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3" r:id="rId1"/>
  </p:sldMasterIdLst>
  <p:notesMasterIdLst>
    <p:notesMasterId r:id="rId58"/>
  </p:notesMasterIdLst>
  <p:sldIdLst>
    <p:sldId id="2147483445" r:id="rId2"/>
    <p:sldId id="2147483614" r:id="rId3"/>
    <p:sldId id="2147483615" r:id="rId4"/>
    <p:sldId id="2147483613" r:id="rId5"/>
    <p:sldId id="271" r:id="rId6"/>
    <p:sldId id="275" r:id="rId7"/>
    <p:sldId id="2147483496" r:id="rId8"/>
    <p:sldId id="2147483602" r:id="rId9"/>
    <p:sldId id="257" r:id="rId10"/>
    <p:sldId id="2147483497" r:id="rId11"/>
    <p:sldId id="2147483606" r:id="rId12"/>
    <p:sldId id="2147483483" r:id="rId13"/>
    <p:sldId id="2147483498" r:id="rId14"/>
    <p:sldId id="2147483484" r:id="rId15"/>
    <p:sldId id="273" r:id="rId16"/>
    <p:sldId id="259" r:id="rId17"/>
    <p:sldId id="260" r:id="rId18"/>
    <p:sldId id="258" r:id="rId19"/>
    <p:sldId id="414" r:id="rId20"/>
    <p:sldId id="2147483503" r:id="rId21"/>
    <p:sldId id="2147483500" r:id="rId22"/>
    <p:sldId id="261" r:id="rId23"/>
    <p:sldId id="262" r:id="rId24"/>
    <p:sldId id="2147483552" r:id="rId25"/>
    <p:sldId id="2147483533" r:id="rId26"/>
    <p:sldId id="263" r:id="rId27"/>
    <p:sldId id="2147483507" r:id="rId28"/>
    <p:sldId id="2147483534" r:id="rId29"/>
    <p:sldId id="269" r:id="rId30"/>
    <p:sldId id="2147483609" r:id="rId31"/>
    <p:sldId id="2147483570" r:id="rId32"/>
    <p:sldId id="2147483603" r:id="rId33"/>
    <p:sldId id="2147483509" r:id="rId34"/>
    <p:sldId id="2147483514" r:id="rId35"/>
    <p:sldId id="2147483506" r:id="rId36"/>
    <p:sldId id="274" r:id="rId37"/>
    <p:sldId id="2147483604" r:id="rId38"/>
    <p:sldId id="276" r:id="rId39"/>
    <p:sldId id="277" r:id="rId40"/>
    <p:sldId id="278" r:id="rId41"/>
    <p:sldId id="2147483599" r:id="rId42"/>
    <p:sldId id="2147483527" r:id="rId43"/>
    <p:sldId id="2147483569" r:id="rId44"/>
    <p:sldId id="279" r:id="rId45"/>
    <p:sldId id="2147483610" r:id="rId46"/>
    <p:sldId id="2147483611" r:id="rId47"/>
    <p:sldId id="2147483612" r:id="rId48"/>
    <p:sldId id="2147483598" r:id="rId49"/>
    <p:sldId id="475" r:id="rId50"/>
    <p:sldId id="2147483518" r:id="rId51"/>
    <p:sldId id="295" r:id="rId52"/>
    <p:sldId id="324" r:id="rId53"/>
    <p:sldId id="2147483519" r:id="rId54"/>
    <p:sldId id="296" r:id="rId55"/>
    <p:sldId id="256" r:id="rId56"/>
    <p:sldId id="2147483444" r:id="rId57"/>
  </p:sldIdLst>
  <p:sldSz cx="12192000" cy="6858000"/>
  <p:notesSz cx="6858000" cy="9144000"/>
  <p:defaultTex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33" userDrawn="1">
          <p15:clr>
            <a:srgbClr val="A4A3A4"/>
          </p15:clr>
        </p15:guide>
        <p15:guide id="2" pos="960" userDrawn="1">
          <p15:clr>
            <a:srgbClr val="A4A3A4"/>
          </p15:clr>
        </p15:guide>
        <p15:guide id="3" pos="6562" userDrawn="1">
          <p15:clr>
            <a:srgbClr val="A4A3A4"/>
          </p15:clr>
        </p15:guide>
        <p15:guide id="4" pos="1708" userDrawn="1">
          <p15:clr>
            <a:srgbClr val="A4A3A4"/>
          </p15:clr>
        </p15:guide>
        <p15:guide id="5" pos="4725" userDrawn="1">
          <p15:clr>
            <a:srgbClr val="A4A3A4"/>
          </p15:clr>
        </p15:guide>
        <p15:guide id="6" orient="horz" pos="1593" userDrawn="1">
          <p15:clr>
            <a:srgbClr val="A4A3A4"/>
          </p15:clr>
        </p15:guide>
        <p15:guide id="7" orient="horz" pos="2659" userDrawn="1">
          <p15:clr>
            <a:srgbClr val="A4A3A4"/>
          </p15:clr>
        </p15:guide>
        <p15:guide id="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B0FED53-AB3D-9F8D-BF24-D30738E62BE0}" name="Meritxell Guila Matarin" initials="MG" userId="S::mguila@almirall.com::002a2599-52d0-48a9-9dd8-70268d0a77e0" providerId="AD"/>
  <p188:author id="{D6819679-B3DB-4FA9-ADAD-B78B3792AB1D}" name="Olga Lopez Diaz" initials="OL" userId="S::olopezd@almirall.com::d1795498-d8da-442b-afa0-9bfc0f4dea32" providerId="AD"/>
  <p188:author id="{D40F7B8B-4E69-BA97-02E0-C963DBFD169F}" name="Álvaro Casadomé Perales" initials="ÁC" userId="S::a.casadome@evidenze.com::e9b9fc07-1d1c-4fc4-a026-415668044e04" providerId="AD"/>
  <p188:author id="{BE5924BA-2565-19AE-E4D1-A1550FCFEAC4}" name="María Pastor Hernández" initials="MP" userId="S::mpastor@evidenze.com::0bdc9485-3aef-4a75-ac39-bde72a7882a5" providerId="AD"/>
  <p188:author id="{99628FCB-6B9B-8D0F-E8E2-39966AAD3E2F}" name="Cristina Medina Menéndez" initials="CM" userId="S::c.medina@evidenze.com::5e2b328b-8383-4e5a-aefc-e2761a5ba809" providerId="AD"/>
  <p188:author id="{612360EF-F408-2183-AD40-CCA0E7F92167}" name="Elena Del Pozo Gutierrez" initials="ED" userId="S::edel@almirall.com::ee81c2f5-851e-4c4f-94f2-c946b7aa01c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FAD4"/>
    <a:srgbClr val="AB539B"/>
    <a:srgbClr val="A69E95"/>
    <a:srgbClr val="003867"/>
    <a:srgbClr val="7A45B8"/>
    <a:srgbClr val="F1F2F2"/>
    <a:srgbClr val="E4DAF1"/>
    <a:srgbClr val="D1D3D4"/>
    <a:srgbClr val="A27DCD"/>
    <a:srgbClr val="2234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DD23D2-8FC8-40D7-BE2D-99523808F4EB}" v="9" dt="2025-01-28T10:13:47.639"/>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00" d="100"/>
          <a:sy n="100" d="100"/>
        </p:scale>
        <p:origin x="954" y="210"/>
      </p:cViewPr>
      <p:guideLst>
        <p:guide orient="horz" pos="4133"/>
        <p:guide pos="960"/>
        <p:guide pos="6562"/>
        <p:guide pos="1708"/>
        <p:guide pos="4725"/>
        <p:guide orient="horz" pos="1593"/>
        <p:guide orient="horz" pos="2659"/>
        <p:guide/>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8/10/relationships/authors" Targe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1.xml"/><Relationship Id="rId1" Type="http://schemas.microsoft.com/office/2011/relationships/chartStyle" Target="style31.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B557-4E36-B5BE-983908E4159C}"/>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557-4E36-B5BE-983908E4159C}"/>
              </c:ext>
            </c:extLst>
          </c:dPt>
          <c:cat>
            <c:strRef>
              <c:f>Hoja1!$A$2:$A$3</c:f>
              <c:strCache>
                <c:ptCount val="2"/>
                <c:pt idx="0">
                  <c:v>1er trim.</c:v>
                </c:pt>
                <c:pt idx="1">
                  <c:v>2º trim.</c:v>
                </c:pt>
              </c:strCache>
            </c:strRef>
          </c:cat>
          <c:val>
            <c:numRef>
              <c:f>Hoja1!$B$2:$B$3</c:f>
              <c:numCache>
                <c:formatCode>General</c:formatCode>
                <c:ptCount val="2"/>
                <c:pt idx="0">
                  <c:v>20</c:v>
                </c:pt>
                <c:pt idx="1">
                  <c:v>80</c:v>
                </c:pt>
              </c:numCache>
            </c:numRef>
          </c:val>
          <c:extLst>
            <c:ext xmlns:c16="http://schemas.microsoft.com/office/drawing/2014/chart" uri="{C3380CC4-5D6E-409C-BE32-E72D297353CC}">
              <c16:uniqueId val="{00000004-B557-4E36-B5BE-983908E4159C}"/>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39</c:v>
                </c:pt>
                <c:pt idx="1">
                  <c:v>61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43.1</c:v>
                </c:pt>
                <c:pt idx="1">
                  <c:v>56.9</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75.599999999999994</c:v>
                </c:pt>
                <c:pt idx="1">
                  <c:v>24.4</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1.8</c:v>
                </c:pt>
                <c:pt idx="1">
                  <c:v>4.7</c:v>
                </c:pt>
                <c:pt idx="2">
                  <c:v>93.5</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0.7</c:v>
                </c:pt>
                <c:pt idx="1">
                  <c:v>1.1000000000000001</c:v>
                </c:pt>
                <c:pt idx="2">
                  <c:v>98.2</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C88B-5E4B-8E35-ED662E85900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88B-5E4B-8E35-ED662E85900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C88B-5E4B-8E35-ED662E859004}"/>
              </c:ext>
            </c:extLst>
          </c:dPt>
          <c:cat>
            <c:strRef>
              <c:f>Hoja1!$A$2:$A$4</c:f>
              <c:strCache>
                <c:ptCount val="2"/>
                <c:pt idx="0">
                  <c:v>1er trim.</c:v>
                </c:pt>
                <c:pt idx="1">
                  <c:v>2º trim.</c:v>
                </c:pt>
              </c:strCache>
            </c:strRef>
          </c:cat>
          <c:val>
            <c:numRef>
              <c:f>Hoja1!$B$2:$B$4</c:f>
              <c:numCache>
                <c:formatCode>General</c:formatCode>
                <c:ptCount val="3"/>
                <c:pt idx="0">
                  <c:v>54</c:v>
                </c:pt>
                <c:pt idx="1">
                  <c:v>46</c:v>
                </c:pt>
                <c:pt idx="2">
                  <c:v>0</c:v>
                </c:pt>
              </c:numCache>
            </c:numRef>
          </c:val>
          <c:extLst>
            <c:ext xmlns:c16="http://schemas.microsoft.com/office/drawing/2014/chart" uri="{C3380CC4-5D6E-409C-BE32-E72D297353CC}">
              <c16:uniqueId val="{00000006-C88B-5E4B-8E35-ED662E8590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C88B-5E4B-8E35-ED662E85900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88B-5E4B-8E35-ED662E85900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C88B-5E4B-8E35-ED662E859004}"/>
              </c:ext>
            </c:extLst>
          </c:dPt>
          <c:cat>
            <c:strRef>
              <c:f>Hoja1!$A$2:$A$4</c:f>
              <c:strCache>
                <c:ptCount val="2"/>
                <c:pt idx="0">
                  <c:v>1er trim.</c:v>
                </c:pt>
                <c:pt idx="1">
                  <c:v>2º trim.</c:v>
                </c:pt>
              </c:strCache>
            </c:strRef>
          </c:cat>
          <c:val>
            <c:numRef>
              <c:f>Hoja1!$B$2:$B$4</c:f>
              <c:numCache>
                <c:formatCode>General</c:formatCode>
                <c:ptCount val="3"/>
                <c:pt idx="0">
                  <c:v>48.2</c:v>
                </c:pt>
                <c:pt idx="1">
                  <c:v>51.8</c:v>
                </c:pt>
                <c:pt idx="2">
                  <c:v>0</c:v>
                </c:pt>
              </c:numCache>
            </c:numRef>
          </c:val>
          <c:extLst>
            <c:ext xmlns:c16="http://schemas.microsoft.com/office/drawing/2014/chart" uri="{C3380CC4-5D6E-409C-BE32-E72D297353CC}">
              <c16:uniqueId val="{00000006-C88B-5E4B-8E35-ED662E8590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C88B-5E4B-8E35-ED662E85900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88B-5E4B-8E35-ED662E85900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C88B-5E4B-8E35-ED662E859004}"/>
              </c:ext>
            </c:extLst>
          </c:dPt>
          <c:cat>
            <c:strRef>
              <c:f>Hoja1!$A$2:$A$4</c:f>
              <c:strCache>
                <c:ptCount val="2"/>
                <c:pt idx="0">
                  <c:v>1er trim.</c:v>
                </c:pt>
                <c:pt idx="1">
                  <c:v>2º trim.</c:v>
                </c:pt>
              </c:strCache>
            </c:strRef>
          </c:cat>
          <c:val>
            <c:numRef>
              <c:f>Hoja1!$B$2:$B$4</c:f>
              <c:numCache>
                <c:formatCode>General</c:formatCode>
                <c:ptCount val="3"/>
                <c:pt idx="0">
                  <c:v>36</c:v>
                </c:pt>
                <c:pt idx="1">
                  <c:v>64</c:v>
                </c:pt>
                <c:pt idx="2">
                  <c:v>0</c:v>
                </c:pt>
              </c:numCache>
            </c:numRef>
          </c:val>
          <c:extLst>
            <c:ext xmlns:c16="http://schemas.microsoft.com/office/drawing/2014/chart" uri="{C3380CC4-5D6E-409C-BE32-E72D297353CC}">
              <c16:uniqueId val="{00000006-C88B-5E4B-8E35-ED662E8590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C88B-5E4B-8E35-ED662E85900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C88B-5E4B-8E35-ED662E85900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C88B-5E4B-8E35-ED662E859004}"/>
              </c:ext>
            </c:extLst>
          </c:dPt>
          <c:cat>
            <c:strRef>
              <c:f>Hoja1!$A$2:$A$4</c:f>
              <c:strCache>
                <c:ptCount val="2"/>
                <c:pt idx="0">
                  <c:v>1er trim.</c:v>
                </c:pt>
                <c:pt idx="1">
                  <c:v>2º trim.</c:v>
                </c:pt>
              </c:strCache>
            </c:strRef>
          </c:cat>
          <c:val>
            <c:numRef>
              <c:f>Hoja1!$B$2:$B$4</c:f>
              <c:numCache>
                <c:formatCode>General</c:formatCode>
                <c:ptCount val="3"/>
                <c:pt idx="0">
                  <c:v>20</c:v>
                </c:pt>
                <c:pt idx="1">
                  <c:v>80</c:v>
                </c:pt>
                <c:pt idx="2">
                  <c:v>0</c:v>
                </c:pt>
              </c:numCache>
            </c:numRef>
          </c:val>
          <c:extLst>
            <c:ext xmlns:c16="http://schemas.microsoft.com/office/drawing/2014/chart" uri="{C3380CC4-5D6E-409C-BE32-E72D297353CC}">
              <c16:uniqueId val="{00000006-C88B-5E4B-8E35-ED662E85900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84.7</c:v>
                </c:pt>
                <c:pt idx="1">
                  <c:v>15.3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Hoja1!$B$1</c:f>
              <c:strCache>
                <c:ptCount val="1"/>
                <c:pt idx="0">
                  <c:v>Ventas</c:v>
                </c:pt>
              </c:strCache>
            </c:strRef>
          </c:tx>
          <c:spPr>
            <a:ln>
              <a:noFill/>
            </a:ln>
          </c:spPr>
          <c:dPt>
            <c:idx val="0"/>
            <c:bubble3D val="0"/>
            <c:spPr>
              <a:solidFill>
                <a:schemeClr val="accent3"/>
              </a:solidFill>
              <a:ln w="19050">
                <a:noFill/>
              </a:ln>
              <a:effectLst/>
            </c:spPr>
            <c:extLst>
              <c:ext xmlns:c16="http://schemas.microsoft.com/office/drawing/2014/chart" uri="{C3380CC4-5D6E-409C-BE32-E72D297353CC}">
                <c16:uniqueId val="{00000001-9F73-464D-B8F2-9617AEF4702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F73-464D-B8F2-9617AEF47024}"/>
              </c:ext>
            </c:extLst>
          </c:dPt>
          <c:cat>
            <c:strRef>
              <c:f>Hoja1!$A$2:$A$3</c:f>
              <c:strCache>
                <c:ptCount val="2"/>
                <c:pt idx="0">
                  <c:v>1er trim.</c:v>
                </c:pt>
                <c:pt idx="1">
                  <c:v>2º trim.</c:v>
                </c:pt>
              </c:strCache>
            </c:strRef>
          </c:cat>
          <c:val>
            <c:numRef>
              <c:f>Hoja1!$B$2:$B$3</c:f>
              <c:numCache>
                <c:formatCode>General</c:formatCode>
                <c:ptCount val="2"/>
                <c:pt idx="0">
                  <c:v>5</c:v>
                </c:pt>
                <c:pt idx="1">
                  <c:v>95</c:v>
                </c:pt>
              </c:numCache>
            </c:numRef>
          </c:val>
          <c:extLst>
            <c:ext xmlns:c16="http://schemas.microsoft.com/office/drawing/2014/chart" uri="{C3380CC4-5D6E-409C-BE32-E72D297353CC}">
              <c16:uniqueId val="{00000004-9F73-464D-B8F2-9617AEF47024}"/>
            </c:ext>
          </c:extLst>
        </c:ser>
        <c:dLbls>
          <c:showLegendKey val="0"/>
          <c:showVal val="0"/>
          <c:showCatName val="0"/>
          <c:showSerName val="0"/>
          <c:showPercent val="0"/>
          <c:showBubbleSize val="0"/>
          <c:showLeaderLines val="1"/>
        </c:dLbls>
        <c:firstSliceAng val="0"/>
        <c:holeSize val="64"/>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81.7</c:v>
                </c:pt>
                <c:pt idx="1">
                  <c:v>18.3</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66.400000000000006</c:v>
                </c:pt>
                <c:pt idx="1">
                  <c:v>33.6</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3A5-134A-B246-EE6E6BC126D9}"/>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3A5-134A-B246-EE6E6BC126D9}"/>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3A5-134A-B246-EE6E6BC126D9}"/>
              </c:ext>
            </c:extLst>
          </c:dPt>
          <c:cat>
            <c:strRef>
              <c:f>Hoja1!$A$2:$A$4</c:f>
              <c:strCache>
                <c:ptCount val="2"/>
                <c:pt idx="0">
                  <c:v>1er trim.</c:v>
                </c:pt>
                <c:pt idx="1">
                  <c:v>2º trim.</c:v>
                </c:pt>
              </c:strCache>
            </c:strRef>
          </c:cat>
          <c:val>
            <c:numRef>
              <c:f>Hoja1!$B$2:$B$4</c:f>
              <c:numCache>
                <c:formatCode>General</c:formatCode>
                <c:ptCount val="3"/>
                <c:pt idx="0">
                  <c:v>76.900000000000006</c:v>
                </c:pt>
                <c:pt idx="1">
                  <c:v>23.1</c:v>
                </c:pt>
                <c:pt idx="2">
                  <c:v>0</c:v>
                </c:pt>
              </c:numCache>
            </c:numRef>
          </c:val>
          <c:extLst>
            <c:ext xmlns:c16="http://schemas.microsoft.com/office/drawing/2014/chart" uri="{C3380CC4-5D6E-409C-BE32-E72D297353CC}">
              <c16:uniqueId val="{00000006-23A5-134A-B246-EE6E6BC126D9}"/>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0570-544A-83C3-2823509F5D4A}"/>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570-544A-83C3-2823509F5D4A}"/>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0570-544A-83C3-2823509F5D4A}"/>
              </c:ext>
            </c:extLst>
          </c:dPt>
          <c:cat>
            <c:strRef>
              <c:f>Hoja1!$A$2:$A$4</c:f>
              <c:strCache>
                <c:ptCount val="2"/>
                <c:pt idx="0">
                  <c:v>1er trim.</c:v>
                </c:pt>
                <c:pt idx="1">
                  <c:v>2º trim.</c:v>
                </c:pt>
              </c:strCache>
            </c:strRef>
          </c:cat>
          <c:val>
            <c:numRef>
              <c:f>Hoja1!$B$2:$B$4</c:f>
              <c:numCache>
                <c:formatCode>General</c:formatCode>
                <c:ptCount val="3"/>
                <c:pt idx="0">
                  <c:v>83.7</c:v>
                </c:pt>
                <c:pt idx="1">
                  <c:v>16.3</c:v>
                </c:pt>
                <c:pt idx="2">
                  <c:v>0</c:v>
                </c:pt>
              </c:numCache>
            </c:numRef>
          </c:val>
          <c:extLst>
            <c:ext xmlns:c16="http://schemas.microsoft.com/office/drawing/2014/chart" uri="{C3380CC4-5D6E-409C-BE32-E72D297353CC}">
              <c16:uniqueId val="{00000006-0570-544A-83C3-2823509F5D4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0570-544A-83C3-2823509F5D4A}"/>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570-544A-83C3-2823509F5D4A}"/>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0570-544A-83C3-2823509F5D4A}"/>
              </c:ext>
            </c:extLst>
          </c:dPt>
          <c:cat>
            <c:strRef>
              <c:f>Hoja1!$A$2:$A$4</c:f>
              <c:strCache>
                <c:ptCount val="2"/>
                <c:pt idx="0">
                  <c:v>1er trim.</c:v>
                </c:pt>
                <c:pt idx="1">
                  <c:v>2º trim.</c:v>
                </c:pt>
              </c:strCache>
            </c:strRef>
          </c:cat>
          <c:val>
            <c:numRef>
              <c:f>Hoja1!$B$2:$B$4</c:f>
              <c:numCache>
                <c:formatCode>General</c:formatCode>
                <c:ptCount val="3"/>
                <c:pt idx="0">
                  <c:v>77</c:v>
                </c:pt>
                <c:pt idx="1">
                  <c:v>23</c:v>
                </c:pt>
                <c:pt idx="2">
                  <c:v>0</c:v>
                </c:pt>
              </c:numCache>
            </c:numRef>
          </c:val>
          <c:extLst>
            <c:ext xmlns:c16="http://schemas.microsoft.com/office/drawing/2014/chart" uri="{C3380CC4-5D6E-409C-BE32-E72D297353CC}">
              <c16:uniqueId val="{00000006-0570-544A-83C3-2823509F5D4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0570-544A-83C3-2823509F5D4A}"/>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570-544A-83C3-2823509F5D4A}"/>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0570-544A-83C3-2823509F5D4A}"/>
              </c:ext>
            </c:extLst>
          </c:dPt>
          <c:cat>
            <c:strRef>
              <c:f>Hoja1!$A$2:$A$4</c:f>
              <c:strCache>
                <c:ptCount val="2"/>
                <c:pt idx="0">
                  <c:v>1er trim.</c:v>
                </c:pt>
                <c:pt idx="1">
                  <c:v>2º trim.</c:v>
                </c:pt>
              </c:strCache>
            </c:strRef>
          </c:cat>
          <c:val>
            <c:numRef>
              <c:f>Hoja1!$B$2:$B$4</c:f>
              <c:numCache>
                <c:formatCode>General</c:formatCode>
                <c:ptCount val="3"/>
                <c:pt idx="0">
                  <c:v>66.900000000000006</c:v>
                </c:pt>
                <c:pt idx="1">
                  <c:v>30.1</c:v>
                </c:pt>
                <c:pt idx="2">
                  <c:v>0</c:v>
                </c:pt>
              </c:numCache>
            </c:numRef>
          </c:val>
          <c:extLst>
            <c:ext xmlns:c16="http://schemas.microsoft.com/office/drawing/2014/chart" uri="{C3380CC4-5D6E-409C-BE32-E72D297353CC}">
              <c16:uniqueId val="{00000006-0570-544A-83C3-2823509F5D4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0570-544A-83C3-2823509F5D4A}"/>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0570-544A-83C3-2823509F5D4A}"/>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0570-544A-83C3-2823509F5D4A}"/>
              </c:ext>
            </c:extLst>
          </c:dPt>
          <c:cat>
            <c:strRef>
              <c:f>Hoja1!$A$2:$A$4</c:f>
              <c:strCache>
                <c:ptCount val="2"/>
                <c:pt idx="0">
                  <c:v>1er trim.</c:v>
                </c:pt>
                <c:pt idx="1">
                  <c:v>2º trim.</c:v>
                </c:pt>
              </c:strCache>
            </c:strRef>
          </c:cat>
          <c:val>
            <c:numRef>
              <c:f>Hoja1!$B$2:$B$4</c:f>
              <c:numCache>
                <c:formatCode>General</c:formatCode>
                <c:ptCount val="3"/>
                <c:pt idx="0">
                  <c:v>49.9</c:v>
                </c:pt>
                <c:pt idx="1">
                  <c:v>50.1</c:v>
                </c:pt>
                <c:pt idx="2">
                  <c:v>0</c:v>
                </c:pt>
              </c:numCache>
            </c:numRef>
          </c:val>
          <c:extLst>
            <c:ext xmlns:c16="http://schemas.microsoft.com/office/drawing/2014/chart" uri="{C3380CC4-5D6E-409C-BE32-E72D297353CC}">
              <c16:uniqueId val="{00000006-0570-544A-83C3-2823509F5D4A}"/>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2E51-7F4D-846A-F4D5E37AF530}"/>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2E51-7F4D-846A-F4D5E37AF530}"/>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2E51-7F4D-846A-F4D5E37AF530}"/>
              </c:ext>
            </c:extLst>
          </c:dPt>
          <c:cat>
            <c:strRef>
              <c:f>Hoja1!$A$2:$A$4</c:f>
              <c:strCache>
                <c:ptCount val="2"/>
                <c:pt idx="0">
                  <c:v>1er trim.</c:v>
                </c:pt>
                <c:pt idx="1">
                  <c:v>2º trim.</c:v>
                </c:pt>
              </c:strCache>
            </c:strRef>
          </c:cat>
          <c:val>
            <c:numRef>
              <c:f>Hoja1!$B$2:$B$4</c:f>
              <c:numCache>
                <c:formatCode>General</c:formatCode>
                <c:ptCount val="3"/>
                <c:pt idx="0">
                  <c:v>94.1</c:v>
                </c:pt>
                <c:pt idx="1">
                  <c:v>5.9</c:v>
                </c:pt>
                <c:pt idx="2">
                  <c:v>0</c:v>
                </c:pt>
              </c:numCache>
            </c:numRef>
          </c:val>
          <c:extLst>
            <c:ext xmlns:c16="http://schemas.microsoft.com/office/drawing/2014/chart" uri="{C3380CC4-5D6E-409C-BE32-E72D297353CC}">
              <c16:uniqueId val="{00000006-2E51-7F4D-846A-F4D5E37AF530}"/>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9955-B649-99C3-2115064086E4}"/>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9955-B649-99C3-2115064086E4}"/>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9955-B649-99C3-2115064086E4}"/>
              </c:ext>
            </c:extLst>
          </c:dPt>
          <c:cat>
            <c:strRef>
              <c:f>Hoja1!$A$2:$A$4</c:f>
              <c:strCache>
                <c:ptCount val="2"/>
                <c:pt idx="0">
                  <c:v>1er trim.</c:v>
                </c:pt>
                <c:pt idx="1">
                  <c:v>2º trim.</c:v>
                </c:pt>
              </c:strCache>
            </c:strRef>
          </c:cat>
          <c:val>
            <c:numRef>
              <c:f>Hoja1!$B$2:$B$4</c:f>
              <c:numCache>
                <c:formatCode>General</c:formatCode>
                <c:ptCount val="3"/>
                <c:pt idx="0">
                  <c:v>84</c:v>
                </c:pt>
                <c:pt idx="1">
                  <c:v>16</c:v>
                </c:pt>
                <c:pt idx="2">
                  <c:v>0</c:v>
                </c:pt>
              </c:numCache>
            </c:numRef>
          </c:val>
          <c:extLst>
            <c:ext xmlns:c16="http://schemas.microsoft.com/office/drawing/2014/chart" uri="{C3380CC4-5D6E-409C-BE32-E72D297353CC}">
              <c16:uniqueId val="{00000006-9955-B649-99C3-2115064086E4}"/>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A2E6-C749-B52B-ACE02FFCD70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2E6-C749-B52B-ACE02FFCD70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2E6-C749-B52B-ACE02FFCD70E}"/>
              </c:ext>
            </c:extLst>
          </c:dPt>
          <c:cat>
            <c:strRef>
              <c:f>Hoja1!$A$2:$A$4</c:f>
              <c:strCache>
                <c:ptCount val="2"/>
                <c:pt idx="0">
                  <c:v>1er trim.</c:v>
                </c:pt>
                <c:pt idx="1">
                  <c:v>2º trim.</c:v>
                </c:pt>
              </c:strCache>
            </c:strRef>
          </c:cat>
          <c:val>
            <c:numRef>
              <c:f>Hoja1!$B$2:$B$4</c:f>
              <c:numCache>
                <c:formatCode>General</c:formatCode>
                <c:ptCount val="3"/>
                <c:pt idx="0">
                  <c:v>95</c:v>
                </c:pt>
                <c:pt idx="1">
                  <c:v>5</c:v>
                </c:pt>
                <c:pt idx="2">
                  <c:v>0</c:v>
                </c:pt>
              </c:numCache>
            </c:numRef>
          </c:val>
          <c:extLst>
            <c:ext xmlns:c16="http://schemas.microsoft.com/office/drawing/2014/chart" uri="{C3380CC4-5D6E-409C-BE32-E72D297353CC}">
              <c16:uniqueId val="{00000006-A2E6-C749-B52B-ACE02FFCD70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rgbClr val="E4FAD4"/>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58</c:v>
                </c:pt>
                <c:pt idx="1">
                  <c:v>13</c:v>
                </c:pt>
                <c:pt idx="2">
                  <c:v>29</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A2E6-C749-B52B-ACE02FFCD70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2E6-C749-B52B-ACE02FFCD70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2E6-C749-B52B-ACE02FFCD70E}"/>
              </c:ext>
            </c:extLst>
          </c:dPt>
          <c:cat>
            <c:strRef>
              <c:f>Hoja1!$A$2:$A$4</c:f>
              <c:strCache>
                <c:ptCount val="2"/>
                <c:pt idx="0">
                  <c:v>1er trim.</c:v>
                </c:pt>
                <c:pt idx="1">
                  <c:v>2º trim.</c:v>
                </c:pt>
              </c:strCache>
            </c:strRef>
          </c:cat>
          <c:val>
            <c:numRef>
              <c:f>Hoja1!$B$2:$B$4</c:f>
              <c:numCache>
                <c:formatCode>General</c:formatCode>
                <c:ptCount val="3"/>
                <c:pt idx="0">
                  <c:v>86</c:v>
                </c:pt>
                <c:pt idx="1">
                  <c:v>14</c:v>
                </c:pt>
                <c:pt idx="2">
                  <c:v>0</c:v>
                </c:pt>
              </c:numCache>
            </c:numRef>
          </c:val>
          <c:extLst>
            <c:ext xmlns:c16="http://schemas.microsoft.com/office/drawing/2014/chart" uri="{C3380CC4-5D6E-409C-BE32-E72D297353CC}">
              <c16:uniqueId val="{00000006-A2E6-C749-B52B-ACE02FFCD70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A2E6-C749-B52B-ACE02FFCD70E}"/>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A2E6-C749-B52B-ACE02FFCD70E}"/>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A2E6-C749-B52B-ACE02FFCD70E}"/>
              </c:ext>
            </c:extLst>
          </c:dPt>
          <c:cat>
            <c:strRef>
              <c:f>Hoja1!$A$2:$A$4</c:f>
              <c:strCache>
                <c:ptCount val="2"/>
                <c:pt idx="0">
                  <c:v>1er trim.</c:v>
                </c:pt>
                <c:pt idx="1">
                  <c:v>2º trim.</c:v>
                </c:pt>
              </c:strCache>
            </c:strRef>
          </c:cat>
          <c:val>
            <c:numRef>
              <c:f>Hoja1!$B$2:$B$4</c:f>
              <c:numCache>
                <c:formatCode>General</c:formatCode>
                <c:ptCount val="3"/>
                <c:pt idx="0">
                  <c:v>91</c:v>
                </c:pt>
                <c:pt idx="1">
                  <c:v>9</c:v>
                </c:pt>
                <c:pt idx="2">
                  <c:v>0</c:v>
                </c:pt>
              </c:numCache>
            </c:numRef>
          </c:val>
          <c:extLst>
            <c:ext xmlns:c16="http://schemas.microsoft.com/office/drawing/2014/chart" uri="{C3380CC4-5D6E-409C-BE32-E72D297353CC}">
              <c16:uniqueId val="{00000006-A2E6-C749-B52B-ACE02FFCD70E}"/>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75</c:v>
                </c:pt>
                <c:pt idx="1">
                  <c:v>25</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206410179089753"/>
          <c:y val="7.7895081959900483E-2"/>
          <c:w val="0.58533090856231795"/>
          <c:h val="0.84420983608019906"/>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6DF3-3A4A-972E-CB3559134AD1}"/>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6DF3-3A4A-972E-CB3559134AD1}"/>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4-19F2-024F-A9D9-EAA249644663}"/>
              </c:ext>
            </c:extLst>
          </c:dPt>
          <c:cat>
            <c:strRef>
              <c:f>Hoja1!$A$2:$A$4</c:f>
              <c:strCache>
                <c:ptCount val="2"/>
                <c:pt idx="0">
                  <c:v>1er trim.</c:v>
                </c:pt>
                <c:pt idx="1">
                  <c:v>2º trim.</c:v>
                </c:pt>
              </c:strCache>
            </c:strRef>
          </c:cat>
          <c:val>
            <c:numRef>
              <c:f>Hoja1!$B$2:$B$4</c:f>
              <c:numCache>
                <c:formatCode>General</c:formatCode>
                <c:ptCount val="3"/>
                <c:pt idx="0">
                  <c:v>55.9</c:v>
                </c:pt>
                <c:pt idx="1">
                  <c:v>44.1</c:v>
                </c:pt>
                <c:pt idx="2">
                  <c:v>0</c:v>
                </c:pt>
              </c:numCache>
            </c:numRef>
          </c:val>
          <c:extLst>
            <c:ext xmlns:c16="http://schemas.microsoft.com/office/drawing/2014/chart" uri="{C3380CC4-5D6E-409C-BE32-E72D297353CC}">
              <c16:uniqueId val="{00000004-6DF3-3A4A-972E-CB3559134AD1}"/>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E4FAD4"/>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accent3"/>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0.9</c:v>
                </c:pt>
                <c:pt idx="1">
                  <c:v>0.5</c:v>
                </c:pt>
                <c:pt idx="2">
                  <c:v>98.6</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58.8</c:v>
                </c:pt>
                <c:pt idx="1">
                  <c:v>41.2</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45.9</c:v>
                </c:pt>
                <c:pt idx="1">
                  <c:v>54.1</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24998555080338"/>
          <c:y val="0.10685215484028004"/>
          <c:w val="0.69237539976110662"/>
          <c:h val="0.78629637403758124"/>
        </c:manualLayout>
      </c:layout>
      <c:doughnutChart>
        <c:varyColors val="1"/>
        <c:ser>
          <c:idx val="0"/>
          <c:order val="0"/>
          <c:tx>
            <c:strRef>
              <c:f>Hoja1!$B$1</c:f>
              <c:strCache>
                <c:ptCount val="1"/>
                <c:pt idx="0">
                  <c:v>Ventas</c:v>
                </c:pt>
              </c:strCache>
            </c:strRef>
          </c:tx>
          <c:spPr>
            <a:ln>
              <a:noFill/>
            </a:ln>
          </c:spPr>
          <c:dPt>
            <c:idx val="0"/>
            <c:bubble3D val="0"/>
            <c:spPr>
              <a:solidFill>
                <a:srgbClr val="CAF5A8"/>
              </a:solidFill>
              <a:ln w="19050">
                <a:noFill/>
              </a:ln>
              <a:effectLst/>
            </c:spPr>
            <c:extLst>
              <c:ext xmlns:c16="http://schemas.microsoft.com/office/drawing/2014/chart" uri="{C3380CC4-5D6E-409C-BE32-E72D297353CC}">
                <c16:uniqueId val="{00000001-B132-E04B-B7E9-1C02326F8A6F}"/>
              </c:ext>
            </c:extLst>
          </c:dPt>
          <c:dPt>
            <c:idx val="1"/>
            <c:bubble3D val="0"/>
            <c:spPr>
              <a:solidFill>
                <a:schemeClr val="bg1">
                  <a:lumMod val="95000"/>
                </a:schemeClr>
              </a:solidFill>
              <a:ln w="19050">
                <a:noFill/>
              </a:ln>
              <a:effectLst/>
            </c:spPr>
            <c:extLst>
              <c:ext xmlns:c16="http://schemas.microsoft.com/office/drawing/2014/chart" uri="{C3380CC4-5D6E-409C-BE32-E72D297353CC}">
                <c16:uniqueId val="{00000003-B132-E04B-B7E9-1C02326F8A6F}"/>
              </c:ext>
            </c:extLst>
          </c:dPt>
          <c:dPt>
            <c:idx val="2"/>
            <c:bubble3D val="0"/>
            <c:spPr>
              <a:solidFill>
                <a:schemeClr val="bg1">
                  <a:lumMod val="95000"/>
                </a:schemeClr>
              </a:solidFill>
              <a:ln w="19050">
                <a:noFill/>
              </a:ln>
              <a:effectLst/>
            </c:spPr>
            <c:extLst>
              <c:ext xmlns:c16="http://schemas.microsoft.com/office/drawing/2014/chart" uri="{C3380CC4-5D6E-409C-BE32-E72D297353CC}">
                <c16:uniqueId val="{00000005-B132-E04B-B7E9-1C02326F8A6F}"/>
              </c:ext>
            </c:extLst>
          </c:dPt>
          <c:cat>
            <c:strRef>
              <c:f>Hoja1!$A$2:$A$4</c:f>
              <c:strCache>
                <c:ptCount val="2"/>
                <c:pt idx="0">
                  <c:v>1er trim.</c:v>
                </c:pt>
                <c:pt idx="1">
                  <c:v>2º trim.</c:v>
                </c:pt>
              </c:strCache>
            </c:strRef>
          </c:cat>
          <c:val>
            <c:numRef>
              <c:f>Hoja1!$B$2:$B$4</c:f>
              <c:numCache>
                <c:formatCode>General</c:formatCode>
                <c:ptCount val="3"/>
                <c:pt idx="0">
                  <c:v>38.299999999999997</c:v>
                </c:pt>
                <c:pt idx="1">
                  <c:v>61.7</c:v>
                </c:pt>
                <c:pt idx="2">
                  <c:v>0</c:v>
                </c:pt>
              </c:numCache>
            </c:numRef>
          </c:val>
          <c:extLst>
            <c:ext xmlns:c16="http://schemas.microsoft.com/office/drawing/2014/chart" uri="{C3380CC4-5D6E-409C-BE32-E72D297353CC}">
              <c16:uniqueId val="{00000006-B132-E04B-B7E9-1C02326F8A6F}"/>
            </c:ext>
          </c:extLst>
        </c:ser>
        <c:dLbls>
          <c:showLegendKey val="0"/>
          <c:showVal val="0"/>
          <c:showCatName val="0"/>
          <c:showSerName val="0"/>
          <c:showPercent val="0"/>
          <c:showBubbleSize val="0"/>
          <c:showLeaderLines val="1"/>
        </c:dLbls>
        <c:firstSliceAng val="0"/>
        <c:holeSize val="8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5EA174-DD47-4829-91EC-8675AB2C854F}" type="datetimeFigureOut">
              <a:rPr lang="es-ES" smtClean="0"/>
              <a:t>28/01/2025</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BB158F-49C6-4E0F-99A2-AB925A7B0744}" type="slidenum">
              <a:rPr lang="es-ES" smtClean="0"/>
              <a:t>‹Nº›</a:t>
            </a:fld>
            <a:endParaRPr lang="es-ES"/>
          </a:p>
        </p:txBody>
      </p:sp>
    </p:spTree>
    <p:extLst>
      <p:ext uri="{BB962C8B-B14F-4D97-AF65-F5344CB8AC3E}">
        <p14:creationId xmlns:p14="http://schemas.microsoft.com/office/powerpoint/2010/main" val="2311889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1</a:t>
            </a:fld>
            <a:endParaRPr lang="es-ES"/>
          </a:p>
        </p:txBody>
      </p:sp>
    </p:spTree>
    <p:extLst>
      <p:ext uri="{BB962C8B-B14F-4D97-AF65-F5344CB8AC3E}">
        <p14:creationId xmlns:p14="http://schemas.microsoft.com/office/powerpoint/2010/main" val="2324407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0F08EE-37B7-5942-22CB-7248CA61302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160422-D4DB-4AD0-3E5B-6020B98ED81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DFAD732-3992-23FF-7B0C-D4BB1EB11EA5}"/>
              </a:ext>
            </a:extLst>
          </p:cNvPr>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a:extLst>
              <a:ext uri="{FF2B5EF4-FFF2-40B4-BE49-F238E27FC236}">
                <a16:creationId xmlns:a16="http://schemas.microsoft.com/office/drawing/2014/main" id="{444F463F-3390-138B-4EBA-814498D2C808}"/>
              </a:ext>
            </a:extLst>
          </p:cNvPr>
          <p:cNvSpPr>
            <a:spLocks noGrp="1"/>
          </p:cNvSpPr>
          <p:nvPr>
            <p:ph type="sldNum" sz="quarter" idx="5"/>
          </p:nvPr>
        </p:nvSpPr>
        <p:spPr/>
        <p:txBody>
          <a:bodyPr/>
          <a:lstStyle/>
          <a:p>
            <a:fld id="{6BBB158F-49C6-4E0F-99A2-AB925A7B0744}" type="slidenum">
              <a:rPr lang="es-ES" smtClean="0"/>
              <a:t>2</a:t>
            </a:fld>
            <a:endParaRPr lang="es-ES"/>
          </a:p>
        </p:txBody>
      </p:sp>
    </p:spTree>
    <p:extLst>
      <p:ext uri="{BB962C8B-B14F-4D97-AF65-F5344CB8AC3E}">
        <p14:creationId xmlns:p14="http://schemas.microsoft.com/office/powerpoint/2010/main" val="1742701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100">
                <a:latin typeface="Arial" panose="020B0604020202020204" pitchFamily="34" charset="0"/>
                <a:cs typeface="Arial" panose="020B0604020202020204" pitchFamily="34" charset="0"/>
              </a:rPr>
              <a:t>La dermatitis atópica es una de las enfermedades inflamatorias más comunes de la piel, que afecta a aproximadamente el 20% de los niños y a un 2-7% de los adultos, siendo el 20-30% formas moderadas o graves.</a:t>
            </a:r>
          </a:p>
          <a:p>
            <a:endParaRPr lang="es-ES" sz="1100">
              <a:latin typeface="Arial" panose="020B0604020202020204" pitchFamily="34" charset="0"/>
              <a:cs typeface="Arial" panose="020B0604020202020204" pitchFamily="34" charset="0"/>
            </a:endParaRPr>
          </a:p>
          <a:p>
            <a:r>
              <a:rPr lang="es-ES" sz="1100">
                <a:latin typeface="Arial" panose="020B0604020202020204" pitchFamily="34" charset="0"/>
                <a:cs typeface="Arial" panose="020B0604020202020204" pitchFamily="34" charset="0"/>
              </a:rPr>
              <a:t>Es una enfermedad heterogénea, con una fisiopatología compleja, con implicación de diferentes factores ambientales y genéticos, con predominio de una inflamación crónica de tipo 2 y alteraciones de la barrera cutánea. Al tratarse de una patología crónica, necesita un control a largo plazo.</a:t>
            </a:r>
          </a:p>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5</a:t>
            </a:fld>
            <a:endParaRPr lang="es-ES"/>
          </a:p>
        </p:txBody>
      </p:sp>
    </p:spTree>
    <p:extLst>
      <p:ext uri="{BB962C8B-B14F-4D97-AF65-F5344CB8AC3E}">
        <p14:creationId xmlns:p14="http://schemas.microsoft.com/office/powerpoint/2010/main" val="9500055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lvl="0" indent="-285750">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En este sentido, las estrategias de tratamiento en la DA están evolucionando </a:t>
            </a:r>
            <a:r>
              <a:rPr lang="es-ES" sz="1800" b="1" kern="1200">
                <a:solidFill>
                  <a:srgbClr val="C00000"/>
                </a:solidFill>
                <a:effectLst/>
                <a:latin typeface="Arial" panose="020B0604020202020204" pitchFamily="34" charset="0"/>
                <a:ea typeface="Times New Roman" panose="02020603050405020304" pitchFamily="18" charset="0"/>
              </a:rPr>
              <a:t>desde estrategias de inmunosupresión general </a:t>
            </a:r>
            <a:r>
              <a:rPr lang="es-ES" sz="1800" kern="1200">
                <a:solidFill>
                  <a:srgbClr val="000000"/>
                </a:solidFill>
                <a:effectLst/>
                <a:latin typeface="Arial" panose="020B0604020202020204" pitchFamily="34" charset="0"/>
                <a:ea typeface="Times New Roman" panose="02020603050405020304" pitchFamily="18" charset="0"/>
              </a:rPr>
              <a:t>hacia enfoques más específicos </a:t>
            </a:r>
            <a:r>
              <a:rPr lang="es-ES" sz="1800" b="1" kern="1200">
                <a:solidFill>
                  <a:srgbClr val="C00000"/>
                </a:solidFill>
                <a:effectLst/>
                <a:latin typeface="Arial" panose="020B0604020202020204" pitchFamily="34" charset="0"/>
                <a:ea typeface="Times New Roman" panose="02020603050405020304" pitchFamily="18" charset="0"/>
              </a:rPr>
              <a:t>dirigidos a la inhibición de la IL-13.</a:t>
            </a:r>
            <a:endParaRPr lang="es-ES" sz="1800" b="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b="1" kern="1200">
                <a:solidFill>
                  <a:srgbClr val="C00000"/>
                </a:solidFill>
                <a:effectLst/>
                <a:latin typeface="Arial" panose="020B0604020202020204" pitchFamily="34" charset="0"/>
                <a:ea typeface="Times New Roman" panose="02020603050405020304" pitchFamily="18" charset="0"/>
              </a:rPr>
              <a:t>En un inicio se disponía de los tratamientos</a:t>
            </a:r>
            <a:r>
              <a:rPr lang="es-ES" sz="1800" kern="1200">
                <a:solidFill>
                  <a:srgbClr val="C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sistémicos clásicos, como </a:t>
            </a:r>
            <a:r>
              <a:rPr lang="es-ES" sz="1800" kern="1200" err="1">
                <a:solidFill>
                  <a:srgbClr val="000000"/>
                </a:solidFill>
                <a:effectLst/>
                <a:latin typeface="Arial" panose="020B0604020202020204" pitchFamily="34" charset="0"/>
                <a:ea typeface="Times New Roman" panose="02020603050405020304" pitchFamily="18" charset="0"/>
              </a:rPr>
              <a:t>CsA</a:t>
            </a:r>
            <a:r>
              <a:rPr lang="es-ES" sz="1800" kern="1200">
                <a:solidFill>
                  <a:srgbClr val="000000"/>
                </a:solidFill>
                <a:effectLst/>
                <a:latin typeface="Arial" panose="020B0604020202020204" pitchFamily="34" charset="0"/>
                <a:ea typeface="Times New Roman" panose="02020603050405020304" pitchFamily="18" charset="0"/>
              </a:rPr>
              <a:t>, MTX, AZA, que proporcionan una amplia inmunosupresión.</a:t>
            </a:r>
            <a:endParaRPr lang="es-ES" sz="1800" b="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b="1" kern="1200">
                <a:solidFill>
                  <a:srgbClr val="C00000"/>
                </a:solidFill>
                <a:effectLst/>
                <a:latin typeface="Arial" panose="020B0604020202020204" pitchFamily="34" charset="0"/>
                <a:ea typeface="Times New Roman" panose="02020603050405020304" pitchFamily="18" charset="0"/>
              </a:rPr>
              <a:t>Posteriormente, los </a:t>
            </a:r>
            <a:r>
              <a:rPr lang="es-ES" sz="1800" b="1" kern="1200" err="1">
                <a:solidFill>
                  <a:srgbClr val="C00000"/>
                </a:solidFill>
                <a:effectLst/>
                <a:latin typeface="Arial" panose="020B0604020202020204" pitchFamily="34" charset="0"/>
                <a:ea typeface="Times New Roman" panose="02020603050405020304" pitchFamily="18" charset="0"/>
              </a:rPr>
              <a:t>JAKs</a:t>
            </a:r>
            <a:r>
              <a:rPr lang="es-ES" sz="1800" b="1" kern="1200">
                <a:solidFill>
                  <a:srgbClr val="C00000"/>
                </a:solidFill>
                <a:effectLst/>
                <a:latin typeface="Arial" panose="020B0604020202020204" pitchFamily="34" charset="0"/>
                <a:ea typeface="Times New Roman" panose="02020603050405020304" pitchFamily="18" charset="0"/>
              </a:rPr>
              <a:t> proporcionaron una “inmunosupresión más selectiva”, bloqueando diferentes citoquinas.</a:t>
            </a:r>
            <a:endParaRPr lang="es-ES" sz="1800" b="1"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Dupilumab fue la primera terapia dirigida,</a:t>
            </a:r>
            <a:r>
              <a:rPr lang="es-ES" sz="1800" b="1" kern="1200">
                <a:solidFill>
                  <a:srgbClr val="C00000"/>
                </a:solidFill>
                <a:effectLst/>
                <a:latin typeface="Arial" panose="020B0604020202020204" pitchFamily="34" charset="0"/>
                <a:ea typeface="Times New Roman" panose="02020603050405020304" pitchFamily="18" charset="0"/>
              </a:rPr>
              <a:t> ya</a:t>
            </a:r>
            <a:r>
              <a:rPr lang="es-ES" sz="1800" kern="1200">
                <a:solidFill>
                  <a:srgbClr val="C00000"/>
                </a:solidFill>
                <a:effectLst/>
                <a:latin typeface="Arial" panose="020B0604020202020204" pitchFamily="34" charset="0"/>
                <a:ea typeface="Times New Roman" panose="02020603050405020304" pitchFamily="18" charset="0"/>
              </a:rPr>
              <a:t> </a:t>
            </a:r>
            <a:r>
              <a:rPr lang="es-ES" sz="1800" kern="1200">
                <a:solidFill>
                  <a:srgbClr val="000000"/>
                </a:solidFill>
                <a:effectLst/>
                <a:latin typeface="Arial" panose="020B0604020202020204" pitchFamily="34" charset="0"/>
                <a:ea typeface="Times New Roman" panose="02020603050405020304" pitchFamily="18" charset="0"/>
              </a:rPr>
              <a:t>que inhibe la señal de 2 citocinas, IL-4 e IL-13</a:t>
            </a:r>
            <a:endParaRPr lang="es-ES" sz="1800" kern="1200">
              <a:solidFill>
                <a:schemeClr val="tx1"/>
              </a:solidFill>
              <a:effectLst/>
              <a:latin typeface="Times New Roman" panose="02020603050405020304" pitchFamily="18" charset="0"/>
              <a:ea typeface="Times New Roman" panose="02020603050405020304" pitchFamily="18" charset="0"/>
            </a:endParaRPr>
          </a:p>
          <a:p>
            <a:pPr marL="285750" lvl="0" indent="-285750">
              <a:buFont typeface="Arial" panose="020B0604020202020204" pitchFamily="34" charset="0"/>
              <a:buChar char="•"/>
            </a:pPr>
            <a:r>
              <a:rPr lang="es-ES" sz="1800" kern="1200">
                <a:solidFill>
                  <a:srgbClr val="000000"/>
                </a:solidFill>
                <a:effectLst/>
                <a:latin typeface="Arial" panose="020B0604020202020204" pitchFamily="34" charset="0"/>
                <a:ea typeface="Times New Roman" panose="02020603050405020304" pitchFamily="18" charset="0"/>
              </a:rPr>
              <a:t>Se cree que la IL-13 es el principal mediador en la patología de la DA y que su inhibición selectiva es suficiente para controlar la DA. De hecho, los últimos tratamientos que se han desarrollado son </a:t>
            </a:r>
            <a:r>
              <a:rPr lang="es-ES" sz="1800" b="1" kern="1200">
                <a:solidFill>
                  <a:srgbClr val="000000"/>
                </a:solidFill>
                <a:effectLst/>
                <a:latin typeface="Arial" panose="020B0604020202020204" pitchFamily="34" charset="0"/>
                <a:ea typeface="Times New Roman" panose="02020603050405020304" pitchFamily="18" charset="0"/>
              </a:rPr>
              <a:t>inhibidores selectivos pero diferentes </a:t>
            </a:r>
            <a:r>
              <a:rPr lang="es-ES" sz="1800" kern="1200">
                <a:solidFill>
                  <a:srgbClr val="000000"/>
                </a:solidFill>
                <a:effectLst/>
                <a:latin typeface="Arial" panose="020B0604020202020204" pitchFamily="34" charset="0"/>
                <a:ea typeface="Times New Roman" panose="02020603050405020304" pitchFamily="18" charset="0"/>
              </a:rPr>
              <a:t>de la IL-13, como </a:t>
            </a:r>
            <a:r>
              <a:rPr lang="es-ES" sz="1800" kern="1200" err="1">
                <a:solidFill>
                  <a:srgbClr val="000000"/>
                </a:solidFill>
                <a:effectLst/>
                <a:latin typeface="Arial" panose="020B0604020202020204" pitchFamily="34" charset="0"/>
                <a:ea typeface="Times New Roman" panose="02020603050405020304" pitchFamily="18" charset="0"/>
              </a:rPr>
              <a:t>tralokinumab</a:t>
            </a:r>
            <a:r>
              <a:rPr lang="es-ES" sz="1800" kern="1200">
                <a:solidFill>
                  <a:srgbClr val="000000"/>
                </a:solidFill>
                <a:effectLst/>
                <a:latin typeface="Arial" panose="020B0604020202020204" pitchFamily="34" charset="0"/>
                <a:ea typeface="Times New Roman" panose="02020603050405020304" pitchFamily="18" charset="0"/>
              </a:rPr>
              <a:t> y </a:t>
            </a:r>
            <a:r>
              <a:rPr lang="es-ES" sz="1800" kern="1200" err="1">
                <a:solidFill>
                  <a:srgbClr val="000000"/>
                </a:solidFill>
                <a:effectLst/>
                <a:latin typeface="Arial" panose="020B0604020202020204" pitchFamily="34" charset="0"/>
                <a:ea typeface="Times New Roman" panose="02020603050405020304" pitchFamily="18" charset="0"/>
              </a:rPr>
              <a:t>lebrikizumab</a:t>
            </a:r>
            <a:r>
              <a:rPr lang="es-ES" sz="1800" kern="1200">
                <a:solidFill>
                  <a:srgbClr val="000000"/>
                </a:solidFill>
                <a:effectLst/>
                <a:latin typeface="Arial" panose="020B0604020202020204" pitchFamily="34" charset="0"/>
                <a:ea typeface="Times New Roman" panose="02020603050405020304" pitchFamily="18" charset="0"/>
              </a:rPr>
              <a:t>.</a:t>
            </a:r>
            <a:endParaRPr lang="es-ES">
              <a:latin typeface="Arial" panose="020B0604020202020204" pitchFamily="34" charset="0"/>
              <a:cs typeface="Arial" panose="020B0604020202020204" pitchFamily="34" charset="0"/>
            </a:endParaRPr>
          </a:p>
        </p:txBody>
      </p:sp>
      <p:sp>
        <p:nvSpPr>
          <p:cNvPr id="4" name="Marcador de número de diapositiva 3"/>
          <p:cNvSpPr>
            <a:spLocks noGrp="1"/>
          </p:cNvSpPr>
          <p:nvPr>
            <p:ph type="sldNum" sz="quarter" idx="5"/>
          </p:nvPr>
        </p:nvSpPr>
        <p:spPr/>
        <p:txBody>
          <a:bodyPr/>
          <a:lstStyle/>
          <a:p>
            <a:fld id="{6BBB158F-49C6-4E0F-99A2-AB925A7B0744}" type="slidenum">
              <a:rPr lang="es-ES" smtClean="0"/>
              <a:t>6</a:t>
            </a:fld>
            <a:endParaRPr lang="es-ES"/>
          </a:p>
        </p:txBody>
      </p:sp>
    </p:spTree>
    <p:extLst>
      <p:ext uri="{BB962C8B-B14F-4D97-AF65-F5344CB8AC3E}">
        <p14:creationId xmlns:p14="http://schemas.microsoft.com/office/powerpoint/2010/main" val="27413829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latin typeface="Arial" panose="020B0604020202020204" pitchFamily="34" charset="0"/>
                <a:ea typeface="+mn-ea"/>
                <a:cs typeface="Arial" panose="020B0604020202020204" pitchFamily="34" charset="0"/>
              </a:rPr>
              <a:t>En la </a:t>
            </a:r>
            <a:r>
              <a:rPr lang="es-ES" sz="1200" b="0" kern="1200">
                <a:solidFill>
                  <a:schemeClr val="tx1"/>
                </a:solidFill>
                <a:latin typeface="Arial" panose="020B0604020202020204" pitchFamily="34" charset="0"/>
                <a:ea typeface="+mn-ea"/>
                <a:cs typeface="Arial" panose="020B0604020202020204" pitchFamily="34" charset="0"/>
              </a:rPr>
              <a:t>piel con DA, no obstante, </a:t>
            </a:r>
            <a:r>
              <a:rPr lang="es-ES" sz="1200" kern="1200">
                <a:solidFill>
                  <a:schemeClr val="tx1"/>
                </a:solidFill>
                <a:latin typeface="Arial" panose="020B0604020202020204" pitchFamily="34" charset="0"/>
                <a:ea typeface="+mn-ea"/>
                <a:cs typeface="Arial" panose="020B0604020202020204" pitchFamily="34" charset="0"/>
              </a:rPr>
              <a:t>la IL-13, </a:t>
            </a:r>
            <a:r>
              <a:rPr lang="es-ES" sz="1200" b="1" kern="1200">
                <a:solidFill>
                  <a:schemeClr val="tx1"/>
                </a:solidFill>
                <a:latin typeface="Arial" panose="020B0604020202020204" pitchFamily="34" charset="0"/>
                <a:ea typeface="+mn-ea"/>
                <a:cs typeface="Arial" panose="020B0604020202020204" pitchFamily="34" charset="0"/>
              </a:rPr>
              <a:t>pero no la IL-4</a:t>
            </a:r>
            <a:r>
              <a:rPr lang="es-ES" sz="1200" kern="1200">
                <a:solidFill>
                  <a:schemeClr val="tx1"/>
                </a:solidFill>
                <a:latin typeface="Arial" panose="020B0604020202020204" pitchFamily="34" charset="0"/>
                <a:ea typeface="+mn-ea"/>
                <a:cs typeface="Arial" panose="020B0604020202020204" pitchFamily="34" charset="0"/>
              </a:rPr>
              <a:t>, está </a:t>
            </a:r>
            <a:r>
              <a:rPr lang="es-ES" sz="1200" kern="1200" err="1">
                <a:solidFill>
                  <a:schemeClr val="tx1"/>
                </a:solidFill>
                <a:latin typeface="Arial" panose="020B0604020202020204" pitchFamily="34" charset="0"/>
                <a:ea typeface="+mn-ea"/>
                <a:cs typeface="Arial" panose="020B0604020202020204" pitchFamily="34" charset="0"/>
              </a:rPr>
              <a:t>sobreexpresada</a:t>
            </a:r>
            <a:r>
              <a:rPr lang="es-ES" sz="1200" kern="1200">
                <a:solidFill>
                  <a:schemeClr val="tx1"/>
                </a:solidFill>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a:solidFill>
                  <a:schemeClr val="tx1"/>
                </a:solidFill>
                <a:latin typeface="Arial" panose="020B0604020202020204" pitchFamily="34" charset="0"/>
                <a:ea typeface="+mn-ea"/>
                <a:cs typeface="Arial" panose="020B0604020202020204" pitchFamily="34" charset="0"/>
              </a:rPr>
              <a:t>La IL-13 es una citoquina proinflamatoria que está </a:t>
            </a:r>
            <a:r>
              <a:rPr lang="es-ES" sz="1200" kern="1200" err="1">
                <a:solidFill>
                  <a:schemeClr val="tx1"/>
                </a:solidFill>
                <a:latin typeface="Arial" panose="020B0604020202020204" pitchFamily="34" charset="0"/>
                <a:ea typeface="+mn-ea"/>
                <a:cs typeface="Arial" panose="020B0604020202020204" pitchFamily="34" charset="0"/>
              </a:rPr>
              <a:t>sobreexpresada</a:t>
            </a:r>
            <a:r>
              <a:rPr lang="es-ES" sz="1200" kern="1200">
                <a:solidFill>
                  <a:schemeClr val="tx1"/>
                </a:solidFill>
                <a:latin typeface="Arial" panose="020B0604020202020204" pitchFamily="34" charset="0"/>
                <a:ea typeface="+mn-ea"/>
                <a:cs typeface="Arial" panose="020B0604020202020204" pitchFamily="34" charset="0"/>
              </a:rPr>
              <a:t> tanto en la piel lesional y como también en la no lesional</a:t>
            </a: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b="0">
                <a:latin typeface="Arial" panose="020B0604020202020204" pitchFamily="34" charset="0"/>
                <a:cs typeface="Arial" panose="020B0604020202020204" pitchFamily="34" charset="0"/>
              </a:rPr>
              <a:t>Su expresión </a:t>
            </a:r>
            <a:r>
              <a:rPr lang="es-ES" b="1">
                <a:latin typeface="Arial" panose="020B0604020202020204" pitchFamily="34" charset="0"/>
                <a:cs typeface="Arial" panose="020B0604020202020204" pitchFamily="34" charset="0"/>
              </a:rPr>
              <a:t>se correlaciona con la gravedad </a:t>
            </a:r>
            <a:r>
              <a:rPr lang="es-ES" b="0">
                <a:latin typeface="Arial" panose="020B0604020202020204" pitchFamily="34" charset="0"/>
                <a:cs typeface="Arial" panose="020B0604020202020204" pitchFamily="34" charset="0"/>
              </a:rPr>
              <a:t>de la enfermedad: cuanto más grave es la enfermedad, mayores son los niveles de IL-13.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a:solidFill>
                  <a:schemeClr val="tx1"/>
                </a:solidFill>
                <a:latin typeface="Arial" panose="020B0604020202020204" pitchFamily="34" charset="0"/>
                <a:ea typeface="+mn-ea"/>
                <a:cs typeface="Arial" panose="020B0604020202020204" pitchFamily="34" charset="0"/>
              </a:rPr>
              <a:t>Además, también se </a:t>
            </a:r>
            <a:r>
              <a:rPr lang="es-ES" sz="1200" b="1" kern="1200">
                <a:solidFill>
                  <a:schemeClr val="tx1"/>
                </a:solidFill>
                <a:latin typeface="Arial" panose="020B0604020202020204" pitchFamily="34" charset="0"/>
                <a:ea typeface="+mn-ea"/>
                <a:cs typeface="Arial" panose="020B0604020202020204" pitchFamily="34" charset="0"/>
              </a:rPr>
              <a:t>correlaciona con la cronicidad</a:t>
            </a:r>
            <a:r>
              <a:rPr lang="es-ES" sz="1200" b="0" kern="1200">
                <a:solidFill>
                  <a:schemeClr val="tx1"/>
                </a:solidFill>
                <a:latin typeface="Arial" panose="020B0604020202020204" pitchFamily="34" charset="0"/>
                <a:ea typeface="+mn-ea"/>
                <a:cs typeface="Arial" panose="020B0604020202020204" pitchFamily="34" charset="0"/>
              </a:rPr>
              <a:t>: esta sobreexpresión de IL13 ya se produce desde la infancia y permanece regulada al alza en pacientes adultos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a:solidFill>
                <a:schemeClr val="tx1"/>
              </a:solidFill>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a:solidFill>
                  <a:schemeClr val="tx1"/>
                </a:solidFill>
                <a:latin typeface="Arial" panose="020B0604020202020204" pitchFamily="34" charset="0"/>
                <a:ea typeface="+mn-ea"/>
                <a:cs typeface="Arial" panose="020B0604020202020204" pitchFamily="34" charset="0"/>
              </a:rPr>
              <a:t>Por otro lado, la IL-13 también está relacionada con el picor, puesto que las neuronas sensoriales de la piel tienen receptores de IL-13 y se ha relacionado esta citoquina con la sensibilización </a:t>
            </a:r>
            <a:r>
              <a:rPr lang="es-ES" sz="1200" b="0" kern="1200" err="1">
                <a:solidFill>
                  <a:schemeClr val="tx1"/>
                </a:solidFill>
                <a:latin typeface="Arial" panose="020B0604020202020204" pitchFamily="34" charset="0"/>
                <a:ea typeface="+mn-ea"/>
                <a:cs typeface="Arial" panose="020B0604020202020204" pitchFamily="34" charset="0"/>
              </a:rPr>
              <a:t>pruritógena</a:t>
            </a:r>
            <a:r>
              <a:rPr lang="es-ES" sz="1200" b="0" kern="1200">
                <a:solidFill>
                  <a:schemeClr val="tx1"/>
                </a:solidFill>
                <a:latin typeface="Arial" panose="020B0604020202020204" pitchFamily="34" charset="0"/>
                <a:ea typeface="+mn-ea"/>
                <a:cs typeface="Arial" panose="020B0604020202020204" pitchFamily="34" charset="0"/>
              </a:rPr>
              <a:t>.</a:t>
            </a:r>
          </a:p>
        </p:txBody>
      </p:sp>
      <p:sp>
        <p:nvSpPr>
          <p:cNvPr id="4" name="Marcador de número de diapositiva 3"/>
          <p:cNvSpPr>
            <a:spLocks noGrp="1"/>
          </p:cNvSpPr>
          <p:nvPr>
            <p:ph type="sldNum" sz="quarter" idx="5"/>
          </p:nvPr>
        </p:nvSpPr>
        <p:spPr/>
        <p:txBody>
          <a:bodyPr/>
          <a:lstStyle/>
          <a:p>
            <a:fld id="{6BBB158F-49C6-4E0F-99A2-AB925A7B0744}" type="slidenum">
              <a:rPr lang="es-ES" smtClean="0"/>
              <a:t>15</a:t>
            </a:fld>
            <a:endParaRPr lang="es-ES"/>
          </a:p>
        </p:txBody>
      </p:sp>
    </p:spTree>
    <p:extLst>
      <p:ext uri="{BB962C8B-B14F-4D97-AF65-F5344CB8AC3E}">
        <p14:creationId xmlns:p14="http://schemas.microsoft.com/office/powerpoint/2010/main" val="4034922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AF7AF9-0B17-5A5E-D7D0-B6875E8028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CF67F73-1334-67A1-AC6D-64B9A2EE1E6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D0153EC-00C4-7BF8-DFD0-7FEA4502B2C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(ADvocate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(ADvocate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D88622C5-78D5-BB02-F13F-2CF9E857C6B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0671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5A6DF9-EF24-17AB-A0A5-2F8DBF4349E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BC11E16-5AD4-DD58-8895-1543CF04C9B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CE5B0FF-101A-1573-3C45-FC07783FBA1A}"/>
              </a:ext>
            </a:extLst>
          </p:cNvPr>
          <p:cNvSpPr>
            <a:spLocks noGrp="1"/>
          </p:cNvSpPr>
          <p:nvPr>
            <p:ph type="body" idx="1"/>
          </p:nvPr>
        </p:nvSpPr>
        <p:spPr/>
        <p:txBody>
          <a:bodyPr/>
          <a:lstStyle/>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Rapidez de acción: alivio del picor en los días 2 (ADvocate 1) y día 10 (</a:t>
            </a:r>
            <a:r>
              <a:rPr kumimoji="0" lang="es-ES_tradnl" sz="1200" b="0" i="0" u="none" strike="noStrike" kern="1200" cap="none" spc="0" normalizeH="0" baseline="0" noProof="0" err="1">
                <a:ln>
                  <a:noFill/>
                </a:ln>
                <a:solidFill>
                  <a:srgbClr val="1F2F53"/>
                </a:solidFill>
                <a:effectLst/>
                <a:uLnTx/>
                <a:uFillTx/>
                <a:latin typeface="Calibri" panose="020F0502020204030204"/>
                <a:ea typeface="+mn-ea"/>
                <a:cs typeface="+mn-cs"/>
              </a:rPr>
              <a:t>Advocate</a:t>
            </a: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Mejora sueño a los 3 días de inicio de tratamiento (ADvocate 1 y 2)</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Mantenimiento y mejora de la respuesta a los 3 años: EASI, IGA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Localizaciones difíciles: eficaz en cara y cuello sin aumentar EA cara roja</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Seguridad: a los 3 años el perfil de seguridad se mantiene</a:t>
            </a:r>
          </a:p>
          <a:p>
            <a:pPr marL="90488" marR="0" lvl="0" indent="-9048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ES_tradnl" sz="1200" b="0" i="0" u="none" strike="noStrike" kern="1200" cap="none" spc="0" normalizeH="0" baseline="0" noProof="0">
                <a:ln>
                  <a:noFill/>
                </a:ln>
                <a:solidFill>
                  <a:srgbClr val="1F2F53"/>
                </a:solidFill>
                <a:effectLst/>
                <a:uLnTx/>
                <a:uFillTx/>
                <a:latin typeface="Calibri" panose="020F0502020204030204"/>
                <a:ea typeface="+mn-ea"/>
                <a:cs typeface="+mn-cs"/>
              </a:rPr>
              <a:t>Comparativas indirectas: superioridad con mejor adherencia (IPT)</a:t>
            </a:r>
            <a:endParaRPr kumimoji="0" lang="es-ES" sz="1200" b="0" i="0" u="none" strike="noStrike" kern="1200" cap="none" spc="0" normalizeH="0" baseline="0" noProof="0">
              <a:ln>
                <a:noFill/>
              </a:ln>
              <a:solidFill>
                <a:srgbClr val="1F2F53"/>
              </a:solidFill>
              <a:effectLst/>
              <a:uLnTx/>
              <a:uFillTx/>
              <a:latin typeface="Calibri" panose="020F0502020204030204"/>
              <a:ea typeface="+mn-ea"/>
              <a:cs typeface="+mn-cs"/>
            </a:endParaRPr>
          </a:p>
          <a:p>
            <a:endParaRPr lang="es-ES"/>
          </a:p>
        </p:txBody>
      </p:sp>
      <p:sp>
        <p:nvSpPr>
          <p:cNvPr id="4" name="Marcador de número de diapositiva 3">
            <a:extLst>
              <a:ext uri="{FF2B5EF4-FFF2-40B4-BE49-F238E27FC236}">
                <a16:creationId xmlns:a16="http://schemas.microsoft.com/office/drawing/2014/main" id="{AA5EFD3E-5726-3F59-9EBE-5CF64092C7A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36A3CA-5EB1-4C67-99DA-D6BBF0951B39}" type="slidenum">
              <a:rPr kumimoji="0" lang="es-E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s-E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3942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55</a:t>
            </a:fld>
            <a:endParaRPr lang="es-ES"/>
          </a:p>
        </p:txBody>
      </p:sp>
    </p:spTree>
    <p:extLst>
      <p:ext uri="{BB962C8B-B14F-4D97-AF65-F5344CB8AC3E}">
        <p14:creationId xmlns:p14="http://schemas.microsoft.com/office/powerpoint/2010/main" val="3287220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6BBB158F-49C6-4E0F-99A2-AB925A7B0744}" type="slidenum">
              <a:rPr lang="es-ES" smtClean="0"/>
              <a:t>56</a:t>
            </a:fld>
            <a:endParaRPr lang="es-ES"/>
          </a:p>
        </p:txBody>
      </p:sp>
    </p:spTree>
    <p:extLst>
      <p:ext uri="{BB962C8B-B14F-4D97-AF65-F5344CB8AC3E}">
        <p14:creationId xmlns:p14="http://schemas.microsoft.com/office/powerpoint/2010/main" val="110359909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6727AED-29E8-1D33-2507-28DCD5AFA734}"/>
              </a:ext>
            </a:extLst>
          </p:cNvPr>
          <p:cNvPicPr>
            <a:picLocks noChangeAspect="1"/>
          </p:cNvPicPr>
          <p:nvPr userDrawn="1"/>
        </p:nvPicPr>
        <p:blipFill>
          <a:blip r:embed="rId2"/>
          <a:srcRect/>
          <a:stretch/>
        </p:blipFill>
        <p:spPr>
          <a:xfrm>
            <a:off x="-1" y="0"/>
            <a:ext cx="12192001"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1990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3069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14874925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Diapositiva de título">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73D6727-CD4A-0917-33C5-CC89354AD1B9}"/>
              </a:ext>
            </a:extLst>
          </p:cNvPr>
          <p:cNvPicPr>
            <a:picLocks noChangeAspect="1"/>
          </p:cNvPicPr>
          <p:nvPr userDrawn="1"/>
        </p:nvPicPr>
        <p:blipFill>
          <a:blip r:embed="rId2"/>
          <a:src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E75FB64A-AB00-F421-2DD5-27AAD0FE8586}"/>
              </a:ext>
            </a:extLst>
          </p:cNvPr>
          <p:cNvSpPr>
            <a:spLocks noGrp="1"/>
          </p:cNvSpPr>
          <p:nvPr>
            <p:ph type="ctrTitle" hasCustomPrompt="1"/>
          </p:nvPr>
        </p:nvSpPr>
        <p:spPr>
          <a:xfrm>
            <a:off x="658652" y="3768687"/>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Clic para editar título</a:t>
            </a:r>
          </a:p>
        </p:txBody>
      </p:sp>
      <p:sp>
        <p:nvSpPr>
          <p:cNvPr id="7" name="Subtítulo 2">
            <a:extLst>
              <a:ext uri="{FF2B5EF4-FFF2-40B4-BE49-F238E27FC236}">
                <a16:creationId xmlns:a16="http://schemas.microsoft.com/office/drawing/2014/main" id="{A7612CF2-2603-64F0-502D-56D9BF20DA9F}"/>
              </a:ext>
            </a:extLst>
          </p:cNvPr>
          <p:cNvSpPr>
            <a:spLocks noGrp="1"/>
          </p:cNvSpPr>
          <p:nvPr>
            <p:ph type="subTitle" idx="1" hasCustomPrompt="1"/>
          </p:nvPr>
        </p:nvSpPr>
        <p:spPr>
          <a:xfrm>
            <a:off x="658652" y="4847963"/>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p>
        </p:txBody>
      </p:sp>
    </p:spTree>
    <p:extLst>
      <p:ext uri="{BB962C8B-B14F-4D97-AF65-F5344CB8AC3E}">
        <p14:creationId xmlns:p14="http://schemas.microsoft.com/office/powerpoint/2010/main" val="80181829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6" name="Marcador de contenido 2">
            <a:extLst>
              <a:ext uri="{FF2B5EF4-FFF2-40B4-BE49-F238E27FC236}">
                <a16:creationId xmlns:a16="http://schemas.microsoft.com/office/drawing/2014/main" id="{6DEE2829-BBB5-0766-1580-FB03C59ACDED}"/>
              </a:ext>
            </a:extLst>
          </p:cNvPr>
          <p:cNvSpPr>
            <a:spLocks noGrp="1"/>
          </p:cNvSpPr>
          <p:nvPr>
            <p:ph idx="1"/>
          </p:nvPr>
        </p:nvSpPr>
        <p:spPr>
          <a:xfrm>
            <a:off x="541057"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1" name="Marcador de texto 6">
            <a:extLst>
              <a:ext uri="{FF2B5EF4-FFF2-40B4-BE49-F238E27FC236}">
                <a16:creationId xmlns:a16="http://schemas.microsoft.com/office/drawing/2014/main" id="{8D4E0BB6-85FD-3928-4722-7AA6BD63B9AF}"/>
              </a:ext>
            </a:extLst>
          </p:cNvPr>
          <p:cNvSpPr>
            <a:spLocks noGrp="1"/>
          </p:cNvSpPr>
          <p:nvPr>
            <p:ph type="body" sz="quarter" idx="14"/>
          </p:nvPr>
        </p:nvSpPr>
        <p:spPr>
          <a:xfrm>
            <a:off x="6252366" y="1413518"/>
            <a:ext cx="5369090" cy="4328086"/>
          </a:xfrm>
        </p:spPr>
        <p:txBody>
          <a:bodyPr>
            <a:normAutofit/>
          </a:bodyPr>
          <a:lstStyle>
            <a:lvl1pPr>
              <a:buClr>
                <a:srgbClr val="CAF6A8"/>
              </a:buClr>
              <a:defRPr sz="2000" baseline="0">
                <a:solidFill>
                  <a:srgbClr val="22346A"/>
                </a:solidFill>
                <a:latin typeface="Arial" panose="020B0604020202020204" pitchFamily="34" charset="0"/>
                <a:cs typeface="Arial" panose="020B0604020202020204" pitchFamily="34" charset="0"/>
              </a:defRPr>
            </a:lvl1pPr>
            <a:lvl2pPr>
              <a:buClr>
                <a:srgbClr val="CAF6A8"/>
              </a:buClr>
              <a:defRPr sz="2000" baseline="0">
                <a:solidFill>
                  <a:srgbClr val="22346A"/>
                </a:solidFill>
                <a:latin typeface="Arial" panose="020B0604020202020204" pitchFamily="34" charset="0"/>
                <a:cs typeface="Arial" panose="020B0604020202020204" pitchFamily="34" charset="0"/>
              </a:defRPr>
            </a:lvl2pPr>
            <a:lvl3pPr>
              <a:buClr>
                <a:srgbClr val="CAF6A8"/>
              </a:buClr>
              <a:defRPr sz="2000" baseline="0">
                <a:solidFill>
                  <a:srgbClr val="22346A"/>
                </a:solidFill>
                <a:latin typeface="Arial" panose="020B0604020202020204" pitchFamily="34" charset="0"/>
                <a:cs typeface="Arial" panose="020B0604020202020204" pitchFamily="34" charset="0"/>
              </a:defRPr>
            </a:lvl3pPr>
            <a:lvl4pPr>
              <a:buClr>
                <a:srgbClr val="CAF6A8"/>
              </a:buClr>
              <a:defRPr sz="2000" baseline="0">
                <a:solidFill>
                  <a:srgbClr val="22346A"/>
                </a:solidFill>
                <a:latin typeface="Arial" panose="020B0604020202020204" pitchFamily="34" charset="0"/>
                <a:cs typeface="Arial" panose="020B0604020202020204" pitchFamily="34" charset="0"/>
              </a:defRPr>
            </a:lvl4pPr>
            <a:lvl5pPr>
              <a:buClr>
                <a:srgbClr val="CAF6A8"/>
              </a:buClr>
              <a:defRPr sz="2000" baseline="0">
                <a:solidFill>
                  <a:srgbClr val="22346A"/>
                </a:solidFill>
                <a:latin typeface="Arial" panose="020B0604020202020204" pitchFamily="34" charset="0"/>
                <a:cs typeface="Arial" panose="020B0604020202020204" pitchFamily="34" charset="0"/>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79513"/>
            <a:ext cx="10710038" cy="903218"/>
          </a:xfrm>
        </p:spPr>
        <p:txBody>
          <a:bodyPr anchor="ctr"/>
          <a:lstStyle>
            <a:lvl1pPr>
              <a:defRPr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70785952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A79D18-DE2A-B645-AEDD-CC9DB6D2B0BA}"/>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336F498-8C33-AB03-EB51-7217ADD757F3}"/>
              </a:ext>
            </a:extLst>
          </p:cNvPr>
          <p:cNvSpPr>
            <a:spLocks noGrp="1"/>
          </p:cNvSpPr>
          <p:nvPr>
            <p:ph type="dt" sz="half" idx="10"/>
          </p:nvPr>
        </p:nvSpPr>
        <p:spPr/>
        <p:txBody>
          <a:bodyPr/>
          <a:lstStyle/>
          <a:p>
            <a:fld id="{19EABCEA-0F17-2746-B516-EB6F9A728AFD}" type="datetimeFigureOut">
              <a:rPr lang="es-ES" smtClean="0"/>
              <a:t>28/01/2025</a:t>
            </a:fld>
            <a:endParaRPr lang="es-ES"/>
          </a:p>
        </p:txBody>
      </p:sp>
      <p:sp>
        <p:nvSpPr>
          <p:cNvPr id="4" name="Marcador de pie de página 3">
            <a:extLst>
              <a:ext uri="{FF2B5EF4-FFF2-40B4-BE49-F238E27FC236}">
                <a16:creationId xmlns:a16="http://schemas.microsoft.com/office/drawing/2014/main" id="{25082878-2E9B-AAC6-713E-455495930CB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10BA26-BDF7-FB9B-5C8B-1128E4F3777A}"/>
              </a:ext>
            </a:extLst>
          </p:cNvPr>
          <p:cNvSpPr>
            <a:spLocks noGrp="1"/>
          </p:cNvSpPr>
          <p:nvPr>
            <p:ph type="sldNum" sz="quarter" idx="12"/>
          </p:nvPr>
        </p:nvSpPr>
        <p:spPr/>
        <p:txBody>
          <a:bodyPr/>
          <a:lstStyle/>
          <a:p>
            <a:fld id="{8843E5AA-E9D5-8446-88F0-606E07504B56}" type="slidenum">
              <a:rPr lang="es-ES" smtClean="0"/>
              <a:t>‹Nº›</a:t>
            </a:fld>
            <a:endParaRPr lang="es-ES"/>
          </a:p>
        </p:txBody>
      </p:sp>
      <p:pic>
        <p:nvPicPr>
          <p:cNvPr id="9" name="Imagen 8" descr="Patrón de fondo&#10;&#10;Descripción generada automáticamente">
            <a:extLst>
              <a:ext uri="{FF2B5EF4-FFF2-40B4-BE49-F238E27FC236}">
                <a16:creationId xmlns:a16="http://schemas.microsoft.com/office/drawing/2014/main" id="{5FF0C1DF-5CC7-19E8-9794-F1F083969C7D}"/>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2626077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eño personalizado">
    <p:spTree>
      <p:nvGrpSpPr>
        <p:cNvPr id="1" name=""/>
        <p:cNvGrpSpPr/>
        <p:nvPr/>
      </p:nvGrpSpPr>
      <p:grpSpPr>
        <a:xfrm>
          <a:off x="0" y="0"/>
          <a:ext cx="0" cy="0"/>
          <a:chOff x="0" y="0"/>
          <a:chExt cx="0" cy="0"/>
        </a:xfrm>
      </p:grpSpPr>
      <p:sp>
        <p:nvSpPr>
          <p:cNvPr id="3" name="Marcador de fecha 2">
            <a:extLst>
              <a:ext uri="{FF2B5EF4-FFF2-40B4-BE49-F238E27FC236}">
                <a16:creationId xmlns:a16="http://schemas.microsoft.com/office/drawing/2014/main" id="{9336F498-8C33-AB03-EB51-7217ADD757F3}"/>
              </a:ext>
            </a:extLst>
          </p:cNvPr>
          <p:cNvSpPr>
            <a:spLocks noGrp="1"/>
          </p:cNvSpPr>
          <p:nvPr>
            <p:ph type="dt" sz="half" idx="10"/>
          </p:nvPr>
        </p:nvSpPr>
        <p:spPr/>
        <p:txBody>
          <a:bodyPr/>
          <a:lstStyle/>
          <a:p>
            <a:fld id="{19EABCEA-0F17-2746-B516-EB6F9A728AFD}" type="datetimeFigureOut">
              <a:rPr lang="es-ES" smtClean="0"/>
              <a:t>28/01/2025</a:t>
            </a:fld>
            <a:endParaRPr lang="es-ES"/>
          </a:p>
        </p:txBody>
      </p:sp>
      <p:sp>
        <p:nvSpPr>
          <p:cNvPr id="4" name="Marcador de pie de página 3">
            <a:extLst>
              <a:ext uri="{FF2B5EF4-FFF2-40B4-BE49-F238E27FC236}">
                <a16:creationId xmlns:a16="http://schemas.microsoft.com/office/drawing/2014/main" id="{25082878-2E9B-AAC6-713E-455495930CB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310BA26-BDF7-FB9B-5C8B-1128E4F3777A}"/>
              </a:ext>
            </a:extLst>
          </p:cNvPr>
          <p:cNvSpPr>
            <a:spLocks noGrp="1"/>
          </p:cNvSpPr>
          <p:nvPr>
            <p:ph type="sldNum" sz="quarter" idx="12"/>
          </p:nvPr>
        </p:nvSpPr>
        <p:spPr/>
        <p:txBody>
          <a:bodyPr/>
          <a:lstStyle/>
          <a:p>
            <a:fld id="{8843E5AA-E9D5-8446-88F0-606E07504B56}" type="slidenum">
              <a:rPr lang="es-ES" smtClean="0"/>
              <a:t>‹Nº›</a:t>
            </a:fld>
            <a:endParaRPr lang="es-ES"/>
          </a:p>
        </p:txBody>
      </p:sp>
      <p:pic>
        <p:nvPicPr>
          <p:cNvPr id="9" name="Imagen 8" descr="Patrón de fondo&#10;&#10;Descripción generada automáticamente">
            <a:extLst>
              <a:ext uri="{FF2B5EF4-FFF2-40B4-BE49-F238E27FC236}">
                <a16:creationId xmlns:a16="http://schemas.microsoft.com/office/drawing/2014/main" id="{5FF0C1DF-5CC7-19E8-9794-F1F083969C7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Redondear rectángulo de una esquina 5">
            <a:extLst>
              <a:ext uri="{FF2B5EF4-FFF2-40B4-BE49-F238E27FC236}">
                <a16:creationId xmlns:a16="http://schemas.microsoft.com/office/drawing/2014/main" id="{E01DC72D-2918-FC6F-192F-BAA65C8AC138}"/>
              </a:ext>
            </a:extLst>
          </p:cNvPr>
          <p:cNvSpPr/>
          <p:nvPr userDrawn="1"/>
        </p:nvSpPr>
        <p:spPr>
          <a:xfrm flipV="1">
            <a:off x="0" y="0"/>
            <a:ext cx="11196165" cy="5556202"/>
          </a:xfrm>
          <a:prstGeom prst="round1Rect">
            <a:avLst/>
          </a:prstGeom>
          <a:blipFill>
            <a:blip r:embed="rId3"/>
            <a:stretch>
              <a:fillRect r="-8894" b="-2343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6">
            <a:extLst>
              <a:ext uri="{FF2B5EF4-FFF2-40B4-BE49-F238E27FC236}">
                <a16:creationId xmlns:a16="http://schemas.microsoft.com/office/drawing/2014/main" id="{E6A32E42-A822-BF1A-D671-01DC1D2EA2EF}"/>
              </a:ext>
            </a:extLst>
          </p:cNvPr>
          <p:cNvSpPr>
            <a:spLocks noGrp="1"/>
          </p:cNvSpPr>
          <p:nvPr>
            <p:ph type="title"/>
          </p:nvPr>
        </p:nvSpPr>
        <p:spPr>
          <a:xfrm>
            <a:off x="838200" y="0"/>
            <a:ext cx="9736731" cy="5556201"/>
          </a:xfrm>
        </p:spPr>
        <p:txBody>
          <a:bodyPr>
            <a:normAutofit/>
          </a:bodyPr>
          <a:lstStyle>
            <a:lvl1pPr>
              <a:spcBef>
                <a:spcPts val="1200"/>
              </a:spcBef>
              <a:spcAft>
                <a:spcPts val="1200"/>
              </a:spcAft>
              <a:defRPr sz="2800" b="1">
                <a:solidFill>
                  <a:schemeClr val="bg1"/>
                </a:solidFill>
              </a:defRPr>
            </a:lvl1pPr>
          </a:lstStyle>
          <a:p>
            <a:r>
              <a:rPr lang="es-ES"/>
              <a:t>Haga clic para modificar el estilo de título del patrón</a:t>
            </a:r>
          </a:p>
        </p:txBody>
      </p:sp>
    </p:spTree>
    <p:extLst>
      <p:ext uri="{BB962C8B-B14F-4D97-AF65-F5344CB8AC3E}">
        <p14:creationId xmlns:p14="http://schemas.microsoft.com/office/powerpoint/2010/main" val="140412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1_Diapositiva de título">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823C8E61-E764-4514-A413-F498334947B7}"/>
              </a:ext>
            </a:extLst>
          </p:cNvPr>
          <p:cNvPicPr>
            <a:picLocks noChangeAspect="1"/>
          </p:cNvPicPr>
          <p:nvPr userDrawn="1"/>
        </p:nvPicPr>
        <p:blipFill>
          <a:blip r:embed="rId2"/>
          <a:srcRect/>
          <a:stretch/>
        </p:blipFill>
        <p:spPr>
          <a:xfrm>
            <a:off x="0" y="0"/>
            <a:ext cx="12192000" cy="6858000"/>
          </a:xfrm>
          <a:prstGeom prst="rect">
            <a:avLst/>
          </a:prstGeom>
        </p:spPr>
      </p:pic>
      <p:sp>
        <p:nvSpPr>
          <p:cNvPr id="2" name="Título 1"/>
          <p:cNvSpPr>
            <a:spLocks noGrp="1"/>
          </p:cNvSpPr>
          <p:nvPr>
            <p:ph type="ctrTitle" hasCustomPrompt="1"/>
          </p:nvPr>
        </p:nvSpPr>
        <p:spPr>
          <a:xfrm>
            <a:off x="541055" y="2455809"/>
            <a:ext cx="10950895" cy="1379701"/>
          </a:xfrm>
        </p:spPr>
        <p:txBody>
          <a:bodyPr anchor="ctr">
            <a:normAutofit/>
          </a:bodyPr>
          <a:lstStyle>
            <a:lvl1pPr algn="ctr">
              <a:defRPr sz="4500" b="1">
                <a:solidFill>
                  <a:schemeClr val="bg1"/>
                </a:solidFill>
                <a:latin typeface="Arial" panose="020B0604020202020204" pitchFamily="34" charset="0"/>
                <a:cs typeface="Arial" panose="020B0604020202020204" pitchFamily="34" charset="0"/>
              </a:defRPr>
            </a:lvl1pPr>
          </a:lstStyle>
          <a:p>
            <a:r>
              <a:rPr lang="es-ES"/>
              <a:t>Clic para editar título</a:t>
            </a:r>
            <a:endParaRPr lang="es-ES_tradnl"/>
          </a:p>
        </p:txBody>
      </p:sp>
      <p:sp>
        <p:nvSpPr>
          <p:cNvPr id="3" name="Subtítulo 2"/>
          <p:cNvSpPr>
            <a:spLocks noGrp="1"/>
          </p:cNvSpPr>
          <p:nvPr>
            <p:ph type="subTitle" idx="1" hasCustomPrompt="1"/>
          </p:nvPr>
        </p:nvSpPr>
        <p:spPr>
          <a:xfrm>
            <a:off x="541055" y="4046856"/>
            <a:ext cx="10950895" cy="748119"/>
          </a:xfrm>
        </p:spPr>
        <p:txBody>
          <a:bodyPr>
            <a:normAutofit/>
          </a:bodyPr>
          <a:lstStyle>
            <a:lvl1pPr marL="0" indent="0" algn="ctr">
              <a:buNone/>
              <a:defRPr sz="2800" b="1" spc="0">
                <a:solidFill>
                  <a:srgbClr val="CAF5A8"/>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Clic para editar subtítulo</a:t>
            </a:r>
            <a:endParaRPr lang="es-ES_tradnl"/>
          </a:p>
        </p:txBody>
      </p:sp>
    </p:spTree>
    <p:extLst>
      <p:ext uri="{BB962C8B-B14F-4D97-AF65-F5344CB8AC3E}">
        <p14:creationId xmlns:p14="http://schemas.microsoft.com/office/powerpoint/2010/main" val="7556397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Diapositiva de título">
    <p:spTree>
      <p:nvGrpSpPr>
        <p:cNvPr id="1" name=""/>
        <p:cNvGrpSpPr/>
        <p:nvPr/>
      </p:nvGrpSpPr>
      <p:grpSpPr>
        <a:xfrm>
          <a:off x="0" y="0"/>
          <a:ext cx="0" cy="0"/>
          <a:chOff x="0" y="0"/>
          <a:chExt cx="0" cy="0"/>
        </a:xfrm>
      </p:grpSpPr>
      <p:pic>
        <p:nvPicPr>
          <p:cNvPr id="4" name="Imagen 3" descr="Imagen que contiene Patrón de fondo&#10;&#10;Descripción generada automáticamente">
            <a:extLst>
              <a:ext uri="{FF2B5EF4-FFF2-40B4-BE49-F238E27FC236}">
                <a16:creationId xmlns:a16="http://schemas.microsoft.com/office/drawing/2014/main" id="{7A463F67-6240-C493-A0FC-6525EF876C4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001284E4-924A-4BDB-A498-D5FD48F7FF01}"/>
              </a:ext>
            </a:extLst>
          </p:cNvPr>
          <p:cNvSpPr>
            <a:spLocks noGrp="1"/>
          </p:cNvSpPr>
          <p:nvPr>
            <p:ph type="ctrTitle" hasCustomPrompt="1"/>
          </p:nvPr>
        </p:nvSpPr>
        <p:spPr>
          <a:xfrm>
            <a:off x="658652" y="2945548"/>
            <a:ext cx="6756301" cy="952451"/>
          </a:xfrm>
        </p:spPr>
        <p:txBody>
          <a:bodyPr anchor="b">
            <a:normAutofit/>
          </a:bodyPr>
          <a:lstStyle>
            <a:lvl1pPr algn="l">
              <a:defRPr sz="4500" b="1">
                <a:solidFill>
                  <a:schemeClr val="bg1"/>
                </a:solidFill>
                <a:latin typeface="Arial" panose="020B0604020202020204" pitchFamily="34" charset="0"/>
                <a:cs typeface="Arial" panose="020B0604020202020204" pitchFamily="34" charset="0"/>
              </a:defRPr>
            </a:lvl1pPr>
          </a:lstStyle>
          <a:p>
            <a:r>
              <a:rPr lang="es-ES"/>
              <a:t>Título presentación</a:t>
            </a:r>
          </a:p>
        </p:txBody>
      </p:sp>
      <p:sp>
        <p:nvSpPr>
          <p:cNvPr id="7" name="Subtítulo 2">
            <a:extLst>
              <a:ext uri="{FF2B5EF4-FFF2-40B4-BE49-F238E27FC236}">
                <a16:creationId xmlns:a16="http://schemas.microsoft.com/office/drawing/2014/main" id="{5D8BFE2A-41FB-733A-D552-F48CEF372C57}"/>
              </a:ext>
            </a:extLst>
          </p:cNvPr>
          <p:cNvSpPr>
            <a:spLocks noGrp="1"/>
          </p:cNvSpPr>
          <p:nvPr>
            <p:ph type="subTitle" idx="1" hasCustomPrompt="1"/>
          </p:nvPr>
        </p:nvSpPr>
        <p:spPr>
          <a:xfrm>
            <a:off x="658652" y="4024824"/>
            <a:ext cx="6756301" cy="748119"/>
          </a:xfrm>
        </p:spPr>
        <p:txBody>
          <a:bodyPr>
            <a:normAutofit/>
          </a:bodyPr>
          <a:lstStyle>
            <a:lvl1pPr marL="0" indent="0" algn="l">
              <a:buNone/>
              <a:defRPr sz="1800">
                <a:solidFill>
                  <a:srgbClr val="CAF5A8"/>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Datos ponente</a:t>
            </a:r>
          </a:p>
        </p:txBody>
      </p:sp>
    </p:spTree>
    <p:extLst>
      <p:ext uri="{BB962C8B-B14F-4D97-AF65-F5344CB8AC3E}">
        <p14:creationId xmlns:p14="http://schemas.microsoft.com/office/powerpoint/2010/main" val="203272543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20_Título y objetos">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A2875A5-13B5-31E2-CD59-B9E465D1ACC8}"/>
              </a:ext>
            </a:extLst>
          </p:cNvPr>
          <p:cNvPicPr>
            <a:picLocks noChangeAspect="1"/>
          </p:cNvPicPr>
          <p:nvPr userDrawn="1"/>
        </p:nvPicPr>
        <p:blipFill>
          <a:blip r:embed="rId2"/>
          <a:src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92E8CD87-8374-1A1A-61E4-35E0322520C1}"/>
              </a:ext>
            </a:extLst>
          </p:cNvPr>
          <p:cNvSpPr>
            <a:spLocks noGrp="1"/>
          </p:cNvSpPr>
          <p:nvPr>
            <p:ph type="title"/>
          </p:nvPr>
        </p:nvSpPr>
        <p:spPr>
          <a:xfrm>
            <a:off x="589722" y="524151"/>
            <a:ext cx="10515600" cy="1325563"/>
          </a:xfrm>
          <a:prstGeom prst="rect">
            <a:avLst/>
          </a:prstGeom>
        </p:spPr>
        <p:txBody>
          <a:bodyPr anchor="t">
            <a:normAutofit/>
          </a:bodyPr>
          <a:lstStyle>
            <a:lvl1pPr>
              <a:defRPr sz="3500" b="1">
                <a:solidFill>
                  <a:srgbClr val="A47EB6"/>
                </a:solidFill>
              </a:defRPr>
            </a:lvl1pPr>
          </a:lstStyle>
          <a:p>
            <a:r>
              <a:rPr lang="es-ES"/>
              <a:t>Haga clic para modificar el estilo de título del patrón</a:t>
            </a:r>
          </a:p>
        </p:txBody>
      </p:sp>
      <p:sp>
        <p:nvSpPr>
          <p:cNvPr id="5" name="Marcador de contenido 2">
            <a:extLst>
              <a:ext uri="{FF2B5EF4-FFF2-40B4-BE49-F238E27FC236}">
                <a16:creationId xmlns:a16="http://schemas.microsoft.com/office/drawing/2014/main" id="{BB8B9A01-8B48-95AE-7C1B-F44C2F3E7EF8}"/>
              </a:ext>
            </a:extLst>
          </p:cNvPr>
          <p:cNvSpPr>
            <a:spLocks noGrp="1"/>
          </p:cNvSpPr>
          <p:nvPr>
            <p:ph idx="1"/>
          </p:nvPr>
        </p:nvSpPr>
        <p:spPr>
          <a:xfrm>
            <a:off x="589722" y="1984651"/>
            <a:ext cx="10979426" cy="3750227"/>
          </a:xfrm>
          <a:prstGeom prst="rect">
            <a:avLst/>
          </a:prstGeom>
        </p:spPr>
        <p:txBody>
          <a:bodyPr/>
          <a:lstStyle>
            <a:lvl1pPr>
              <a:defRPr>
                <a:solidFill>
                  <a:srgbClr val="213468"/>
                </a:solidFill>
              </a:defRPr>
            </a:lvl1pPr>
            <a:lvl2pPr>
              <a:defRPr>
                <a:solidFill>
                  <a:srgbClr val="213468"/>
                </a:solidFill>
              </a:defRPr>
            </a:lvl2pPr>
            <a:lvl3pPr>
              <a:defRPr>
                <a:solidFill>
                  <a:srgbClr val="213468"/>
                </a:solidFill>
              </a:defRPr>
            </a:lvl3pPr>
            <a:lvl4pPr>
              <a:defRPr>
                <a:solidFill>
                  <a:srgbClr val="213468"/>
                </a:solidFill>
              </a:defRPr>
            </a:lvl4pPr>
            <a:lvl5pPr>
              <a:defRPr>
                <a:solidFill>
                  <a:srgbClr val="213468"/>
                </a:solidFill>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26642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6_Título y objetos">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E2FEA39B-121E-B423-ABC0-8AAA0A52EECE}"/>
              </a:ext>
            </a:extLst>
          </p:cNvPr>
          <p:cNvPicPr>
            <a:picLocks noChangeAspect="1"/>
          </p:cNvPicPr>
          <p:nvPr userDrawn="1"/>
        </p:nvPicPr>
        <p:blipFill>
          <a:blip r:embed="rId2"/>
          <a:srcRect/>
          <a:stretch/>
        </p:blipFill>
        <p:spPr>
          <a:xfrm>
            <a:off x="0" y="0"/>
            <a:ext cx="12192000" cy="6858000"/>
          </a:xfrm>
          <a:prstGeom prst="rect">
            <a:avLst/>
          </a:prstGeom>
        </p:spPr>
      </p:pic>
      <p:sp>
        <p:nvSpPr>
          <p:cNvPr id="12" name="Título 1">
            <a:extLst>
              <a:ext uri="{FF2B5EF4-FFF2-40B4-BE49-F238E27FC236}">
                <a16:creationId xmlns:a16="http://schemas.microsoft.com/office/drawing/2014/main" id="{A77B8D43-7970-E10C-B344-1C326D926914}"/>
              </a:ext>
            </a:extLst>
          </p:cNvPr>
          <p:cNvSpPr>
            <a:spLocks noGrp="1"/>
          </p:cNvSpPr>
          <p:nvPr>
            <p:ph type="title" hasCustomPrompt="1"/>
          </p:nvPr>
        </p:nvSpPr>
        <p:spPr>
          <a:xfrm>
            <a:off x="541058" y="211015"/>
            <a:ext cx="10710038" cy="640214"/>
          </a:xfrm>
        </p:spPr>
        <p:txBody>
          <a:bodyPr lIns="0" tIns="0" rIns="0" bIns="0" anchor="ctr">
            <a:noAutofit/>
          </a:bodyPr>
          <a:lstStyle>
            <a:lvl1pPr>
              <a:lnSpc>
                <a:spcPct val="80000"/>
              </a:lnSpc>
              <a:defRPr sz="2200" b="1">
                <a:solidFill>
                  <a:srgbClr val="22346A"/>
                </a:solidFill>
                <a:latin typeface="Arial" panose="020B0604020202020204" pitchFamily="34" charset="0"/>
                <a:cs typeface="Arial" panose="020B0604020202020204" pitchFamily="34" charset="0"/>
              </a:defRPr>
            </a:lvl1pPr>
          </a:lstStyle>
          <a:p>
            <a:r>
              <a:rPr lang="es-ES"/>
              <a:t>Clic para editar título</a:t>
            </a:r>
            <a:endParaRPr lang="es-ES_tradnl"/>
          </a:p>
        </p:txBody>
      </p:sp>
    </p:spTree>
    <p:extLst>
      <p:ext uri="{BB962C8B-B14F-4D97-AF65-F5344CB8AC3E}">
        <p14:creationId xmlns:p14="http://schemas.microsoft.com/office/powerpoint/2010/main" val="3932722016"/>
      </p:ext>
    </p:extLst>
  </p:cSld>
  <p:clrMapOvr>
    <a:masterClrMapping/>
  </p:clrMapOvr>
  <p:extLst>
    <p:ext uri="{DCECCB84-F9BA-43D5-87BE-67443E8EF086}">
      <p15:sldGuideLst xmlns:p15="http://schemas.microsoft.com/office/powerpoint/2012/main">
        <p15:guide id="1" orient="horz" pos="1310">
          <p15:clr>
            <a:srgbClr val="FBAE40"/>
          </p15:clr>
        </p15:guide>
        <p15:guide id="2" pos="336">
          <p15:clr>
            <a:srgbClr val="FBAE40"/>
          </p15:clr>
        </p15:guide>
        <p15:guide id="3" pos="7333" userDrawn="1">
          <p15:clr>
            <a:srgbClr val="FBAE40"/>
          </p15:clr>
        </p15:guide>
        <p15:guide id="4" pos="4838" userDrawn="1">
          <p15:clr>
            <a:srgbClr val="FBAE40"/>
          </p15:clr>
        </p15:guide>
        <p15:guide id="5" pos="2502" userDrawn="1">
          <p15:clr>
            <a:srgbClr val="FBAE40"/>
          </p15:clr>
        </p15:guide>
        <p15:guide id="6" pos="5155" userDrawn="1">
          <p15:clr>
            <a:srgbClr val="FBAE40"/>
          </p15:clr>
        </p15:guide>
        <p15:guide id="7" pos="2819"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922A0D3-3EAD-2141-9C80-08EE53AFAFF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384FECB-EBB0-0143-96F9-D0A4CC9268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BE17EAF-6261-3944-9AE5-C337CF84AD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EABCEA-0F17-2746-B516-EB6F9A728AFD}" type="datetimeFigureOut">
              <a:rPr lang="es-ES" smtClean="0"/>
              <a:t>28/01/2025</a:t>
            </a:fld>
            <a:endParaRPr lang="es-ES"/>
          </a:p>
        </p:txBody>
      </p:sp>
      <p:sp>
        <p:nvSpPr>
          <p:cNvPr id="5" name="Marcador de pie de página 4">
            <a:extLst>
              <a:ext uri="{FF2B5EF4-FFF2-40B4-BE49-F238E27FC236}">
                <a16:creationId xmlns:a16="http://schemas.microsoft.com/office/drawing/2014/main" id="{63FEAC58-755C-924D-9D50-8098E54DD9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70899C9E-4131-1647-895E-3F3C8FE59B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43E5AA-E9D5-8446-88F0-606E07504B56}" type="slidenum">
              <a:rPr lang="es-ES" smtClean="0"/>
              <a:t>‹Nº›</a:t>
            </a:fld>
            <a:endParaRPr lang="es-ES"/>
          </a:p>
        </p:txBody>
      </p:sp>
      <p:sp>
        <p:nvSpPr>
          <p:cNvPr id="8" name="CuadroTexto 7">
            <a:extLst>
              <a:ext uri="{FF2B5EF4-FFF2-40B4-BE49-F238E27FC236}">
                <a16:creationId xmlns:a16="http://schemas.microsoft.com/office/drawing/2014/main" id="{9C108C7C-0BB3-44D0-B1EE-3791C31AD002}"/>
              </a:ext>
            </a:extLst>
          </p:cNvPr>
          <p:cNvSpPr txBox="1"/>
          <p:nvPr userDrawn="1">
            <p:extLst>
              <p:ext uri="{1162E1C5-73C7-4A58-AE30-91384D911F3F}">
                <p184:classification xmlns:p184="http://schemas.microsoft.com/office/powerpoint/2018/4/main" val="hdr"/>
              </p:ext>
            </p:extLst>
          </p:nvPr>
        </p:nvSpPr>
        <p:spPr>
          <a:xfrm>
            <a:off x="11382375" y="63500"/>
            <a:ext cx="774700" cy="152400"/>
          </a:xfrm>
          <a:prstGeom prst="rect">
            <a:avLst/>
          </a:prstGeom>
        </p:spPr>
        <p:txBody>
          <a:bodyPr horzOverflow="overflow" lIns="0" tIns="0" rIns="0" bIns="0">
            <a:spAutoFit/>
          </a:bodyPr>
          <a:lstStyle/>
          <a:p>
            <a:pPr algn="l"/>
            <a:r>
              <a:rPr lang="es-ES" sz="1000">
                <a:solidFill>
                  <a:srgbClr val="000000"/>
                </a:solidFill>
                <a:latin typeface="Calibri" panose="020F0502020204030204" pitchFamily="34" charset="0"/>
                <a:cs typeface="Calibri" panose="020F0502020204030204" pitchFamily="34" charset="0"/>
              </a:rPr>
              <a:t>INTERNAL USE</a:t>
            </a:r>
          </a:p>
        </p:txBody>
      </p:sp>
    </p:spTree>
    <p:extLst>
      <p:ext uri="{BB962C8B-B14F-4D97-AF65-F5344CB8AC3E}">
        <p14:creationId xmlns:p14="http://schemas.microsoft.com/office/powerpoint/2010/main" val="2203201490"/>
      </p:ext>
    </p:extLst>
  </p:cSld>
  <p:clrMap bg1="lt1" tx1="dk1" bg2="lt2" tx2="dk2" accent1="accent1" accent2="accent2" accent3="accent3" accent4="accent4" accent5="accent5" accent6="accent6" hlink="hlink" folHlink="folHlink"/>
  <p:sldLayoutIdLst>
    <p:sldLayoutId id="2147483674" r:id="rId1"/>
    <p:sldLayoutId id="2147483697" r:id="rId2"/>
    <p:sldLayoutId id="2147483693" r:id="rId3"/>
    <p:sldLayoutId id="2147483700" r:id="rId4"/>
    <p:sldLayoutId id="2147483713" r:id="rId5"/>
    <p:sldLayoutId id="2147483695" r:id="rId6"/>
    <p:sldLayoutId id="2147483699" r:id="rId7"/>
    <p:sldLayoutId id="2147483709" r:id="rId8"/>
    <p:sldLayoutId id="2147483711" r:id="rId9"/>
  </p:sldLayoutIdLst>
  <p:txStyles>
    <p:title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svg"/><Relationship Id="rId2" Type="http://schemas.openxmlformats.org/officeDocument/2006/relationships/notesSlide" Target="../notesSlides/notesSlide5.xml"/><Relationship Id="rId1" Type="http://schemas.openxmlformats.org/officeDocument/2006/relationships/slideLayout" Target="../slideLayouts/slideLayout9.xml"/><Relationship Id="rId6" Type="http://schemas.openxmlformats.org/officeDocument/2006/relationships/image" Target="../media/image17.sv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image" Target="../media/image32.png"/><Relationship Id="rId21" Type="http://schemas.openxmlformats.org/officeDocument/2006/relationships/image" Target="../media/image50.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image" Target="../media/image31.png"/><Relationship Id="rId16" Type="http://schemas.openxmlformats.org/officeDocument/2006/relationships/image" Target="../media/image45.png"/><Relationship Id="rId20" Type="http://schemas.openxmlformats.org/officeDocument/2006/relationships/image" Target="../media/image49.png"/><Relationship Id="rId29" Type="http://schemas.openxmlformats.org/officeDocument/2006/relationships/image" Target="../media/image58.png"/><Relationship Id="rId1" Type="http://schemas.openxmlformats.org/officeDocument/2006/relationships/slideLayout" Target="../slideLayouts/slideLayout9.xml"/><Relationship Id="rId6" Type="http://schemas.openxmlformats.org/officeDocument/2006/relationships/image" Target="../media/image35.png"/><Relationship Id="rId11" Type="http://schemas.openxmlformats.org/officeDocument/2006/relationships/image" Target="../media/image40.png"/><Relationship Id="rId24" Type="http://schemas.openxmlformats.org/officeDocument/2006/relationships/image" Target="../media/image53.png"/><Relationship Id="rId5" Type="http://schemas.openxmlformats.org/officeDocument/2006/relationships/image" Target="../media/image34.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59.png"/></Relationships>
</file>

<file path=ppt/slides/_rels/slide23.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18" Type="http://schemas.openxmlformats.org/officeDocument/2006/relationships/image" Target="../media/image69.png"/><Relationship Id="rId26" Type="http://schemas.openxmlformats.org/officeDocument/2006/relationships/image" Target="../media/image77.png"/><Relationship Id="rId3" Type="http://schemas.openxmlformats.org/officeDocument/2006/relationships/image" Target="../media/image54.png"/><Relationship Id="rId21" Type="http://schemas.openxmlformats.org/officeDocument/2006/relationships/image" Target="../media/image72.png"/><Relationship Id="rId7" Type="http://schemas.openxmlformats.org/officeDocument/2006/relationships/image" Target="../media/image58.png"/><Relationship Id="rId12" Type="http://schemas.openxmlformats.org/officeDocument/2006/relationships/image" Target="../media/image63.png"/><Relationship Id="rId17" Type="http://schemas.openxmlformats.org/officeDocument/2006/relationships/image" Target="../media/image68.png"/><Relationship Id="rId25" Type="http://schemas.openxmlformats.org/officeDocument/2006/relationships/image" Target="../media/image76.png"/><Relationship Id="rId2" Type="http://schemas.openxmlformats.org/officeDocument/2006/relationships/image" Target="../media/image53.png"/><Relationship Id="rId16" Type="http://schemas.openxmlformats.org/officeDocument/2006/relationships/image" Target="../media/image67.png"/><Relationship Id="rId20" Type="http://schemas.openxmlformats.org/officeDocument/2006/relationships/image" Target="../media/image71.png"/><Relationship Id="rId29" Type="http://schemas.openxmlformats.org/officeDocument/2006/relationships/image" Target="../media/image80.png"/><Relationship Id="rId1" Type="http://schemas.openxmlformats.org/officeDocument/2006/relationships/slideLayout" Target="../slideLayouts/slideLayout9.xml"/><Relationship Id="rId6" Type="http://schemas.openxmlformats.org/officeDocument/2006/relationships/image" Target="../media/image57.png"/><Relationship Id="rId11" Type="http://schemas.openxmlformats.org/officeDocument/2006/relationships/image" Target="../media/image62.png"/><Relationship Id="rId24" Type="http://schemas.openxmlformats.org/officeDocument/2006/relationships/image" Target="../media/image75.png"/><Relationship Id="rId5" Type="http://schemas.openxmlformats.org/officeDocument/2006/relationships/image" Target="../media/image56.png"/><Relationship Id="rId15" Type="http://schemas.openxmlformats.org/officeDocument/2006/relationships/image" Target="../media/image66.png"/><Relationship Id="rId23" Type="http://schemas.openxmlformats.org/officeDocument/2006/relationships/image" Target="../media/image74.png"/><Relationship Id="rId28" Type="http://schemas.openxmlformats.org/officeDocument/2006/relationships/image" Target="../media/image79.png"/><Relationship Id="rId10" Type="http://schemas.openxmlformats.org/officeDocument/2006/relationships/image" Target="../media/image61.png"/><Relationship Id="rId19" Type="http://schemas.openxmlformats.org/officeDocument/2006/relationships/image" Target="../media/image70.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 Id="rId22" Type="http://schemas.openxmlformats.org/officeDocument/2006/relationships/image" Target="../media/image73.png"/><Relationship Id="rId27" Type="http://schemas.openxmlformats.org/officeDocument/2006/relationships/image" Target="../media/image7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chart" Target="../charts/chart7.xml"/><Relationship Id="rId7" Type="http://schemas.openxmlformats.org/officeDocument/2006/relationships/chart" Target="../charts/chart10.xml"/><Relationship Id="rId2" Type="http://schemas.openxmlformats.org/officeDocument/2006/relationships/chart" Target="../charts/chart6.xml"/><Relationship Id="rId1" Type="http://schemas.openxmlformats.org/officeDocument/2006/relationships/slideLayout" Target="../slideLayouts/slideLayout9.xml"/><Relationship Id="rId6" Type="http://schemas.openxmlformats.org/officeDocument/2006/relationships/chart" Target="../charts/chart9.xml"/><Relationship Id="rId11" Type="http://schemas.openxmlformats.org/officeDocument/2006/relationships/chart" Target="../charts/chart14.xml"/><Relationship Id="rId5" Type="http://schemas.openxmlformats.org/officeDocument/2006/relationships/chart" Target="../charts/chart8.xml"/><Relationship Id="rId10" Type="http://schemas.openxmlformats.org/officeDocument/2006/relationships/chart" Target="../charts/chart13.xml"/><Relationship Id="rId4" Type="http://schemas.openxmlformats.org/officeDocument/2006/relationships/image" Target="../media/image30.jpeg"/><Relationship Id="rId9" Type="http://schemas.openxmlformats.org/officeDocument/2006/relationships/chart" Target="../charts/chart12.xml"/></Relationships>
</file>

<file path=ppt/slides/_rels/slide26.xml.rels><?xml version="1.0" encoding="UTF-8" standalone="yes"?>
<Relationships xmlns="http://schemas.openxmlformats.org/package/2006/relationships"><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21" Type="http://schemas.openxmlformats.org/officeDocument/2006/relationships/image" Target="../media/image96.png"/><Relationship Id="rId34" Type="http://schemas.openxmlformats.org/officeDocument/2006/relationships/image" Target="../media/image109.png"/><Relationship Id="rId7" Type="http://schemas.openxmlformats.org/officeDocument/2006/relationships/chart" Target="../charts/chart15.xml"/><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33" Type="http://schemas.openxmlformats.org/officeDocument/2006/relationships/image" Target="../media/image108.png"/><Relationship Id="rId38" Type="http://schemas.openxmlformats.org/officeDocument/2006/relationships/image" Target="../media/image113.png"/><Relationship Id="rId2" Type="http://schemas.openxmlformats.org/officeDocument/2006/relationships/image" Target="../media/image81.png"/><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png"/><Relationship Id="rId1" Type="http://schemas.openxmlformats.org/officeDocument/2006/relationships/slideLayout" Target="../slideLayouts/slideLayout9.xml"/><Relationship Id="rId6" Type="http://schemas.openxmlformats.org/officeDocument/2006/relationships/image" Target="../media/image85.png"/><Relationship Id="rId11" Type="http://schemas.openxmlformats.org/officeDocument/2006/relationships/image" Target="../media/image86.png"/><Relationship Id="rId24" Type="http://schemas.openxmlformats.org/officeDocument/2006/relationships/image" Target="../media/image99.png"/><Relationship Id="rId32" Type="http://schemas.openxmlformats.org/officeDocument/2006/relationships/image" Target="../media/image107.png"/><Relationship Id="rId37" Type="http://schemas.openxmlformats.org/officeDocument/2006/relationships/image" Target="../media/image112.png"/><Relationship Id="rId5" Type="http://schemas.openxmlformats.org/officeDocument/2006/relationships/image" Target="../media/image84.png"/><Relationship Id="rId15" Type="http://schemas.openxmlformats.org/officeDocument/2006/relationships/image" Target="../media/image90.png"/><Relationship Id="rId23" Type="http://schemas.openxmlformats.org/officeDocument/2006/relationships/image" Target="../media/image98.png"/><Relationship Id="rId28" Type="http://schemas.openxmlformats.org/officeDocument/2006/relationships/image" Target="../media/image103.png"/><Relationship Id="rId36" Type="http://schemas.openxmlformats.org/officeDocument/2006/relationships/image" Target="../media/image111.png"/><Relationship Id="rId10" Type="http://schemas.openxmlformats.org/officeDocument/2006/relationships/chart" Target="../charts/chart18.xml"/><Relationship Id="rId19" Type="http://schemas.openxmlformats.org/officeDocument/2006/relationships/image" Target="../media/image94.png"/><Relationship Id="rId31" Type="http://schemas.openxmlformats.org/officeDocument/2006/relationships/image" Target="../media/image106.png"/><Relationship Id="rId4" Type="http://schemas.openxmlformats.org/officeDocument/2006/relationships/image" Target="../media/image83.png"/><Relationship Id="rId9" Type="http://schemas.openxmlformats.org/officeDocument/2006/relationships/chart" Target="../charts/chart17.xml"/><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png"/><Relationship Id="rId35" Type="http://schemas.openxmlformats.org/officeDocument/2006/relationships/image" Target="../media/image110.png"/><Relationship Id="rId8" Type="http://schemas.openxmlformats.org/officeDocument/2006/relationships/chart" Target="../charts/chart16.xml"/><Relationship Id="rId3" Type="http://schemas.openxmlformats.org/officeDocument/2006/relationships/image" Target="../media/image8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chart" Target="../charts/chart19.xml"/><Relationship Id="rId1" Type="http://schemas.openxmlformats.org/officeDocument/2006/relationships/slideLayout" Target="../slideLayouts/slideLayout9.xml"/><Relationship Id="rId6" Type="http://schemas.openxmlformats.org/officeDocument/2006/relationships/chart" Target="../charts/chart22.xml"/><Relationship Id="rId5" Type="http://schemas.openxmlformats.org/officeDocument/2006/relationships/chart" Target="../charts/chart21.xml"/><Relationship Id="rId4" Type="http://schemas.openxmlformats.org/officeDocument/2006/relationships/chart" Target="../charts/chart20.xml"/></Relationships>
</file>

<file path=ppt/slides/_rels/slide29.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chart" Target="../charts/chart25.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9.xml"/><Relationship Id="rId5" Type="http://schemas.openxmlformats.org/officeDocument/2006/relationships/image" Target="../media/image117.png"/><Relationship Id="rId4" Type="http://schemas.openxmlformats.org/officeDocument/2006/relationships/image" Target="../media/image11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18" Type="http://schemas.openxmlformats.org/officeDocument/2006/relationships/image" Target="../media/image133.png"/><Relationship Id="rId3" Type="http://schemas.openxmlformats.org/officeDocument/2006/relationships/image" Target="../media/image118.png"/><Relationship Id="rId21" Type="http://schemas.openxmlformats.org/officeDocument/2006/relationships/image" Target="../media/image136.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5" Type="http://schemas.openxmlformats.org/officeDocument/2006/relationships/image" Target="../media/image140.png"/><Relationship Id="rId2" Type="http://schemas.openxmlformats.org/officeDocument/2006/relationships/chart" Target="../charts/chart27.xml"/><Relationship Id="rId16" Type="http://schemas.openxmlformats.org/officeDocument/2006/relationships/image" Target="../media/image131.png"/><Relationship Id="rId20" Type="http://schemas.openxmlformats.org/officeDocument/2006/relationships/image" Target="../media/image135.png"/><Relationship Id="rId1" Type="http://schemas.openxmlformats.org/officeDocument/2006/relationships/slideLayout" Target="../slideLayouts/slideLayout9.xml"/><Relationship Id="rId6" Type="http://schemas.openxmlformats.org/officeDocument/2006/relationships/image" Target="../media/image121.png"/><Relationship Id="rId11" Type="http://schemas.openxmlformats.org/officeDocument/2006/relationships/image" Target="../media/image126.png"/><Relationship Id="rId24" Type="http://schemas.openxmlformats.org/officeDocument/2006/relationships/image" Target="../media/image139.png"/><Relationship Id="rId5" Type="http://schemas.openxmlformats.org/officeDocument/2006/relationships/image" Target="../media/image120.png"/><Relationship Id="rId15" Type="http://schemas.openxmlformats.org/officeDocument/2006/relationships/image" Target="../media/image130.png"/><Relationship Id="rId23" Type="http://schemas.openxmlformats.org/officeDocument/2006/relationships/image" Target="../media/image138.png"/><Relationship Id="rId10" Type="http://schemas.openxmlformats.org/officeDocument/2006/relationships/image" Target="../media/image125.png"/><Relationship Id="rId19" Type="http://schemas.openxmlformats.org/officeDocument/2006/relationships/image" Target="../media/image134.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 Id="rId22" Type="http://schemas.openxmlformats.org/officeDocument/2006/relationships/image" Target="../media/image137.png"/></Relationships>
</file>

<file path=ppt/slides/_rels/slide37.xml.rels><?xml version="1.0" encoding="UTF-8" standalone="yes"?>
<Relationships xmlns="http://schemas.openxmlformats.org/package/2006/relationships"><Relationship Id="rId8" Type="http://schemas.openxmlformats.org/officeDocument/2006/relationships/image" Target="../media/image147.png"/><Relationship Id="rId13" Type="http://schemas.openxmlformats.org/officeDocument/2006/relationships/image" Target="../media/image152.png"/><Relationship Id="rId18" Type="http://schemas.openxmlformats.org/officeDocument/2006/relationships/image" Target="../media/image157.png"/><Relationship Id="rId3" Type="http://schemas.openxmlformats.org/officeDocument/2006/relationships/image" Target="../media/image142.png"/><Relationship Id="rId21" Type="http://schemas.openxmlformats.org/officeDocument/2006/relationships/image" Target="../media/image160.png"/><Relationship Id="rId7" Type="http://schemas.openxmlformats.org/officeDocument/2006/relationships/image" Target="../media/image146.png"/><Relationship Id="rId12" Type="http://schemas.openxmlformats.org/officeDocument/2006/relationships/image" Target="../media/image151.png"/><Relationship Id="rId17" Type="http://schemas.openxmlformats.org/officeDocument/2006/relationships/image" Target="../media/image156.png"/><Relationship Id="rId2" Type="http://schemas.openxmlformats.org/officeDocument/2006/relationships/image" Target="../media/image141.png"/><Relationship Id="rId16" Type="http://schemas.openxmlformats.org/officeDocument/2006/relationships/image" Target="../media/image155.png"/><Relationship Id="rId20" Type="http://schemas.openxmlformats.org/officeDocument/2006/relationships/image" Target="../media/image159.png"/><Relationship Id="rId1" Type="http://schemas.openxmlformats.org/officeDocument/2006/relationships/slideLayout" Target="../slideLayouts/slideLayout9.xml"/><Relationship Id="rId6" Type="http://schemas.openxmlformats.org/officeDocument/2006/relationships/image" Target="../media/image145.png"/><Relationship Id="rId11" Type="http://schemas.openxmlformats.org/officeDocument/2006/relationships/image" Target="../media/image150.png"/><Relationship Id="rId24" Type="http://schemas.openxmlformats.org/officeDocument/2006/relationships/image" Target="../media/image163.png"/><Relationship Id="rId5" Type="http://schemas.openxmlformats.org/officeDocument/2006/relationships/image" Target="../media/image144.png"/><Relationship Id="rId15" Type="http://schemas.openxmlformats.org/officeDocument/2006/relationships/image" Target="../media/image154.png"/><Relationship Id="rId23" Type="http://schemas.openxmlformats.org/officeDocument/2006/relationships/image" Target="../media/image162.png"/><Relationship Id="rId10" Type="http://schemas.openxmlformats.org/officeDocument/2006/relationships/image" Target="../media/image149.png"/><Relationship Id="rId19" Type="http://schemas.openxmlformats.org/officeDocument/2006/relationships/image" Target="../media/image158.png"/><Relationship Id="rId4" Type="http://schemas.openxmlformats.org/officeDocument/2006/relationships/image" Target="../media/image143.png"/><Relationship Id="rId9" Type="http://schemas.openxmlformats.org/officeDocument/2006/relationships/image" Target="../media/image148.png"/><Relationship Id="rId14" Type="http://schemas.openxmlformats.org/officeDocument/2006/relationships/image" Target="../media/image153.png"/><Relationship Id="rId22" Type="http://schemas.openxmlformats.org/officeDocument/2006/relationships/image" Target="../media/image161.png"/></Relationships>
</file>

<file path=ppt/slides/_rels/slide38.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74.png"/><Relationship Id="rId18" Type="http://schemas.openxmlformats.org/officeDocument/2006/relationships/image" Target="../media/image176.png"/><Relationship Id="rId26" Type="http://schemas.openxmlformats.org/officeDocument/2006/relationships/image" Target="../media/image184.png"/><Relationship Id="rId3" Type="http://schemas.openxmlformats.org/officeDocument/2006/relationships/image" Target="../media/image165.png"/><Relationship Id="rId21" Type="http://schemas.openxmlformats.org/officeDocument/2006/relationships/image" Target="../media/image179.png"/><Relationship Id="rId7" Type="http://schemas.openxmlformats.org/officeDocument/2006/relationships/image" Target="../media/image168.png"/><Relationship Id="rId12" Type="http://schemas.openxmlformats.org/officeDocument/2006/relationships/image" Target="../media/image173.png"/><Relationship Id="rId17" Type="http://schemas.openxmlformats.org/officeDocument/2006/relationships/image" Target="../media/image128.png"/><Relationship Id="rId25" Type="http://schemas.openxmlformats.org/officeDocument/2006/relationships/image" Target="../media/image183.png"/><Relationship Id="rId2" Type="http://schemas.openxmlformats.org/officeDocument/2006/relationships/image" Target="../media/image164.png"/><Relationship Id="rId16" Type="http://schemas.openxmlformats.org/officeDocument/2006/relationships/image" Target="../media/image175.png"/><Relationship Id="rId20" Type="http://schemas.openxmlformats.org/officeDocument/2006/relationships/image" Target="../media/image178.png"/><Relationship Id="rId29" Type="http://schemas.openxmlformats.org/officeDocument/2006/relationships/image" Target="../media/image137.png"/><Relationship Id="rId1" Type="http://schemas.openxmlformats.org/officeDocument/2006/relationships/slideLayout" Target="../slideLayouts/slideLayout9.xml"/><Relationship Id="rId6" Type="http://schemas.openxmlformats.org/officeDocument/2006/relationships/image" Target="../media/image167.png"/><Relationship Id="rId11" Type="http://schemas.openxmlformats.org/officeDocument/2006/relationships/image" Target="../media/image172.png"/><Relationship Id="rId24" Type="http://schemas.openxmlformats.org/officeDocument/2006/relationships/image" Target="../media/image182.png"/><Relationship Id="rId5" Type="http://schemas.openxmlformats.org/officeDocument/2006/relationships/image" Target="../media/image122.png"/><Relationship Id="rId15" Type="http://schemas.openxmlformats.org/officeDocument/2006/relationships/image" Target="../media/image124.png"/><Relationship Id="rId23" Type="http://schemas.openxmlformats.org/officeDocument/2006/relationships/image" Target="../media/image181.png"/><Relationship Id="rId28" Type="http://schemas.openxmlformats.org/officeDocument/2006/relationships/image" Target="../media/image140.png"/><Relationship Id="rId10" Type="http://schemas.openxmlformats.org/officeDocument/2006/relationships/image" Target="../media/image171.png"/><Relationship Id="rId19" Type="http://schemas.openxmlformats.org/officeDocument/2006/relationships/image" Target="../media/image177.png"/><Relationship Id="rId4" Type="http://schemas.openxmlformats.org/officeDocument/2006/relationships/image" Target="../media/image166.png"/><Relationship Id="rId9" Type="http://schemas.openxmlformats.org/officeDocument/2006/relationships/image" Target="../media/image170.png"/><Relationship Id="rId14" Type="http://schemas.openxmlformats.org/officeDocument/2006/relationships/image" Target="../media/image120.png"/><Relationship Id="rId22" Type="http://schemas.openxmlformats.org/officeDocument/2006/relationships/image" Target="../media/image180.png"/><Relationship Id="rId27" Type="http://schemas.openxmlformats.org/officeDocument/2006/relationships/image" Target="../media/image185.png"/><Relationship Id="rId30" Type="http://schemas.openxmlformats.org/officeDocument/2006/relationships/chart" Target="../charts/chart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chart" Target="../charts/chart30.xml"/><Relationship Id="rId2" Type="http://schemas.openxmlformats.org/officeDocument/2006/relationships/chart" Target="../charts/chart29.xml"/><Relationship Id="rId1" Type="http://schemas.openxmlformats.org/officeDocument/2006/relationships/slideLayout" Target="../slideLayouts/slideLayout9.xml"/><Relationship Id="rId4" Type="http://schemas.openxmlformats.org/officeDocument/2006/relationships/chart" Target="../charts/chart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87.svg"/><Relationship Id="rId2" Type="http://schemas.openxmlformats.org/officeDocument/2006/relationships/image" Target="../media/image186.png"/><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8" Type="http://schemas.openxmlformats.org/officeDocument/2006/relationships/image" Target="../media/image194.png"/><Relationship Id="rId13" Type="http://schemas.openxmlformats.org/officeDocument/2006/relationships/image" Target="../media/image199.png"/><Relationship Id="rId18" Type="http://schemas.openxmlformats.org/officeDocument/2006/relationships/image" Target="../media/image204.png"/><Relationship Id="rId3" Type="http://schemas.openxmlformats.org/officeDocument/2006/relationships/image" Target="../media/image189.png"/><Relationship Id="rId21" Type="http://schemas.openxmlformats.org/officeDocument/2006/relationships/image" Target="../media/image207.png"/><Relationship Id="rId7" Type="http://schemas.openxmlformats.org/officeDocument/2006/relationships/image" Target="../media/image193.png"/><Relationship Id="rId12" Type="http://schemas.openxmlformats.org/officeDocument/2006/relationships/image" Target="../media/image198.png"/><Relationship Id="rId17" Type="http://schemas.openxmlformats.org/officeDocument/2006/relationships/image" Target="../media/image203.png"/><Relationship Id="rId2" Type="http://schemas.openxmlformats.org/officeDocument/2006/relationships/image" Target="../media/image188.png"/><Relationship Id="rId16" Type="http://schemas.openxmlformats.org/officeDocument/2006/relationships/image" Target="../media/image202.png"/><Relationship Id="rId20" Type="http://schemas.openxmlformats.org/officeDocument/2006/relationships/image" Target="../media/image206.png"/><Relationship Id="rId1" Type="http://schemas.openxmlformats.org/officeDocument/2006/relationships/slideLayout" Target="../slideLayouts/slideLayout9.xml"/><Relationship Id="rId6" Type="http://schemas.openxmlformats.org/officeDocument/2006/relationships/image" Target="../media/image192.png"/><Relationship Id="rId11" Type="http://schemas.openxmlformats.org/officeDocument/2006/relationships/image" Target="../media/image197.png"/><Relationship Id="rId5" Type="http://schemas.openxmlformats.org/officeDocument/2006/relationships/image" Target="../media/image191.png"/><Relationship Id="rId15" Type="http://schemas.openxmlformats.org/officeDocument/2006/relationships/image" Target="../media/image201.png"/><Relationship Id="rId10" Type="http://schemas.openxmlformats.org/officeDocument/2006/relationships/image" Target="../media/image196.png"/><Relationship Id="rId19" Type="http://schemas.openxmlformats.org/officeDocument/2006/relationships/image" Target="../media/image205.png"/><Relationship Id="rId4" Type="http://schemas.openxmlformats.org/officeDocument/2006/relationships/image" Target="../media/image190.png"/><Relationship Id="rId9" Type="http://schemas.openxmlformats.org/officeDocument/2006/relationships/image" Target="../media/image195.png"/><Relationship Id="rId14" Type="http://schemas.openxmlformats.org/officeDocument/2006/relationships/image" Target="../media/image200.png"/><Relationship Id="rId22" Type="http://schemas.openxmlformats.org/officeDocument/2006/relationships/image" Target="../media/image208.png"/></Relationships>
</file>

<file path=ppt/slides/_rels/slide52.xml.rels><?xml version="1.0" encoding="UTF-8" standalone="yes"?>
<Relationships xmlns="http://schemas.openxmlformats.org/package/2006/relationships"><Relationship Id="rId8" Type="http://schemas.openxmlformats.org/officeDocument/2006/relationships/image" Target="../media/image214.png"/><Relationship Id="rId13" Type="http://schemas.openxmlformats.org/officeDocument/2006/relationships/image" Target="../media/image219.png"/><Relationship Id="rId3" Type="http://schemas.openxmlformats.org/officeDocument/2006/relationships/image" Target="../media/image209.png"/><Relationship Id="rId7" Type="http://schemas.openxmlformats.org/officeDocument/2006/relationships/image" Target="../media/image213.png"/><Relationship Id="rId12" Type="http://schemas.openxmlformats.org/officeDocument/2006/relationships/image" Target="../media/image218.png"/><Relationship Id="rId2" Type="http://schemas.openxmlformats.org/officeDocument/2006/relationships/notesSlide" Target="../notesSlides/notesSlide7.xml"/><Relationship Id="rId1" Type="http://schemas.openxmlformats.org/officeDocument/2006/relationships/slideLayout" Target="../slideLayouts/slideLayout9.xml"/><Relationship Id="rId6" Type="http://schemas.openxmlformats.org/officeDocument/2006/relationships/image" Target="../media/image212.png"/><Relationship Id="rId11" Type="http://schemas.openxmlformats.org/officeDocument/2006/relationships/image" Target="../media/image217.png"/><Relationship Id="rId5" Type="http://schemas.openxmlformats.org/officeDocument/2006/relationships/image" Target="../media/image211.png"/><Relationship Id="rId10" Type="http://schemas.openxmlformats.org/officeDocument/2006/relationships/image" Target="../media/image216.png"/><Relationship Id="rId4" Type="http://schemas.openxmlformats.org/officeDocument/2006/relationships/image" Target="../media/image210.png"/><Relationship Id="rId9" Type="http://schemas.openxmlformats.org/officeDocument/2006/relationships/image" Target="../media/image21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210.pn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image" Target="../media/image209.png"/><Relationship Id="rId1" Type="http://schemas.openxmlformats.org/officeDocument/2006/relationships/slideLayout" Target="../slideLayouts/slideLayout9.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11.png"/><Relationship Id="rId9" Type="http://schemas.openxmlformats.org/officeDocument/2006/relationships/image" Target="../media/image216.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chart" Target="../charts/chart5.xml"/><Relationship Id="rId2" Type="http://schemas.openxmlformats.org/officeDocument/2006/relationships/chart" Target="../charts/chart3.xml"/><Relationship Id="rId1" Type="http://schemas.openxmlformats.org/officeDocument/2006/relationships/slideLayout" Target="../slideLayouts/slideLayout9.xml"/><Relationship Id="rId6" Type="http://schemas.openxmlformats.org/officeDocument/2006/relationships/chart" Target="../charts/chart4.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513015" y="1024461"/>
            <a:ext cx="6756400" cy="1326642"/>
          </a:xfrm>
        </p:spPr>
        <p:txBody>
          <a:bodyPr>
            <a:normAutofit/>
          </a:bodyPr>
          <a:lstStyle/>
          <a:p>
            <a:r>
              <a:rPr lang="en-US">
                <a:latin typeface="Arial"/>
                <a:cs typeface="Arial"/>
              </a:rPr>
              <a:t>ATOPIKNOW</a:t>
            </a:r>
            <a:endParaRPr lang="es-ES"/>
          </a:p>
        </p:txBody>
      </p:sp>
      <p:sp>
        <p:nvSpPr>
          <p:cNvPr id="9" name="Subtítulo 8">
            <a:extLst>
              <a:ext uri="{FF2B5EF4-FFF2-40B4-BE49-F238E27FC236}">
                <a16:creationId xmlns:a16="http://schemas.microsoft.com/office/drawing/2014/main" id="{06176D88-1AC9-89B3-43E5-48DE318E47E9}"/>
              </a:ext>
            </a:extLst>
          </p:cNvPr>
          <p:cNvSpPr>
            <a:spLocks noGrp="1"/>
          </p:cNvSpPr>
          <p:nvPr>
            <p:ph type="subTitle" idx="1"/>
          </p:nvPr>
        </p:nvSpPr>
        <p:spPr>
          <a:xfrm>
            <a:off x="493350" y="2829679"/>
            <a:ext cx="5888291" cy="1345012"/>
          </a:xfrm>
        </p:spPr>
        <p:txBody>
          <a:bodyPr>
            <a:normAutofit/>
          </a:bodyPr>
          <a:lstStyle/>
          <a:p>
            <a:r>
              <a:rPr lang="es-ES"/>
              <a:t>Nombre ponente:</a:t>
            </a:r>
          </a:p>
          <a:p>
            <a:r>
              <a:rPr lang="es-ES"/>
              <a:t>Centro:</a:t>
            </a:r>
          </a:p>
          <a:p>
            <a:r>
              <a:rPr lang="es-ES"/>
              <a:t>Fecha:</a:t>
            </a:r>
          </a:p>
        </p:txBody>
      </p:sp>
      <p:sp>
        <p:nvSpPr>
          <p:cNvPr id="6" name="TextBox 10">
            <a:extLst>
              <a:ext uri="{FF2B5EF4-FFF2-40B4-BE49-F238E27FC236}">
                <a16:creationId xmlns:a16="http://schemas.microsoft.com/office/drawing/2014/main" id="{B99AA873-868B-AFE1-8F0C-D6A1BC8C0B6E}"/>
              </a:ext>
            </a:extLst>
          </p:cNvPr>
          <p:cNvSpPr txBox="1"/>
          <p:nvPr/>
        </p:nvSpPr>
        <p:spPr>
          <a:xfrm>
            <a:off x="110052" y="5656387"/>
            <a:ext cx="8849195" cy="307777"/>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Esta presentación va dirigida a profesionales sanitarios con la capacidad para prescribir y dispensar medicamentos, así que requiere de conocimiento específico y formación para interpretarla correctamente. No está permitida la captura de imágenes, fotografías o cualquier tipo de reproducción de esta presentación, así como cualquier tipo de difusión de la misma en redes sociales u otro canal, medio o soporte de comunicación.</a:t>
            </a:r>
            <a:endParaRPr lang="pt-BR" sz="700">
              <a:solidFill>
                <a:srgbClr val="FFFFFF"/>
              </a:solidFill>
              <a:latin typeface="Arial" panose="020B0604020202020204" pitchFamily="34" charset="0"/>
              <a:cs typeface="Arial" panose="020B0604020202020204" pitchFamily="34" charset="0"/>
            </a:endParaRPr>
          </a:p>
        </p:txBody>
      </p:sp>
      <p:grpSp>
        <p:nvGrpSpPr>
          <p:cNvPr id="11" name="Grupo 10">
            <a:extLst>
              <a:ext uri="{FF2B5EF4-FFF2-40B4-BE49-F238E27FC236}">
                <a16:creationId xmlns:a16="http://schemas.microsoft.com/office/drawing/2014/main" id="{D5A567D9-AB45-23F5-E174-5849084FA915}"/>
              </a:ext>
            </a:extLst>
          </p:cNvPr>
          <p:cNvGrpSpPr/>
          <p:nvPr/>
        </p:nvGrpSpPr>
        <p:grpSpPr>
          <a:xfrm>
            <a:off x="197540" y="5345368"/>
            <a:ext cx="6634200" cy="200055"/>
            <a:chOff x="2762908" y="6380527"/>
            <a:chExt cx="6634200" cy="200055"/>
          </a:xfrm>
        </p:grpSpPr>
        <p:sp>
          <p:nvSpPr>
            <p:cNvPr id="12" name="CuadroTexto 11">
              <a:extLst>
                <a:ext uri="{FF2B5EF4-FFF2-40B4-BE49-F238E27FC236}">
                  <a16:creationId xmlns:a16="http://schemas.microsoft.com/office/drawing/2014/main" id="{5DB6A2D5-F5D7-C49F-7587-004CE6B10ACE}"/>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13" name="Triángulo isósceles 4">
              <a:extLst>
                <a:ext uri="{FF2B5EF4-FFF2-40B4-BE49-F238E27FC236}">
                  <a16:creationId xmlns:a16="http://schemas.microsoft.com/office/drawing/2014/main" id="{77A5C190-3FDA-624F-0CB1-FBA580A2EE6C}"/>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3" name="TextBox 10">
            <a:extLst>
              <a:ext uri="{FF2B5EF4-FFF2-40B4-BE49-F238E27FC236}">
                <a16:creationId xmlns:a16="http://schemas.microsoft.com/office/drawing/2014/main" id="{E3B61FC1-958A-950B-00F6-B332061D811C}"/>
              </a:ext>
            </a:extLst>
          </p:cNvPr>
          <p:cNvSpPr txBox="1"/>
          <p:nvPr/>
        </p:nvSpPr>
        <p:spPr>
          <a:xfrm>
            <a:off x="1864449" y="6036870"/>
            <a:ext cx="8167824" cy="738664"/>
          </a:xfrm>
          <a:prstGeom prst="rect">
            <a:avLst/>
          </a:prstGeom>
          <a:noFill/>
        </p:spPr>
        <p:txBody>
          <a:bodyPr wrap="square">
            <a:spAutoFit/>
          </a:bodyPr>
          <a:lstStyle/>
          <a:p>
            <a:r>
              <a:rPr lang="pt-BR" sz="700">
                <a:solidFill>
                  <a:srgbClr val="FFFFFF"/>
                </a:solidFill>
                <a:latin typeface="Arial" panose="020B0604020202020204" pitchFamily="34" charset="0"/>
                <a:cs typeface="Arial" panose="020B0604020202020204" pitchFamily="34" charset="0"/>
              </a:rPr>
              <a:t>1. Ficha técnica de EBGLYSS</a:t>
            </a:r>
            <a:r>
              <a:rPr lang="pt-BR" sz="700" baseline="30000">
                <a:solidFill>
                  <a:srgbClr val="FFFFFF"/>
                </a:solidFill>
                <a:latin typeface="Arial" panose="020B0604020202020204" pitchFamily="34" charset="0"/>
                <a:cs typeface="Arial" panose="020B0604020202020204" pitchFamily="34" charset="0"/>
              </a:rPr>
              <a:t>®</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lebrikizumab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/1231765007/FT_1231765007.html.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enero</a:t>
            </a:r>
            <a:r>
              <a:rPr lang="pt-BR" sz="700">
                <a:solidFill>
                  <a:srgbClr val="FFFFFF"/>
                </a:solidFill>
                <a:latin typeface="Arial" panose="020B0604020202020204" pitchFamily="34" charset="0"/>
                <a:cs typeface="Arial" panose="020B0604020202020204" pitchFamily="34" charset="0"/>
              </a:rPr>
              <a:t> 2025. 2. </a:t>
            </a:r>
            <a:r>
              <a:rPr lang="pt-BR" sz="700" err="1">
                <a:solidFill>
                  <a:srgbClr val="FFFFFF"/>
                </a:solidFill>
                <a:latin typeface="Arial" panose="020B0604020202020204" pitchFamily="34" charset="0"/>
                <a:cs typeface="Arial" panose="020B0604020202020204" pitchFamily="34" charset="0"/>
              </a:rPr>
              <a:t>Okragly</a:t>
            </a:r>
            <a:r>
              <a:rPr lang="pt-BR" sz="700">
                <a:solidFill>
                  <a:srgbClr val="FFFFFF"/>
                </a:solidFill>
                <a:latin typeface="Arial" panose="020B0604020202020204" pitchFamily="34" charset="0"/>
                <a:cs typeface="Arial" panose="020B0604020202020204" pitchFamily="34" charset="0"/>
              </a:rPr>
              <a:t> AJ,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Binding, Neutralization and Internalization of the Interleukin-13 Antibody, Lebrikizumab</a:t>
            </a:r>
            <a:r>
              <a:rPr lang="pt-BR" sz="700">
                <a:solidFill>
                  <a:srgbClr val="FFFFFF"/>
                </a:solidFill>
                <a:latin typeface="Arial" panose="020B0604020202020204" pitchFamily="34" charset="0"/>
                <a:cs typeface="Arial" panose="020B0604020202020204" pitchFamily="34" charset="0"/>
              </a:rPr>
              <a:t> Dermatol </a:t>
            </a:r>
            <a:r>
              <a:rPr lang="pt-BR" sz="700" err="1">
                <a:solidFill>
                  <a:srgbClr val="FFFFFF"/>
                </a:solidFill>
                <a:latin typeface="Arial" panose="020B0604020202020204" pitchFamily="34" charset="0"/>
                <a:cs typeface="Arial" panose="020B0604020202020204" pitchFamily="34" charset="0"/>
              </a:rPr>
              <a:t>Ther</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Heidelb</a:t>
            </a:r>
            <a:r>
              <a:rPr lang="pt-BR" sz="700">
                <a:solidFill>
                  <a:srgbClr val="FFFFFF"/>
                </a:solidFill>
                <a:latin typeface="Arial" panose="020B0604020202020204" pitchFamily="34" charset="0"/>
                <a:cs typeface="Arial" panose="020B0604020202020204" pitchFamily="34" charset="0"/>
              </a:rPr>
              <a:t>). 2023;13(7):1535-47. 3. </a:t>
            </a:r>
            <a:r>
              <a:rPr lang="pt-BR" sz="700" err="1">
                <a:solidFill>
                  <a:srgbClr val="FFFFFF"/>
                </a:solidFill>
                <a:latin typeface="Arial" panose="020B0604020202020204" pitchFamily="34" charset="0"/>
                <a:cs typeface="Arial" panose="020B0604020202020204" pitchFamily="34" charset="0"/>
              </a:rPr>
              <a:t>Silverberg</a:t>
            </a:r>
            <a:r>
              <a:rPr lang="pt-BR" sz="700">
                <a:solidFill>
                  <a:srgbClr val="FFFFFF"/>
                </a:solidFill>
                <a:latin typeface="Arial" panose="020B0604020202020204" pitchFamily="34" charset="0"/>
                <a:cs typeface="Arial" panose="020B0604020202020204" pitchFamily="34" charset="0"/>
              </a:rPr>
              <a:t> JI,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Two Phase 3 Trials of Lebrikizumab for</a:t>
            </a:r>
          </a:p>
          <a:p>
            <a:r>
              <a:rPr lang="en-US" sz="700">
                <a:solidFill>
                  <a:srgbClr val="FFFFFF"/>
                </a:solidFill>
                <a:latin typeface="Arial" panose="020B0604020202020204" pitchFamily="34" charset="0"/>
                <a:cs typeface="Arial" panose="020B0604020202020204" pitchFamily="34" charset="0"/>
              </a:rPr>
              <a:t>Moderate-to-Severe Atopic Dermatitis</a:t>
            </a:r>
            <a:r>
              <a:rPr lang="pt-BR" sz="700">
                <a:solidFill>
                  <a:srgbClr val="FFFFFF"/>
                </a:solidFill>
                <a:latin typeface="Arial" panose="020B0604020202020204" pitchFamily="34" charset="0"/>
                <a:cs typeface="Arial" panose="020B0604020202020204" pitchFamily="34" charset="0"/>
              </a:rPr>
              <a:t> N </a:t>
            </a:r>
            <a:r>
              <a:rPr lang="pt-BR" sz="700" err="1">
                <a:solidFill>
                  <a:srgbClr val="FFFFFF"/>
                </a:solidFill>
                <a:latin typeface="Arial" panose="020B0604020202020204" pitchFamily="34" charset="0"/>
                <a:cs typeface="Arial" panose="020B0604020202020204" pitchFamily="34" charset="0"/>
              </a:rPr>
              <a:t>Engl</a:t>
            </a:r>
            <a:r>
              <a:rPr lang="pt-BR" sz="700">
                <a:solidFill>
                  <a:srgbClr val="FFFFFF"/>
                </a:solidFill>
                <a:latin typeface="Arial" panose="020B0604020202020204" pitchFamily="34" charset="0"/>
                <a:cs typeface="Arial" panose="020B0604020202020204" pitchFamily="34" charset="0"/>
              </a:rPr>
              <a:t> J Med. 2023;388(12):1080-91. 4. </a:t>
            </a:r>
            <a:r>
              <a:rPr lang="pt-BR" sz="700" err="1">
                <a:solidFill>
                  <a:srgbClr val="FFFFFF"/>
                </a:solidFill>
                <a:latin typeface="Arial" panose="020B0604020202020204" pitchFamily="34" charset="0"/>
                <a:cs typeface="Arial" panose="020B0604020202020204" pitchFamily="34" charset="0"/>
              </a:rPr>
              <a:t>Blauvelt</a:t>
            </a:r>
            <a:r>
              <a:rPr lang="pt-BR" sz="700">
                <a:solidFill>
                  <a:srgbClr val="FFFFFF"/>
                </a:solidFill>
                <a:latin typeface="Arial" panose="020B0604020202020204" pitchFamily="34" charset="0"/>
                <a:cs typeface="Arial" panose="020B0604020202020204" pitchFamily="34" charset="0"/>
              </a:rPr>
              <a:t> A, </a:t>
            </a:r>
            <a:r>
              <a:rPr lang="pt-BR" sz="700" i="1">
                <a:solidFill>
                  <a:srgbClr val="FFFFFF"/>
                </a:solidFill>
                <a:latin typeface="Arial" panose="020B0604020202020204" pitchFamily="34" charset="0"/>
                <a:cs typeface="Arial" panose="020B0604020202020204" pitchFamily="34" charset="0"/>
              </a:rPr>
              <a:t>et al</a:t>
            </a:r>
            <a:r>
              <a:rPr lang="pt-BR" sz="700">
                <a:solidFill>
                  <a:srgbClr val="FFFFFF"/>
                </a:solidFill>
                <a:latin typeface="Arial" panose="020B0604020202020204" pitchFamily="34" charset="0"/>
                <a:cs typeface="Arial" panose="020B0604020202020204" pitchFamily="34" charset="0"/>
              </a:rPr>
              <a:t>. </a:t>
            </a:r>
            <a:r>
              <a:rPr lang="en-US" sz="700">
                <a:solidFill>
                  <a:srgbClr val="FFFFFF"/>
                </a:solidFill>
                <a:latin typeface="Arial" panose="020B0604020202020204" pitchFamily="34" charset="0"/>
                <a:cs typeface="Arial" panose="020B0604020202020204" pitchFamily="34" charset="0"/>
              </a:rPr>
              <a:t>Efficacy and safety of lebrikizumab in moderate-to-severe atopic dermatitis: 52-week results of two randomized double-blinded placebo-controlled phase III trials. </a:t>
            </a:r>
            <a:r>
              <a:rPr lang="pt-BR" sz="700">
                <a:solidFill>
                  <a:srgbClr val="FFFFFF"/>
                </a:solidFill>
                <a:latin typeface="Arial" panose="020B0604020202020204" pitchFamily="34" charset="0"/>
                <a:cs typeface="Arial" panose="020B0604020202020204" pitchFamily="34" charset="0"/>
              </a:rPr>
              <a:t>Br J Dermatol. 2023;188(6):740-8. 5. Ficha técnica </a:t>
            </a:r>
            <a:r>
              <a:rPr lang="pt-BR" sz="700" err="1">
                <a:solidFill>
                  <a:srgbClr val="FFFFFF"/>
                </a:solidFill>
                <a:latin typeface="Arial" panose="020B0604020202020204" pitchFamily="34" charset="0"/>
                <a:cs typeface="Arial" panose="020B0604020202020204" pitchFamily="34" charset="0"/>
              </a:rPr>
              <a:t>dupilumab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/1171229006/ft_1171229006.html.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enero</a:t>
            </a:r>
            <a:r>
              <a:rPr lang="pt-BR" sz="700">
                <a:solidFill>
                  <a:srgbClr val="FFFFFF"/>
                </a:solidFill>
                <a:latin typeface="Arial" panose="020B0604020202020204" pitchFamily="34" charset="0"/>
                <a:cs typeface="Arial" panose="020B0604020202020204" pitchFamily="34" charset="0"/>
              </a:rPr>
              <a:t> 2025. 6. Ficha técnica </a:t>
            </a:r>
            <a:r>
              <a:rPr lang="pt-BR" sz="700" err="1">
                <a:solidFill>
                  <a:srgbClr val="FFFFFF"/>
                </a:solidFill>
                <a:latin typeface="Arial" panose="020B0604020202020204" pitchFamily="34" charset="0"/>
                <a:cs typeface="Arial" panose="020B0604020202020204" pitchFamily="34" charset="0"/>
              </a:rPr>
              <a:t>tralokinumab</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Disponible</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a:t>
            </a:r>
            <a:r>
              <a:rPr lang="pt-BR" sz="700">
                <a:solidFill>
                  <a:srgbClr val="FFFFFF"/>
                </a:solidFill>
                <a:latin typeface="Arial" panose="020B0604020202020204" pitchFamily="34" charset="0"/>
                <a:cs typeface="Arial" panose="020B0604020202020204" pitchFamily="34" charset="0"/>
              </a:rPr>
              <a:t>: https://cima.aemps.es/cima/</a:t>
            </a:r>
            <a:r>
              <a:rPr lang="pt-BR" sz="700" err="1">
                <a:solidFill>
                  <a:srgbClr val="FFFFFF"/>
                </a:solidFill>
                <a:latin typeface="Arial" panose="020B0604020202020204" pitchFamily="34" charset="0"/>
                <a:cs typeface="Arial" panose="020B0604020202020204" pitchFamily="34" charset="0"/>
              </a:rPr>
              <a:t>dochtml</a:t>
            </a:r>
            <a:r>
              <a:rPr lang="pt-BR" sz="700">
                <a:solidFill>
                  <a:srgbClr val="FFFFFF"/>
                </a:solidFill>
                <a:latin typeface="Arial" panose="020B0604020202020204" pitchFamily="34" charset="0"/>
                <a:cs typeface="Arial" panose="020B0604020202020204" pitchFamily="34" charset="0"/>
              </a:rPr>
              <a:t>/</a:t>
            </a:r>
            <a:r>
              <a:rPr lang="pt-BR" sz="700" err="1">
                <a:solidFill>
                  <a:srgbClr val="FFFFFF"/>
                </a:solidFill>
                <a:latin typeface="Arial" panose="020B0604020202020204" pitchFamily="34" charset="0"/>
                <a:cs typeface="Arial" panose="020B0604020202020204" pitchFamily="34" charset="0"/>
              </a:rPr>
              <a:t>ft</a:t>
            </a:r>
            <a:r>
              <a:rPr lang="pt-BR" sz="700">
                <a:solidFill>
                  <a:srgbClr val="FFFFFF"/>
                </a:solidFill>
                <a:latin typeface="Arial" panose="020B0604020202020204" pitchFamily="34" charset="0"/>
                <a:cs typeface="Arial" panose="020B0604020202020204" pitchFamily="34" charset="0"/>
              </a:rPr>
              <a:t>/1211554002/FT_1211554002.html. Último </a:t>
            </a:r>
            <a:r>
              <a:rPr lang="pt-BR" sz="700" err="1">
                <a:solidFill>
                  <a:srgbClr val="FFFFFF"/>
                </a:solidFill>
                <a:latin typeface="Arial" panose="020B0604020202020204" pitchFamily="34" charset="0"/>
                <a:cs typeface="Arial" panose="020B0604020202020204" pitchFamily="34" charset="0"/>
              </a:rPr>
              <a:t>acceso</a:t>
            </a:r>
            <a:r>
              <a:rPr lang="pt-BR" sz="700">
                <a:solidFill>
                  <a:srgbClr val="FFFFFF"/>
                </a:solidFill>
                <a:latin typeface="Arial" panose="020B0604020202020204" pitchFamily="34" charset="0"/>
                <a:cs typeface="Arial" panose="020B0604020202020204" pitchFamily="34" charset="0"/>
              </a:rPr>
              <a:t>: </a:t>
            </a:r>
            <a:r>
              <a:rPr lang="pt-BR" sz="700" err="1">
                <a:solidFill>
                  <a:srgbClr val="FFFFFF"/>
                </a:solidFill>
                <a:latin typeface="Arial" panose="020B0604020202020204" pitchFamily="34" charset="0"/>
                <a:cs typeface="Arial" panose="020B0604020202020204" pitchFamily="34" charset="0"/>
              </a:rPr>
              <a:t>enero</a:t>
            </a:r>
            <a:r>
              <a:rPr lang="pt-BR" sz="700">
                <a:solidFill>
                  <a:srgbClr val="FFFFFF"/>
                </a:solidFill>
                <a:latin typeface="Arial" panose="020B0604020202020204" pitchFamily="34" charset="0"/>
                <a:cs typeface="Arial" panose="020B0604020202020204" pitchFamily="34" charset="0"/>
              </a:rPr>
              <a:t> 2025.</a:t>
            </a:r>
          </a:p>
        </p:txBody>
      </p:sp>
      <p:sp>
        <p:nvSpPr>
          <p:cNvPr id="4" name="TextBox 10">
            <a:extLst>
              <a:ext uri="{FF2B5EF4-FFF2-40B4-BE49-F238E27FC236}">
                <a16:creationId xmlns:a16="http://schemas.microsoft.com/office/drawing/2014/main" id="{BECF0844-9777-0839-2F44-8193876DB52F}"/>
              </a:ext>
            </a:extLst>
          </p:cNvPr>
          <p:cNvSpPr txBox="1"/>
          <p:nvPr/>
        </p:nvSpPr>
        <p:spPr>
          <a:xfrm>
            <a:off x="110052" y="5504253"/>
            <a:ext cx="12500883" cy="200055"/>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sp>
        <p:nvSpPr>
          <p:cNvPr id="7" name="CuadroTexto 6">
            <a:extLst>
              <a:ext uri="{FF2B5EF4-FFF2-40B4-BE49-F238E27FC236}">
                <a16:creationId xmlns:a16="http://schemas.microsoft.com/office/drawing/2014/main" id="{E2618130-9884-51A1-D169-7585F05EA1D7}"/>
              </a:ext>
            </a:extLst>
          </p:cNvPr>
          <p:cNvSpPr txBox="1"/>
          <p:nvPr/>
        </p:nvSpPr>
        <p:spPr>
          <a:xfrm rot="16200000">
            <a:off x="11038449" y="921050"/>
            <a:ext cx="1951747" cy="215444"/>
          </a:xfrm>
          <a:prstGeom prst="rect">
            <a:avLst/>
          </a:prstGeom>
          <a:noFill/>
        </p:spPr>
        <p:txBody>
          <a:bodyPr wrap="square">
            <a:spAutoFit/>
          </a:bodyPr>
          <a:lstStyle/>
          <a:p>
            <a:r>
              <a:rPr lang="es-ES" sz="800" dirty="0">
                <a:solidFill>
                  <a:schemeClr val="bg1"/>
                </a:solidFill>
                <a:effectLst/>
                <a:latin typeface="Arial" panose="020B0604020202020204" pitchFamily="34" charset="0"/>
                <a:cs typeface="Arial" panose="020B0604020202020204" pitchFamily="34" charset="0"/>
              </a:rPr>
              <a:t>ES-EBG-2500006 Enero 2025</a:t>
            </a:r>
          </a:p>
        </p:txBody>
      </p:sp>
    </p:spTree>
    <p:extLst>
      <p:ext uri="{BB962C8B-B14F-4D97-AF65-F5344CB8AC3E}">
        <p14:creationId xmlns:p14="http://schemas.microsoft.com/office/powerpoint/2010/main" val="27914363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8B28D93-F083-0940-ACDA-9AE20729B0EF}"/>
              </a:ext>
            </a:extLst>
          </p:cNvPr>
          <p:cNvSpPr>
            <a:spLocks noGrp="1"/>
          </p:cNvSpPr>
          <p:nvPr>
            <p:ph type="title"/>
          </p:nvPr>
        </p:nvSpPr>
        <p:spPr>
          <a:xfrm>
            <a:off x="838200" y="0"/>
            <a:ext cx="9736731" cy="5556201"/>
          </a:xfrm>
        </p:spPr>
        <p:txBody>
          <a:bodyPr>
            <a:normAutofit/>
          </a:bodyPr>
          <a:lstStyle/>
          <a:p>
            <a:r>
              <a:rPr lang="es-ES"/>
              <a:t>¿Cómo podría un tratamiento innovador cambiar este panorama?</a:t>
            </a:r>
            <a:br>
              <a:rPr lang="es-ES"/>
            </a:br>
            <a:br>
              <a:rPr lang="es-ES"/>
            </a:br>
            <a:r>
              <a:rPr lang="es-ES"/>
              <a:t>¿Qué factores consideras más desafiantes a la hora de tratar a tus pacientes con DA moderada a grave?</a:t>
            </a:r>
          </a:p>
        </p:txBody>
      </p:sp>
      <p:sp>
        <p:nvSpPr>
          <p:cNvPr id="4" name="Marcador de pie de página 76">
            <a:extLst>
              <a:ext uri="{FF2B5EF4-FFF2-40B4-BE49-F238E27FC236}">
                <a16:creationId xmlns:a16="http://schemas.microsoft.com/office/drawing/2014/main" id="{69F929DA-068B-6A0E-C18B-CBA9C67D01E0}"/>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1821948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4">
            <a:extLst>
              <a:ext uri="{FF2B5EF4-FFF2-40B4-BE49-F238E27FC236}">
                <a16:creationId xmlns:a16="http://schemas.microsoft.com/office/drawing/2014/main" id="{439AC674-4D32-2127-DBFF-43292EA0D647}"/>
              </a:ext>
            </a:extLst>
          </p:cNvPr>
          <p:cNvSpPr txBox="1">
            <a:spLocks/>
          </p:cNvSpPr>
          <p:nvPr/>
        </p:nvSpPr>
        <p:spPr>
          <a:xfrm>
            <a:off x="787701" y="2689988"/>
            <a:ext cx="10950895" cy="137970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algn="ctr"/>
            <a:endParaRPr lang="es-ES" sz="6600" b="1"/>
          </a:p>
        </p:txBody>
      </p:sp>
      <p:sp>
        <p:nvSpPr>
          <p:cNvPr id="2" name="Título 1">
            <a:extLst>
              <a:ext uri="{FF2B5EF4-FFF2-40B4-BE49-F238E27FC236}">
                <a16:creationId xmlns:a16="http://schemas.microsoft.com/office/drawing/2014/main" id="{45513CE1-4F8B-61A0-A710-4860AAFD8724}"/>
              </a:ext>
            </a:extLst>
          </p:cNvPr>
          <p:cNvSpPr>
            <a:spLocks noGrp="1"/>
          </p:cNvSpPr>
          <p:nvPr>
            <p:ph type="title"/>
          </p:nvPr>
        </p:nvSpPr>
        <p:spPr>
          <a:xfrm>
            <a:off x="838200" y="0"/>
            <a:ext cx="9736731" cy="5556201"/>
          </a:xfrm>
        </p:spPr>
        <p:txBody>
          <a:bodyPr/>
          <a:lstStyle/>
          <a:p>
            <a:r>
              <a:rPr lang="es-ES"/>
              <a:t>Si pudiera seguir la evolución de uno de tus pacientes con DA moderada a grave, ¿qué mejoras esperaría observar a lo largo del tiempo?</a:t>
            </a:r>
          </a:p>
        </p:txBody>
      </p:sp>
      <p:sp>
        <p:nvSpPr>
          <p:cNvPr id="5" name="Marcador de pie de página 76">
            <a:extLst>
              <a:ext uri="{FF2B5EF4-FFF2-40B4-BE49-F238E27FC236}">
                <a16:creationId xmlns:a16="http://schemas.microsoft.com/office/drawing/2014/main" id="{B02A7C4F-1D41-B266-81B6-4686BFEDD357}"/>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19895869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6B4762-54AF-E6A0-3C8F-42E08F1C73FA}"/>
              </a:ext>
            </a:extLst>
          </p:cNvPr>
          <p:cNvSpPr>
            <a:spLocks noGrp="1"/>
          </p:cNvSpPr>
          <p:nvPr>
            <p:ph type="title"/>
          </p:nvPr>
        </p:nvSpPr>
        <p:spPr/>
        <p:txBody>
          <a:bodyPr>
            <a:noAutofit/>
          </a:bodyPr>
          <a:lstStyle/>
          <a:p>
            <a:r>
              <a:rPr lang="es-ES"/>
              <a:t>Paciente con DA moderada a grave*</a:t>
            </a:r>
          </a:p>
        </p:txBody>
      </p:sp>
      <p:pic>
        <p:nvPicPr>
          <p:cNvPr id="4" name="Imagen 3">
            <a:extLst>
              <a:ext uri="{FF2B5EF4-FFF2-40B4-BE49-F238E27FC236}">
                <a16:creationId xmlns:a16="http://schemas.microsoft.com/office/drawing/2014/main" id="{61E04141-0838-45EF-7A36-FB179FFC6D86}"/>
              </a:ext>
            </a:extLst>
          </p:cNvPr>
          <p:cNvPicPr>
            <a:picLocks noChangeAspect="1"/>
          </p:cNvPicPr>
          <p:nvPr/>
        </p:nvPicPr>
        <p:blipFill>
          <a:blip r:embed="rId2"/>
          <a:srcRect l="16645" r="16645"/>
          <a:stretch/>
        </p:blipFill>
        <p:spPr>
          <a:xfrm>
            <a:off x="9851942" y="1735407"/>
            <a:ext cx="1695316" cy="1693593"/>
          </a:xfrm>
          <a:prstGeom prst="ellipse">
            <a:avLst/>
          </a:prstGeom>
          <a:ln>
            <a:noFill/>
          </a:ln>
          <a:effectLst/>
        </p:spPr>
      </p:pic>
      <p:sp>
        <p:nvSpPr>
          <p:cNvPr id="3" name="CuadroTexto 2">
            <a:extLst>
              <a:ext uri="{FF2B5EF4-FFF2-40B4-BE49-F238E27FC236}">
                <a16:creationId xmlns:a16="http://schemas.microsoft.com/office/drawing/2014/main" id="{FFF7FE18-AF93-93F0-80AD-1F2DA5C3544C}"/>
              </a:ext>
            </a:extLst>
          </p:cNvPr>
          <p:cNvSpPr txBox="1"/>
          <p:nvPr/>
        </p:nvSpPr>
        <p:spPr>
          <a:xfrm>
            <a:off x="1437350" y="6396861"/>
            <a:ext cx="2445026" cy="307777"/>
          </a:xfrm>
          <a:prstGeom prst="rect">
            <a:avLst/>
          </a:prstGeom>
          <a:noFill/>
        </p:spPr>
        <p:txBody>
          <a:bodyPr wrap="square" rtlCol="0">
            <a:spAutoFit/>
          </a:bodyPr>
          <a:lstStyle/>
          <a:p>
            <a:r>
              <a:rPr lang="es-ES" sz="700">
                <a:solidFill>
                  <a:schemeClr val="tx2"/>
                </a:solidFill>
              </a:rPr>
              <a:t>*Paciente ficticio</a:t>
            </a:r>
          </a:p>
          <a:p>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endParaRPr lang="es-ES" sz="700">
              <a:solidFill>
                <a:schemeClr val="tx2"/>
              </a:solidFill>
            </a:endParaRPr>
          </a:p>
        </p:txBody>
      </p:sp>
      <p:sp>
        <p:nvSpPr>
          <p:cNvPr id="12" name="Rectángulo redondeado 11">
            <a:extLst>
              <a:ext uri="{FF2B5EF4-FFF2-40B4-BE49-F238E27FC236}">
                <a16:creationId xmlns:a16="http://schemas.microsoft.com/office/drawing/2014/main" id="{3F379E42-A751-38CB-B7E7-F49830C2DD9A}"/>
              </a:ext>
            </a:extLst>
          </p:cNvPr>
          <p:cNvSpPr/>
          <p:nvPr/>
        </p:nvSpPr>
        <p:spPr>
          <a:xfrm>
            <a:off x="558883" y="1735407"/>
            <a:ext cx="2152567" cy="1693593"/>
          </a:xfrm>
          <a:prstGeom prst="roundRect">
            <a:avLst>
              <a:gd name="adj" fmla="val 9914"/>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366464A1-DBF8-79E1-675C-0EAC152265CB}"/>
              </a:ext>
            </a:extLst>
          </p:cNvPr>
          <p:cNvSpPr txBox="1"/>
          <p:nvPr/>
        </p:nvSpPr>
        <p:spPr>
          <a:xfrm>
            <a:off x="697198" y="1825252"/>
            <a:ext cx="1633491" cy="584775"/>
          </a:xfrm>
          <a:prstGeom prst="rect">
            <a:avLst/>
          </a:prstGeom>
          <a:noFill/>
        </p:spPr>
        <p:txBody>
          <a:bodyPr wrap="square">
            <a:spAutoFit/>
          </a:bodyPr>
          <a:lstStyle/>
          <a:p>
            <a:r>
              <a:rPr lang="es-ES" sz="1600" b="1">
                <a:solidFill>
                  <a:schemeClr val="accent2"/>
                </a:solidFill>
              </a:rPr>
              <a:t>DATOS GENERALES:</a:t>
            </a:r>
            <a:endParaRPr lang="es-ES" sz="1600">
              <a:solidFill>
                <a:schemeClr val="accent2"/>
              </a:solidFill>
            </a:endParaRPr>
          </a:p>
        </p:txBody>
      </p:sp>
      <p:sp>
        <p:nvSpPr>
          <p:cNvPr id="16" name="CuadroTexto 15">
            <a:extLst>
              <a:ext uri="{FF2B5EF4-FFF2-40B4-BE49-F238E27FC236}">
                <a16:creationId xmlns:a16="http://schemas.microsoft.com/office/drawing/2014/main" id="{B88B488E-D5B6-72A0-BB24-05B6830236E7}"/>
              </a:ext>
            </a:extLst>
          </p:cNvPr>
          <p:cNvSpPr txBox="1"/>
          <p:nvPr/>
        </p:nvSpPr>
        <p:spPr>
          <a:xfrm>
            <a:off x="697198" y="2435551"/>
            <a:ext cx="2157371" cy="538609"/>
          </a:xfrm>
          <a:prstGeom prst="rect">
            <a:avLst/>
          </a:prstGeom>
          <a:noFill/>
        </p:spPr>
        <p:txBody>
          <a:bodyPr wrap="square">
            <a:spAutoFit/>
          </a:bodyPr>
          <a:lstStyle/>
          <a:p>
            <a:pPr>
              <a:spcAft>
                <a:spcPts val="600"/>
              </a:spcAft>
            </a:pPr>
            <a:r>
              <a:rPr lang="es-ES" sz="1200" b="1">
                <a:solidFill>
                  <a:schemeClr val="accent1"/>
                </a:solidFill>
              </a:rPr>
              <a:t>Edad</a:t>
            </a:r>
            <a:r>
              <a:rPr lang="es-ES" sz="1200">
                <a:solidFill>
                  <a:schemeClr val="accent1"/>
                </a:solidFill>
              </a:rPr>
              <a:t>: 35 años.</a:t>
            </a:r>
          </a:p>
          <a:p>
            <a:pPr>
              <a:spcAft>
                <a:spcPts val="600"/>
              </a:spcAft>
            </a:pPr>
            <a:r>
              <a:rPr lang="es-ES" sz="1200" b="1">
                <a:solidFill>
                  <a:schemeClr val="accent1"/>
                </a:solidFill>
              </a:rPr>
              <a:t>Sexo</a:t>
            </a:r>
            <a:r>
              <a:rPr lang="es-ES" sz="1200">
                <a:solidFill>
                  <a:schemeClr val="accent1"/>
                </a:solidFill>
              </a:rPr>
              <a:t>: Mujer.</a:t>
            </a:r>
          </a:p>
        </p:txBody>
      </p:sp>
      <p:sp>
        <p:nvSpPr>
          <p:cNvPr id="17" name="Rectángulo redondeado 16">
            <a:extLst>
              <a:ext uri="{FF2B5EF4-FFF2-40B4-BE49-F238E27FC236}">
                <a16:creationId xmlns:a16="http://schemas.microsoft.com/office/drawing/2014/main" id="{2B71C301-9E4A-7121-5D65-AC6B9305AD83}"/>
              </a:ext>
            </a:extLst>
          </p:cNvPr>
          <p:cNvSpPr/>
          <p:nvPr/>
        </p:nvSpPr>
        <p:spPr>
          <a:xfrm>
            <a:off x="558883" y="3619540"/>
            <a:ext cx="2152567" cy="1567808"/>
          </a:xfrm>
          <a:prstGeom prst="roundRect">
            <a:avLst>
              <a:gd name="adj" fmla="val 5135"/>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CuadroTexto 17">
            <a:extLst>
              <a:ext uri="{FF2B5EF4-FFF2-40B4-BE49-F238E27FC236}">
                <a16:creationId xmlns:a16="http://schemas.microsoft.com/office/drawing/2014/main" id="{E52EE4E4-AABB-D9F7-8271-83EF787E3C2E}"/>
              </a:ext>
            </a:extLst>
          </p:cNvPr>
          <p:cNvSpPr txBox="1"/>
          <p:nvPr/>
        </p:nvSpPr>
        <p:spPr>
          <a:xfrm>
            <a:off x="697198" y="3761756"/>
            <a:ext cx="2397694" cy="338554"/>
          </a:xfrm>
          <a:prstGeom prst="rect">
            <a:avLst/>
          </a:prstGeom>
          <a:noFill/>
        </p:spPr>
        <p:txBody>
          <a:bodyPr wrap="square">
            <a:spAutoFit/>
          </a:bodyPr>
          <a:lstStyle/>
          <a:p>
            <a:r>
              <a:rPr lang="es-ES" sz="1600" b="1">
                <a:solidFill>
                  <a:schemeClr val="accent2"/>
                </a:solidFill>
              </a:rPr>
              <a:t>DIAGNÓSTICO:</a:t>
            </a:r>
            <a:endParaRPr lang="es-ES" sz="1600">
              <a:solidFill>
                <a:schemeClr val="accent2"/>
              </a:solidFill>
            </a:endParaRPr>
          </a:p>
        </p:txBody>
      </p:sp>
      <p:sp>
        <p:nvSpPr>
          <p:cNvPr id="19" name="CuadroTexto 18">
            <a:extLst>
              <a:ext uri="{FF2B5EF4-FFF2-40B4-BE49-F238E27FC236}">
                <a16:creationId xmlns:a16="http://schemas.microsoft.com/office/drawing/2014/main" id="{6D437299-0988-4BBB-9973-9AA14C0BF830}"/>
              </a:ext>
            </a:extLst>
          </p:cNvPr>
          <p:cNvSpPr txBox="1"/>
          <p:nvPr/>
        </p:nvSpPr>
        <p:spPr>
          <a:xfrm>
            <a:off x="681959" y="4176510"/>
            <a:ext cx="1586854" cy="461665"/>
          </a:xfrm>
          <a:prstGeom prst="rect">
            <a:avLst/>
          </a:prstGeom>
          <a:noFill/>
        </p:spPr>
        <p:txBody>
          <a:bodyPr wrap="square">
            <a:spAutoFit/>
          </a:bodyPr>
          <a:lstStyle/>
          <a:p>
            <a:pPr>
              <a:spcAft>
                <a:spcPts val="600"/>
              </a:spcAft>
            </a:pPr>
            <a:r>
              <a:rPr lang="es-ES" sz="1200">
                <a:solidFill>
                  <a:schemeClr val="accent1"/>
                </a:solidFill>
              </a:rPr>
              <a:t>Dermatitis atópica moderada a grave.</a:t>
            </a:r>
          </a:p>
        </p:txBody>
      </p:sp>
      <p:sp>
        <p:nvSpPr>
          <p:cNvPr id="23" name="Rectángulo redondeado 22">
            <a:extLst>
              <a:ext uri="{FF2B5EF4-FFF2-40B4-BE49-F238E27FC236}">
                <a16:creationId xmlns:a16="http://schemas.microsoft.com/office/drawing/2014/main" id="{2F5A1E91-86C3-D94C-74EA-C0FC3973C84D}"/>
              </a:ext>
            </a:extLst>
          </p:cNvPr>
          <p:cNvSpPr/>
          <p:nvPr/>
        </p:nvSpPr>
        <p:spPr>
          <a:xfrm>
            <a:off x="3002434" y="1735407"/>
            <a:ext cx="2676411" cy="3451941"/>
          </a:xfrm>
          <a:prstGeom prst="roundRect">
            <a:avLst>
              <a:gd name="adj" fmla="val 3435"/>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0F1B3E4F-62F2-B80F-B6E7-4981AB9436BC}"/>
              </a:ext>
            </a:extLst>
          </p:cNvPr>
          <p:cNvSpPr txBox="1"/>
          <p:nvPr/>
        </p:nvSpPr>
        <p:spPr>
          <a:xfrm>
            <a:off x="3140749" y="1825252"/>
            <a:ext cx="2397694" cy="338554"/>
          </a:xfrm>
          <a:prstGeom prst="rect">
            <a:avLst/>
          </a:prstGeom>
          <a:noFill/>
        </p:spPr>
        <p:txBody>
          <a:bodyPr wrap="square">
            <a:spAutoFit/>
          </a:bodyPr>
          <a:lstStyle/>
          <a:p>
            <a:r>
              <a:rPr lang="es-ES" sz="1600" b="1">
                <a:solidFill>
                  <a:schemeClr val="accent2"/>
                </a:solidFill>
              </a:rPr>
              <a:t>SÍNTOMAS:</a:t>
            </a:r>
            <a:endParaRPr lang="es-ES" sz="1600">
              <a:solidFill>
                <a:schemeClr val="accent2"/>
              </a:solidFill>
            </a:endParaRPr>
          </a:p>
        </p:txBody>
      </p:sp>
      <p:sp>
        <p:nvSpPr>
          <p:cNvPr id="25" name="CuadroTexto 24">
            <a:extLst>
              <a:ext uri="{FF2B5EF4-FFF2-40B4-BE49-F238E27FC236}">
                <a16:creationId xmlns:a16="http://schemas.microsoft.com/office/drawing/2014/main" id="{648BAB4E-57C0-8494-DD36-AEDF915E841F}"/>
              </a:ext>
            </a:extLst>
          </p:cNvPr>
          <p:cNvSpPr txBox="1"/>
          <p:nvPr/>
        </p:nvSpPr>
        <p:spPr>
          <a:xfrm>
            <a:off x="3140750" y="2163806"/>
            <a:ext cx="2312192" cy="2723823"/>
          </a:xfrm>
          <a:prstGeom prst="rect">
            <a:avLst/>
          </a:prstGeom>
          <a:noFill/>
        </p:spPr>
        <p:txBody>
          <a:bodyPr wrap="square">
            <a:spAutoFit/>
          </a:bodyPr>
          <a:lstStyle/>
          <a:p>
            <a:pPr>
              <a:spcAft>
                <a:spcPts val="600"/>
              </a:spcAft>
            </a:pPr>
            <a:r>
              <a:rPr lang="es-ES" sz="1200" b="1">
                <a:solidFill>
                  <a:schemeClr val="accent1"/>
                </a:solidFill>
              </a:rPr>
              <a:t>Prurito intenso</a:t>
            </a:r>
            <a:r>
              <a:rPr lang="es-ES" sz="1200">
                <a:solidFill>
                  <a:schemeClr val="accent1"/>
                </a:solidFill>
              </a:rPr>
              <a:t>: Persistente y debilitante, que interfiere con el sueño y las actividades diarias.</a:t>
            </a:r>
          </a:p>
          <a:p>
            <a:pPr>
              <a:spcAft>
                <a:spcPts val="600"/>
              </a:spcAft>
            </a:pPr>
            <a:r>
              <a:rPr lang="es-ES" sz="1200" b="1">
                <a:solidFill>
                  <a:schemeClr val="accent1"/>
                </a:solidFill>
              </a:rPr>
              <a:t>Lesiones eccematosas</a:t>
            </a:r>
            <a:r>
              <a:rPr lang="es-ES" sz="1200">
                <a:solidFill>
                  <a:schemeClr val="accent1"/>
                </a:solidFill>
              </a:rPr>
              <a:t>: Placas inflamadas, pápulas eritematosas, descamación y engrosamiento de la piel (liquenificación).</a:t>
            </a:r>
          </a:p>
          <a:p>
            <a:pPr>
              <a:spcAft>
                <a:spcPts val="600"/>
              </a:spcAft>
            </a:pPr>
            <a:r>
              <a:rPr lang="es-ES" sz="1200" b="1">
                <a:solidFill>
                  <a:schemeClr val="accent1"/>
                </a:solidFill>
              </a:rPr>
              <a:t> Localización:</a:t>
            </a:r>
            <a:br>
              <a:rPr lang="es-ES" sz="1200">
                <a:solidFill>
                  <a:schemeClr val="accent1"/>
                </a:solidFill>
              </a:rPr>
            </a:br>
            <a:r>
              <a:rPr lang="es-ES" sz="1200">
                <a:solidFill>
                  <a:schemeClr val="accent1"/>
                </a:solidFill>
              </a:rPr>
              <a:t>Áreas extensas de enrojecimiento en brazos, piernas, cuello y rostro.</a:t>
            </a:r>
          </a:p>
          <a:p>
            <a:pPr>
              <a:spcAft>
                <a:spcPts val="600"/>
              </a:spcAft>
            </a:pPr>
            <a:endParaRPr lang="es-ES" sz="1200">
              <a:solidFill>
                <a:schemeClr val="accent1"/>
              </a:solidFill>
            </a:endParaRPr>
          </a:p>
        </p:txBody>
      </p:sp>
      <p:sp>
        <p:nvSpPr>
          <p:cNvPr id="26" name="Rectángulo redondeado 25">
            <a:extLst>
              <a:ext uri="{FF2B5EF4-FFF2-40B4-BE49-F238E27FC236}">
                <a16:creationId xmlns:a16="http://schemas.microsoft.com/office/drawing/2014/main" id="{A5B15D9E-98F8-09C1-F253-AB326626B2DE}"/>
              </a:ext>
            </a:extLst>
          </p:cNvPr>
          <p:cNvSpPr/>
          <p:nvPr/>
        </p:nvSpPr>
        <p:spPr>
          <a:xfrm>
            <a:off x="5998407" y="1735408"/>
            <a:ext cx="3713133" cy="1702170"/>
          </a:xfrm>
          <a:prstGeom prst="roundRect">
            <a:avLst>
              <a:gd name="adj" fmla="val 3435"/>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08035006-A80C-F969-9EF8-2D094EFAA099}"/>
              </a:ext>
            </a:extLst>
          </p:cNvPr>
          <p:cNvSpPr txBox="1"/>
          <p:nvPr/>
        </p:nvSpPr>
        <p:spPr>
          <a:xfrm>
            <a:off x="6136722" y="1825252"/>
            <a:ext cx="2397694" cy="338554"/>
          </a:xfrm>
          <a:prstGeom prst="rect">
            <a:avLst/>
          </a:prstGeom>
          <a:noFill/>
        </p:spPr>
        <p:txBody>
          <a:bodyPr wrap="square">
            <a:spAutoFit/>
          </a:bodyPr>
          <a:lstStyle/>
          <a:p>
            <a:r>
              <a:rPr lang="es-ES" sz="1600" b="1">
                <a:solidFill>
                  <a:schemeClr val="accent2"/>
                </a:solidFill>
              </a:rPr>
              <a:t>HISTORIA CLÍNICA:</a:t>
            </a:r>
            <a:endParaRPr lang="es-ES" sz="1600">
              <a:solidFill>
                <a:schemeClr val="accent2"/>
              </a:solidFill>
            </a:endParaRPr>
          </a:p>
        </p:txBody>
      </p:sp>
      <p:sp>
        <p:nvSpPr>
          <p:cNvPr id="28" name="CuadroTexto 27">
            <a:extLst>
              <a:ext uri="{FF2B5EF4-FFF2-40B4-BE49-F238E27FC236}">
                <a16:creationId xmlns:a16="http://schemas.microsoft.com/office/drawing/2014/main" id="{14D455D6-8E2C-CED2-59C7-EE6DFB81F653}"/>
              </a:ext>
            </a:extLst>
          </p:cNvPr>
          <p:cNvSpPr txBox="1"/>
          <p:nvPr/>
        </p:nvSpPr>
        <p:spPr>
          <a:xfrm>
            <a:off x="6136722" y="2163806"/>
            <a:ext cx="3412913" cy="1169551"/>
          </a:xfrm>
          <a:prstGeom prst="rect">
            <a:avLst/>
          </a:prstGeom>
          <a:noFill/>
        </p:spPr>
        <p:txBody>
          <a:bodyPr wrap="square">
            <a:spAutoFit/>
          </a:bodyPr>
          <a:lstStyle/>
          <a:p>
            <a:pPr>
              <a:spcAft>
                <a:spcPts val="600"/>
              </a:spcAft>
            </a:pPr>
            <a:r>
              <a:rPr lang="es-ES" sz="1200" b="1">
                <a:solidFill>
                  <a:schemeClr val="accent1"/>
                </a:solidFill>
              </a:rPr>
              <a:t>Años con la enfermedad</a:t>
            </a:r>
            <a:r>
              <a:rPr lang="es-ES" sz="1200">
                <a:solidFill>
                  <a:schemeClr val="accent1"/>
                </a:solidFill>
              </a:rPr>
              <a:t>: 15 años.</a:t>
            </a:r>
          </a:p>
          <a:p>
            <a:pPr>
              <a:spcAft>
                <a:spcPts val="600"/>
              </a:spcAft>
            </a:pPr>
            <a:r>
              <a:rPr lang="es-ES" sz="1200" b="1">
                <a:solidFill>
                  <a:schemeClr val="accent1"/>
                </a:solidFill>
              </a:rPr>
              <a:t>Tratamientos previos</a:t>
            </a:r>
            <a:r>
              <a:rPr lang="es-ES" sz="1200">
                <a:solidFill>
                  <a:schemeClr val="accent1"/>
                </a:solidFill>
              </a:rPr>
              <a:t>: Uso de corticosteroides tópicos y terapia sistémica clásica.</a:t>
            </a:r>
          </a:p>
          <a:p>
            <a:pPr>
              <a:spcAft>
                <a:spcPts val="600"/>
              </a:spcAft>
            </a:pPr>
            <a:r>
              <a:rPr lang="es-ES" sz="1200" b="1">
                <a:solidFill>
                  <a:schemeClr val="accent1"/>
                </a:solidFill>
              </a:rPr>
              <a:t>Evolución</a:t>
            </a:r>
            <a:r>
              <a:rPr lang="es-ES" sz="1200">
                <a:solidFill>
                  <a:schemeClr val="accent1"/>
                </a:solidFill>
              </a:rPr>
              <a:t>: Incremento en la frecuencia y severidad de los brotes en los últimos 3 años.</a:t>
            </a:r>
          </a:p>
        </p:txBody>
      </p:sp>
      <p:sp>
        <p:nvSpPr>
          <p:cNvPr id="29" name="Rectángulo redondeado 28">
            <a:extLst>
              <a:ext uri="{FF2B5EF4-FFF2-40B4-BE49-F238E27FC236}">
                <a16:creationId xmlns:a16="http://schemas.microsoft.com/office/drawing/2014/main" id="{5275B358-BD27-3C1D-DD47-9817E6C282F3}"/>
              </a:ext>
            </a:extLst>
          </p:cNvPr>
          <p:cNvSpPr/>
          <p:nvPr/>
        </p:nvSpPr>
        <p:spPr>
          <a:xfrm>
            <a:off x="5998407" y="3671911"/>
            <a:ext cx="5511634" cy="1515437"/>
          </a:xfrm>
          <a:prstGeom prst="roundRect">
            <a:avLst>
              <a:gd name="adj" fmla="val 3435"/>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CuadroTexto 29">
            <a:extLst>
              <a:ext uri="{FF2B5EF4-FFF2-40B4-BE49-F238E27FC236}">
                <a16:creationId xmlns:a16="http://schemas.microsoft.com/office/drawing/2014/main" id="{6007E47B-9B41-22DA-2A47-F34BFD6644F5}"/>
              </a:ext>
            </a:extLst>
          </p:cNvPr>
          <p:cNvSpPr txBox="1"/>
          <p:nvPr/>
        </p:nvSpPr>
        <p:spPr>
          <a:xfrm>
            <a:off x="6136721" y="3761756"/>
            <a:ext cx="4566465" cy="338554"/>
          </a:xfrm>
          <a:prstGeom prst="rect">
            <a:avLst/>
          </a:prstGeom>
          <a:noFill/>
        </p:spPr>
        <p:txBody>
          <a:bodyPr wrap="square">
            <a:spAutoFit/>
          </a:bodyPr>
          <a:lstStyle/>
          <a:p>
            <a:r>
              <a:rPr lang="es-ES" sz="1600" b="1">
                <a:solidFill>
                  <a:schemeClr val="accent2"/>
                </a:solidFill>
              </a:rPr>
              <a:t>CONSIDERACIONES TERAPÉUTICAS:</a:t>
            </a:r>
            <a:endParaRPr lang="es-ES" sz="1600">
              <a:solidFill>
                <a:schemeClr val="accent2"/>
              </a:solidFill>
            </a:endParaRPr>
          </a:p>
        </p:txBody>
      </p:sp>
      <p:sp>
        <p:nvSpPr>
          <p:cNvPr id="31" name="CuadroTexto 30">
            <a:extLst>
              <a:ext uri="{FF2B5EF4-FFF2-40B4-BE49-F238E27FC236}">
                <a16:creationId xmlns:a16="http://schemas.microsoft.com/office/drawing/2014/main" id="{6F967E0E-9DAE-8F81-B423-579EEA43CB39}"/>
              </a:ext>
            </a:extLst>
          </p:cNvPr>
          <p:cNvSpPr txBox="1"/>
          <p:nvPr/>
        </p:nvSpPr>
        <p:spPr>
          <a:xfrm>
            <a:off x="6136723" y="4100310"/>
            <a:ext cx="5373318" cy="907941"/>
          </a:xfrm>
          <a:prstGeom prst="rect">
            <a:avLst/>
          </a:prstGeom>
          <a:noFill/>
        </p:spPr>
        <p:txBody>
          <a:bodyPr wrap="square">
            <a:spAutoFit/>
          </a:bodyPr>
          <a:lstStyle/>
          <a:p>
            <a:pPr>
              <a:spcAft>
                <a:spcPts val="600"/>
              </a:spcAft>
            </a:pPr>
            <a:r>
              <a:rPr lang="es-ES" sz="1200" b="1">
                <a:solidFill>
                  <a:schemeClr val="accent1"/>
                </a:solidFill>
              </a:rPr>
              <a:t>Candidata a terapia sistémica</a:t>
            </a:r>
            <a:r>
              <a:rPr lang="es-ES" sz="1200">
                <a:solidFill>
                  <a:schemeClr val="accent1"/>
                </a:solidFill>
              </a:rPr>
              <a:t>: Debido a la extensión y severidad de la enfermedad, se considera una candidata para terapia sistémica avanzada.</a:t>
            </a:r>
          </a:p>
          <a:p>
            <a:pPr>
              <a:spcAft>
                <a:spcPts val="600"/>
              </a:spcAft>
            </a:pPr>
            <a:r>
              <a:rPr lang="es-ES" sz="1200" b="1">
                <a:solidFill>
                  <a:schemeClr val="accent1"/>
                </a:solidFill>
              </a:rPr>
              <a:t>Objetivo del tratamiento</a:t>
            </a:r>
            <a:r>
              <a:rPr lang="es-ES" sz="1200">
                <a:solidFill>
                  <a:schemeClr val="accent1"/>
                </a:solidFill>
              </a:rPr>
              <a:t>: Reducción significativa de los síntomas, mejoría de la calidad de vida, y manejo a largo plazo para prevenir brotes.</a:t>
            </a:r>
          </a:p>
        </p:txBody>
      </p:sp>
    </p:spTree>
    <p:extLst>
      <p:ext uri="{BB962C8B-B14F-4D97-AF65-F5344CB8AC3E}">
        <p14:creationId xmlns:p14="http://schemas.microsoft.com/office/powerpoint/2010/main" val="27357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42DE81-31E0-F8F8-E27F-E9047963743F}"/>
              </a:ext>
            </a:extLst>
          </p:cNvPr>
          <p:cNvSpPr>
            <a:spLocks noGrp="1"/>
          </p:cNvSpPr>
          <p:nvPr>
            <p:ph type="title"/>
          </p:nvPr>
        </p:nvSpPr>
        <p:spPr>
          <a:xfrm>
            <a:off x="838200" y="0"/>
            <a:ext cx="9736731" cy="5556201"/>
          </a:xfrm>
        </p:spPr>
        <p:txBody>
          <a:bodyPr>
            <a:normAutofit/>
          </a:bodyPr>
          <a:lstStyle/>
          <a:p>
            <a:r>
              <a:rPr lang="es-ES"/>
              <a:t>¿Qué estrategias sueles emplear para abordar este tipo de perfil clínico?</a:t>
            </a:r>
            <a:br>
              <a:rPr lang="es-ES"/>
            </a:br>
            <a:br>
              <a:rPr lang="es-ES"/>
            </a:br>
            <a:r>
              <a:rPr lang="es-ES"/>
              <a:t>¿Cuáles son tus expectativas iniciales al empezar un nuevo tratamiento para un perfil de paciente como este con DA moderada a grave?</a:t>
            </a:r>
          </a:p>
        </p:txBody>
      </p:sp>
      <p:sp>
        <p:nvSpPr>
          <p:cNvPr id="4" name="Marcador de pie de página 76">
            <a:extLst>
              <a:ext uri="{FF2B5EF4-FFF2-40B4-BE49-F238E27FC236}">
                <a16:creationId xmlns:a16="http://schemas.microsoft.com/office/drawing/2014/main" id="{819168BB-072E-9917-85E8-92AC57E3ABD7}"/>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29610058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BAFAB3-6EFA-8F4E-6C26-F346607B8A79}"/>
              </a:ext>
            </a:extLst>
          </p:cNvPr>
          <p:cNvSpPr>
            <a:spLocks noGrp="1"/>
          </p:cNvSpPr>
          <p:nvPr>
            <p:ph type="title"/>
          </p:nvPr>
        </p:nvSpPr>
        <p:spPr/>
        <p:txBody>
          <a:bodyPr>
            <a:noAutofit/>
          </a:bodyPr>
          <a:lstStyle/>
          <a:p>
            <a:r>
              <a:rPr lang="es-ES"/>
              <a:t>Inicio del tratamiento con EBGLYSS</a:t>
            </a:r>
            <a:r>
              <a:rPr lang="es-ES" baseline="30000"/>
              <a:t>®</a:t>
            </a:r>
          </a:p>
        </p:txBody>
      </p:sp>
      <p:sp>
        <p:nvSpPr>
          <p:cNvPr id="6" name="CuadroTexto 5">
            <a:extLst>
              <a:ext uri="{FF2B5EF4-FFF2-40B4-BE49-F238E27FC236}">
                <a16:creationId xmlns:a16="http://schemas.microsoft.com/office/drawing/2014/main" id="{6FDACBB9-049B-461F-76F1-055B52708A05}"/>
              </a:ext>
            </a:extLst>
          </p:cNvPr>
          <p:cNvSpPr txBox="1"/>
          <p:nvPr/>
        </p:nvSpPr>
        <p:spPr>
          <a:xfrm>
            <a:off x="1434353" y="6152518"/>
            <a:ext cx="9078260" cy="523220"/>
          </a:xfrm>
          <a:prstGeom prst="rect">
            <a:avLst/>
          </a:prstGeom>
          <a:noFill/>
        </p:spPr>
        <p:txBody>
          <a:bodyPr wrap="square">
            <a:spAutoFit/>
          </a:bodyPr>
          <a:lstStyle/>
          <a:p>
            <a:pPr algn="just"/>
            <a:r>
              <a:rPr lang="es-ES" sz="700" b="1">
                <a:solidFill>
                  <a:schemeClr val="tx2"/>
                </a:solidFill>
                <a:latin typeface="Arial" panose="020B0604020202020204" pitchFamily="34" charset="0"/>
                <a:cs typeface="Arial" panose="020B0604020202020204" pitchFamily="34" charset="0"/>
              </a:rPr>
              <a:t>IL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interleuquina</a:t>
            </a:r>
            <a:r>
              <a:rPr lang="es-ES" sz="700">
                <a:solidFill>
                  <a:schemeClr val="tx2"/>
                </a:solidFill>
                <a:latin typeface="Arial" panose="020B0604020202020204" pitchFamily="34" charset="0"/>
                <a:cs typeface="Arial" panose="020B0604020202020204" pitchFamily="34" charset="0"/>
              </a:rPr>
              <a:t>.</a:t>
            </a:r>
            <a:endParaRPr lang="es-ES" sz="700" b="1" i="0" u="none" strike="noStrike" baseline="0">
              <a:solidFill>
                <a:schemeClr val="tx2"/>
              </a:solidFill>
            </a:endParaRPr>
          </a:p>
          <a:p>
            <a:pPr algn="just"/>
            <a:r>
              <a:rPr lang="es-ES" sz="700" b="1" i="0" u="none" strike="noStrike" baseline="0">
                <a:solidFill>
                  <a:schemeClr val="tx2"/>
                </a:solidFill>
              </a:rPr>
              <a:t>1.</a:t>
            </a:r>
            <a:r>
              <a:rPr lang="es-ES" sz="700" b="0" i="0" u="none" strike="noStrike" baseline="0">
                <a:solidFill>
                  <a:schemeClr val="tx2"/>
                </a:solidFill>
              </a:rPr>
              <a:t> Ficha técnica de EBGLYSS</a:t>
            </a:r>
            <a:r>
              <a:rPr lang="es-ES" sz="700" b="0" i="0" u="none" strike="noStrike" baseline="30000">
                <a:solidFill>
                  <a:schemeClr val="tx2"/>
                </a:solidFill>
              </a:rPr>
              <a:t>®</a:t>
            </a:r>
            <a:r>
              <a:rPr lang="es-ES" sz="700" b="0" i="0" u="none" strike="noStrike" baseline="0">
                <a:solidFill>
                  <a:schemeClr val="tx2"/>
                </a:solidFill>
              </a:rPr>
              <a:t> (</a:t>
            </a:r>
            <a:r>
              <a:rPr lang="es-ES" sz="700" b="0" i="0" u="none" strike="noStrike" baseline="0" err="1">
                <a:solidFill>
                  <a:schemeClr val="tx2"/>
                </a:solidFill>
              </a:rPr>
              <a:t>lebrikizumab</a:t>
            </a:r>
            <a:r>
              <a:rPr lang="es-ES" sz="700" b="0" i="0" u="none" strike="noStrike" baseline="0">
                <a:solidFill>
                  <a:schemeClr val="tx2"/>
                </a:solidFill>
              </a:rPr>
              <a:t>). Disponible en: https://cima.aemps.es/cima/dochtml/ft/1231765007/FT_1231765007.html. Último acceso: enero 2025. </a:t>
            </a:r>
            <a:r>
              <a:rPr lang="es-ES" sz="700" b="1" i="0" u="none" strike="noStrike" baseline="0">
                <a:solidFill>
                  <a:schemeClr val="tx2"/>
                </a:solidFill>
              </a:rPr>
              <a:t>2.</a:t>
            </a:r>
            <a:r>
              <a:rPr lang="es-ES" sz="700" b="0" i="0" u="none" strike="noStrike" baseline="0">
                <a:solidFill>
                  <a:schemeClr val="tx2"/>
                </a:solidFill>
              </a:rPr>
              <a:t> Los fármacos del futuro ya están aquí: más precisos, más eficaces y con menos efectos secundarios. Reportaje. </a:t>
            </a:r>
            <a:r>
              <a:rPr lang="es-ES" sz="700" b="0" i="0" u="none" strike="noStrike" baseline="0" err="1">
                <a:solidFill>
                  <a:schemeClr val="tx2"/>
                </a:solidFill>
              </a:rPr>
              <a:t>Farma</a:t>
            </a:r>
            <a:r>
              <a:rPr lang="es-ES" sz="700" b="0" i="0" u="none" strike="noStrike" baseline="0">
                <a:solidFill>
                  <a:schemeClr val="tx2"/>
                </a:solidFill>
              </a:rPr>
              <a:t> industria [internet]. Disponible en https://www.farmaindustria.es/web/reportaje/los-farmacos-del-futuro-ya-estan-aqui-mas-precisos-mas-eficaces-y-con-menos-efectos-secundarios/. Último acceso: enero 2025. </a:t>
            </a:r>
            <a:r>
              <a:rPr lang="en-US" sz="700" b="1" i="0" u="none" strike="noStrike" baseline="0">
                <a:solidFill>
                  <a:schemeClr val="tx2"/>
                </a:solidFill>
              </a:rPr>
              <a:t>3. </a:t>
            </a:r>
            <a:r>
              <a:rPr lang="en-US" sz="700" b="0" i="0" u="none" strike="noStrike" baseline="0">
                <a:solidFill>
                  <a:schemeClr val="tx2"/>
                </a:solidFill>
              </a:rPr>
              <a:t>Gonçalves F, </a:t>
            </a:r>
            <a:r>
              <a:rPr lang="en-US" sz="700" b="0" i="1" u="none" strike="noStrike" baseline="0">
                <a:solidFill>
                  <a:schemeClr val="tx2"/>
                </a:solidFill>
              </a:rPr>
              <a:t>et al</a:t>
            </a:r>
            <a:r>
              <a:rPr lang="en-US" sz="700" b="0" i="0" u="none" strike="noStrike" baseline="0">
                <a:solidFill>
                  <a:schemeClr val="tx2"/>
                </a:solidFill>
              </a:rPr>
              <a:t>. Selective IL-13 inhibitors for the treatment of atopic dermatitis. Drugs Context. 2021;10:2021-1-7.</a:t>
            </a:r>
            <a:endParaRPr lang="es-ES" sz="700">
              <a:solidFill>
                <a:schemeClr val="tx2"/>
              </a:solidFill>
            </a:endParaRPr>
          </a:p>
        </p:txBody>
      </p:sp>
      <p:sp>
        <p:nvSpPr>
          <p:cNvPr id="7" name="CuadroTexto 6">
            <a:extLst>
              <a:ext uri="{FF2B5EF4-FFF2-40B4-BE49-F238E27FC236}">
                <a16:creationId xmlns:a16="http://schemas.microsoft.com/office/drawing/2014/main" id="{CF2DABD7-249A-7CEB-D0D9-281A2466B59E}"/>
              </a:ext>
            </a:extLst>
          </p:cNvPr>
          <p:cNvSpPr txBox="1"/>
          <p:nvPr/>
        </p:nvSpPr>
        <p:spPr>
          <a:xfrm>
            <a:off x="2405791" y="2742287"/>
            <a:ext cx="7906609" cy="1328023"/>
          </a:xfrm>
          <a:prstGeom prst="roundRect">
            <a:avLst/>
          </a:prstGeom>
          <a:noFill/>
          <a:ln w="28575">
            <a:noFill/>
          </a:ln>
        </p:spPr>
        <p:txBody>
          <a:bodyPr wrap="square" rtlCol="0">
            <a:spAutoFit/>
          </a:bodyPr>
          <a:lstStyle/>
          <a:p>
            <a:r>
              <a:rPr lang="es-ES" sz="2400" b="1" i="0" u="none" strike="noStrike" baseline="0">
                <a:solidFill>
                  <a:srgbClr val="7A45B8"/>
                </a:solidFill>
              </a:rPr>
              <a:t>EBGLYSS</a:t>
            </a:r>
            <a:r>
              <a:rPr lang="es-ES" sz="2400" b="1" i="0" u="none" strike="noStrike" baseline="30000">
                <a:solidFill>
                  <a:srgbClr val="7A45B8"/>
                </a:solidFill>
                <a:cs typeface="Arial" panose="020B0604020202020204" pitchFamily="34" charset="0"/>
              </a:rPr>
              <a:t>®</a:t>
            </a:r>
            <a:r>
              <a:rPr lang="es-ES" sz="2400" b="1" i="0" u="none" strike="noStrike" baseline="0">
                <a:solidFill>
                  <a:srgbClr val="7A45B8"/>
                </a:solidFill>
              </a:rPr>
              <a:t>, un inhibidor selectivo de la IL-13</a:t>
            </a:r>
            <a:r>
              <a:rPr lang="es-ES" sz="2400" b="1" i="0" u="none" strike="noStrike" baseline="30000">
                <a:solidFill>
                  <a:srgbClr val="7A45B8"/>
                </a:solidFill>
              </a:rPr>
              <a:t>1</a:t>
            </a:r>
            <a:r>
              <a:rPr lang="es-ES" sz="2400" b="1" i="0" u="none" strike="noStrike" baseline="0">
                <a:solidFill>
                  <a:srgbClr val="7A45B8"/>
                </a:solidFill>
              </a:rPr>
              <a:t> de nueva generación</a:t>
            </a:r>
            <a:r>
              <a:rPr lang="es-ES" sz="2400" b="1" baseline="30000">
                <a:solidFill>
                  <a:srgbClr val="7A45B8"/>
                </a:solidFill>
              </a:rPr>
              <a:t>2</a:t>
            </a:r>
            <a:r>
              <a:rPr lang="es-ES" sz="2400" b="1" i="0" u="none" strike="noStrike" baseline="0">
                <a:solidFill>
                  <a:srgbClr val="7A45B8"/>
                </a:solidFill>
              </a:rPr>
              <a:t> desarrollado para maximizar la eficacia en dermatitis atópica moderada a grave</a:t>
            </a:r>
            <a:r>
              <a:rPr lang="es-ES" sz="2400" b="1" baseline="30000">
                <a:solidFill>
                  <a:srgbClr val="7A45B8"/>
                </a:solidFill>
              </a:rPr>
              <a:t>3</a:t>
            </a:r>
            <a:endParaRPr lang="es-ES" sz="2400">
              <a:solidFill>
                <a:srgbClr val="7A45B8"/>
              </a:solidFill>
            </a:endParaRPr>
          </a:p>
        </p:txBody>
      </p:sp>
      <p:sp>
        <p:nvSpPr>
          <p:cNvPr id="12" name="Elipse 11">
            <a:extLst>
              <a:ext uri="{FF2B5EF4-FFF2-40B4-BE49-F238E27FC236}">
                <a16:creationId xmlns:a16="http://schemas.microsoft.com/office/drawing/2014/main" id="{B6D18D7F-82AB-158F-52E3-6277C8C42908}"/>
              </a:ext>
            </a:extLst>
          </p:cNvPr>
          <p:cNvSpPr/>
          <p:nvPr/>
        </p:nvSpPr>
        <p:spPr>
          <a:xfrm>
            <a:off x="1045852" y="2929896"/>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object 10">
            <a:extLst>
              <a:ext uri="{FF2B5EF4-FFF2-40B4-BE49-F238E27FC236}">
                <a16:creationId xmlns:a16="http://schemas.microsoft.com/office/drawing/2014/main" id="{CDA2FFD6-30C0-CCFC-8691-0C95618C5AAA}"/>
              </a:ext>
            </a:extLst>
          </p:cNvPr>
          <p:cNvSpPr/>
          <p:nvPr/>
        </p:nvSpPr>
        <p:spPr>
          <a:xfrm>
            <a:off x="1293123" y="3180704"/>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329863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88E372D2-9DA3-549B-5AD6-1273239B21D7}"/>
              </a:ext>
            </a:extLst>
          </p:cNvPr>
          <p:cNvGrpSpPr/>
          <p:nvPr/>
        </p:nvGrpSpPr>
        <p:grpSpPr>
          <a:xfrm>
            <a:off x="3788743" y="1590692"/>
            <a:ext cx="4613683" cy="3907228"/>
            <a:chOff x="3561618" y="1553501"/>
            <a:chExt cx="4975008" cy="4213226"/>
          </a:xfrm>
        </p:grpSpPr>
        <p:grpSp>
          <p:nvGrpSpPr>
            <p:cNvPr id="4" name="Group 33">
              <a:extLst>
                <a:ext uri="{FF2B5EF4-FFF2-40B4-BE49-F238E27FC236}">
                  <a16:creationId xmlns:a16="http://schemas.microsoft.com/office/drawing/2014/main" id="{AC9FEEFA-ADFE-2765-70CB-7DDD9DD355E9}"/>
                </a:ext>
              </a:extLst>
            </p:cNvPr>
            <p:cNvGrpSpPr/>
            <p:nvPr/>
          </p:nvGrpSpPr>
          <p:grpSpPr>
            <a:xfrm>
              <a:off x="6956354" y="2313816"/>
              <a:ext cx="1580272" cy="1681775"/>
              <a:chOff x="7003233" y="2777801"/>
              <a:chExt cx="1580272" cy="1681775"/>
            </a:xfrm>
          </p:grpSpPr>
          <p:sp>
            <p:nvSpPr>
              <p:cNvPr id="27" name="Freeform 10">
                <a:extLst>
                  <a:ext uri="{FF2B5EF4-FFF2-40B4-BE49-F238E27FC236}">
                    <a16:creationId xmlns:a16="http://schemas.microsoft.com/office/drawing/2014/main" id="{492CCE4F-F0A2-5373-81D0-7A9A9882D784}"/>
                  </a:ext>
                </a:extLst>
              </p:cNvPr>
              <p:cNvSpPr>
                <a:spLocks/>
              </p:cNvSpPr>
              <p:nvPr/>
            </p:nvSpPr>
            <p:spPr bwMode="auto">
              <a:xfrm>
                <a:off x="7169817" y="2777801"/>
                <a:ext cx="1413688" cy="1681774"/>
              </a:xfrm>
              <a:custGeom>
                <a:avLst/>
                <a:gdLst>
                  <a:gd name="T0" fmla="*/ 0 w 580"/>
                  <a:gd name="T1" fmla="*/ 293 h 690"/>
                  <a:gd name="T2" fmla="*/ 165 w 580"/>
                  <a:gd name="T3" fmla="*/ 690 h 690"/>
                  <a:gd name="T4" fmla="*/ 580 w 580"/>
                  <a:gd name="T5" fmla="*/ 690 h 690"/>
                  <a:gd name="T6" fmla="*/ 294 w 580"/>
                  <a:gd name="T7" fmla="*/ 0 h 690"/>
                  <a:gd name="T8" fmla="*/ 0 w 580"/>
                  <a:gd name="T9" fmla="*/ 293 h 690"/>
                </a:gdLst>
                <a:ahLst/>
                <a:cxnLst>
                  <a:cxn ang="0">
                    <a:pos x="T0" y="T1"/>
                  </a:cxn>
                  <a:cxn ang="0">
                    <a:pos x="T2" y="T3"/>
                  </a:cxn>
                  <a:cxn ang="0">
                    <a:pos x="T4" y="T5"/>
                  </a:cxn>
                  <a:cxn ang="0">
                    <a:pos x="T6" y="T7"/>
                  </a:cxn>
                  <a:cxn ang="0">
                    <a:pos x="T8" y="T9"/>
                  </a:cxn>
                </a:cxnLst>
                <a:rect l="0" t="0" r="r" b="b"/>
                <a:pathLst>
                  <a:path w="580" h="690">
                    <a:moveTo>
                      <a:pt x="0" y="293"/>
                    </a:moveTo>
                    <a:cubicBezTo>
                      <a:pt x="98" y="398"/>
                      <a:pt x="160" y="537"/>
                      <a:pt x="165" y="690"/>
                    </a:cubicBezTo>
                    <a:cubicBezTo>
                      <a:pt x="580" y="690"/>
                      <a:pt x="580" y="690"/>
                      <a:pt x="580" y="690"/>
                    </a:cubicBezTo>
                    <a:cubicBezTo>
                      <a:pt x="575" y="422"/>
                      <a:pt x="467" y="179"/>
                      <a:pt x="294" y="0"/>
                    </a:cubicBezTo>
                    <a:lnTo>
                      <a:pt x="0" y="293"/>
                    </a:lnTo>
                    <a:close/>
                  </a:path>
                </a:pathLst>
              </a:custGeom>
              <a:solidFill>
                <a:srgbClr val="834AC5">
                  <a:alpha val="8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28" name="Freeform 16">
                <a:extLst>
                  <a:ext uri="{FF2B5EF4-FFF2-40B4-BE49-F238E27FC236}">
                    <a16:creationId xmlns:a16="http://schemas.microsoft.com/office/drawing/2014/main" id="{D6A9D098-28FC-AFB5-2334-526787A02254}"/>
                  </a:ext>
                </a:extLst>
              </p:cNvPr>
              <p:cNvSpPr>
                <a:spLocks/>
              </p:cNvSpPr>
              <p:nvPr/>
            </p:nvSpPr>
            <p:spPr bwMode="auto">
              <a:xfrm>
                <a:off x="7003233" y="3509045"/>
                <a:ext cx="538634" cy="950531"/>
              </a:xfrm>
              <a:custGeom>
                <a:avLst/>
                <a:gdLst>
                  <a:gd name="T0" fmla="*/ 0 w 225"/>
                  <a:gd name="T1" fmla="*/ 61 h 397"/>
                  <a:gd name="T2" fmla="*/ 139 w 225"/>
                  <a:gd name="T3" fmla="*/ 397 h 397"/>
                  <a:gd name="T4" fmla="*/ 225 w 225"/>
                  <a:gd name="T5" fmla="*/ 397 h 397"/>
                  <a:gd name="T6" fmla="*/ 60 w 225"/>
                  <a:gd name="T7" fmla="*/ 0 h 397"/>
                  <a:gd name="T8" fmla="*/ 0 w 225"/>
                  <a:gd name="T9" fmla="*/ 61 h 397"/>
                </a:gdLst>
                <a:ahLst/>
                <a:cxnLst>
                  <a:cxn ang="0">
                    <a:pos x="T0" y="T1"/>
                  </a:cxn>
                  <a:cxn ang="0">
                    <a:pos x="T2" y="T3"/>
                  </a:cxn>
                  <a:cxn ang="0">
                    <a:pos x="T4" y="T5"/>
                  </a:cxn>
                  <a:cxn ang="0">
                    <a:pos x="T6" y="T7"/>
                  </a:cxn>
                  <a:cxn ang="0">
                    <a:pos x="T8" y="T9"/>
                  </a:cxn>
                </a:cxnLst>
                <a:rect l="0" t="0" r="r" b="b"/>
                <a:pathLst>
                  <a:path w="225" h="397">
                    <a:moveTo>
                      <a:pt x="0" y="61"/>
                    </a:moveTo>
                    <a:cubicBezTo>
                      <a:pt x="82" y="150"/>
                      <a:pt x="134" y="267"/>
                      <a:pt x="139" y="397"/>
                    </a:cubicBezTo>
                    <a:cubicBezTo>
                      <a:pt x="225" y="397"/>
                      <a:pt x="225" y="397"/>
                      <a:pt x="225" y="397"/>
                    </a:cubicBezTo>
                    <a:cubicBezTo>
                      <a:pt x="220" y="244"/>
                      <a:pt x="158" y="105"/>
                      <a:pt x="60" y="0"/>
                    </a:cubicBezTo>
                    <a:lnTo>
                      <a:pt x="0" y="61"/>
                    </a:lnTo>
                    <a:close/>
                  </a:path>
                </a:pathLst>
              </a:custGeom>
              <a:solidFill>
                <a:srgbClr val="7A3FC1">
                  <a:alpha val="85098"/>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7" name="Group 32">
              <a:extLst>
                <a:ext uri="{FF2B5EF4-FFF2-40B4-BE49-F238E27FC236}">
                  <a16:creationId xmlns:a16="http://schemas.microsoft.com/office/drawing/2014/main" id="{5A497C64-D4C6-3D19-2CF6-90FAAA008C6D}"/>
                </a:ext>
              </a:extLst>
            </p:cNvPr>
            <p:cNvGrpSpPr/>
            <p:nvPr/>
          </p:nvGrpSpPr>
          <p:grpSpPr>
            <a:xfrm>
              <a:off x="6096000" y="1553501"/>
              <a:ext cx="1680311" cy="1568024"/>
              <a:chOff x="6142879" y="2017486"/>
              <a:chExt cx="1680311" cy="1568024"/>
            </a:xfrm>
          </p:grpSpPr>
          <p:sp>
            <p:nvSpPr>
              <p:cNvPr id="20" name="Freeform 8">
                <a:extLst>
                  <a:ext uri="{FF2B5EF4-FFF2-40B4-BE49-F238E27FC236}">
                    <a16:creationId xmlns:a16="http://schemas.microsoft.com/office/drawing/2014/main" id="{F3D83067-7156-1066-B82B-E74E71030E0D}"/>
                  </a:ext>
                </a:extLst>
              </p:cNvPr>
              <p:cNvSpPr>
                <a:spLocks/>
              </p:cNvSpPr>
              <p:nvPr/>
            </p:nvSpPr>
            <p:spPr bwMode="auto">
              <a:xfrm>
                <a:off x="6142879" y="2017486"/>
                <a:ext cx="1680311" cy="1410757"/>
              </a:xfrm>
              <a:custGeom>
                <a:avLst/>
                <a:gdLst>
                  <a:gd name="T0" fmla="*/ 0 w 690"/>
                  <a:gd name="T1" fmla="*/ 415 h 579"/>
                  <a:gd name="T2" fmla="*/ 396 w 690"/>
                  <a:gd name="T3" fmla="*/ 579 h 579"/>
                  <a:gd name="T4" fmla="*/ 690 w 690"/>
                  <a:gd name="T5" fmla="*/ 286 h 579"/>
                  <a:gd name="T6" fmla="*/ 0 w 690"/>
                  <a:gd name="T7" fmla="*/ 0 h 579"/>
                  <a:gd name="T8" fmla="*/ 0 w 690"/>
                  <a:gd name="T9" fmla="*/ 415 h 579"/>
                </a:gdLst>
                <a:ahLst/>
                <a:cxnLst>
                  <a:cxn ang="0">
                    <a:pos x="T0" y="T1"/>
                  </a:cxn>
                  <a:cxn ang="0">
                    <a:pos x="T2" y="T3"/>
                  </a:cxn>
                  <a:cxn ang="0">
                    <a:pos x="T4" y="T5"/>
                  </a:cxn>
                  <a:cxn ang="0">
                    <a:pos x="T6" y="T7"/>
                  </a:cxn>
                  <a:cxn ang="0">
                    <a:pos x="T8" y="T9"/>
                  </a:cxn>
                </a:cxnLst>
                <a:rect l="0" t="0" r="r" b="b"/>
                <a:pathLst>
                  <a:path w="690" h="579">
                    <a:moveTo>
                      <a:pt x="0" y="415"/>
                    </a:moveTo>
                    <a:cubicBezTo>
                      <a:pt x="153" y="420"/>
                      <a:pt x="292" y="481"/>
                      <a:pt x="396" y="579"/>
                    </a:cubicBezTo>
                    <a:cubicBezTo>
                      <a:pt x="690" y="286"/>
                      <a:pt x="690" y="286"/>
                      <a:pt x="690" y="286"/>
                    </a:cubicBezTo>
                    <a:cubicBezTo>
                      <a:pt x="510" y="113"/>
                      <a:pt x="267" y="5"/>
                      <a:pt x="0" y="0"/>
                    </a:cubicBezTo>
                    <a:lnTo>
                      <a:pt x="0" y="415"/>
                    </a:lnTo>
                    <a:close/>
                  </a:path>
                </a:pathLst>
              </a:custGeom>
              <a:solidFill>
                <a:srgbClr val="834AC5">
                  <a:alpha val="65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26" name="Freeform 14">
                <a:extLst>
                  <a:ext uri="{FF2B5EF4-FFF2-40B4-BE49-F238E27FC236}">
                    <a16:creationId xmlns:a16="http://schemas.microsoft.com/office/drawing/2014/main" id="{EBCA7E11-D12B-E6BE-7D79-A09B0A398CAC}"/>
                  </a:ext>
                </a:extLst>
              </p:cNvPr>
              <p:cNvSpPr>
                <a:spLocks/>
              </p:cNvSpPr>
              <p:nvPr/>
            </p:nvSpPr>
            <p:spPr bwMode="auto">
              <a:xfrm>
                <a:off x="6142879" y="3053435"/>
                <a:ext cx="945572" cy="532075"/>
              </a:xfrm>
              <a:custGeom>
                <a:avLst/>
                <a:gdLst>
                  <a:gd name="T0" fmla="*/ 0 w 396"/>
                  <a:gd name="T1" fmla="*/ 86 h 225"/>
                  <a:gd name="T2" fmla="*/ 336 w 396"/>
                  <a:gd name="T3" fmla="*/ 225 h 225"/>
                  <a:gd name="T4" fmla="*/ 396 w 396"/>
                  <a:gd name="T5" fmla="*/ 164 h 225"/>
                  <a:gd name="T6" fmla="*/ 0 w 396"/>
                  <a:gd name="T7" fmla="*/ 0 h 225"/>
                  <a:gd name="T8" fmla="*/ 0 w 396"/>
                  <a:gd name="T9" fmla="*/ 86 h 225"/>
                </a:gdLst>
                <a:ahLst/>
                <a:cxnLst>
                  <a:cxn ang="0">
                    <a:pos x="T0" y="T1"/>
                  </a:cxn>
                  <a:cxn ang="0">
                    <a:pos x="T2" y="T3"/>
                  </a:cxn>
                  <a:cxn ang="0">
                    <a:pos x="T4" y="T5"/>
                  </a:cxn>
                  <a:cxn ang="0">
                    <a:pos x="T6" y="T7"/>
                  </a:cxn>
                  <a:cxn ang="0">
                    <a:pos x="T8" y="T9"/>
                  </a:cxn>
                </a:cxnLst>
                <a:rect l="0" t="0" r="r" b="b"/>
                <a:pathLst>
                  <a:path w="396" h="225">
                    <a:moveTo>
                      <a:pt x="0" y="86"/>
                    </a:moveTo>
                    <a:cubicBezTo>
                      <a:pt x="129" y="90"/>
                      <a:pt x="247" y="142"/>
                      <a:pt x="336" y="225"/>
                    </a:cubicBezTo>
                    <a:cubicBezTo>
                      <a:pt x="396" y="164"/>
                      <a:pt x="396" y="164"/>
                      <a:pt x="396" y="164"/>
                    </a:cubicBezTo>
                    <a:cubicBezTo>
                      <a:pt x="292" y="66"/>
                      <a:pt x="153" y="5"/>
                      <a:pt x="0" y="0"/>
                    </a:cubicBezTo>
                    <a:lnTo>
                      <a:pt x="0" y="86"/>
                    </a:lnTo>
                    <a:close/>
                  </a:path>
                </a:pathLst>
              </a:custGeom>
              <a:solidFill>
                <a:srgbClr val="7A3FC1">
                  <a:alpha val="65098"/>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8" name="Group 31">
              <a:extLst>
                <a:ext uri="{FF2B5EF4-FFF2-40B4-BE49-F238E27FC236}">
                  <a16:creationId xmlns:a16="http://schemas.microsoft.com/office/drawing/2014/main" id="{929F3ACC-B788-AE1F-8C33-2606E09A6716}"/>
                </a:ext>
              </a:extLst>
            </p:cNvPr>
            <p:cNvGrpSpPr/>
            <p:nvPr/>
          </p:nvGrpSpPr>
          <p:grpSpPr>
            <a:xfrm>
              <a:off x="4324863" y="1553501"/>
              <a:ext cx="1680329" cy="1572403"/>
              <a:chOff x="4371742" y="2017486"/>
              <a:chExt cx="1680329" cy="1572403"/>
            </a:xfrm>
          </p:grpSpPr>
          <p:sp>
            <p:nvSpPr>
              <p:cNvPr id="18" name="Freeform 7">
                <a:extLst>
                  <a:ext uri="{FF2B5EF4-FFF2-40B4-BE49-F238E27FC236}">
                    <a16:creationId xmlns:a16="http://schemas.microsoft.com/office/drawing/2014/main" id="{36E48C44-4A08-1548-0CB0-6BB327D247DD}"/>
                  </a:ext>
                </a:extLst>
              </p:cNvPr>
              <p:cNvSpPr>
                <a:spLocks/>
              </p:cNvSpPr>
              <p:nvPr/>
            </p:nvSpPr>
            <p:spPr bwMode="auto">
              <a:xfrm>
                <a:off x="4371742" y="2017486"/>
                <a:ext cx="1680311" cy="1410757"/>
              </a:xfrm>
              <a:custGeom>
                <a:avLst/>
                <a:gdLst>
                  <a:gd name="T0" fmla="*/ 293 w 690"/>
                  <a:gd name="T1" fmla="*/ 579 h 579"/>
                  <a:gd name="T2" fmla="*/ 690 w 690"/>
                  <a:gd name="T3" fmla="*/ 415 h 579"/>
                  <a:gd name="T4" fmla="*/ 690 w 690"/>
                  <a:gd name="T5" fmla="*/ 0 h 579"/>
                  <a:gd name="T6" fmla="*/ 0 w 690"/>
                  <a:gd name="T7" fmla="*/ 286 h 579"/>
                  <a:gd name="T8" fmla="*/ 293 w 690"/>
                  <a:gd name="T9" fmla="*/ 579 h 579"/>
                </a:gdLst>
                <a:ahLst/>
                <a:cxnLst>
                  <a:cxn ang="0">
                    <a:pos x="T0" y="T1"/>
                  </a:cxn>
                  <a:cxn ang="0">
                    <a:pos x="T2" y="T3"/>
                  </a:cxn>
                  <a:cxn ang="0">
                    <a:pos x="T4" y="T5"/>
                  </a:cxn>
                  <a:cxn ang="0">
                    <a:pos x="T6" y="T7"/>
                  </a:cxn>
                  <a:cxn ang="0">
                    <a:pos x="T8" y="T9"/>
                  </a:cxn>
                </a:cxnLst>
                <a:rect l="0" t="0" r="r" b="b"/>
                <a:pathLst>
                  <a:path w="690" h="579">
                    <a:moveTo>
                      <a:pt x="293" y="579"/>
                    </a:moveTo>
                    <a:cubicBezTo>
                      <a:pt x="397" y="481"/>
                      <a:pt x="536" y="420"/>
                      <a:pt x="690" y="415"/>
                    </a:cubicBezTo>
                    <a:cubicBezTo>
                      <a:pt x="690" y="0"/>
                      <a:pt x="690" y="0"/>
                      <a:pt x="690" y="0"/>
                    </a:cubicBezTo>
                    <a:cubicBezTo>
                      <a:pt x="422" y="5"/>
                      <a:pt x="179" y="113"/>
                      <a:pt x="0" y="286"/>
                    </a:cubicBezTo>
                    <a:lnTo>
                      <a:pt x="293" y="579"/>
                    </a:lnTo>
                    <a:close/>
                  </a:path>
                </a:pathLst>
              </a:custGeom>
              <a:solidFill>
                <a:srgbClr val="834AC5">
                  <a:alpha val="5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9" name="Freeform 13">
                <a:extLst>
                  <a:ext uri="{FF2B5EF4-FFF2-40B4-BE49-F238E27FC236}">
                    <a16:creationId xmlns:a16="http://schemas.microsoft.com/office/drawing/2014/main" id="{D34BFCAB-0D21-09FD-E48C-39AE9FD03F65}"/>
                  </a:ext>
                </a:extLst>
              </p:cNvPr>
              <p:cNvSpPr>
                <a:spLocks/>
              </p:cNvSpPr>
              <p:nvPr/>
            </p:nvSpPr>
            <p:spPr bwMode="auto">
              <a:xfrm>
                <a:off x="5101099" y="3051006"/>
                <a:ext cx="950972" cy="538883"/>
              </a:xfrm>
              <a:custGeom>
                <a:avLst/>
                <a:gdLst>
                  <a:gd name="T0" fmla="*/ 61 w 397"/>
                  <a:gd name="T1" fmla="*/ 225 h 225"/>
                  <a:gd name="T2" fmla="*/ 397 w 397"/>
                  <a:gd name="T3" fmla="*/ 86 h 225"/>
                  <a:gd name="T4" fmla="*/ 397 w 397"/>
                  <a:gd name="T5" fmla="*/ 0 h 225"/>
                  <a:gd name="T6" fmla="*/ 0 w 397"/>
                  <a:gd name="T7" fmla="*/ 164 h 225"/>
                  <a:gd name="T8" fmla="*/ 61 w 397"/>
                  <a:gd name="T9" fmla="*/ 225 h 225"/>
                </a:gdLst>
                <a:ahLst/>
                <a:cxnLst>
                  <a:cxn ang="0">
                    <a:pos x="T0" y="T1"/>
                  </a:cxn>
                  <a:cxn ang="0">
                    <a:pos x="T2" y="T3"/>
                  </a:cxn>
                  <a:cxn ang="0">
                    <a:pos x="T4" y="T5"/>
                  </a:cxn>
                  <a:cxn ang="0">
                    <a:pos x="T6" y="T7"/>
                  </a:cxn>
                  <a:cxn ang="0">
                    <a:pos x="T8" y="T9"/>
                  </a:cxn>
                </a:cxnLst>
                <a:rect l="0" t="0" r="r" b="b"/>
                <a:pathLst>
                  <a:path w="397" h="225">
                    <a:moveTo>
                      <a:pt x="61" y="225"/>
                    </a:moveTo>
                    <a:cubicBezTo>
                      <a:pt x="149" y="142"/>
                      <a:pt x="267" y="90"/>
                      <a:pt x="397" y="86"/>
                    </a:cubicBezTo>
                    <a:cubicBezTo>
                      <a:pt x="397" y="0"/>
                      <a:pt x="397" y="0"/>
                      <a:pt x="397" y="0"/>
                    </a:cubicBezTo>
                    <a:cubicBezTo>
                      <a:pt x="243" y="5"/>
                      <a:pt x="104" y="66"/>
                      <a:pt x="0" y="164"/>
                    </a:cubicBezTo>
                    <a:lnTo>
                      <a:pt x="61" y="225"/>
                    </a:lnTo>
                    <a:close/>
                  </a:path>
                </a:pathLst>
              </a:custGeom>
              <a:solidFill>
                <a:srgbClr val="7A3FC1">
                  <a:alpha val="5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9" name="Group 30">
              <a:extLst>
                <a:ext uri="{FF2B5EF4-FFF2-40B4-BE49-F238E27FC236}">
                  <a16:creationId xmlns:a16="http://schemas.microsoft.com/office/drawing/2014/main" id="{9E409858-1C49-582C-C9EA-CAFF2C7267D6}"/>
                </a:ext>
              </a:extLst>
            </p:cNvPr>
            <p:cNvGrpSpPr/>
            <p:nvPr/>
          </p:nvGrpSpPr>
          <p:grpSpPr>
            <a:xfrm>
              <a:off x="3561618" y="2313816"/>
              <a:ext cx="1576373" cy="1686692"/>
              <a:chOff x="3608497" y="2777801"/>
              <a:chExt cx="1576373" cy="1686692"/>
            </a:xfrm>
          </p:grpSpPr>
          <p:sp>
            <p:nvSpPr>
              <p:cNvPr id="16" name="Freeform 6">
                <a:extLst>
                  <a:ext uri="{FF2B5EF4-FFF2-40B4-BE49-F238E27FC236}">
                    <a16:creationId xmlns:a16="http://schemas.microsoft.com/office/drawing/2014/main" id="{BEB713B2-0015-91ED-409E-DC41A57F6825}"/>
                  </a:ext>
                </a:extLst>
              </p:cNvPr>
              <p:cNvSpPr>
                <a:spLocks/>
              </p:cNvSpPr>
              <p:nvPr/>
            </p:nvSpPr>
            <p:spPr bwMode="auto">
              <a:xfrm>
                <a:off x="3608497" y="2777801"/>
                <a:ext cx="1413688" cy="1681774"/>
              </a:xfrm>
              <a:custGeom>
                <a:avLst/>
                <a:gdLst>
                  <a:gd name="T0" fmla="*/ 0 w 580"/>
                  <a:gd name="T1" fmla="*/ 690 h 690"/>
                  <a:gd name="T2" fmla="*/ 416 w 580"/>
                  <a:gd name="T3" fmla="*/ 690 h 690"/>
                  <a:gd name="T4" fmla="*/ 580 w 580"/>
                  <a:gd name="T5" fmla="*/ 293 h 690"/>
                  <a:gd name="T6" fmla="*/ 286 w 580"/>
                  <a:gd name="T7" fmla="*/ 0 h 690"/>
                  <a:gd name="T8" fmla="*/ 0 w 580"/>
                  <a:gd name="T9" fmla="*/ 690 h 690"/>
                </a:gdLst>
                <a:ahLst/>
                <a:cxnLst>
                  <a:cxn ang="0">
                    <a:pos x="T0" y="T1"/>
                  </a:cxn>
                  <a:cxn ang="0">
                    <a:pos x="T2" y="T3"/>
                  </a:cxn>
                  <a:cxn ang="0">
                    <a:pos x="T4" y="T5"/>
                  </a:cxn>
                  <a:cxn ang="0">
                    <a:pos x="T6" y="T7"/>
                  </a:cxn>
                  <a:cxn ang="0">
                    <a:pos x="T8" y="T9"/>
                  </a:cxn>
                </a:cxnLst>
                <a:rect l="0" t="0" r="r" b="b"/>
                <a:pathLst>
                  <a:path w="580" h="690">
                    <a:moveTo>
                      <a:pt x="0" y="690"/>
                    </a:moveTo>
                    <a:cubicBezTo>
                      <a:pt x="416" y="690"/>
                      <a:pt x="416" y="690"/>
                      <a:pt x="416" y="690"/>
                    </a:cubicBezTo>
                    <a:cubicBezTo>
                      <a:pt x="420" y="537"/>
                      <a:pt x="482" y="398"/>
                      <a:pt x="580" y="293"/>
                    </a:cubicBezTo>
                    <a:cubicBezTo>
                      <a:pt x="286" y="0"/>
                      <a:pt x="286" y="0"/>
                      <a:pt x="286" y="0"/>
                    </a:cubicBezTo>
                    <a:cubicBezTo>
                      <a:pt x="113" y="179"/>
                      <a:pt x="5" y="422"/>
                      <a:pt x="0" y="690"/>
                    </a:cubicBezTo>
                    <a:close/>
                  </a:path>
                </a:pathLst>
              </a:custGeom>
              <a:solidFill>
                <a:srgbClr val="834AC5">
                  <a:alpha val="3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7" name="Freeform 12">
                <a:extLst>
                  <a:ext uri="{FF2B5EF4-FFF2-40B4-BE49-F238E27FC236}">
                    <a16:creationId xmlns:a16="http://schemas.microsoft.com/office/drawing/2014/main" id="{FA80248A-A9C2-7842-D8CD-ACB70BD96D4D}"/>
                  </a:ext>
                </a:extLst>
              </p:cNvPr>
              <p:cNvSpPr>
                <a:spLocks/>
              </p:cNvSpPr>
              <p:nvPr/>
            </p:nvSpPr>
            <p:spPr bwMode="auto">
              <a:xfrm>
                <a:off x="4644896" y="3509045"/>
                <a:ext cx="539974" cy="955448"/>
              </a:xfrm>
              <a:custGeom>
                <a:avLst/>
                <a:gdLst>
                  <a:gd name="T0" fmla="*/ 0 w 224"/>
                  <a:gd name="T1" fmla="*/ 397 h 397"/>
                  <a:gd name="T2" fmla="*/ 85 w 224"/>
                  <a:gd name="T3" fmla="*/ 397 h 397"/>
                  <a:gd name="T4" fmla="*/ 224 w 224"/>
                  <a:gd name="T5" fmla="*/ 61 h 397"/>
                  <a:gd name="T6" fmla="*/ 164 w 224"/>
                  <a:gd name="T7" fmla="*/ 0 h 397"/>
                  <a:gd name="T8" fmla="*/ 0 w 224"/>
                  <a:gd name="T9" fmla="*/ 397 h 397"/>
                </a:gdLst>
                <a:ahLst/>
                <a:cxnLst>
                  <a:cxn ang="0">
                    <a:pos x="T0" y="T1"/>
                  </a:cxn>
                  <a:cxn ang="0">
                    <a:pos x="T2" y="T3"/>
                  </a:cxn>
                  <a:cxn ang="0">
                    <a:pos x="T4" y="T5"/>
                  </a:cxn>
                  <a:cxn ang="0">
                    <a:pos x="T6" y="T7"/>
                  </a:cxn>
                  <a:cxn ang="0">
                    <a:pos x="T8" y="T9"/>
                  </a:cxn>
                </a:cxnLst>
                <a:rect l="0" t="0" r="r" b="b"/>
                <a:pathLst>
                  <a:path w="224" h="397">
                    <a:moveTo>
                      <a:pt x="0" y="397"/>
                    </a:moveTo>
                    <a:cubicBezTo>
                      <a:pt x="85" y="397"/>
                      <a:pt x="85" y="397"/>
                      <a:pt x="85" y="397"/>
                    </a:cubicBezTo>
                    <a:cubicBezTo>
                      <a:pt x="90" y="267"/>
                      <a:pt x="142" y="150"/>
                      <a:pt x="224" y="61"/>
                    </a:cubicBezTo>
                    <a:cubicBezTo>
                      <a:pt x="164" y="0"/>
                      <a:pt x="164" y="0"/>
                      <a:pt x="164" y="0"/>
                    </a:cubicBezTo>
                    <a:cubicBezTo>
                      <a:pt x="66" y="105"/>
                      <a:pt x="4" y="244"/>
                      <a:pt x="0" y="397"/>
                    </a:cubicBezTo>
                    <a:close/>
                  </a:path>
                </a:pathLst>
              </a:custGeom>
              <a:solidFill>
                <a:srgbClr val="7A3FC1">
                  <a:alpha val="3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10" name="Group 3">
              <a:extLst>
                <a:ext uri="{FF2B5EF4-FFF2-40B4-BE49-F238E27FC236}">
                  <a16:creationId xmlns:a16="http://schemas.microsoft.com/office/drawing/2014/main" id="{E518A247-3957-557A-B5BA-579782EA8B69}"/>
                </a:ext>
              </a:extLst>
            </p:cNvPr>
            <p:cNvGrpSpPr/>
            <p:nvPr/>
          </p:nvGrpSpPr>
          <p:grpSpPr>
            <a:xfrm>
              <a:off x="3561618" y="4084952"/>
              <a:ext cx="1579194" cy="1681775"/>
              <a:chOff x="3608497" y="4548937"/>
              <a:chExt cx="1579194" cy="1681775"/>
            </a:xfrm>
          </p:grpSpPr>
          <p:sp>
            <p:nvSpPr>
              <p:cNvPr id="15" name="Freeform 11">
                <a:extLst>
                  <a:ext uri="{FF2B5EF4-FFF2-40B4-BE49-F238E27FC236}">
                    <a16:creationId xmlns:a16="http://schemas.microsoft.com/office/drawing/2014/main" id="{8B1376FD-2AB8-CA08-3666-9B05B7F9FB6A}"/>
                  </a:ext>
                </a:extLst>
              </p:cNvPr>
              <p:cNvSpPr>
                <a:spLocks/>
              </p:cNvSpPr>
              <p:nvPr/>
            </p:nvSpPr>
            <p:spPr bwMode="auto">
              <a:xfrm>
                <a:off x="4648534" y="4548937"/>
                <a:ext cx="539157" cy="955447"/>
              </a:xfrm>
              <a:custGeom>
                <a:avLst/>
                <a:gdLst>
                  <a:gd name="T0" fmla="*/ 0 w 224"/>
                  <a:gd name="T1" fmla="*/ 0 h 397"/>
                  <a:gd name="T2" fmla="*/ 164 w 224"/>
                  <a:gd name="T3" fmla="*/ 397 h 397"/>
                  <a:gd name="T4" fmla="*/ 224 w 224"/>
                  <a:gd name="T5" fmla="*/ 336 h 397"/>
                  <a:gd name="T6" fmla="*/ 85 w 224"/>
                  <a:gd name="T7" fmla="*/ 0 h 397"/>
                  <a:gd name="T8" fmla="*/ 0 w 224"/>
                  <a:gd name="T9" fmla="*/ 0 h 397"/>
                </a:gdLst>
                <a:ahLst/>
                <a:cxnLst>
                  <a:cxn ang="0">
                    <a:pos x="T0" y="T1"/>
                  </a:cxn>
                  <a:cxn ang="0">
                    <a:pos x="T2" y="T3"/>
                  </a:cxn>
                  <a:cxn ang="0">
                    <a:pos x="T4" y="T5"/>
                  </a:cxn>
                  <a:cxn ang="0">
                    <a:pos x="T6" y="T7"/>
                  </a:cxn>
                  <a:cxn ang="0">
                    <a:pos x="T8" y="T9"/>
                  </a:cxn>
                </a:cxnLst>
                <a:rect l="0" t="0" r="r" b="b"/>
                <a:pathLst>
                  <a:path w="224" h="397">
                    <a:moveTo>
                      <a:pt x="0" y="0"/>
                    </a:moveTo>
                    <a:cubicBezTo>
                      <a:pt x="4" y="153"/>
                      <a:pt x="66" y="292"/>
                      <a:pt x="164" y="397"/>
                    </a:cubicBezTo>
                    <a:cubicBezTo>
                      <a:pt x="224" y="336"/>
                      <a:pt x="224" y="336"/>
                      <a:pt x="224" y="336"/>
                    </a:cubicBezTo>
                    <a:cubicBezTo>
                      <a:pt x="142" y="247"/>
                      <a:pt x="90" y="130"/>
                      <a:pt x="85" y="0"/>
                    </a:cubicBezTo>
                    <a:lnTo>
                      <a:pt x="0" y="0"/>
                    </a:lnTo>
                    <a:close/>
                  </a:path>
                </a:pathLst>
              </a:custGeom>
              <a:solidFill>
                <a:srgbClr val="7A3FC1">
                  <a:alpha val="10196"/>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4" name="Freeform 5">
                <a:extLst>
                  <a:ext uri="{FF2B5EF4-FFF2-40B4-BE49-F238E27FC236}">
                    <a16:creationId xmlns:a16="http://schemas.microsoft.com/office/drawing/2014/main" id="{548167DB-7A5D-70EC-38B3-2FD65659D3C2}"/>
                  </a:ext>
                </a:extLst>
              </p:cNvPr>
              <p:cNvSpPr>
                <a:spLocks/>
              </p:cNvSpPr>
              <p:nvPr/>
            </p:nvSpPr>
            <p:spPr bwMode="auto">
              <a:xfrm>
                <a:off x="3608497" y="4548938"/>
                <a:ext cx="1413688" cy="1681774"/>
              </a:xfrm>
              <a:custGeom>
                <a:avLst/>
                <a:gdLst>
                  <a:gd name="T0" fmla="*/ 0 w 580"/>
                  <a:gd name="T1" fmla="*/ 0 h 690"/>
                  <a:gd name="T2" fmla="*/ 286 w 580"/>
                  <a:gd name="T3" fmla="*/ 690 h 690"/>
                  <a:gd name="T4" fmla="*/ 580 w 580"/>
                  <a:gd name="T5" fmla="*/ 397 h 690"/>
                  <a:gd name="T6" fmla="*/ 416 w 580"/>
                  <a:gd name="T7" fmla="*/ 0 h 690"/>
                  <a:gd name="T8" fmla="*/ 0 w 580"/>
                  <a:gd name="T9" fmla="*/ 0 h 690"/>
                </a:gdLst>
                <a:ahLst/>
                <a:cxnLst>
                  <a:cxn ang="0">
                    <a:pos x="T0" y="T1"/>
                  </a:cxn>
                  <a:cxn ang="0">
                    <a:pos x="T2" y="T3"/>
                  </a:cxn>
                  <a:cxn ang="0">
                    <a:pos x="T4" y="T5"/>
                  </a:cxn>
                  <a:cxn ang="0">
                    <a:pos x="T6" y="T7"/>
                  </a:cxn>
                  <a:cxn ang="0">
                    <a:pos x="T8" y="T9"/>
                  </a:cxn>
                </a:cxnLst>
                <a:rect l="0" t="0" r="r" b="b"/>
                <a:pathLst>
                  <a:path w="580" h="690">
                    <a:moveTo>
                      <a:pt x="0" y="0"/>
                    </a:moveTo>
                    <a:cubicBezTo>
                      <a:pt x="5" y="268"/>
                      <a:pt x="113" y="511"/>
                      <a:pt x="286" y="690"/>
                    </a:cubicBezTo>
                    <a:cubicBezTo>
                      <a:pt x="580" y="397"/>
                      <a:pt x="580" y="397"/>
                      <a:pt x="580" y="397"/>
                    </a:cubicBezTo>
                    <a:cubicBezTo>
                      <a:pt x="482" y="292"/>
                      <a:pt x="420" y="153"/>
                      <a:pt x="416" y="0"/>
                    </a:cubicBezTo>
                    <a:lnTo>
                      <a:pt x="0" y="0"/>
                    </a:lnTo>
                    <a:close/>
                  </a:path>
                </a:pathLst>
              </a:custGeom>
              <a:solidFill>
                <a:srgbClr val="834AC5">
                  <a:alpha val="10000"/>
                </a:srgb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nvGrpSpPr>
            <p:cNvPr id="11" name="Group 34">
              <a:extLst>
                <a:ext uri="{FF2B5EF4-FFF2-40B4-BE49-F238E27FC236}">
                  <a16:creationId xmlns:a16="http://schemas.microsoft.com/office/drawing/2014/main" id="{9A5AD9BD-56F5-878D-A19D-2198432EB55D}"/>
                </a:ext>
              </a:extLst>
            </p:cNvPr>
            <p:cNvGrpSpPr/>
            <p:nvPr/>
          </p:nvGrpSpPr>
          <p:grpSpPr>
            <a:xfrm>
              <a:off x="6952904" y="4084953"/>
              <a:ext cx="1583722" cy="1681774"/>
              <a:chOff x="6999783" y="4548938"/>
              <a:chExt cx="1583722" cy="1681774"/>
            </a:xfrm>
          </p:grpSpPr>
          <p:sp>
            <p:nvSpPr>
              <p:cNvPr id="12" name="Freeform 9">
                <a:extLst>
                  <a:ext uri="{FF2B5EF4-FFF2-40B4-BE49-F238E27FC236}">
                    <a16:creationId xmlns:a16="http://schemas.microsoft.com/office/drawing/2014/main" id="{7A306FF9-8BD6-9DED-F436-4369ADA16A8F}"/>
                  </a:ext>
                </a:extLst>
              </p:cNvPr>
              <p:cNvSpPr>
                <a:spLocks/>
              </p:cNvSpPr>
              <p:nvPr/>
            </p:nvSpPr>
            <p:spPr bwMode="auto">
              <a:xfrm>
                <a:off x="7169817" y="4548938"/>
                <a:ext cx="1413688" cy="1681774"/>
              </a:xfrm>
              <a:custGeom>
                <a:avLst/>
                <a:gdLst>
                  <a:gd name="T0" fmla="*/ 0 w 580"/>
                  <a:gd name="T1" fmla="*/ 397 h 690"/>
                  <a:gd name="T2" fmla="*/ 294 w 580"/>
                  <a:gd name="T3" fmla="*/ 690 h 690"/>
                  <a:gd name="T4" fmla="*/ 580 w 580"/>
                  <a:gd name="T5" fmla="*/ 0 h 690"/>
                  <a:gd name="T6" fmla="*/ 165 w 580"/>
                  <a:gd name="T7" fmla="*/ 0 h 690"/>
                  <a:gd name="T8" fmla="*/ 0 w 580"/>
                  <a:gd name="T9" fmla="*/ 397 h 690"/>
                </a:gdLst>
                <a:ahLst/>
                <a:cxnLst>
                  <a:cxn ang="0">
                    <a:pos x="T0" y="T1"/>
                  </a:cxn>
                  <a:cxn ang="0">
                    <a:pos x="T2" y="T3"/>
                  </a:cxn>
                  <a:cxn ang="0">
                    <a:pos x="T4" y="T5"/>
                  </a:cxn>
                  <a:cxn ang="0">
                    <a:pos x="T6" y="T7"/>
                  </a:cxn>
                  <a:cxn ang="0">
                    <a:pos x="T8" y="T9"/>
                  </a:cxn>
                </a:cxnLst>
                <a:rect l="0" t="0" r="r" b="b"/>
                <a:pathLst>
                  <a:path w="580" h="690">
                    <a:moveTo>
                      <a:pt x="0" y="397"/>
                    </a:moveTo>
                    <a:cubicBezTo>
                      <a:pt x="294" y="690"/>
                      <a:pt x="294" y="690"/>
                      <a:pt x="294" y="690"/>
                    </a:cubicBezTo>
                    <a:cubicBezTo>
                      <a:pt x="467" y="511"/>
                      <a:pt x="575" y="268"/>
                      <a:pt x="580" y="0"/>
                    </a:cubicBezTo>
                    <a:cubicBezTo>
                      <a:pt x="165" y="0"/>
                      <a:pt x="165" y="0"/>
                      <a:pt x="165" y="0"/>
                    </a:cubicBezTo>
                    <a:cubicBezTo>
                      <a:pt x="160" y="153"/>
                      <a:pt x="99" y="292"/>
                      <a:pt x="0" y="397"/>
                    </a:cubicBezTo>
                    <a:close/>
                  </a:path>
                </a:pathLst>
              </a:custGeom>
              <a:solidFill>
                <a:srgbClr val="834AC5"/>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sp>
            <p:nvSpPr>
              <p:cNvPr id="13" name="Freeform 15">
                <a:extLst>
                  <a:ext uri="{FF2B5EF4-FFF2-40B4-BE49-F238E27FC236}">
                    <a16:creationId xmlns:a16="http://schemas.microsoft.com/office/drawing/2014/main" id="{F085E039-0504-001E-597A-6C561AD03F4B}"/>
                  </a:ext>
                </a:extLst>
              </p:cNvPr>
              <p:cNvSpPr>
                <a:spLocks/>
              </p:cNvSpPr>
              <p:nvPr/>
            </p:nvSpPr>
            <p:spPr bwMode="auto">
              <a:xfrm>
                <a:off x="6999783" y="4548938"/>
                <a:ext cx="542084" cy="958068"/>
              </a:xfrm>
              <a:custGeom>
                <a:avLst/>
                <a:gdLst>
                  <a:gd name="T0" fmla="*/ 0 w 225"/>
                  <a:gd name="T1" fmla="*/ 336 h 397"/>
                  <a:gd name="T2" fmla="*/ 60 w 225"/>
                  <a:gd name="T3" fmla="*/ 397 h 397"/>
                  <a:gd name="T4" fmla="*/ 225 w 225"/>
                  <a:gd name="T5" fmla="*/ 0 h 397"/>
                  <a:gd name="T6" fmla="*/ 139 w 225"/>
                  <a:gd name="T7" fmla="*/ 0 h 397"/>
                  <a:gd name="T8" fmla="*/ 0 w 225"/>
                  <a:gd name="T9" fmla="*/ 336 h 397"/>
                </a:gdLst>
                <a:ahLst/>
                <a:cxnLst>
                  <a:cxn ang="0">
                    <a:pos x="T0" y="T1"/>
                  </a:cxn>
                  <a:cxn ang="0">
                    <a:pos x="T2" y="T3"/>
                  </a:cxn>
                  <a:cxn ang="0">
                    <a:pos x="T4" y="T5"/>
                  </a:cxn>
                  <a:cxn ang="0">
                    <a:pos x="T6" y="T7"/>
                  </a:cxn>
                  <a:cxn ang="0">
                    <a:pos x="T8" y="T9"/>
                  </a:cxn>
                </a:cxnLst>
                <a:rect l="0" t="0" r="r" b="b"/>
                <a:pathLst>
                  <a:path w="225" h="397">
                    <a:moveTo>
                      <a:pt x="0" y="336"/>
                    </a:moveTo>
                    <a:cubicBezTo>
                      <a:pt x="60" y="397"/>
                      <a:pt x="60" y="397"/>
                      <a:pt x="60" y="397"/>
                    </a:cubicBezTo>
                    <a:cubicBezTo>
                      <a:pt x="159" y="292"/>
                      <a:pt x="220" y="153"/>
                      <a:pt x="225" y="0"/>
                    </a:cubicBezTo>
                    <a:cubicBezTo>
                      <a:pt x="139" y="0"/>
                      <a:pt x="139" y="0"/>
                      <a:pt x="139" y="0"/>
                    </a:cubicBezTo>
                    <a:cubicBezTo>
                      <a:pt x="135" y="130"/>
                      <a:pt x="83" y="247"/>
                      <a:pt x="0" y="336"/>
                    </a:cubicBezTo>
                    <a:close/>
                  </a:path>
                </a:pathLst>
              </a:custGeom>
              <a:solidFill>
                <a:srgbClr val="7A3FC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855"/>
                  </a:solidFill>
                  <a:effectLst/>
                  <a:uLnTx/>
                  <a:uFillTx/>
                  <a:latin typeface="Arial"/>
                  <a:ea typeface="+mn-ea"/>
                  <a:cs typeface="+mn-cs"/>
                </a:endParaRPr>
              </a:p>
            </p:txBody>
          </p:sp>
        </p:grpSp>
      </p:grpSp>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p:txBody>
          <a:bodyPr>
            <a:normAutofit/>
          </a:bodyPr>
          <a:lstStyle/>
          <a:p>
            <a:r>
              <a:rPr lang="es-ES" sz="2200"/>
              <a:t>IL-13 está </a:t>
            </a:r>
            <a:r>
              <a:rPr lang="es-ES" sz="2200" err="1"/>
              <a:t>sobreexpresada</a:t>
            </a:r>
            <a:r>
              <a:rPr lang="es-ES" sz="2200"/>
              <a:t> en la piel de pacientes con DA</a:t>
            </a:r>
            <a:r>
              <a:rPr lang="es-ES" sz="2200" baseline="30000"/>
              <a:t>1-4</a:t>
            </a:r>
          </a:p>
        </p:txBody>
      </p:sp>
      <p:sp>
        <p:nvSpPr>
          <p:cNvPr id="29" name="Marcador de texto 1">
            <a:extLst>
              <a:ext uri="{FF2B5EF4-FFF2-40B4-BE49-F238E27FC236}">
                <a16:creationId xmlns:a16="http://schemas.microsoft.com/office/drawing/2014/main" id="{9E705330-7C5E-513D-7385-7C70EDC4093B}"/>
              </a:ext>
            </a:extLst>
          </p:cNvPr>
          <p:cNvSpPr txBox="1">
            <a:spLocks/>
          </p:cNvSpPr>
          <p:nvPr/>
        </p:nvSpPr>
        <p:spPr>
          <a:xfrm>
            <a:off x="4856326" y="3207691"/>
            <a:ext cx="2449756" cy="1130291"/>
          </a:xfrm>
          <a:prstGeom prst="rect">
            <a:avLst/>
          </a:prstGeom>
        </p:spPr>
        <p:txBody>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s-ES" sz="1800" b="1">
                <a:solidFill>
                  <a:srgbClr val="22346A"/>
                </a:solidFill>
              </a:rPr>
              <a:t>La dermatitis atópica es </a:t>
            </a:r>
            <a:br>
              <a:rPr lang="es-ES" sz="1800" b="1">
                <a:solidFill>
                  <a:srgbClr val="22346A"/>
                </a:solidFill>
              </a:rPr>
            </a:br>
            <a:r>
              <a:rPr lang="es-ES" sz="1800" b="1">
                <a:solidFill>
                  <a:srgbClr val="22346A"/>
                </a:solidFill>
              </a:rPr>
              <a:t>una enfermedad </a:t>
            </a:r>
            <a:br>
              <a:rPr lang="es-ES" sz="1800" b="1">
                <a:solidFill>
                  <a:srgbClr val="22346A"/>
                </a:solidFill>
              </a:rPr>
            </a:br>
            <a:r>
              <a:rPr lang="es-ES" sz="1800" b="1">
                <a:solidFill>
                  <a:srgbClr val="22346A"/>
                </a:solidFill>
              </a:rPr>
              <a:t>IL-13 dominante</a:t>
            </a:r>
            <a:r>
              <a:rPr lang="es-ES" sz="1800" b="1" baseline="30000">
                <a:solidFill>
                  <a:srgbClr val="22346A"/>
                </a:solidFill>
              </a:rPr>
              <a:t>5</a:t>
            </a:r>
          </a:p>
        </p:txBody>
      </p:sp>
      <p:sp>
        <p:nvSpPr>
          <p:cNvPr id="30" name="Marcador de texto 13">
            <a:extLst>
              <a:ext uri="{FF2B5EF4-FFF2-40B4-BE49-F238E27FC236}">
                <a16:creationId xmlns:a16="http://schemas.microsoft.com/office/drawing/2014/main" id="{33E52C7E-4005-B7CB-1682-FBA88F9406CE}"/>
              </a:ext>
            </a:extLst>
          </p:cNvPr>
          <p:cNvSpPr txBox="1">
            <a:spLocks/>
          </p:cNvSpPr>
          <p:nvPr/>
        </p:nvSpPr>
        <p:spPr>
          <a:xfrm>
            <a:off x="791208" y="4219839"/>
            <a:ext cx="2526320" cy="674031"/>
          </a:xfrm>
          <a:prstGeom prst="rect">
            <a:avLst/>
          </a:prstGeom>
        </p:spPr>
        <p:txBody>
          <a:bodyPr>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400" i="0" u="none" strike="noStrike" kern="1200" cap="none" spc="0" normalizeH="0" baseline="0" noProof="0">
                <a:ln>
                  <a:noFill/>
                </a:ln>
                <a:solidFill>
                  <a:srgbClr val="22346A"/>
                </a:solidFill>
                <a:effectLst/>
                <a:uLnTx/>
                <a:uFillTx/>
                <a:latin typeface="Arial"/>
                <a:ea typeface="+mn-ea"/>
                <a:cs typeface="Arial"/>
              </a:rPr>
              <a:t>La</a:t>
            </a:r>
            <a:r>
              <a:rPr kumimoji="0" lang="es-ES" sz="1400" b="1" i="0" u="none" strike="noStrike" kern="1200" cap="none" spc="0" normalizeH="0" baseline="0" noProof="0">
                <a:ln>
                  <a:noFill/>
                </a:ln>
                <a:solidFill>
                  <a:srgbClr val="22346A"/>
                </a:solidFill>
                <a:effectLst/>
                <a:uLnTx/>
                <a:uFillTx/>
                <a:latin typeface="Arial"/>
                <a:ea typeface="+mn-ea"/>
                <a:cs typeface="Arial"/>
              </a:rPr>
              <a:t> IL-13</a:t>
            </a:r>
            <a:r>
              <a:rPr kumimoji="0" lang="es-ES" sz="1400" b="0" i="0" u="none" strike="noStrike" kern="1200" cap="none" spc="0" normalizeH="0" baseline="0" noProof="0">
                <a:ln>
                  <a:noFill/>
                </a:ln>
                <a:solidFill>
                  <a:srgbClr val="22346A"/>
                </a:solidFill>
                <a:effectLst/>
                <a:uLnTx/>
                <a:uFillTx/>
                <a:latin typeface="Arial"/>
                <a:ea typeface="+mn-ea"/>
                <a:cs typeface="Arial"/>
              </a:rPr>
              <a:t> está presente en la piel </a:t>
            </a:r>
            <a:r>
              <a:rPr kumimoji="0" lang="es-ES" sz="1400" b="1" i="0" u="none" strike="noStrike" kern="1200" cap="none" spc="0" normalizeH="0" baseline="0" noProof="0">
                <a:ln>
                  <a:noFill/>
                </a:ln>
                <a:solidFill>
                  <a:srgbClr val="22346A"/>
                </a:solidFill>
                <a:effectLst/>
                <a:uLnTx/>
                <a:uFillTx/>
                <a:latin typeface="Arial"/>
                <a:ea typeface="+mn-ea"/>
                <a:cs typeface="Arial"/>
              </a:rPr>
              <a:t>desde la infancia hasta la edad adulta</a:t>
            </a:r>
            <a:r>
              <a:rPr kumimoji="0" lang="es-ES" sz="1400" b="0" i="0" u="none" strike="noStrike" kern="1200" cap="none" spc="0" normalizeH="0" baseline="30000" noProof="0">
                <a:ln>
                  <a:noFill/>
                </a:ln>
                <a:solidFill>
                  <a:srgbClr val="22346A"/>
                </a:solidFill>
                <a:effectLst/>
                <a:uLnTx/>
                <a:uFillTx/>
                <a:latin typeface="Arial"/>
                <a:ea typeface="+mn-ea"/>
                <a:cs typeface="Arial"/>
              </a:rPr>
              <a:t>7,8</a:t>
            </a:r>
          </a:p>
        </p:txBody>
      </p:sp>
      <p:sp>
        <p:nvSpPr>
          <p:cNvPr id="31" name="Marcador de texto 13">
            <a:extLst>
              <a:ext uri="{FF2B5EF4-FFF2-40B4-BE49-F238E27FC236}">
                <a16:creationId xmlns:a16="http://schemas.microsoft.com/office/drawing/2014/main" id="{19A0D343-582E-CB34-4582-CD7A228ACD90}"/>
              </a:ext>
            </a:extLst>
          </p:cNvPr>
          <p:cNvSpPr txBox="1">
            <a:spLocks/>
          </p:cNvSpPr>
          <p:nvPr/>
        </p:nvSpPr>
        <p:spPr>
          <a:xfrm>
            <a:off x="493696" y="2646350"/>
            <a:ext cx="2850086" cy="86793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400" i="0" u="none" strike="noStrike" kern="1200" cap="none" spc="0" normalizeH="0" baseline="0" noProof="0">
                <a:ln>
                  <a:noFill/>
                </a:ln>
                <a:solidFill>
                  <a:srgbClr val="22346A"/>
                </a:solidFill>
                <a:effectLst/>
                <a:uLnTx/>
                <a:uFillTx/>
                <a:latin typeface="Arial"/>
                <a:ea typeface="+mn-ea"/>
                <a:cs typeface="Arial"/>
              </a:rPr>
              <a:t>La </a:t>
            </a:r>
            <a:r>
              <a:rPr kumimoji="0" lang="es-ES" sz="1400" b="1" i="0" u="none" strike="noStrike" kern="1200" cap="none" spc="0" normalizeH="0" baseline="0" noProof="0">
                <a:ln>
                  <a:noFill/>
                </a:ln>
                <a:solidFill>
                  <a:srgbClr val="22346A"/>
                </a:solidFill>
                <a:effectLst/>
                <a:uLnTx/>
                <a:uFillTx/>
                <a:latin typeface="Arial"/>
                <a:ea typeface="+mn-ea"/>
                <a:cs typeface="Arial"/>
              </a:rPr>
              <a:t>IL-13</a:t>
            </a:r>
            <a:r>
              <a:rPr kumimoji="0" lang="es-ES" sz="1400" b="0" i="0" u="none" strike="noStrike" kern="1200" cap="none" spc="0" normalizeH="0" baseline="0" noProof="0">
                <a:ln>
                  <a:noFill/>
                </a:ln>
                <a:solidFill>
                  <a:srgbClr val="22346A"/>
                </a:solidFill>
                <a:effectLst/>
                <a:uLnTx/>
                <a:uFillTx/>
                <a:latin typeface="Arial"/>
                <a:ea typeface="+mn-ea"/>
                <a:cs typeface="Arial"/>
              </a:rPr>
              <a:t> presenta </a:t>
            </a:r>
            <a:r>
              <a:rPr kumimoji="0" lang="es-ES" sz="1400" b="1" i="0" u="none" strike="noStrike" kern="1200" cap="none" spc="0" normalizeH="0" baseline="0" noProof="0">
                <a:ln>
                  <a:noFill/>
                </a:ln>
                <a:solidFill>
                  <a:srgbClr val="22346A"/>
                </a:solidFill>
                <a:effectLst/>
                <a:uLnTx/>
                <a:uFillTx/>
                <a:latin typeface="Arial"/>
                <a:ea typeface="+mn-ea"/>
                <a:cs typeface="Arial"/>
              </a:rPr>
              <a:t>efectos agudos y crónicos </a:t>
            </a:r>
            <a:r>
              <a:rPr kumimoji="0" lang="es-ES" sz="1400" b="0" i="0" u="none" strike="noStrike" kern="1200" cap="none" spc="0" normalizeH="0" baseline="0" noProof="0">
                <a:ln>
                  <a:noFill/>
                </a:ln>
                <a:solidFill>
                  <a:srgbClr val="22346A"/>
                </a:solidFill>
                <a:effectLst/>
                <a:uLnTx/>
                <a:uFillTx/>
                <a:latin typeface="Arial"/>
                <a:ea typeface="+mn-ea"/>
                <a:cs typeface="Arial"/>
              </a:rPr>
              <a:t>sobre </a:t>
            </a:r>
            <a:br>
              <a:rPr kumimoji="0" lang="es-ES" sz="1400" b="0" i="0" u="none" strike="noStrike" kern="1200" cap="none" spc="0" normalizeH="0" baseline="0" noProof="0">
                <a:ln>
                  <a:noFill/>
                </a:ln>
                <a:solidFill>
                  <a:srgbClr val="22346A"/>
                </a:solidFill>
                <a:effectLst/>
                <a:uLnTx/>
                <a:uFillTx/>
                <a:latin typeface="Arial"/>
                <a:ea typeface="+mn-ea"/>
                <a:cs typeface="Arial"/>
              </a:rPr>
            </a:br>
            <a:r>
              <a:rPr kumimoji="0" lang="es-ES" sz="1400" b="0" i="0" u="none" strike="noStrike" kern="1200" cap="none" spc="0" normalizeH="0" baseline="0" noProof="0">
                <a:ln>
                  <a:noFill/>
                </a:ln>
                <a:solidFill>
                  <a:srgbClr val="22346A"/>
                </a:solidFill>
                <a:effectLst/>
                <a:uLnTx/>
                <a:uFillTx/>
                <a:latin typeface="Arial"/>
                <a:ea typeface="+mn-ea"/>
                <a:cs typeface="Arial"/>
              </a:rPr>
              <a:t>el picor neuronal y la sensibilización pruritógena</a:t>
            </a:r>
            <a:r>
              <a:rPr kumimoji="0" lang="es-ES" sz="1400" b="0" i="0" u="none" strike="noStrike" kern="1200" cap="none" spc="0" normalizeH="0" baseline="30000" noProof="0">
                <a:ln>
                  <a:noFill/>
                </a:ln>
                <a:solidFill>
                  <a:srgbClr val="22346A"/>
                </a:solidFill>
                <a:effectLst/>
                <a:uLnTx/>
                <a:uFillTx/>
                <a:latin typeface="Arial"/>
                <a:ea typeface="+mn-ea"/>
                <a:cs typeface="Arial"/>
              </a:rPr>
              <a:t>9</a:t>
            </a:r>
          </a:p>
        </p:txBody>
      </p:sp>
      <p:sp>
        <p:nvSpPr>
          <p:cNvPr id="32" name="Marcador de texto 13">
            <a:extLst>
              <a:ext uri="{FF2B5EF4-FFF2-40B4-BE49-F238E27FC236}">
                <a16:creationId xmlns:a16="http://schemas.microsoft.com/office/drawing/2014/main" id="{13E644DD-227F-150D-2A59-04BCAFD25A89}"/>
              </a:ext>
            </a:extLst>
          </p:cNvPr>
          <p:cNvSpPr txBox="1">
            <a:spLocks/>
          </p:cNvSpPr>
          <p:nvPr/>
        </p:nvSpPr>
        <p:spPr>
          <a:xfrm>
            <a:off x="1471164" y="1365959"/>
            <a:ext cx="2850085" cy="480131"/>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400" i="0" u="none" strike="noStrike" kern="1200" cap="none" spc="0" normalizeH="0" baseline="0" noProof="0">
                <a:ln>
                  <a:noFill/>
                </a:ln>
                <a:solidFill>
                  <a:srgbClr val="22346A"/>
                </a:solidFill>
                <a:effectLst/>
                <a:uLnTx/>
                <a:uFillTx/>
                <a:latin typeface="Arial"/>
                <a:ea typeface="+mn-ea"/>
                <a:cs typeface="Arial"/>
              </a:rPr>
              <a:t>La</a:t>
            </a:r>
            <a:r>
              <a:rPr kumimoji="0" lang="es-ES" sz="1400" b="1" i="0" u="none" strike="noStrike" kern="1200" cap="none" spc="0" normalizeH="0" baseline="0" noProof="0">
                <a:ln>
                  <a:noFill/>
                </a:ln>
                <a:solidFill>
                  <a:srgbClr val="22346A"/>
                </a:solidFill>
                <a:effectLst/>
                <a:uLnTx/>
                <a:uFillTx/>
                <a:latin typeface="Arial"/>
                <a:ea typeface="+mn-ea"/>
                <a:cs typeface="Arial"/>
              </a:rPr>
              <a:t> IL-13</a:t>
            </a:r>
            <a:r>
              <a:rPr kumimoji="0" lang="es-ES" sz="1400" b="0" i="0" u="none" strike="noStrike" kern="1200" cap="none" spc="0" normalizeH="0" baseline="0" noProof="0">
                <a:ln>
                  <a:noFill/>
                </a:ln>
                <a:solidFill>
                  <a:srgbClr val="22346A"/>
                </a:solidFill>
                <a:effectLst/>
                <a:uLnTx/>
                <a:uFillTx/>
                <a:latin typeface="Arial"/>
                <a:ea typeface="+mn-ea"/>
                <a:cs typeface="Arial"/>
              </a:rPr>
              <a:t> es una </a:t>
            </a:r>
            <a:r>
              <a:rPr kumimoji="0" lang="es-ES" sz="1400" b="1" i="0" u="none" strike="noStrike" kern="1200" cap="none" spc="0" normalizeH="0" baseline="0" noProof="0">
                <a:ln>
                  <a:noFill/>
                </a:ln>
                <a:solidFill>
                  <a:srgbClr val="22346A"/>
                </a:solidFill>
                <a:effectLst/>
                <a:uLnTx/>
                <a:uFillTx/>
                <a:latin typeface="Arial"/>
                <a:ea typeface="+mn-ea"/>
                <a:cs typeface="Arial"/>
              </a:rPr>
              <a:t>citoquina proinflamatoria</a:t>
            </a:r>
            <a:r>
              <a:rPr kumimoji="0" lang="es-ES" sz="1400" b="0" i="0" u="none" strike="noStrike" kern="1200" cap="none" spc="0" normalizeH="0" baseline="0" noProof="0">
                <a:ln>
                  <a:noFill/>
                </a:ln>
                <a:solidFill>
                  <a:srgbClr val="22346A"/>
                </a:solidFill>
                <a:effectLst/>
                <a:uLnTx/>
                <a:uFillTx/>
                <a:latin typeface="Arial"/>
                <a:ea typeface="+mn-ea"/>
                <a:cs typeface="Arial"/>
              </a:rPr>
              <a:t> en la piel</a:t>
            </a:r>
            <a:r>
              <a:rPr kumimoji="0" lang="es-ES" sz="1400" b="0" i="0" u="none" strike="noStrike" kern="1200" cap="none" spc="0" normalizeH="0" baseline="30000" noProof="0">
                <a:ln>
                  <a:noFill/>
                </a:ln>
                <a:solidFill>
                  <a:srgbClr val="22346A"/>
                </a:solidFill>
                <a:effectLst/>
                <a:uLnTx/>
                <a:uFillTx/>
                <a:latin typeface="Arial"/>
                <a:ea typeface="+mn-ea"/>
                <a:cs typeface="Arial"/>
              </a:rPr>
              <a:t>10</a:t>
            </a:r>
          </a:p>
        </p:txBody>
      </p:sp>
      <p:sp>
        <p:nvSpPr>
          <p:cNvPr id="33" name="Marcador de texto 13">
            <a:extLst>
              <a:ext uri="{FF2B5EF4-FFF2-40B4-BE49-F238E27FC236}">
                <a16:creationId xmlns:a16="http://schemas.microsoft.com/office/drawing/2014/main" id="{EE28E078-01F2-BD51-A8FE-0A6A96B9E460}"/>
              </a:ext>
            </a:extLst>
          </p:cNvPr>
          <p:cNvSpPr txBox="1">
            <a:spLocks/>
          </p:cNvSpPr>
          <p:nvPr/>
        </p:nvSpPr>
        <p:spPr>
          <a:xfrm>
            <a:off x="7878347" y="1456101"/>
            <a:ext cx="2948026" cy="480131"/>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kumimoji="0" lang="es-ES" sz="1400" i="0" u="none" strike="noStrike" kern="1200" cap="none" spc="0" normalizeH="0" baseline="0" noProof="0">
                <a:ln>
                  <a:noFill/>
                </a:ln>
                <a:solidFill>
                  <a:srgbClr val="22346A"/>
                </a:solidFill>
                <a:effectLst/>
                <a:uLnTx/>
                <a:uFillTx/>
                <a:latin typeface="Arial"/>
                <a:ea typeface="+mn-ea"/>
                <a:cs typeface="Arial"/>
              </a:rPr>
              <a:t>La</a:t>
            </a:r>
            <a:r>
              <a:rPr kumimoji="0" lang="es-ES" sz="1400" b="1" i="0" u="none" strike="noStrike" kern="1200" cap="none" spc="0" normalizeH="0" baseline="0" noProof="0">
                <a:ln>
                  <a:noFill/>
                </a:ln>
                <a:solidFill>
                  <a:srgbClr val="22346A"/>
                </a:solidFill>
                <a:effectLst/>
                <a:uLnTx/>
                <a:uFillTx/>
                <a:latin typeface="Arial"/>
                <a:ea typeface="+mn-ea"/>
                <a:cs typeface="Arial"/>
              </a:rPr>
              <a:t> IL-13</a:t>
            </a:r>
            <a:r>
              <a:rPr kumimoji="0" lang="es-ES" sz="1400" b="0" i="0" u="none" strike="noStrike" kern="1200" cap="none" spc="0" normalizeH="0" baseline="0" noProof="0">
                <a:ln>
                  <a:noFill/>
                </a:ln>
                <a:solidFill>
                  <a:srgbClr val="22346A"/>
                </a:solidFill>
                <a:effectLst/>
                <a:uLnTx/>
                <a:uFillTx/>
                <a:latin typeface="Arial"/>
                <a:ea typeface="+mn-ea"/>
                <a:cs typeface="Arial"/>
              </a:rPr>
              <a:t> está elevada en </a:t>
            </a:r>
            <a:r>
              <a:rPr kumimoji="0" lang="es-ES" sz="1400" b="1" i="0" u="none" strike="noStrike" kern="1200" cap="none" spc="0" normalizeH="0" baseline="0" noProof="0">
                <a:ln>
                  <a:noFill/>
                </a:ln>
                <a:solidFill>
                  <a:srgbClr val="22346A"/>
                </a:solidFill>
                <a:effectLst/>
                <a:uLnTx/>
                <a:uFillTx/>
                <a:latin typeface="Arial"/>
                <a:ea typeface="+mn-ea"/>
                <a:cs typeface="Arial"/>
              </a:rPr>
              <a:t>piel lesional y no lesional</a:t>
            </a:r>
            <a:r>
              <a:rPr kumimoji="0" lang="es-ES" sz="1400" i="0" u="none" kern="1200" cap="none" spc="0" normalizeH="0" baseline="30000" noProof="0">
                <a:ln>
                  <a:noFill/>
                </a:ln>
                <a:solidFill>
                  <a:srgbClr val="22346A"/>
                </a:solidFill>
                <a:effectLst/>
                <a:uLnTx/>
                <a:uFillTx/>
                <a:latin typeface="Arial"/>
                <a:ea typeface="+mn-ea"/>
                <a:cs typeface="Arial"/>
              </a:rPr>
              <a:t>1,</a:t>
            </a:r>
            <a:r>
              <a:rPr lang="es-ES" sz="1400" baseline="30000">
                <a:solidFill>
                  <a:srgbClr val="22346A"/>
                </a:solidFill>
              </a:rPr>
              <a:t>6</a:t>
            </a:r>
            <a:endParaRPr kumimoji="0" lang="es-ES" sz="1400" b="0" i="0" u="none" strike="noStrike" kern="1200" cap="none" spc="0" normalizeH="0" baseline="30000" noProof="0">
              <a:ln>
                <a:noFill/>
              </a:ln>
              <a:solidFill>
                <a:srgbClr val="22346A"/>
              </a:solidFill>
              <a:effectLst/>
              <a:uLnTx/>
              <a:uFillTx/>
              <a:latin typeface="Arial"/>
              <a:ea typeface="+mn-ea"/>
              <a:cs typeface="Arial"/>
            </a:endParaRPr>
          </a:p>
        </p:txBody>
      </p:sp>
      <p:sp>
        <p:nvSpPr>
          <p:cNvPr id="34" name="Marcador de texto 13">
            <a:extLst>
              <a:ext uri="{FF2B5EF4-FFF2-40B4-BE49-F238E27FC236}">
                <a16:creationId xmlns:a16="http://schemas.microsoft.com/office/drawing/2014/main" id="{32EF8EF2-C37A-6FE3-6182-46E33BC57755}"/>
              </a:ext>
            </a:extLst>
          </p:cNvPr>
          <p:cNvSpPr txBox="1">
            <a:spLocks/>
          </p:cNvSpPr>
          <p:nvPr/>
        </p:nvSpPr>
        <p:spPr>
          <a:xfrm>
            <a:off x="8868100" y="2646350"/>
            <a:ext cx="2114166" cy="86793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lang="es-ES" sz="1400">
                <a:solidFill>
                  <a:srgbClr val="22346A"/>
                </a:solidFill>
              </a:rPr>
              <a:t>Los n</a:t>
            </a:r>
            <a:r>
              <a:rPr kumimoji="0" lang="es-ES" sz="1400" b="0" i="0" u="none" strike="noStrike" kern="1200" cap="none" spc="0" normalizeH="0" baseline="0">
                <a:ln>
                  <a:noFill/>
                </a:ln>
                <a:solidFill>
                  <a:srgbClr val="22346A"/>
                </a:solidFill>
                <a:effectLst/>
                <a:uLnTx/>
                <a:uFillTx/>
                <a:latin typeface="Arial"/>
                <a:ea typeface="+mn-ea"/>
                <a:cs typeface="Arial"/>
              </a:rPr>
              <a:t>iveles de </a:t>
            </a:r>
            <a:r>
              <a:rPr kumimoji="0" lang="es-ES" sz="1400" b="1" i="0" u="none" strike="noStrike" kern="1200" cap="none" spc="0" normalizeH="0" baseline="0">
                <a:ln>
                  <a:noFill/>
                </a:ln>
                <a:solidFill>
                  <a:srgbClr val="22346A"/>
                </a:solidFill>
                <a:effectLst/>
                <a:uLnTx/>
                <a:uFillTx/>
                <a:latin typeface="Arial"/>
                <a:ea typeface="+mn-ea"/>
                <a:cs typeface="Arial"/>
              </a:rPr>
              <a:t>IL-13</a:t>
            </a:r>
            <a:r>
              <a:rPr kumimoji="0" lang="es-ES" sz="1400" b="0" i="0" u="none" strike="noStrike" kern="1200" cap="none" spc="0" normalizeH="0" baseline="0">
                <a:ln>
                  <a:noFill/>
                </a:ln>
                <a:solidFill>
                  <a:srgbClr val="22346A"/>
                </a:solidFill>
                <a:effectLst/>
                <a:uLnTx/>
                <a:uFillTx/>
                <a:latin typeface="Arial"/>
                <a:ea typeface="+mn-ea"/>
                <a:cs typeface="Arial"/>
              </a:rPr>
              <a:t> se correlacionan con la </a:t>
            </a:r>
            <a:r>
              <a:rPr kumimoji="0" lang="es-ES" sz="1400" b="1" i="0" u="none" strike="noStrike" kern="1200" cap="none" spc="0" normalizeH="0" baseline="0">
                <a:ln>
                  <a:noFill/>
                </a:ln>
                <a:solidFill>
                  <a:srgbClr val="22346A"/>
                </a:solidFill>
                <a:effectLst/>
                <a:uLnTx/>
                <a:uFillTx/>
                <a:latin typeface="Arial"/>
                <a:ea typeface="+mn-ea"/>
                <a:cs typeface="Arial"/>
              </a:rPr>
              <a:t>gravedad de la enfermedad</a:t>
            </a:r>
            <a:r>
              <a:rPr kumimoji="0" lang="es-ES" sz="1400" b="0" i="0" u="none" strike="noStrike" kern="1200" cap="none" spc="0" normalizeH="0" baseline="30000">
                <a:ln>
                  <a:noFill/>
                </a:ln>
                <a:solidFill>
                  <a:srgbClr val="22346A"/>
                </a:solidFill>
                <a:effectLst/>
                <a:uLnTx/>
                <a:uFillTx/>
                <a:latin typeface="Arial"/>
                <a:ea typeface="+mn-ea"/>
                <a:cs typeface="Arial"/>
              </a:rPr>
              <a:t>2</a:t>
            </a:r>
          </a:p>
        </p:txBody>
      </p:sp>
      <p:sp>
        <p:nvSpPr>
          <p:cNvPr id="35" name="Marcador de texto 13">
            <a:extLst>
              <a:ext uri="{FF2B5EF4-FFF2-40B4-BE49-F238E27FC236}">
                <a16:creationId xmlns:a16="http://schemas.microsoft.com/office/drawing/2014/main" id="{2FF92C23-5D4B-8A46-D55B-2D0F76D88FB7}"/>
              </a:ext>
            </a:extLst>
          </p:cNvPr>
          <p:cNvSpPr txBox="1">
            <a:spLocks/>
          </p:cNvSpPr>
          <p:nvPr/>
        </p:nvSpPr>
        <p:spPr>
          <a:xfrm>
            <a:off x="8823021" y="4109040"/>
            <a:ext cx="2114166" cy="867930"/>
          </a:xfrm>
          <a:prstGeom prst="rect">
            <a:avLst/>
          </a:prstGeom>
        </p:spPr>
        <p:txBody>
          <a:bodyPr wrap="square">
            <a:spAutoFit/>
          </a:bodyPr>
          <a:lstStyle>
            <a:lvl1pPr marL="180000" indent="-180000" algn="l" defTabSz="457189" rtl="0" eaLnBrk="1" latinLnBrk="0" hangingPunct="1">
              <a:spcBef>
                <a:spcPts val="300"/>
              </a:spcBef>
              <a:spcAft>
                <a:spcPts val="600"/>
              </a:spcAft>
              <a:buClr>
                <a:schemeClr val="accent5"/>
              </a:buClr>
              <a:buSzPct val="100000"/>
              <a:buFont typeface="Arial" panose="020B0604020202020204" pitchFamily="34" charset="0"/>
              <a:buChar char="•"/>
              <a:defRPr sz="1800" kern="1200">
                <a:solidFill>
                  <a:schemeClr val="tx1"/>
                </a:solidFill>
                <a:latin typeface="Arial"/>
                <a:ea typeface="+mn-ea"/>
                <a:cs typeface="Arial"/>
              </a:defRPr>
            </a:lvl1pPr>
            <a:lvl2pPr marL="360000" indent="-180000" algn="l" defTabSz="457189" rtl="0" eaLnBrk="1" latinLnBrk="0" hangingPunct="1">
              <a:spcBef>
                <a:spcPts val="300"/>
              </a:spcBef>
              <a:spcAft>
                <a:spcPts val="600"/>
              </a:spcAft>
              <a:buClr>
                <a:schemeClr val="accent5"/>
              </a:buClr>
              <a:buFont typeface="Arial" panose="020B0604020202020204" pitchFamily="34" charset="0"/>
              <a:buChar char="•"/>
              <a:defRPr sz="1800" kern="1200">
                <a:solidFill>
                  <a:schemeClr val="tx1"/>
                </a:solidFill>
                <a:latin typeface="Arial"/>
                <a:ea typeface="+mn-ea"/>
                <a:cs typeface="Arial"/>
              </a:defRPr>
            </a:lvl2pPr>
            <a:lvl3pPr marL="540000" indent="-180000" algn="l" defTabSz="457189" rtl="0" eaLnBrk="1" latinLnBrk="0" hangingPunct="1">
              <a:spcBef>
                <a:spcPts val="300"/>
              </a:spcBef>
              <a:spcAft>
                <a:spcPts val="600"/>
              </a:spcAft>
              <a:buClr>
                <a:schemeClr val="accent5"/>
              </a:buClr>
              <a:buFont typeface="Arial" panose="020B0604020202020204" pitchFamily="34" charset="0"/>
              <a:buChar char="•"/>
              <a:defRPr sz="1600" kern="1200">
                <a:solidFill>
                  <a:schemeClr val="tx1"/>
                </a:solidFill>
                <a:latin typeface="Arial"/>
                <a:ea typeface="+mn-ea"/>
                <a:cs typeface="Arial"/>
              </a:defRPr>
            </a:lvl3pPr>
            <a:lvl4pPr marL="72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4pPr>
            <a:lvl5pPr marL="900000" indent="-180000" algn="l" defTabSz="457189" rtl="0" eaLnBrk="1" latinLnBrk="0" hangingPunct="1">
              <a:spcBef>
                <a:spcPts val="300"/>
              </a:spcBef>
              <a:spcAft>
                <a:spcPts val="600"/>
              </a:spcAft>
              <a:buClr>
                <a:schemeClr val="accent5"/>
              </a:buClr>
              <a:buFont typeface="Arial" panose="020B0604020202020204" pitchFamily="34" charset="0"/>
              <a:buChar char="•"/>
              <a:defRPr sz="1500" kern="1200">
                <a:solidFill>
                  <a:schemeClr val="tx1"/>
                </a:solidFill>
                <a:latin typeface="Arial"/>
                <a:ea typeface="+mn-ea"/>
                <a:cs typeface="Arial"/>
              </a:defRPr>
            </a:lvl5pPr>
            <a:lvl6pPr marL="2514537" indent="-228594" algn="l" defTabSz="457189" rtl="0" eaLnBrk="1" latinLnBrk="0" hangingPunct="1">
              <a:spcBef>
                <a:spcPct val="20000"/>
              </a:spcBef>
              <a:buFont typeface="Arial"/>
              <a:buChar char="•"/>
              <a:defRPr sz="2000" kern="1200">
                <a:solidFill>
                  <a:schemeClr val="tx1"/>
                </a:solidFill>
                <a:latin typeface="+mn-lt"/>
                <a:ea typeface="+mn-ea"/>
                <a:cs typeface="+mn-cs"/>
              </a:defRPr>
            </a:lvl6pPr>
            <a:lvl7pPr marL="2971726" indent="-228594" algn="l" defTabSz="457189" rtl="0" eaLnBrk="1" latinLnBrk="0" hangingPunct="1">
              <a:spcBef>
                <a:spcPct val="20000"/>
              </a:spcBef>
              <a:buFont typeface="Arial"/>
              <a:buChar char="•"/>
              <a:defRPr sz="2000" kern="1200">
                <a:solidFill>
                  <a:schemeClr val="tx1"/>
                </a:solidFill>
                <a:latin typeface="+mn-lt"/>
                <a:ea typeface="+mn-ea"/>
                <a:cs typeface="+mn-cs"/>
              </a:defRPr>
            </a:lvl7pPr>
            <a:lvl8pPr marL="3428914" indent="-228594" algn="l" defTabSz="457189" rtl="0" eaLnBrk="1" latinLnBrk="0" hangingPunct="1">
              <a:spcBef>
                <a:spcPct val="20000"/>
              </a:spcBef>
              <a:buFont typeface="Arial"/>
              <a:buChar char="•"/>
              <a:defRPr sz="2000" kern="1200">
                <a:solidFill>
                  <a:schemeClr val="tx1"/>
                </a:solidFill>
                <a:latin typeface="+mn-lt"/>
                <a:ea typeface="+mn-ea"/>
                <a:cs typeface="+mn-cs"/>
              </a:defRPr>
            </a:lvl8pPr>
            <a:lvl9pPr marL="3886103" indent="-228594" algn="l" defTabSz="457189"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189" rtl="0" eaLnBrk="1" fontAlgn="auto" latinLnBrk="0" hangingPunct="1">
              <a:lnSpc>
                <a:spcPct val="90000"/>
              </a:lnSpc>
              <a:spcBef>
                <a:spcPts val="300"/>
              </a:spcBef>
              <a:spcAft>
                <a:spcPts val="600"/>
              </a:spcAft>
              <a:buClr>
                <a:srgbClr val="00BEA0"/>
              </a:buClr>
              <a:buSzPct val="100000"/>
              <a:buFont typeface="Arial" panose="020B0604020202020204" pitchFamily="34" charset="0"/>
              <a:buNone/>
              <a:tabLst/>
              <a:defRPr/>
            </a:pPr>
            <a:r>
              <a:rPr lang="es-ES" sz="1400" noProof="1">
                <a:solidFill>
                  <a:srgbClr val="22346A"/>
                </a:solidFill>
              </a:rPr>
              <a:t>Los n</a:t>
            </a:r>
            <a:r>
              <a:rPr kumimoji="0" lang="es-ES" sz="1400" b="0" i="0" u="none" strike="noStrike" kern="1200" cap="none" spc="0" normalizeH="0" baseline="0" noProof="1">
                <a:ln>
                  <a:noFill/>
                </a:ln>
                <a:solidFill>
                  <a:srgbClr val="22346A"/>
                </a:solidFill>
                <a:effectLst/>
                <a:uLnTx/>
                <a:uFillTx/>
                <a:latin typeface="Arial"/>
                <a:ea typeface="+mn-ea"/>
                <a:cs typeface="Arial"/>
              </a:rPr>
              <a:t>iveles de </a:t>
            </a:r>
            <a:r>
              <a:rPr kumimoji="0" lang="es-ES" sz="1400" b="1" i="0" u="none" strike="noStrike" kern="1200" cap="none" spc="0" normalizeH="0" baseline="0" noProof="1">
                <a:ln>
                  <a:noFill/>
                </a:ln>
                <a:solidFill>
                  <a:srgbClr val="22346A"/>
                </a:solidFill>
                <a:effectLst/>
                <a:uLnTx/>
                <a:uFillTx/>
                <a:latin typeface="Arial"/>
                <a:ea typeface="+mn-ea"/>
                <a:cs typeface="Arial"/>
              </a:rPr>
              <a:t>IL-13</a:t>
            </a:r>
            <a:r>
              <a:rPr kumimoji="0" lang="es-ES" sz="1400" b="0" i="0" u="none" strike="noStrike" kern="1200" cap="none" spc="0" normalizeH="0" baseline="0" noProof="1">
                <a:ln>
                  <a:noFill/>
                </a:ln>
                <a:solidFill>
                  <a:srgbClr val="22346A"/>
                </a:solidFill>
                <a:effectLst/>
                <a:uLnTx/>
                <a:uFillTx/>
                <a:latin typeface="Arial"/>
                <a:ea typeface="+mn-ea"/>
                <a:cs typeface="Arial"/>
              </a:rPr>
              <a:t> se correlacionan con la </a:t>
            </a:r>
            <a:r>
              <a:rPr kumimoji="0" lang="es-ES" sz="1400" b="1" i="0" u="none" strike="noStrike" kern="1200" cap="none" spc="0" normalizeH="0" baseline="0" noProof="1">
                <a:ln>
                  <a:noFill/>
                </a:ln>
                <a:solidFill>
                  <a:srgbClr val="22346A"/>
                </a:solidFill>
                <a:effectLst/>
                <a:uLnTx/>
                <a:uFillTx/>
                <a:latin typeface="Arial"/>
                <a:ea typeface="+mn-ea"/>
                <a:cs typeface="Arial"/>
              </a:rPr>
              <a:t>cronicidad de la enfermedad</a:t>
            </a:r>
            <a:r>
              <a:rPr lang="es-ES" sz="1400" baseline="30000" noProof="1">
                <a:solidFill>
                  <a:srgbClr val="22346A"/>
                </a:solidFill>
              </a:rPr>
              <a:t>3</a:t>
            </a:r>
            <a:endParaRPr kumimoji="0" lang="es-ES" sz="1400" b="0" i="0" u="none" strike="noStrike" kern="1200" cap="none" spc="0" normalizeH="0" baseline="30000" noProof="1">
              <a:ln>
                <a:noFill/>
              </a:ln>
              <a:solidFill>
                <a:srgbClr val="22346A"/>
              </a:solidFill>
              <a:effectLst/>
              <a:uLnTx/>
              <a:uFillTx/>
              <a:latin typeface="Arial"/>
              <a:ea typeface="+mn-ea"/>
              <a:cs typeface="Arial"/>
            </a:endParaRPr>
          </a:p>
        </p:txBody>
      </p:sp>
      <p:pic>
        <p:nvPicPr>
          <p:cNvPr id="36" name="Gráfico 35">
            <a:extLst>
              <a:ext uri="{FF2B5EF4-FFF2-40B4-BE49-F238E27FC236}">
                <a16:creationId xmlns:a16="http://schemas.microsoft.com/office/drawing/2014/main" id="{EA921AF6-8C10-BE5A-C4CB-42718392732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64628" y="2925151"/>
            <a:ext cx="561526" cy="561526"/>
          </a:xfrm>
          <a:prstGeom prst="rect">
            <a:avLst/>
          </a:prstGeom>
        </p:spPr>
      </p:pic>
      <p:pic>
        <p:nvPicPr>
          <p:cNvPr id="37" name="Gráfico 36">
            <a:extLst>
              <a:ext uri="{FF2B5EF4-FFF2-40B4-BE49-F238E27FC236}">
                <a16:creationId xmlns:a16="http://schemas.microsoft.com/office/drawing/2014/main" id="{64F7D96C-854C-B5F3-F88A-B819672A55A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97553" y="4278484"/>
            <a:ext cx="540000" cy="540000"/>
          </a:xfrm>
          <a:prstGeom prst="rect">
            <a:avLst/>
          </a:prstGeom>
        </p:spPr>
      </p:pic>
      <p:grpSp>
        <p:nvGrpSpPr>
          <p:cNvPr id="38" name="Gráfico 50">
            <a:extLst>
              <a:ext uri="{FF2B5EF4-FFF2-40B4-BE49-F238E27FC236}">
                <a16:creationId xmlns:a16="http://schemas.microsoft.com/office/drawing/2014/main" id="{9429723B-7014-4A0E-03DE-40088565A01D}"/>
              </a:ext>
            </a:extLst>
          </p:cNvPr>
          <p:cNvGrpSpPr>
            <a:grpSpLocks noChangeAspect="1"/>
          </p:cNvGrpSpPr>
          <p:nvPr/>
        </p:nvGrpSpPr>
        <p:grpSpPr>
          <a:xfrm>
            <a:off x="5144241" y="2013186"/>
            <a:ext cx="550449" cy="428254"/>
            <a:chOff x="4931478" y="1766226"/>
            <a:chExt cx="776266" cy="603942"/>
          </a:xfrm>
          <a:noFill/>
        </p:grpSpPr>
        <p:sp>
          <p:nvSpPr>
            <p:cNvPr id="39" name="Forma libre: forma 38">
              <a:extLst>
                <a:ext uri="{FF2B5EF4-FFF2-40B4-BE49-F238E27FC236}">
                  <a16:creationId xmlns:a16="http://schemas.microsoft.com/office/drawing/2014/main" id="{15F6645E-8C6E-EFA3-DA0F-D4F2CE2AFD8E}"/>
                </a:ext>
              </a:extLst>
            </p:cNvPr>
            <p:cNvSpPr/>
            <p:nvPr/>
          </p:nvSpPr>
          <p:spPr>
            <a:xfrm flipV="1">
              <a:off x="4931478" y="2128591"/>
              <a:ext cx="776266" cy="1207"/>
            </a:xfrm>
            <a:custGeom>
              <a:avLst/>
              <a:gdLst>
                <a:gd name="connsiteX0" fmla="*/ 100 w 776266"/>
                <a:gd name="connsiteY0" fmla="*/ 381 h 1207"/>
                <a:gd name="connsiteX1" fmla="*/ 776367 w 776266"/>
                <a:gd name="connsiteY1" fmla="*/ 381 h 1207"/>
              </a:gdLst>
              <a:ahLst/>
              <a:cxnLst>
                <a:cxn ang="0">
                  <a:pos x="connsiteX0" y="connsiteY0"/>
                </a:cxn>
                <a:cxn ang="0">
                  <a:pos x="connsiteX1" y="connsiteY1"/>
                </a:cxn>
              </a:cxnLst>
              <a:rect l="l" t="t" r="r" b="b"/>
              <a:pathLst>
                <a:path w="776266" h="1207">
                  <a:moveTo>
                    <a:pt x="100" y="381"/>
                  </a:moveTo>
                  <a:lnTo>
                    <a:pt x="776367" y="38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0" name="Forma libre: forma 39">
              <a:extLst>
                <a:ext uri="{FF2B5EF4-FFF2-40B4-BE49-F238E27FC236}">
                  <a16:creationId xmlns:a16="http://schemas.microsoft.com/office/drawing/2014/main" id="{9C334099-8D73-D736-CF30-27ED3387555C}"/>
                </a:ext>
              </a:extLst>
            </p:cNvPr>
            <p:cNvSpPr/>
            <p:nvPr/>
          </p:nvSpPr>
          <p:spPr>
            <a:xfrm flipV="1">
              <a:off x="4931478" y="2225222"/>
              <a:ext cx="776266" cy="48315"/>
            </a:xfrm>
            <a:custGeom>
              <a:avLst/>
              <a:gdLst>
                <a:gd name="connsiteX0" fmla="*/ 100 w 776266"/>
                <a:gd name="connsiteY0" fmla="*/ 466 h 48315"/>
                <a:gd name="connsiteX1" fmla="*/ 98342 w 776266"/>
                <a:gd name="connsiteY1" fmla="*/ 48782 h 48315"/>
                <a:gd name="connsiteX2" fmla="*/ 194972 w 776266"/>
                <a:gd name="connsiteY2" fmla="*/ 466 h 48315"/>
                <a:gd name="connsiteX3" fmla="*/ 291603 w 776266"/>
                <a:gd name="connsiteY3" fmla="*/ 48782 h 48315"/>
                <a:gd name="connsiteX4" fmla="*/ 388234 w 776266"/>
                <a:gd name="connsiteY4" fmla="*/ 466 h 48315"/>
                <a:gd name="connsiteX5" fmla="*/ 484865 w 776266"/>
                <a:gd name="connsiteY5" fmla="*/ 48782 h 48315"/>
                <a:gd name="connsiteX6" fmla="*/ 581495 w 776266"/>
                <a:gd name="connsiteY6" fmla="*/ 466 h 48315"/>
                <a:gd name="connsiteX7" fmla="*/ 678126 w 776266"/>
                <a:gd name="connsiteY7" fmla="*/ 48782 h 48315"/>
                <a:gd name="connsiteX8" fmla="*/ 776367 w 776266"/>
                <a:gd name="connsiteY8" fmla="*/ 466 h 48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76266" h="48315">
                  <a:moveTo>
                    <a:pt x="100" y="466"/>
                  </a:moveTo>
                  <a:cubicBezTo>
                    <a:pt x="37838" y="466"/>
                    <a:pt x="60604" y="48782"/>
                    <a:pt x="98342" y="48782"/>
                  </a:cubicBezTo>
                  <a:cubicBezTo>
                    <a:pt x="136079" y="48782"/>
                    <a:pt x="157235" y="466"/>
                    <a:pt x="194972" y="466"/>
                  </a:cubicBezTo>
                  <a:cubicBezTo>
                    <a:pt x="232710" y="466"/>
                    <a:pt x="253866" y="48782"/>
                    <a:pt x="291603" y="48782"/>
                  </a:cubicBezTo>
                  <a:cubicBezTo>
                    <a:pt x="329341" y="48782"/>
                    <a:pt x="350496" y="466"/>
                    <a:pt x="388234" y="466"/>
                  </a:cubicBezTo>
                  <a:cubicBezTo>
                    <a:pt x="425970" y="466"/>
                    <a:pt x="447129" y="48782"/>
                    <a:pt x="484865" y="48782"/>
                  </a:cubicBezTo>
                  <a:cubicBezTo>
                    <a:pt x="522601" y="48782"/>
                    <a:pt x="543760" y="466"/>
                    <a:pt x="581495" y="466"/>
                  </a:cubicBezTo>
                  <a:cubicBezTo>
                    <a:pt x="619231" y="466"/>
                    <a:pt x="640390" y="48782"/>
                    <a:pt x="678126" y="48782"/>
                  </a:cubicBezTo>
                  <a:cubicBezTo>
                    <a:pt x="715862" y="48782"/>
                    <a:pt x="738632" y="466"/>
                    <a:pt x="776367" y="466"/>
                  </a:cubicBez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1" name="Forma libre: forma 40">
              <a:extLst>
                <a:ext uri="{FF2B5EF4-FFF2-40B4-BE49-F238E27FC236}">
                  <a16:creationId xmlns:a16="http://schemas.microsoft.com/office/drawing/2014/main" id="{B996BE59-57F8-EB50-5B66-25779D8F1762}"/>
                </a:ext>
              </a:extLst>
            </p:cNvPr>
            <p:cNvSpPr/>
            <p:nvPr/>
          </p:nvSpPr>
          <p:spPr>
            <a:xfrm flipV="1">
              <a:off x="4931479" y="1935330"/>
              <a:ext cx="776265" cy="434838"/>
            </a:xfrm>
            <a:custGeom>
              <a:avLst/>
              <a:gdLst>
                <a:gd name="connsiteX0" fmla="*/ 719712 w 776265"/>
                <a:gd name="connsiteY0" fmla="*/ 338684 h 434838"/>
                <a:gd name="connsiteX1" fmla="*/ 673645 w 776265"/>
                <a:gd name="connsiteY1" fmla="*/ 369226 h 434838"/>
                <a:gd name="connsiteX2" fmla="*/ 581940 w 776265"/>
                <a:gd name="connsiteY2" fmla="*/ 435315 h 434838"/>
                <a:gd name="connsiteX3" fmla="*/ 490238 w 776265"/>
                <a:gd name="connsiteY3" fmla="*/ 369226 h 434838"/>
                <a:gd name="connsiteX4" fmla="*/ 444171 w 776265"/>
                <a:gd name="connsiteY4" fmla="*/ 338684 h 434838"/>
                <a:gd name="connsiteX5" fmla="*/ 333189 w 776265"/>
                <a:gd name="connsiteY5" fmla="*/ 338684 h 434838"/>
                <a:gd name="connsiteX6" fmla="*/ 287122 w 776265"/>
                <a:gd name="connsiteY6" fmla="*/ 369226 h 434838"/>
                <a:gd name="connsiteX7" fmla="*/ 195419 w 776265"/>
                <a:gd name="connsiteY7" fmla="*/ 435315 h 434838"/>
                <a:gd name="connsiteX8" fmla="*/ 103713 w 776265"/>
                <a:gd name="connsiteY8" fmla="*/ 369226 h 434838"/>
                <a:gd name="connsiteX9" fmla="*/ 57648 w 776265"/>
                <a:gd name="connsiteY9" fmla="*/ 338684 h 434838"/>
                <a:gd name="connsiteX10" fmla="*/ 547 w 776265"/>
                <a:gd name="connsiteY10" fmla="*/ 338684 h 434838"/>
                <a:gd name="connsiteX11" fmla="*/ 547 w 776265"/>
                <a:gd name="connsiteY11" fmla="*/ 476 h 434838"/>
                <a:gd name="connsiteX12" fmla="*/ 776812 w 776265"/>
                <a:gd name="connsiteY12" fmla="*/ 476 h 434838"/>
                <a:gd name="connsiteX13" fmla="*/ 776812 w 776265"/>
                <a:gd name="connsiteY13" fmla="*/ 338684 h 434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6265" h="434838">
                  <a:moveTo>
                    <a:pt x="719712" y="338684"/>
                  </a:moveTo>
                  <a:cubicBezTo>
                    <a:pt x="699614" y="338684"/>
                    <a:pt x="679993" y="350159"/>
                    <a:pt x="673645" y="369226"/>
                  </a:cubicBezTo>
                  <a:cubicBezTo>
                    <a:pt x="660862" y="407627"/>
                    <a:pt x="624635" y="435315"/>
                    <a:pt x="581940" y="435315"/>
                  </a:cubicBezTo>
                  <a:cubicBezTo>
                    <a:pt x="539247" y="435315"/>
                    <a:pt x="503020" y="407627"/>
                    <a:pt x="490238" y="369226"/>
                  </a:cubicBezTo>
                  <a:cubicBezTo>
                    <a:pt x="483889" y="350159"/>
                    <a:pt x="464268" y="338684"/>
                    <a:pt x="444171" y="338684"/>
                  </a:cubicBezTo>
                  <a:lnTo>
                    <a:pt x="333189" y="338684"/>
                  </a:lnTo>
                  <a:cubicBezTo>
                    <a:pt x="313091" y="338684"/>
                    <a:pt x="293470" y="350159"/>
                    <a:pt x="287122" y="369226"/>
                  </a:cubicBezTo>
                  <a:cubicBezTo>
                    <a:pt x="274339" y="407627"/>
                    <a:pt x="238112" y="435315"/>
                    <a:pt x="195419" y="435315"/>
                  </a:cubicBezTo>
                  <a:cubicBezTo>
                    <a:pt x="152724" y="435315"/>
                    <a:pt x="116497" y="407627"/>
                    <a:pt x="103713" y="369226"/>
                  </a:cubicBezTo>
                  <a:cubicBezTo>
                    <a:pt x="97366" y="350159"/>
                    <a:pt x="77745" y="338684"/>
                    <a:pt x="57648" y="338684"/>
                  </a:cubicBezTo>
                  <a:lnTo>
                    <a:pt x="547" y="338684"/>
                  </a:lnTo>
                  <a:lnTo>
                    <a:pt x="547" y="476"/>
                  </a:lnTo>
                  <a:lnTo>
                    <a:pt x="776812" y="476"/>
                  </a:lnTo>
                  <a:lnTo>
                    <a:pt x="776812" y="338684"/>
                  </a:lnTo>
                  <a:close/>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2" name="Forma libre: forma 41">
              <a:extLst>
                <a:ext uri="{FF2B5EF4-FFF2-40B4-BE49-F238E27FC236}">
                  <a16:creationId xmlns:a16="http://schemas.microsoft.com/office/drawing/2014/main" id="{BA2423E7-5770-73FF-8AA7-87E344AC8C45}"/>
                </a:ext>
              </a:extLst>
            </p:cNvPr>
            <p:cNvSpPr/>
            <p:nvPr/>
          </p:nvSpPr>
          <p:spPr>
            <a:xfrm flipV="1">
              <a:off x="4993483" y="1801828"/>
              <a:ext cx="48315" cy="83683"/>
            </a:xfrm>
            <a:custGeom>
              <a:avLst/>
              <a:gdLst>
                <a:gd name="connsiteX0" fmla="*/ 76 w 48315"/>
                <a:gd name="connsiteY0" fmla="*/ 83855 h 83683"/>
                <a:gd name="connsiteX1" fmla="*/ 48392 w 48315"/>
                <a:gd name="connsiteY1" fmla="*/ 171 h 83683"/>
              </a:gdLst>
              <a:ahLst/>
              <a:cxnLst>
                <a:cxn ang="0">
                  <a:pos x="connsiteX0" y="connsiteY0"/>
                </a:cxn>
                <a:cxn ang="0">
                  <a:pos x="connsiteX1" y="connsiteY1"/>
                </a:cxn>
              </a:cxnLst>
              <a:rect l="l" t="t" r="r" b="b"/>
              <a:pathLst>
                <a:path w="48315" h="83683">
                  <a:moveTo>
                    <a:pt x="76" y="83855"/>
                  </a:moveTo>
                  <a:lnTo>
                    <a:pt x="48392" y="17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3" name="Forma libre: forma 42">
              <a:extLst>
                <a:ext uri="{FF2B5EF4-FFF2-40B4-BE49-F238E27FC236}">
                  <a16:creationId xmlns:a16="http://schemas.microsoft.com/office/drawing/2014/main" id="{095BA66F-D545-093D-43ED-44C4057D20BE}"/>
                </a:ext>
              </a:extLst>
            </p:cNvPr>
            <p:cNvSpPr/>
            <p:nvPr/>
          </p:nvSpPr>
          <p:spPr>
            <a:xfrm flipV="1">
              <a:off x="5210902" y="1801828"/>
              <a:ext cx="48315" cy="83683"/>
            </a:xfrm>
            <a:custGeom>
              <a:avLst/>
              <a:gdLst>
                <a:gd name="connsiteX0" fmla="*/ 256 w 48315"/>
                <a:gd name="connsiteY0" fmla="*/ 119 h 83683"/>
                <a:gd name="connsiteX1" fmla="*/ 48572 w 48315"/>
                <a:gd name="connsiteY1" fmla="*/ 83803 h 83683"/>
              </a:gdLst>
              <a:ahLst/>
              <a:cxnLst>
                <a:cxn ang="0">
                  <a:pos x="connsiteX0" y="connsiteY0"/>
                </a:cxn>
                <a:cxn ang="0">
                  <a:pos x="connsiteX1" y="connsiteY1"/>
                </a:cxn>
              </a:cxnLst>
              <a:rect l="l" t="t" r="r" b="b"/>
              <a:pathLst>
                <a:path w="48315" h="83683">
                  <a:moveTo>
                    <a:pt x="256" y="119"/>
                  </a:moveTo>
                  <a:lnTo>
                    <a:pt x="48572" y="83803"/>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4" name="Forma libre: forma 43">
              <a:extLst>
                <a:ext uri="{FF2B5EF4-FFF2-40B4-BE49-F238E27FC236}">
                  <a16:creationId xmlns:a16="http://schemas.microsoft.com/office/drawing/2014/main" id="{2EC40194-6093-9B12-8BB0-1ABE278EB99F}"/>
                </a:ext>
              </a:extLst>
            </p:cNvPr>
            <p:cNvSpPr/>
            <p:nvPr/>
          </p:nvSpPr>
          <p:spPr>
            <a:xfrm flipV="1">
              <a:off x="5126350" y="1766226"/>
              <a:ext cx="1207" cy="96630"/>
            </a:xfrm>
            <a:custGeom>
              <a:avLst/>
              <a:gdLst>
                <a:gd name="connsiteX0" fmla="*/ 181 w 1207"/>
                <a:gd name="connsiteY0" fmla="*/ 96782 h 96630"/>
                <a:gd name="connsiteX1" fmla="*/ 181 w 1207"/>
                <a:gd name="connsiteY1" fmla="*/ 151 h 96630"/>
              </a:gdLst>
              <a:ahLst/>
              <a:cxnLst>
                <a:cxn ang="0">
                  <a:pos x="connsiteX0" y="connsiteY0"/>
                </a:cxn>
                <a:cxn ang="0">
                  <a:pos x="connsiteX1" y="connsiteY1"/>
                </a:cxn>
              </a:cxnLst>
              <a:rect l="l" t="t" r="r" b="b"/>
              <a:pathLst>
                <a:path w="1207" h="96630">
                  <a:moveTo>
                    <a:pt x="181" y="96782"/>
                  </a:moveTo>
                  <a:lnTo>
                    <a:pt x="181" y="15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5" name="Forma libre: forma 44">
              <a:extLst>
                <a:ext uri="{FF2B5EF4-FFF2-40B4-BE49-F238E27FC236}">
                  <a16:creationId xmlns:a16="http://schemas.microsoft.com/office/drawing/2014/main" id="{1859FBA1-8D9B-4AA4-2830-A6D8A30D7C74}"/>
                </a:ext>
              </a:extLst>
            </p:cNvPr>
            <p:cNvSpPr/>
            <p:nvPr/>
          </p:nvSpPr>
          <p:spPr>
            <a:xfrm flipV="1">
              <a:off x="5380005" y="1801828"/>
              <a:ext cx="48315" cy="83683"/>
            </a:xfrm>
            <a:custGeom>
              <a:avLst/>
              <a:gdLst>
                <a:gd name="connsiteX0" fmla="*/ 396 w 48315"/>
                <a:gd name="connsiteY0" fmla="*/ 83855 h 83683"/>
                <a:gd name="connsiteX1" fmla="*/ 48712 w 48315"/>
                <a:gd name="connsiteY1" fmla="*/ 171 h 83683"/>
              </a:gdLst>
              <a:ahLst/>
              <a:cxnLst>
                <a:cxn ang="0">
                  <a:pos x="connsiteX0" y="connsiteY0"/>
                </a:cxn>
                <a:cxn ang="0">
                  <a:pos x="connsiteX1" y="connsiteY1"/>
                </a:cxn>
              </a:cxnLst>
              <a:rect l="l" t="t" r="r" b="b"/>
              <a:pathLst>
                <a:path w="48315" h="83683">
                  <a:moveTo>
                    <a:pt x="396" y="83855"/>
                  </a:moveTo>
                  <a:lnTo>
                    <a:pt x="48712" y="17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6" name="Forma libre: forma 45">
              <a:extLst>
                <a:ext uri="{FF2B5EF4-FFF2-40B4-BE49-F238E27FC236}">
                  <a16:creationId xmlns:a16="http://schemas.microsoft.com/office/drawing/2014/main" id="{40EFF001-6846-C989-91E1-74503857495F}"/>
                </a:ext>
              </a:extLst>
            </p:cNvPr>
            <p:cNvSpPr/>
            <p:nvPr/>
          </p:nvSpPr>
          <p:spPr>
            <a:xfrm flipV="1">
              <a:off x="5597424" y="1801828"/>
              <a:ext cx="48315" cy="83683"/>
            </a:xfrm>
            <a:custGeom>
              <a:avLst/>
              <a:gdLst>
                <a:gd name="connsiteX0" fmla="*/ 576 w 48315"/>
                <a:gd name="connsiteY0" fmla="*/ 119 h 83683"/>
                <a:gd name="connsiteX1" fmla="*/ 48892 w 48315"/>
                <a:gd name="connsiteY1" fmla="*/ 83803 h 83683"/>
              </a:gdLst>
              <a:ahLst/>
              <a:cxnLst>
                <a:cxn ang="0">
                  <a:pos x="connsiteX0" y="connsiteY0"/>
                </a:cxn>
                <a:cxn ang="0">
                  <a:pos x="connsiteX1" y="connsiteY1"/>
                </a:cxn>
              </a:cxnLst>
              <a:rect l="l" t="t" r="r" b="b"/>
              <a:pathLst>
                <a:path w="48315" h="83683">
                  <a:moveTo>
                    <a:pt x="576" y="119"/>
                  </a:moveTo>
                  <a:lnTo>
                    <a:pt x="48892" y="83803"/>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sp>
          <p:nvSpPr>
            <p:cNvPr id="47" name="Forma libre: forma 46">
              <a:extLst>
                <a:ext uri="{FF2B5EF4-FFF2-40B4-BE49-F238E27FC236}">
                  <a16:creationId xmlns:a16="http://schemas.microsoft.com/office/drawing/2014/main" id="{E61AA88E-CD40-1DD7-AAA7-038C8F274E7A}"/>
                </a:ext>
              </a:extLst>
            </p:cNvPr>
            <p:cNvSpPr/>
            <p:nvPr/>
          </p:nvSpPr>
          <p:spPr>
            <a:xfrm flipV="1">
              <a:off x="5512873" y="1766226"/>
              <a:ext cx="1207" cy="96630"/>
            </a:xfrm>
            <a:custGeom>
              <a:avLst/>
              <a:gdLst>
                <a:gd name="connsiteX0" fmla="*/ 501 w 1207"/>
                <a:gd name="connsiteY0" fmla="*/ 96782 h 96630"/>
                <a:gd name="connsiteX1" fmla="*/ 501 w 1207"/>
                <a:gd name="connsiteY1" fmla="*/ 151 h 96630"/>
              </a:gdLst>
              <a:ahLst/>
              <a:cxnLst>
                <a:cxn ang="0">
                  <a:pos x="connsiteX0" y="connsiteY0"/>
                </a:cxn>
                <a:cxn ang="0">
                  <a:pos x="connsiteX1" y="connsiteY1"/>
                </a:cxn>
              </a:cxnLst>
              <a:rect l="l" t="t" r="r" b="b"/>
              <a:pathLst>
                <a:path w="1207" h="96630">
                  <a:moveTo>
                    <a:pt x="501" y="96782"/>
                  </a:moveTo>
                  <a:lnTo>
                    <a:pt x="501" y="151"/>
                  </a:lnTo>
                </a:path>
              </a:pathLst>
            </a:custGeom>
            <a:noFill/>
            <a:ln w="19050" cap="flat">
              <a:solidFill>
                <a:srgbClr val="7A45B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2855"/>
                </a:solidFill>
                <a:effectLst/>
                <a:uLnTx/>
                <a:uFillTx/>
                <a:latin typeface="Arial"/>
                <a:ea typeface="+mn-ea"/>
                <a:cs typeface="+mn-cs"/>
              </a:endParaRPr>
            </a:p>
          </p:txBody>
        </p:sp>
      </p:grpSp>
      <p:pic>
        <p:nvPicPr>
          <p:cNvPr id="48" name="Gráfico 47">
            <a:extLst>
              <a:ext uri="{FF2B5EF4-FFF2-40B4-BE49-F238E27FC236}">
                <a16:creationId xmlns:a16="http://schemas.microsoft.com/office/drawing/2014/main" id="{367ED305-2AE0-430D-B8FA-9B66EF4F2A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495075" y="1981939"/>
            <a:ext cx="581797" cy="479415"/>
          </a:xfrm>
          <a:prstGeom prst="rect">
            <a:avLst/>
          </a:prstGeom>
        </p:spPr>
      </p:pic>
      <p:pic>
        <p:nvPicPr>
          <p:cNvPr id="49" name="Gráfico 48">
            <a:extLst>
              <a:ext uri="{FF2B5EF4-FFF2-40B4-BE49-F238E27FC236}">
                <a16:creationId xmlns:a16="http://schemas.microsoft.com/office/drawing/2014/main" id="{532B9D35-4DB0-D23C-B112-F5EBB3C18F5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472606" y="4244290"/>
            <a:ext cx="592811" cy="592811"/>
          </a:xfrm>
          <a:prstGeom prst="rect">
            <a:avLst/>
          </a:prstGeom>
        </p:spPr>
      </p:pic>
      <p:pic>
        <p:nvPicPr>
          <p:cNvPr id="50" name="Gráfico 49">
            <a:extLst>
              <a:ext uri="{FF2B5EF4-FFF2-40B4-BE49-F238E27FC236}">
                <a16:creationId xmlns:a16="http://schemas.microsoft.com/office/drawing/2014/main" id="{597751E5-1AAF-1F1A-AC9D-3C1A728AE07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460605" y="2930749"/>
            <a:ext cx="544788" cy="544788"/>
          </a:xfrm>
          <a:prstGeom prst="rect">
            <a:avLst/>
          </a:prstGeom>
        </p:spPr>
      </p:pic>
      <p:sp>
        <p:nvSpPr>
          <p:cNvPr id="51" name="Forma libre: forma 50">
            <a:extLst>
              <a:ext uri="{FF2B5EF4-FFF2-40B4-BE49-F238E27FC236}">
                <a16:creationId xmlns:a16="http://schemas.microsoft.com/office/drawing/2014/main" id="{E5ECBCBA-A08D-2B80-77A1-C12E9C4DC8EE}"/>
              </a:ext>
            </a:extLst>
          </p:cNvPr>
          <p:cNvSpPr/>
          <p:nvPr/>
        </p:nvSpPr>
        <p:spPr>
          <a:xfrm>
            <a:off x="4388273" y="1578806"/>
            <a:ext cx="769901" cy="182880"/>
          </a:xfrm>
          <a:custGeom>
            <a:avLst/>
            <a:gdLst>
              <a:gd name="connsiteX0" fmla="*/ 0 w 594360"/>
              <a:gd name="connsiteY0" fmla="*/ 0 h 182880"/>
              <a:gd name="connsiteX1" fmla="*/ 594360 w 594360"/>
              <a:gd name="connsiteY1" fmla="*/ 0 h 182880"/>
              <a:gd name="connsiteX2" fmla="*/ 585216 w 594360"/>
              <a:gd name="connsiteY2" fmla="*/ 182880 h 182880"/>
            </a:gdLst>
            <a:ahLst/>
            <a:cxnLst>
              <a:cxn ang="0">
                <a:pos x="connsiteX0" y="connsiteY0"/>
              </a:cxn>
              <a:cxn ang="0">
                <a:pos x="connsiteX1" y="connsiteY1"/>
              </a:cxn>
              <a:cxn ang="0">
                <a:pos x="connsiteX2" y="connsiteY2"/>
              </a:cxn>
            </a:cxnLst>
            <a:rect l="l" t="t" r="r" b="b"/>
            <a:pathLst>
              <a:path w="594360" h="182880">
                <a:moveTo>
                  <a:pt x="0" y="0"/>
                </a:moveTo>
                <a:lnTo>
                  <a:pt x="594360" y="0"/>
                </a:lnTo>
                <a:lnTo>
                  <a:pt x="585216" y="182880"/>
                </a:lnTo>
              </a:path>
            </a:pathLst>
          </a:cu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sp>
        <p:nvSpPr>
          <p:cNvPr id="52" name="Forma libre: forma 51">
            <a:extLst>
              <a:ext uri="{FF2B5EF4-FFF2-40B4-BE49-F238E27FC236}">
                <a16:creationId xmlns:a16="http://schemas.microsoft.com/office/drawing/2014/main" id="{26BDCD0E-D3BC-1061-CA6B-422815C2FFCA}"/>
              </a:ext>
            </a:extLst>
          </p:cNvPr>
          <p:cNvSpPr/>
          <p:nvPr/>
        </p:nvSpPr>
        <p:spPr>
          <a:xfrm flipH="1">
            <a:off x="7091412" y="1578806"/>
            <a:ext cx="769901" cy="182880"/>
          </a:xfrm>
          <a:custGeom>
            <a:avLst/>
            <a:gdLst>
              <a:gd name="connsiteX0" fmla="*/ 0 w 594360"/>
              <a:gd name="connsiteY0" fmla="*/ 0 h 182880"/>
              <a:gd name="connsiteX1" fmla="*/ 594360 w 594360"/>
              <a:gd name="connsiteY1" fmla="*/ 0 h 182880"/>
              <a:gd name="connsiteX2" fmla="*/ 585216 w 594360"/>
              <a:gd name="connsiteY2" fmla="*/ 182880 h 182880"/>
            </a:gdLst>
            <a:ahLst/>
            <a:cxnLst>
              <a:cxn ang="0">
                <a:pos x="connsiteX0" y="connsiteY0"/>
              </a:cxn>
              <a:cxn ang="0">
                <a:pos x="connsiteX1" y="connsiteY1"/>
              </a:cxn>
              <a:cxn ang="0">
                <a:pos x="connsiteX2" y="connsiteY2"/>
              </a:cxn>
            </a:cxnLst>
            <a:rect l="l" t="t" r="r" b="b"/>
            <a:pathLst>
              <a:path w="594360" h="182880">
                <a:moveTo>
                  <a:pt x="0" y="0"/>
                </a:moveTo>
                <a:lnTo>
                  <a:pt x="594360" y="0"/>
                </a:lnTo>
                <a:lnTo>
                  <a:pt x="585216" y="182880"/>
                </a:lnTo>
              </a:path>
            </a:pathLst>
          </a:cu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FFFFFF"/>
              </a:solidFill>
              <a:effectLst/>
              <a:uLnTx/>
              <a:uFillTx/>
              <a:latin typeface="Arial"/>
              <a:ea typeface="+mn-ea"/>
              <a:cs typeface="+mn-cs"/>
            </a:endParaRPr>
          </a:p>
        </p:txBody>
      </p:sp>
      <p:cxnSp>
        <p:nvCxnSpPr>
          <p:cNvPr id="53" name="Conector recto 52">
            <a:extLst>
              <a:ext uri="{FF2B5EF4-FFF2-40B4-BE49-F238E27FC236}">
                <a16:creationId xmlns:a16="http://schemas.microsoft.com/office/drawing/2014/main" id="{E99E6769-D98B-FD53-F1E3-B9B26D0CFDEC}"/>
              </a:ext>
            </a:extLst>
          </p:cNvPr>
          <p:cNvCxnSpPr>
            <a:cxnSpLocks/>
          </p:cNvCxnSpPr>
          <p:nvPr/>
        </p:nvCxnSpPr>
        <p:spPr>
          <a:xfrm>
            <a:off x="3346645" y="3135714"/>
            <a:ext cx="520538"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4" name="Conector recto 53">
            <a:extLst>
              <a:ext uri="{FF2B5EF4-FFF2-40B4-BE49-F238E27FC236}">
                <a16:creationId xmlns:a16="http://schemas.microsoft.com/office/drawing/2014/main" id="{8EC37A35-BFE9-01B7-1F3C-4A9A7ACEA1A9}"/>
              </a:ext>
            </a:extLst>
          </p:cNvPr>
          <p:cNvCxnSpPr>
            <a:cxnSpLocks/>
          </p:cNvCxnSpPr>
          <p:nvPr/>
        </p:nvCxnSpPr>
        <p:spPr>
          <a:xfrm flipH="1">
            <a:off x="8347562" y="3135714"/>
            <a:ext cx="520538"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5" name="Conector recto 54">
            <a:extLst>
              <a:ext uri="{FF2B5EF4-FFF2-40B4-BE49-F238E27FC236}">
                <a16:creationId xmlns:a16="http://schemas.microsoft.com/office/drawing/2014/main" id="{E008DFF3-2CA1-6331-95A9-1E0BC1D5B29F}"/>
              </a:ext>
            </a:extLst>
          </p:cNvPr>
          <p:cNvCxnSpPr>
            <a:cxnSpLocks/>
          </p:cNvCxnSpPr>
          <p:nvPr/>
        </p:nvCxnSpPr>
        <p:spPr>
          <a:xfrm flipH="1">
            <a:off x="8347562" y="4598404"/>
            <a:ext cx="468000"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cxnSp>
        <p:nvCxnSpPr>
          <p:cNvPr id="56" name="Conector recto 55">
            <a:extLst>
              <a:ext uri="{FF2B5EF4-FFF2-40B4-BE49-F238E27FC236}">
                <a16:creationId xmlns:a16="http://schemas.microsoft.com/office/drawing/2014/main" id="{C7EA618A-4395-B9C5-3495-0298032046CA}"/>
              </a:ext>
            </a:extLst>
          </p:cNvPr>
          <p:cNvCxnSpPr>
            <a:cxnSpLocks/>
          </p:cNvCxnSpPr>
          <p:nvPr/>
        </p:nvCxnSpPr>
        <p:spPr>
          <a:xfrm>
            <a:off x="3372914" y="4598404"/>
            <a:ext cx="468000" cy="0"/>
          </a:xfrm>
          <a:prstGeom prst="line">
            <a:avLst/>
          </a:prstGeom>
          <a:noFill/>
          <a:ln w="15875">
            <a:solidFill>
              <a:srgbClr val="22346A"/>
            </a:solidFill>
            <a:headEnd type="oval"/>
          </a:ln>
          <a:effectLst/>
        </p:spPr>
        <p:style>
          <a:lnRef idx="1">
            <a:schemeClr val="accent1"/>
          </a:lnRef>
          <a:fillRef idx="3">
            <a:schemeClr val="accent1"/>
          </a:fillRef>
          <a:effectRef idx="2">
            <a:schemeClr val="accent1"/>
          </a:effectRef>
          <a:fontRef idx="minor">
            <a:schemeClr val="lt1"/>
          </a:fontRef>
        </p:style>
      </p:cxnSp>
      <p:sp>
        <p:nvSpPr>
          <p:cNvPr id="5" name="Marcador de pie de página 76">
            <a:extLst>
              <a:ext uri="{FF2B5EF4-FFF2-40B4-BE49-F238E27FC236}">
                <a16:creationId xmlns:a16="http://schemas.microsoft.com/office/drawing/2014/main" id="{DD82CB3E-46CA-4599-5040-BD519016C827}"/>
              </a:ext>
            </a:extLst>
          </p:cNvPr>
          <p:cNvSpPr txBox="1">
            <a:spLocks/>
          </p:cNvSpPr>
          <p:nvPr/>
        </p:nvSpPr>
        <p:spPr>
          <a:xfrm>
            <a:off x="1440328" y="5550568"/>
            <a:ext cx="9084237" cy="1084530"/>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defRPr/>
            </a:pP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 </a:t>
            </a:r>
            <a:r>
              <a:rPr lang="es-ES" sz="700" b="1">
                <a:solidFill>
                  <a:schemeClr val="tx2"/>
                </a:solidFill>
                <a:latin typeface="Arial" panose="020B0604020202020204" pitchFamily="34" charset="0"/>
                <a:cs typeface="Arial" panose="020B0604020202020204" pitchFamily="34" charset="0"/>
              </a:rPr>
              <a:t>IL: </a:t>
            </a:r>
            <a:r>
              <a:rPr lang="es-ES" sz="700" err="1">
                <a:solidFill>
                  <a:schemeClr val="tx2"/>
                </a:solidFill>
                <a:latin typeface="Arial" panose="020B0604020202020204" pitchFamily="34" charset="0"/>
                <a:cs typeface="Arial" panose="020B0604020202020204" pitchFamily="34" charset="0"/>
              </a:rPr>
              <a:t>interleuquina</a:t>
            </a:r>
            <a:r>
              <a:rPr lang="es-ES" sz="700">
                <a:solidFill>
                  <a:schemeClr val="tx2"/>
                </a:solidFill>
                <a:latin typeface="Arial" panose="020B0604020202020204" pitchFamily="34" charset="0"/>
                <a:cs typeface="Arial" panose="020B0604020202020204" pitchFamily="34" charset="0"/>
              </a:rPr>
              <a:t>.</a:t>
            </a:r>
          </a:p>
          <a:p>
            <a:pPr algn="just">
              <a:defRPr/>
            </a:pPr>
            <a:r>
              <a:rPr lang="es-ES" sz="700" b="1">
                <a:solidFill>
                  <a:schemeClr val="tx2"/>
                </a:solidFill>
                <a:latin typeface="Arial" panose="020B0604020202020204" pitchFamily="34" charset="0"/>
                <a:cs typeface="Arial" panose="020B0604020202020204" pitchFamily="34" charset="0"/>
              </a:rPr>
              <a:t>1.</a:t>
            </a:r>
            <a:r>
              <a:rPr lang="es-ES" sz="700">
                <a:solidFill>
                  <a:schemeClr val="tx2"/>
                </a:solidFill>
                <a:latin typeface="Arial" panose="020B0604020202020204" pitchFamily="34" charset="0"/>
                <a:cs typeface="Arial" panose="020B0604020202020204" pitchFamily="34" charset="0"/>
              </a:rPr>
              <a:t> Pavel AB,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proteomic</a:t>
            </a:r>
            <a:r>
              <a:rPr lang="es-ES" sz="700">
                <a:solidFill>
                  <a:schemeClr val="tx2"/>
                </a:solidFill>
                <a:latin typeface="Arial" panose="020B0604020202020204" pitchFamily="34" charset="0"/>
                <a:cs typeface="Arial" panose="020B0604020202020204" pitchFamily="34" charset="0"/>
              </a:rPr>
              <a:t> skin </a:t>
            </a:r>
            <a:r>
              <a:rPr lang="es-ES" sz="700" err="1">
                <a:solidFill>
                  <a:schemeClr val="tx2"/>
                </a:solidFill>
                <a:latin typeface="Arial" panose="020B0604020202020204" pitchFamily="34" charset="0"/>
                <a:cs typeface="Arial" panose="020B0604020202020204" pitchFamily="34" charset="0"/>
              </a:rPr>
              <a:t>profile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moderate</a:t>
            </a:r>
            <a:r>
              <a:rPr lang="es-ES" sz="700">
                <a:solidFill>
                  <a:schemeClr val="tx2"/>
                </a:solidFill>
                <a:latin typeface="Arial" panose="020B0604020202020204" pitchFamily="34" charset="0"/>
                <a:cs typeface="Arial" panose="020B0604020202020204" pitchFamily="34" charset="0"/>
              </a:rPr>
              <a:t>-</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-severe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patients</a:t>
            </a:r>
            <a:r>
              <a:rPr lang="es-ES" sz="700">
                <a:solidFill>
                  <a:schemeClr val="tx2"/>
                </a:solidFill>
                <a:latin typeface="Arial" panose="020B0604020202020204" pitchFamily="34" charset="0"/>
                <a:cs typeface="Arial" panose="020B0604020202020204" pitchFamily="34" charset="0"/>
              </a:rPr>
              <a:t> shows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inflammatory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signature</a:t>
            </a:r>
            <a:r>
              <a:rPr lang="es-ES" sz="700">
                <a:solidFill>
                  <a:schemeClr val="tx2"/>
                </a:solidFill>
                <a:latin typeface="Arial" panose="020B0604020202020204" pitchFamily="34" charset="0"/>
                <a:cs typeface="Arial" panose="020B0604020202020204" pitchFamily="34" charset="0"/>
              </a:rPr>
              <a:t> J Am Acad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2020;82(3):690-699 and </a:t>
            </a:r>
            <a:r>
              <a:rPr lang="es-ES" sz="700" err="1">
                <a:solidFill>
                  <a:schemeClr val="tx2"/>
                </a:solidFill>
                <a:latin typeface="Arial" panose="020B0604020202020204" pitchFamily="34" charset="0"/>
                <a:cs typeface="Arial" panose="020B0604020202020204" pitchFamily="34" charset="0"/>
              </a:rPr>
              <a:t>supplementary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appendix</a:t>
            </a:r>
            <a:r>
              <a:rPr lang="es-ES" sz="700">
                <a:solidFill>
                  <a:schemeClr val="tx2"/>
                </a:solidFill>
                <a:latin typeface="Arial" panose="020B0604020202020204" pitchFamily="34" charset="0"/>
                <a:cs typeface="Arial" panose="020B0604020202020204" pitchFamily="34" charset="0"/>
              </a:rPr>
              <a:t>; </a:t>
            </a:r>
            <a:r>
              <a:rPr lang="es-ES" sz="700" b="1">
                <a:solidFill>
                  <a:schemeClr val="tx2"/>
                </a:solidFill>
                <a:latin typeface="Arial" panose="020B0604020202020204" pitchFamily="34" charset="0"/>
                <a:cs typeface="Arial" panose="020B0604020202020204" pitchFamily="34" charset="0"/>
              </a:rPr>
              <a:t>2.</a:t>
            </a:r>
            <a:r>
              <a:rPr lang="es-ES" sz="700">
                <a:solidFill>
                  <a:schemeClr val="tx2"/>
                </a:solidFill>
                <a:latin typeface="Arial" panose="020B0604020202020204" pitchFamily="34" charset="0"/>
                <a:cs typeface="Arial" panose="020B0604020202020204" pitchFamily="34" charset="0"/>
              </a:rPr>
              <a:t> La </a:t>
            </a:r>
            <a:r>
              <a:rPr lang="es-ES" sz="700" err="1">
                <a:solidFill>
                  <a:schemeClr val="tx2"/>
                </a:solidFill>
                <a:latin typeface="Arial" panose="020B0604020202020204" pitchFamily="34" charset="0"/>
                <a:cs typeface="Arial" panose="020B0604020202020204" pitchFamily="34" charset="0"/>
              </a:rPr>
              <a:t>Grutta</a:t>
            </a:r>
            <a:r>
              <a:rPr lang="es-ES" sz="700">
                <a:solidFill>
                  <a:schemeClr val="tx2"/>
                </a:solidFill>
                <a:latin typeface="Arial" panose="020B0604020202020204" pitchFamily="34" charset="0"/>
                <a:cs typeface="Arial" panose="020B0604020202020204" pitchFamily="34" charset="0"/>
              </a:rPr>
              <a:t> S, et al. CD4(+)IL-13(+) </a:t>
            </a:r>
            <a:r>
              <a:rPr lang="es-ES" sz="700" err="1">
                <a:solidFill>
                  <a:schemeClr val="tx2"/>
                </a:solidFill>
                <a:latin typeface="Arial" panose="020B0604020202020204" pitchFamily="34" charset="0"/>
                <a:cs typeface="Arial" panose="020B0604020202020204" pitchFamily="34" charset="0"/>
              </a:rPr>
              <a:t>cells</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peripheral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blood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well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correlates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with</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severity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in </a:t>
            </a:r>
            <a:r>
              <a:rPr lang="es-ES" sz="700" err="1">
                <a:solidFill>
                  <a:schemeClr val="tx2"/>
                </a:solidFill>
                <a:latin typeface="Arial" panose="020B0604020202020204" pitchFamily="34" charset="0"/>
                <a:cs typeface="Arial" panose="020B0604020202020204" pitchFamily="34" charset="0"/>
              </a:rPr>
              <a:t>children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2005;60(3):391-395; </a:t>
            </a:r>
            <a:r>
              <a:rPr lang="es-ES" sz="700" b="1">
                <a:solidFill>
                  <a:schemeClr val="tx2"/>
                </a:solidFill>
                <a:latin typeface="Arial" panose="020B0604020202020204" pitchFamily="34" charset="0"/>
                <a:cs typeface="Arial" panose="020B0604020202020204" pitchFamily="34" charset="0"/>
              </a:rPr>
              <a:t>3. </a:t>
            </a:r>
            <a:r>
              <a:rPr lang="es-ES" sz="700" err="1">
                <a:solidFill>
                  <a:schemeClr val="tx2"/>
                </a:solidFill>
                <a:latin typeface="Arial" panose="020B0604020202020204" pitchFamily="34" charset="0"/>
                <a:cs typeface="Arial" panose="020B0604020202020204" pitchFamily="34" charset="0"/>
              </a:rPr>
              <a:t>Gittler</a:t>
            </a:r>
            <a:r>
              <a:rPr lang="es-ES" sz="700">
                <a:solidFill>
                  <a:schemeClr val="tx2"/>
                </a:solidFill>
                <a:latin typeface="Arial" panose="020B0604020202020204" pitchFamily="34" charset="0"/>
                <a:cs typeface="Arial" panose="020B0604020202020204" pitchFamily="34" charset="0"/>
              </a:rPr>
              <a:t> JK,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Progressive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activation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T(H)2/T(H)22 </a:t>
            </a:r>
            <a:r>
              <a:rPr lang="es-ES" sz="700" err="1">
                <a:solidFill>
                  <a:schemeClr val="tx2"/>
                </a:solidFill>
                <a:latin typeface="Arial" panose="020B0604020202020204" pitchFamily="34" charset="0"/>
                <a:cs typeface="Arial" panose="020B0604020202020204" pitchFamily="34" charset="0"/>
              </a:rPr>
              <a:t>cytokines</a:t>
            </a:r>
            <a:r>
              <a:rPr lang="es-ES" sz="700">
                <a:solidFill>
                  <a:schemeClr val="tx2"/>
                </a:solidFill>
                <a:latin typeface="Arial" panose="020B0604020202020204" pitchFamily="34" charset="0"/>
                <a:cs typeface="Arial" panose="020B0604020202020204" pitchFamily="34" charset="0"/>
              </a:rPr>
              <a:t> and selective </a:t>
            </a:r>
            <a:r>
              <a:rPr lang="es-ES" sz="700" err="1">
                <a:solidFill>
                  <a:schemeClr val="tx2"/>
                </a:solidFill>
                <a:latin typeface="Arial" panose="020B0604020202020204" pitchFamily="34" charset="0"/>
                <a:cs typeface="Arial" panose="020B0604020202020204" pitchFamily="34" charset="0"/>
              </a:rPr>
              <a:t>epidermal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proteins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characterizes</a:t>
            </a:r>
            <a:r>
              <a:rPr lang="es-ES" sz="700">
                <a:solidFill>
                  <a:schemeClr val="tx2"/>
                </a:solidFill>
                <a:latin typeface="Arial" panose="020B0604020202020204" pitchFamily="34" charset="0"/>
                <a:cs typeface="Arial" panose="020B0604020202020204" pitchFamily="34" charset="0"/>
              </a:rPr>
              <a:t> acute and </a:t>
            </a:r>
            <a:r>
              <a:rPr lang="es-ES" sz="700" err="1">
                <a:solidFill>
                  <a:schemeClr val="tx2"/>
                </a:solidFill>
                <a:latin typeface="Arial" panose="020B0604020202020204" pitchFamily="34" charset="0"/>
                <a:cs typeface="Arial" panose="020B0604020202020204" pitchFamily="34" charset="0"/>
              </a:rPr>
              <a:t>chronic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2012;130(6):1344-1354. </a:t>
            </a:r>
            <a:r>
              <a:rPr lang="es-ES" sz="700" b="1">
                <a:solidFill>
                  <a:schemeClr val="tx2"/>
                </a:solidFill>
                <a:latin typeface="Arial" panose="020B0604020202020204" pitchFamily="34" charset="0"/>
                <a:cs typeface="Arial" panose="020B0604020202020204" pitchFamily="34" charset="0"/>
              </a:rPr>
              <a:t>4. </a:t>
            </a:r>
            <a:r>
              <a:rPr lang="es-ES" sz="700" err="1">
                <a:solidFill>
                  <a:schemeClr val="tx2"/>
                </a:solidFill>
                <a:latin typeface="Arial" panose="020B0604020202020204" pitchFamily="34" charset="0"/>
                <a:cs typeface="Arial" panose="020B0604020202020204" pitchFamily="34" charset="0"/>
              </a:rPr>
              <a:t>Esaki</a:t>
            </a:r>
            <a:r>
              <a:rPr lang="es-ES" sz="700">
                <a:solidFill>
                  <a:schemeClr val="tx2"/>
                </a:solidFill>
                <a:latin typeface="Arial" panose="020B0604020202020204" pitchFamily="34" charset="0"/>
                <a:cs typeface="Arial" panose="020B0604020202020204" pitchFamily="34" charset="0"/>
              </a:rPr>
              <a:t> H,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Early-onset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pediatric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is</a:t>
            </a:r>
            <a:r>
              <a:rPr lang="es-ES" sz="700">
                <a:solidFill>
                  <a:schemeClr val="tx2"/>
                </a:solidFill>
                <a:latin typeface="Arial" panose="020B0604020202020204" pitchFamily="34" charset="0"/>
                <a:cs typeface="Arial" panose="020B0604020202020204" pitchFamily="34" charset="0"/>
              </a:rPr>
              <a:t> T(H)2 </a:t>
            </a:r>
            <a:r>
              <a:rPr lang="es-ES" sz="700" err="1">
                <a:solidFill>
                  <a:schemeClr val="tx2"/>
                </a:solidFill>
                <a:latin typeface="Arial" panose="020B0604020202020204" pitchFamily="34" charset="0"/>
                <a:cs typeface="Arial" panose="020B0604020202020204" pitchFamily="34" charset="0"/>
              </a:rPr>
              <a:t>but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also</a:t>
            </a:r>
            <a:r>
              <a:rPr lang="es-ES" sz="700">
                <a:solidFill>
                  <a:schemeClr val="tx2"/>
                </a:solidFill>
                <a:latin typeface="Arial" panose="020B0604020202020204" pitchFamily="34" charset="0"/>
                <a:cs typeface="Arial" panose="020B0604020202020204" pitchFamily="34" charset="0"/>
              </a:rPr>
              <a:t> T(H)17 </a:t>
            </a:r>
            <a:r>
              <a:rPr lang="es-ES" sz="700" err="1">
                <a:solidFill>
                  <a:schemeClr val="tx2"/>
                </a:solidFill>
                <a:latin typeface="Arial" panose="020B0604020202020204" pitchFamily="34" charset="0"/>
                <a:cs typeface="Arial" panose="020B0604020202020204" pitchFamily="34" charset="0"/>
              </a:rPr>
              <a:t>polarized</a:t>
            </a:r>
            <a:r>
              <a:rPr lang="es-ES" sz="700">
                <a:solidFill>
                  <a:schemeClr val="tx2"/>
                </a:solidFill>
                <a:latin typeface="Arial" panose="020B0604020202020204" pitchFamily="34" charset="0"/>
                <a:cs typeface="Arial" panose="020B0604020202020204" pitchFamily="34" charset="0"/>
              </a:rPr>
              <a:t> in skin.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2016;138(6):1639-1651. </a:t>
            </a:r>
            <a:r>
              <a:rPr lang="es-ES" sz="700" b="1">
                <a:solidFill>
                  <a:schemeClr val="tx2"/>
                </a:solidFill>
                <a:latin typeface="Arial" panose="020B0604020202020204" pitchFamily="34" charset="0"/>
                <a:cs typeface="Arial" panose="020B0604020202020204" pitchFamily="34" charset="0"/>
              </a:rPr>
              <a:t>5. </a:t>
            </a:r>
            <a:r>
              <a:rPr lang="es-ES" sz="700" err="1">
                <a:solidFill>
                  <a:schemeClr val="tx2"/>
                </a:solidFill>
                <a:latin typeface="Arial" panose="020B0604020202020204" pitchFamily="34" charset="0"/>
                <a:cs typeface="Arial" panose="020B0604020202020204" pitchFamily="34" charset="0"/>
              </a:rPr>
              <a:t>Tsoi</a:t>
            </a:r>
            <a:r>
              <a:rPr lang="es-ES" sz="700">
                <a:solidFill>
                  <a:schemeClr val="tx2"/>
                </a:solidFill>
                <a:latin typeface="Arial" panose="020B0604020202020204" pitchFamily="34" charset="0"/>
                <a:cs typeface="Arial" panose="020B0604020202020204" pitchFamily="34" charset="0"/>
              </a:rPr>
              <a:t> LC,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Is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IL-13-Dominant </a:t>
            </a:r>
            <a:r>
              <a:rPr lang="es-ES" sz="700" err="1">
                <a:solidFill>
                  <a:schemeClr val="tx2"/>
                </a:solidFill>
                <a:latin typeface="Arial" panose="020B0604020202020204" pitchFamily="34" charset="0"/>
                <a:cs typeface="Arial" panose="020B0604020202020204" pitchFamily="34" charset="0"/>
              </a:rPr>
              <a:t>Disease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with</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Greater</a:t>
            </a:r>
            <a:r>
              <a:rPr lang="es-ES" sz="700">
                <a:solidFill>
                  <a:schemeClr val="tx2"/>
                </a:solidFill>
                <a:latin typeface="Arial" panose="020B0604020202020204" pitchFamily="34" charset="0"/>
                <a:cs typeface="Arial" panose="020B0604020202020204" pitchFamily="34" charset="0"/>
              </a:rPr>
              <a:t> Molecular </a:t>
            </a:r>
            <a:r>
              <a:rPr lang="es-ES" sz="700" err="1">
                <a:solidFill>
                  <a:schemeClr val="tx2"/>
                </a:solidFill>
                <a:latin typeface="Arial" panose="020B0604020202020204" pitchFamily="34" charset="0"/>
                <a:cs typeface="Arial" panose="020B0604020202020204" pitchFamily="34" charset="0"/>
              </a:rPr>
              <a:t>Heterogeneity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Compared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 Psoriasis. J </a:t>
            </a:r>
            <a:r>
              <a:rPr lang="es-ES" sz="700" err="1">
                <a:solidFill>
                  <a:schemeClr val="tx2"/>
                </a:solidFill>
                <a:latin typeface="Arial" panose="020B0604020202020204" pitchFamily="34" charset="0"/>
                <a:cs typeface="Arial" panose="020B0604020202020204" pitchFamily="34" charset="0"/>
              </a:rPr>
              <a:t>Invest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2019;139(7):1480-1489. 6. Suárez-Fariñas M,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Nonlesional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skin </a:t>
            </a:r>
            <a:r>
              <a:rPr lang="es-ES" sz="700" err="1">
                <a:solidFill>
                  <a:schemeClr val="tx2"/>
                </a:solidFill>
                <a:latin typeface="Arial" panose="020B0604020202020204" pitchFamily="34" charset="0"/>
                <a:cs typeface="Arial" panose="020B0604020202020204" pitchFamily="34" charset="0"/>
              </a:rPr>
              <a:t>is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characterized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by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broad</a:t>
            </a:r>
            <a:r>
              <a:rPr lang="es-ES" sz="700">
                <a:solidFill>
                  <a:schemeClr val="tx2"/>
                </a:solidFill>
                <a:latin typeface="Arial" panose="020B0604020202020204" pitchFamily="34" charset="0"/>
                <a:cs typeface="Arial" panose="020B0604020202020204" pitchFamily="34" charset="0"/>
              </a:rPr>
              <a:t> terminal </a:t>
            </a:r>
            <a:r>
              <a:rPr lang="es-ES" sz="700" err="1">
                <a:solidFill>
                  <a:schemeClr val="tx2"/>
                </a:solidFill>
                <a:latin typeface="Arial" panose="020B0604020202020204" pitchFamily="34" charset="0"/>
                <a:cs typeface="Arial" panose="020B0604020202020204" pitchFamily="34" charset="0"/>
              </a:rPr>
              <a:t>differentiation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defects</a:t>
            </a:r>
            <a:r>
              <a:rPr lang="es-ES" sz="700">
                <a:solidFill>
                  <a:schemeClr val="tx2"/>
                </a:solidFill>
                <a:latin typeface="Arial" panose="020B0604020202020204" pitchFamily="34" charset="0"/>
                <a:cs typeface="Arial" panose="020B0604020202020204" pitchFamily="34" charset="0"/>
              </a:rPr>
              <a:t> and variable </a:t>
            </a:r>
            <a:r>
              <a:rPr lang="es-ES" sz="700" err="1">
                <a:solidFill>
                  <a:schemeClr val="tx2"/>
                </a:solidFill>
                <a:latin typeface="Arial" panose="020B0604020202020204" pitchFamily="34" charset="0"/>
                <a:cs typeface="Arial" panose="020B0604020202020204" pitchFamily="34" charset="0"/>
              </a:rPr>
              <a:t>immune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abnormalities</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2011;127(4):954-964.e1-4. </a:t>
            </a:r>
            <a:r>
              <a:rPr lang="es-ES" sz="700" b="1">
                <a:solidFill>
                  <a:schemeClr val="tx2"/>
                </a:solidFill>
                <a:latin typeface="Arial" panose="020B0604020202020204" pitchFamily="34" charset="0"/>
                <a:cs typeface="Arial" panose="020B0604020202020204" pitchFamily="34" charset="0"/>
              </a:rPr>
              <a:t>7. </a:t>
            </a:r>
            <a:r>
              <a:rPr lang="es-ES" sz="700" err="1">
                <a:solidFill>
                  <a:schemeClr val="tx2"/>
                </a:solidFill>
                <a:latin typeface="Arial" panose="020B0604020202020204" pitchFamily="34" charset="0"/>
                <a:cs typeface="Arial" panose="020B0604020202020204" pitchFamily="34" charset="0"/>
              </a:rPr>
              <a:t>Renert-Yuval</a:t>
            </a:r>
            <a:r>
              <a:rPr lang="es-ES" sz="700">
                <a:solidFill>
                  <a:schemeClr val="tx2"/>
                </a:solidFill>
                <a:latin typeface="Arial" panose="020B0604020202020204" pitchFamily="34" charset="0"/>
                <a:cs typeface="Arial" panose="020B0604020202020204" pitchFamily="34" charset="0"/>
              </a:rPr>
              <a:t> Y, et al.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molecular </a:t>
            </a:r>
            <a:r>
              <a:rPr lang="es-ES" sz="700" err="1">
                <a:solidFill>
                  <a:schemeClr val="tx2"/>
                </a:solidFill>
                <a:latin typeface="Arial" panose="020B0604020202020204" pitchFamily="34" charset="0"/>
                <a:cs typeface="Arial" panose="020B0604020202020204" pitchFamily="34" charset="0"/>
              </a:rPr>
              <a:t>features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normal and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skin in </a:t>
            </a:r>
            <a:r>
              <a:rPr lang="es-ES" sz="700" err="1">
                <a:solidFill>
                  <a:schemeClr val="tx2"/>
                </a:solidFill>
                <a:latin typeface="Arial" panose="020B0604020202020204" pitchFamily="34" charset="0"/>
                <a:cs typeface="Arial" panose="020B0604020202020204" pitchFamily="34" charset="0"/>
              </a:rPr>
              <a:t>infants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children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adolescents</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2021;148(1):148-163. </a:t>
            </a:r>
            <a:r>
              <a:rPr lang="es-ES" sz="700" b="1">
                <a:solidFill>
                  <a:schemeClr val="tx2"/>
                </a:solidFill>
                <a:latin typeface="Arial" panose="020B0604020202020204" pitchFamily="34" charset="0"/>
                <a:cs typeface="Arial" panose="020B0604020202020204" pitchFamily="34" charset="0"/>
              </a:rPr>
              <a:t>8. </a:t>
            </a:r>
            <a:r>
              <a:rPr lang="es-ES" sz="700" err="1">
                <a:solidFill>
                  <a:schemeClr val="tx2"/>
                </a:solidFill>
                <a:latin typeface="Arial" panose="020B0604020202020204" pitchFamily="34" charset="0"/>
                <a:cs typeface="Arial" panose="020B0604020202020204" pitchFamily="34" charset="0"/>
              </a:rPr>
              <a:t>Czarnowicki</a:t>
            </a:r>
            <a:r>
              <a:rPr lang="es-ES" sz="700">
                <a:solidFill>
                  <a:schemeClr val="tx2"/>
                </a:solidFill>
                <a:latin typeface="Arial" panose="020B0604020202020204" pitchFamily="34" charset="0"/>
                <a:cs typeface="Arial" panose="020B0604020202020204" pitchFamily="34" charset="0"/>
              </a:rPr>
              <a:t> T,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Evolution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pathologic</a:t>
            </a:r>
            <a:r>
              <a:rPr lang="es-ES" sz="700">
                <a:solidFill>
                  <a:schemeClr val="tx2"/>
                </a:solidFill>
                <a:latin typeface="Arial" panose="020B0604020202020204" pitchFamily="34" charset="0"/>
                <a:cs typeface="Arial" panose="020B0604020202020204" pitchFamily="34" charset="0"/>
              </a:rPr>
              <a:t> T-</a:t>
            </a:r>
            <a:r>
              <a:rPr lang="es-ES" sz="700" err="1">
                <a:solidFill>
                  <a:schemeClr val="tx2"/>
                </a:solidFill>
                <a:latin typeface="Arial" panose="020B0604020202020204" pitchFamily="34" charset="0"/>
                <a:cs typeface="Arial" panose="020B0604020202020204" pitchFamily="34" charset="0"/>
              </a:rPr>
              <a:t>cell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subsets</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patients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with</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from</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infancy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adulthood</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2020;145(1):215-228. </a:t>
            </a:r>
            <a:r>
              <a:rPr lang="es-ES" sz="700" b="1">
                <a:solidFill>
                  <a:schemeClr val="tx2"/>
                </a:solidFill>
                <a:latin typeface="Arial" panose="020B0604020202020204" pitchFamily="34" charset="0"/>
                <a:cs typeface="Arial" panose="020B0604020202020204" pitchFamily="34" charset="0"/>
              </a:rPr>
              <a:t>9. </a:t>
            </a:r>
            <a:r>
              <a:rPr lang="es-ES" sz="700" err="1">
                <a:solidFill>
                  <a:schemeClr val="tx2"/>
                </a:solidFill>
                <a:latin typeface="Arial" panose="020B0604020202020204" pitchFamily="34" charset="0"/>
                <a:cs typeface="Arial" panose="020B0604020202020204" pitchFamily="34" charset="0"/>
              </a:rPr>
              <a:t>Miron</a:t>
            </a:r>
            <a:r>
              <a:rPr lang="es-ES" sz="700">
                <a:solidFill>
                  <a:schemeClr val="tx2"/>
                </a:solidFill>
                <a:latin typeface="Arial" panose="020B0604020202020204" pitchFamily="34" charset="0"/>
                <a:cs typeface="Arial" panose="020B0604020202020204" pitchFamily="34" charset="0"/>
              </a:rPr>
              <a:t> Y,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Mechanistic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insights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into</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antipruritic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effects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lebrikizumab</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anti-IL-13 </a:t>
            </a:r>
            <a:r>
              <a:rPr lang="es-ES" sz="700" err="1">
                <a:solidFill>
                  <a:schemeClr val="tx2"/>
                </a:solidFill>
                <a:latin typeface="Arial" panose="020B0604020202020204" pitchFamily="34" charset="0"/>
                <a:cs typeface="Arial" panose="020B0604020202020204" pitchFamily="34" charset="0"/>
              </a:rPr>
              <a:t>mAb</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2022;S0091-6749(22)00233-0. </a:t>
            </a:r>
            <a:r>
              <a:rPr lang="es-ES" sz="700" b="1">
                <a:solidFill>
                  <a:schemeClr val="tx2"/>
                </a:solidFill>
                <a:latin typeface="Arial" panose="020B0604020202020204" pitchFamily="34" charset="0"/>
                <a:cs typeface="Arial" panose="020B0604020202020204" pitchFamily="34" charset="0"/>
              </a:rPr>
              <a:t>10. </a:t>
            </a:r>
            <a:r>
              <a:rPr lang="es-ES" sz="700">
                <a:solidFill>
                  <a:schemeClr val="tx2"/>
                </a:solidFill>
                <a:latin typeface="Arial" panose="020B0604020202020204" pitchFamily="34" charset="0"/>
                <a:cs typeface="Arial" panose="020B0604020202020204" pitchFamily="34" charset="0"/>
              </a:rPr>
              <a:t>Bieber T. Interleukin‐13: Targeting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underestimated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cytokine</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2020;75(1):54-62.</a:t>
            </a:r>
          </a:p>
        </p:txBody>
      </p:sp>
    </p:spTree>
    <p:extLst>
      <p:ext uri="{BB962C8B-B14F-4D97-AF65-F5344CB8AC3E}">
        <p14:creationId xmlns:p14="http://schemas.microsoft.com/office/powerpoint/2010/main" val="28016338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587701" y="2079625"/>
            <a:ext cx="5191723" cy="2716755"/>
          </a:xfrm>
          <a:prstGeom prst="rect">
            <a:avLst/>
          </a:prstGeom>
        </p:spPr>
      </p:pic>
      <p:sp>
        <p:nvSpPr>
          <p:cNvPr id="3" name="object 3"/>
          <p:cNvSpPr txBox="1">
            <a:spLocks noGrp="1"/>
          </p:cNvSpPr>
          <p:nvPr>
            <p:ph type="title"/>
          </p:nvPr>
        </p:nvSpPr>
        <p:spPr>
          <a:xfrm>
            <a:off x="541338" y="231666"/>
            <a:ext cx="10709275" cy="598707"/>
          </a:xfrm>
        </p:spPr>
        <p:txBody>
          <a:bodyPr vert="horz" wrap="square" lIns="0" tIns="7701" rIns="0" bIns="0" rtlCol="0" anchor="ctr">
            <a:spAutoFit/>
          </a:bodyPr>
          <a:lstStyle/>
          <a:p>
            <a:r>
              <a:rPr lang="es-ES"/>
              <a:t>La IL-13 se encuentra </a:t>
            </a:r>
            <a:r>
              <a:rPr lang="es-ES" err="1"/>
              <a:t>sobreexpresada</a:t>
            </a:r>
            <a:r>
              <a:rPr lang="es-ES"/>
              <a:t> en las lesiones cutáneas subagudas y crónicas de pacientes con DA</a:t>
            </a:r>
            <a:r>
              <a:rPr lang="es-ES" baseline="30000"/>
              <a:t>1</a:t>
            </a:r>
          </a:p>
        </p:txBody>
      </p:sp>
      <p:sp>
        <p:nvSpPr>
          <p:cNvPr id="4" name="object 4"/>
          <p:cNvSpPr txBox="1"/>
          <p:nvPr/>
        </p:nvSpPr>
        <p:spPr>
          <a:xfrm>
            <a:off x="541337" y="1881096"/>
            <a:ext cx="3933826" cy="1164243"/>
          </a:xfrm>
          <a:prstGeom prst="rect">
            <a:avLst/>
          </a:prstGeom>
        </p:spPr>
        <p:txBody>
          <a:bodyPr vert="horz" wrap="square" lIns="0" tIns="7316" rIns="0" bIns="0" rtlCol="0">
            <a:spAutoFit/>
          </a:bodyPr>
          <a:lstStyle/>
          <a:p>
            <a:pPr marL="30805" marR="10782">
              <a:lnSpc>
                <a:spcPct val="100499"/>
              </a:lnSpc>
              <a:spcBef>
                <a:spcPts val="58"/>
              </a:spcBef>
            </a:pPr>
            <a:r>
              <a:rPr sz="1600" b="1">
                <a:solidFill>
                  <a:srgbClr val="7A45B8"/>
                </a:solidFill>
                <a:latin typeface="Arial"/>
                <a:cs typeface="Arial"/>
              </a:rPr>
              <a:t>Expresión</a:t>
            </a:r>
            <a:r>
              <a:rPr sz="1600" b="1" spc="-6">
                <a:solidFill>
                  <a:srgbClr val="7A45B8"/>
                </a:solidFill>
                <a:latin typeface="Arial"/>
                <a:cs typeface="Arial"/>
              </a:rPr>
              <a:t> </a:t>
            </a:r>
            <a:r>
              <a:rPr sz="1600" b="1">
                <a:solidFill>
                  <a:srgbClr val="7A45B8"/>
                </a:solidFill>
                <a:latin typeface="Arial"/>
                <a:cs typeface="Arial"/>
              </a:rPr>
              <a:t>intensa</a:t>
            </a:r>
            <a:r>
              <a:rPr sz="1600" b="1" spc="-3">
                <a:solidFill>
                  <a:srgbClr val="7A45B8"/>
                </a:solidFill>
                <a:latin typeface="Arial"/>
                <a:cs typeface="Arial"/>
              </a:rPr>
              <a:t> </a:t>
            </a:r>
            <a:r>
              <a:rPr sz="1600" b="1">
                <a:solidFill>
                  <a:srgbClr val="7A45B8"/>
                </a:solidFill>
                <a:latin typeface="Arial"/>
                <a:cs typeface="Arial"/>
              </a:rPr>
              <a:t>de</a:t>
            </a:r>
            <a:r>
              <a:rPr sz="1600" b="1" spc="-3">
                <a:solidFill>
                  <a:srgbClr val="7A45B8"/>
                </a:solidFill>
                <a:latin typeface="Arial"/>
                <a:cs typeface="Arial"/>
              </a:rPr>
              <a:t> </a:t>
            </a:r>
            <a:r>
              <a:rPr sz="1600" b="1" spc="-6">
                <a:solidFill>
                  <a:srgbClr val="7A45B8"/>
                </a:solidFill>
                <a:latin typeface="Arial"/>
                <a:cs typeface="Arial"/>
              </a:rPr>
              <a:t>IL-</a:t>
            </a:r>
            <a:r>
              <a:rPr sz="1600" b="1">
                <a:solidFill>
                  <a:srgbClr val="7A45B8"/>
                </a:solidFill>
                <a:latin typeface="Arial"/>
                <a:cs typeface="Arial"/>
              </a:rPr>
              <a:t>13</a:t>
            </a:r>
            <a:r>
              <a:rPr sz="1600" b="1" spc="-3">
                <a:solidFill>
                  <a:srgbClr val="7A45B8"/>
                </a:solidFill>
                <a:latin typeface="Arial"/>
                <a:cs typeface="Arial"/>
              </a:rPr>
              <a:t> </a:t>
            </a:r>
            <a:r>
              <a:rPr sz="1600" b="1" spc="-15">
                <a:solidFill>
                  <a:srgbClr val="7A45B8"/>
                </a:solidFill>
                <a:latin typeface="Arial"/>
                <a:cs typeface="Arial"/>
              </a:rPr>
              <a:t>en </a:t>
            </a:r>
            <a:r>
              <a:rPr sz="1600" b="1">
                <a:solidFill>
                  <a:srgbClr val="7A45B8"/>
                </a:solidFill>
                <a:latin typeface="Arial"/>
                <a:cs typeface="Arial"/>
              </a:rPr>
              <a:t>lesiones</a:t>
            </a:r>
            <a:r>
              <a:rPr sz="1600" b="1" spc="-21">
                <a:solidFill>
                  <a:srgbClr val="7A45B8"/>
                </a:solidFill>
                <a:latin typeface="Arial"/>
                <a:cs typeface="Arial"/>
              </a:rPr>
              <a:t> </a:t>
            </a:r>
            <a:r>
              <a:rPr sz="1600" b="1" spc="-6">
                <a:solidFill>
                  <a:srgbClr val="7A45B8"/>
                </a:solidFill>
                <a:latin typeface="Arial"/>
                <a:cs typeface="Arial"/>
              </a:rPr>
              <a:t>subagudas.</a:t>
            </a:r>
            <a:endParaRPr sz="1600">
              <a:latin typeface="Arial"/>
              <a:cs typeface="Arial"/>
            </a:endParaRPr>
          </a:p>
          <a:p>
            <a:pPr>
              <a:spcBef>
                <a:spcPts val="670"/>
              </a:spcBef>
            </a:pPr>
            <a:endParaRPr sz="1364">
              <a:latin typeface="Arial"/>
              <a:cs typeface="Arial"/>
            </a:endParaRPr>
          </a:p>
          <a:p>
            <a:pPr marL="231423" marR="361960" indent="-201003">
              <a:lnSpc>
                <a:spcPct val="102299"/>
              </a:lnSpc>
              <a:spcBef>
                <a:spcPts val="3"/>
              </a:spcBef>
              <a:buChar char="•"/>
              <a:tabLst>
                <a:tab pos="231423" algn="l"/>
              </a:tabLst>
            </a:pPr>
            <a:r>
              <a:rPr sz="1200">
                <a:solidFill>
                  <a:srgbClr val="22346A"/>
                </a:solidFill>
                <a:latin typeface="Arial"/>
                <a:cs typeface="Arial"/>
              </a:rPr>
              <a:t>Tinción</a:t>
            </a:r>
            <a:r>
              <a:rPr sz="1200" spc="21">
                <a:solidFill>
                  <a:srgbClr val="22346A"/>
                </a:solidFill>
                <a:latin typeface="Arial"/>
                <a:cs typeface="Arial"/>
              </a:rPr>
              <a:t> </a:t>
            </a:r>
            <a:r>
              <a:rPr sz="1200">
                <a:solidFill>
                  <a:srgbClr val="22346A"/>
                </a:solidFill>
                <a:latin typeface="Arial"/>
                <a:cs typeface="Arial"/>
              </a:rPr>
              <a:t>para</a:t>
            </a:r>
            <a:r>
              <a:rPr sz="1200" spc="24">
                <a:solidFill>
                  <a:srgbClr val="22346A"/>
                </a:solidFill>
                <a:latin typeface="Arial"/>
                <a:cs typeface="Arial"/>
              </a:rPr>
              <a:t> </a:t>
            </a:r>
            <a:r>
              <a:rPr sz="1200">
                <a:solidFill>
                  <a:srgbClr val="22346A"/>
                </a:solidFill>
                <a:latin typeface="Arial"/>
                <a:cs typeface="Arial"/>
              </a:rPr>
              <a:t>IL-13</a:t>
            </a:r>
            <a:r>
              <a:rPr sz="1200" spc="24">
                <a:solidFill>
                  <a:srgbClr val="22346A"/>
                </a:solidFill>
                <a:latin typeface="Arial"/>
                <a:cs typeface="Arial"/>
              </a:rPr>
              <a:t> </a:t>
            </a:r>
            <a:r>
              <a:rPr sz="1200">
                <a:solidFill>
                  <a:srgbClr val="22346A"/>
                </a:solidFill>
                <a:latin typeface="Arial"/>
                <a:cs typeface="Arial"/>
              </a:rPr>
              <a:t>en</a:t>
            </a:r>
            <a:r>
              <a:rPr sz="1200" spc="24">
                <a:solidFill>
                  <a:srgbClr val="22346A"/>
                </a:solidFill>
                <a:latin typeface="Arial"/>
                <a:cs typeface="Arial"/>
              </a:rPr>
              <a:t> </a:t>
            </a:r>
            <a:r>
              <a:rPr sz="1200">
                <a:solidFill>
                  <a:srgbClr val="22346A"/>
                </a:solidFill>
                <a:latin typeface="Arial"/>
                <a:cs typeface="Arial"/>
              </a:rPr>
              <a:t>piel</a:t>
            </a:r>
            <a:r>
              <a:rPr sz="1200" spc="21">
                <a:solidFill>
                  <a:srgbClr val="22346A"/>
                </a:solidFill>
                <a:latin typeface="Arial"/>
                <a:cs typeface="Arial"/>
              </a:rPr>
              <a:t> </a:t>
            </a:r>
            <a:r>
              <a:rPr sz="1200" spc="-12">
                <a:solidFill>
                  <a:srgbClr val="22346A"/>
                </a:solidFill>
                <a:latin typeface="Arial"/>
                <a:cs typeface="Arial"/>
              </a:rPr>
              <a:t>sana </a:t>
            </a:r>
            <a:r>
              <a:rPr sz="1200">
                <a:solidFill>
                  <a:srgbClr val="22346A"/>
                </a:solidFill>
                <a:latin typeface="Arial"/>
                <a:cs typeface="Arial"/>
              </a:rPr>
              <a:t>control</a:t>
            </a:r>
            <a:r>
              <a:rPr sz="1200" spc="39">
                <a:solidFill>
                  <a:srgbClr val="22346A"/>
                </a:solidFill>
                <a:latin typeface="Arial"/>
                <a:cs typeface="Arial"/>
              </a:rPr>
              <a:t> </a:t>
            </a:r>
            <a:r>
              <a:rPr sz="1200">
                <a:solidFill>
                  <a:srgbClr val="22346A"/>
                </a:solidFill>
                <a:latin typeface="Arial"/>
                <a:cs typeface="Arial"/>
              </a:rPr>
              <a:t>(a),</a:t>
            </a:r>
            <a:r>
              <a:rPr sz="1200" spc="39">
                <a:solidFill>
                  <a:srgbClr val="22346A"/>
                </a:solidFill>
                <a:latin typeface="Arial"/>
                <a:cs typeface="Arial"/>
              </a:rPr>
              <a:t> </a:t>
            </a:r>
            <a:r>
              <a:rPr sz="1200">
                <a:solidFill>
                  <a:srgbClr val="22346A"/>
                </a:solidFill>
                <a:latin typeface="Arial"/>
                <a:cs typeface="Arial"/>
              </a:rPr>
              <a:t>lesión</a:t>
            </a:r>
            <a:r>
              <a:rPr sz="1200" spc="42">
                <a:solidFill>
                  <a:srgbClr val="22346A"/>
                </a:solidFill>
                <a:latin typeface="Arial"/>
                <a:cs typeface="Arial"/>
              </a:rPr>
              <a:t> </a:t>
            </a:r>
            <a:r>
              <a:rPr sz="1200">
                <a:solidFill>
                  <a:srgbClr val="22346A"/>
                </a:solidFill>
                <a:latin typeface="Arial"/>
                <a:cs typeface="Arial"/>
              </a:rPr>
              <a:t>muy</a:t>
            </a:r>
            <a:r>
              <a:rPr sz="1200" spc="39">
                <a:solidFill>
                  <a:srgbClr val="22346A"/>
                </a:solidFill>
                <a:latin typeface="Arial"/>
                <a:cs typeface="Arial"/>
              </a:rPr>
              <a:t> </a:t>
            </a:r>
            <a:r>
              <a:rPr sz="1200">
                <a:solidFill>
                  <a:srgbClr val="22346A"/>
                </a:solidFill>
                <a:latin typeface="Arial"/>
                <a:cs typeface="Arial"/>
              </a:rPr>
              <a:t>leve</a:t>
            </a:r>
            <a:r>
              <a:rPr sz="1200" spc="39">
                <a:solidFill>
                  <a:srgbClr val="22346A"/>
                </a:solidFill>
                <a:latin typeface="Arial"/>
                <a:cs typeface="Arial"/>
              </a:rPr>
              <a:t> </a:t>
            </a:r>
            <a:r>
              <a:rPr sz="1200">
                <a:solidFill>
                  <a:srgbClr val="22346A"/>
                </a:solidFill>
                <a:latin typeface="Arial"/>
                <a:cs typeface="Arial"/>
              </a:rPr>
              <a:t>(b)</a:t>
            </a:r>
            <a:r>
              <a:rPr sz="1200" spc="42">
                <a:solidFill>
                  <a:srgbClr val="22346A"/>
                </a:solidFill>
                <a:latin typeface="Arial"/>
                <a:cs typeface="Arial"/>
              </a:rPr>
              <a:t> </a:t>
            </a:r>
            <a:r>
              <a:rPr sz="1200" spc="-30">
                <a:solidFill>
                  <a:srgbClr val="22346A"/>
                </a:solidFill>
                <a:latin typeface="Arial"/>
                <a:cs typeface="Arial"/>
              </a:rPr>
              <a:t>y </a:t>
            </a:r>
            <a:r>
              <a:rPr sz="1200">
                <a:solidFill>
                  <a:srgbClr val="22346A"/>
                </a:solidFill>
                <a:latin typeface="Arial"/>
                <a:cs typeface="Arial"/>
              </a:rPr>
              <a:t>lesión</a:t>
            </a:r>
            <a:r>
              <a:rPr sz="1200" spc="36">
                <a:solidFill>
                  <a:srgbClr val="22346A"/>
                </a:solidFill>
                <a:latin typeface="Arial"/>
                <a:cs typeface="Arial"/>
              </a:rPr>
              <a:t> </a:t>
            </a:r>
            <a:r>
              <a:rPr sz="1200">
                <a:solidFill>
                  <a:srgbClr val="22346A"/>
                </a:solidFill>
                <a:latin typeface="Arial"/>
                <a:cs typeface="Arial"/>
              </a:rPr>
              <a:t>subaguda</a:t>
            </a:r>
            <a:r>
              <a:rPr sz="1200" spc="36">
                <a:solidFill>
                  <a:srgbClr val="22346A"/>
                </a:solidFill>
                <a:latin typeface="Arial"/>
                <a:cs typeface="Arial"/>
              </a:rPr>
              <a:t> </a:t>
            </a:r>
            <a:r>
              <a:rPr sz="1200" spc="-12">
                <a:solidFill>
                  <a:srgbClr val="22346A"/>
                </a:solidFill>
                <a:latin typeface="Arial"/>
                <a:cs typeface="Arial"/>
              </a:rPr>
              <a:t>(c)</a:t>
            </a:r>
            <a:r>
              <a:rPr sz="1200" spc="-18" baseline="33333">
                <a:solidFill>
                  <a:srgbClr val="22346A"/>
                </a:solidFill>
                <a:latin typeface="Arial"/>
                <a:cs typeface="Arial"/>
              </a:rPr>
              <a:t>1</a:t>
            </a:r>
            <a:endParaRPr sz="1200" baseline="33333">
              <a:latin typeface="Arial"/>
              <a:cs typeface="Arial"/>
            </a:endParaRPr>
          </a:p>
        </p:txBody>
      </p:sp>
      <p:sp>
        <p:nvSpPr>
          <p:cNvPr id="5" name="object 5"/>
          <p:cNvSpPr txBox="1"/>
          <p:nvPr/>
        </p:nvSpPr>
        <p:spPr>
          <a:xfrm>
            <a:off x="541338" y="3429789"/>
            <a:ext cx="3430587" cy="757758"/>
          </a:xfrm>
          <a:prstGeom prst="rect">
            <a:avLst/>
          </a:prstGeom>
        </p:spPr>
        <p:txBody>
          <a:bodyPr vert="horz" wrap="square" lIns="0" tIns="10782" rIns="0" bIns="0" rtlCol="0">
            <a:spAutoFit/>
          </a:bodyPr>
          <a:lstStyle/>
          <a:p>
            <a:pPr marL="30805">
              <a:spcBef>
                <a:spcPts val="85"/>
              </a:spcBef>
            </a:pPr>
            <a:r>
              <a:rPr sz="1200">
                <a:solidFill>
                  <a:srgbClr val="22346A"/>
                </a:solidFill>
                <a:latin typeface="Arial"/>
                <a:cs typeface="Arial"/>
              </a:rPr>
              <a:t>Se</a:t>
            </a:r>
            <a:r>
              <a:rPr sz="1200" spc="27">
                <a:solidFill>
                  <a:srgbClr val="22346A"/>
                </a:solidFill>
                <a:latin typeface="Arial"/>
                <a:cs typeface="Arial"/>
              </a:rPr>
              <a:t> </a:t>
            </a:r>
            <a:r>
              <a:rPr sz="1200">
                <a:solidFill>
                  <a:srgbClr val="22346A"/>
                </a:solidFill>
                <a:latin typeface="Arial"/>
                <a:cs typeface="Arial"/>
              </a:rPr>
              <a:t>detectó</a:t>
            </a:r>
            <a:r>
              <a:rPr sz="1200" spc="27">
                <a:solidFill>
                  <a:srgbClr val="22346A"/>
                </a:solidFill>
                <a:latin typeface="Arial"/>
                <a:cs typeface="Arial"/>
              </a:rPr>
              <a:t> </a:t>
            </a:r>
            <a:r>
              <a:rPr sz="1200">
                <a:solidFill>
                  <a:srgbClr val="22346A"/>
                </a:solidFill>
                <a:latin typeface="Arial"/>
                <a:cs typeface="Arial"/>
              </a:rPr>
              <a:t>expresión</a:t>
            </a:r>
            <a:r>
              <a:rPr sz="1200" spc="27">
                <a:solidFill>
                  <a:srgbClr val="22346A"/>
                </a:solidFill>
                <a:latin typeface="Arial"/>
                <a:cs typeface="Arial"/>
              </a:rPr>
              <a:t> </a:t>
            </a:r>
            <a:r>
              <a:rPr sz="1200">
                <a:solidFill>
                  <a:srgbClr val="22346A"/>
                </a:solidFill>
                <a:latin typeface="Arial"/>
                <a:cs typeface="Arial"/>
              </a:rPr>
              <a:t>de</a:t>
            </a:r>
            <a:r>
              <a:rPr sz="1200" spc="30">
                <a:solidFill>
                  <a:srgbClr val="22346A"/>
                </a:solidFill>
                <a:latin typeface="Arial"/>
                <a:cs typeface="Arial"/>
              </a:rPr>
              <a:t> </a:t>
            </a:r>
            <a:r>
              <a:rPr sz="1200">
                <a:solidFill>
                  <a:srgbClr val="22346A"/>
                </a:solidFill>
                <a:latin typeface="Arial"/>
                <a:cs typeface="Arial"/>
              </a:rPr>
              <a:t>IL-13</a:t>
            </a:r>
            <a:r>
              <a:rPr sz="1200" spc="27">
                <a:solidFill>
                  <a:srgbClr val="22346A"/>
                </a:solidFill>
                <a:latin typeface="Arial"/>
                <a:cs typeface="Arial"/>
              </a:rPr>
              <a:t> </a:t>
            </a:r>
            <a:r>
              <a:rPr sz="1200" spc="-15">
                <a:solidFill>
                  <a:srgbClr val="22346A"/>
                </a:solidFill>
                <a:latin typeface="Arial"/>
                <a:cs typeface="Arial"/>
              </a:rPr>
              <a:t>en:</a:t>
            </a:r>
            <a:endParaRPr sz="1200">
              <a:latin typeface="Arial"/>
              <a:cs typeface="Arial"/>
            </a:endParaRPr>
          </a:p>
          <a:p>
            <a:pPr>
              <a:spcBef>
                <a:spcPts val="79"/>
              </a:spcBef>
            </a:pPr>
            <a:endParaRPr sz="1200">
              <a:latin typeface="Arial"/>
              <a:cs typeface="Arial"/>
            </a:endParaRPr>
          </a:p>
          <a:p>
            <a:pPr marL="231423" marR="56989" indent="-201003">
              <a:lnSpc>
                <a:spcPct val="102299"/>
              </a:lnSpc>
              <a:buChar char="•"/>
              <a:tabLst>
                <a:tab pos="231423" algn="l"/>
              </a:tabLst>
            </a:pPr>
            <a:r>
              <a:rPr sz="1200" b="1">
                <a:solidFill>
                  <a:srgbClr val="22346A"/>
                </a:solidFill>
                <a:latin typeface="Arial"/>
                <a:cs typeface="Arial"/>
              </a:rPr>
              <a:t>27</a:t>
            </a:r>
            <a:r>
              <a:rPr sz="1200" b="1" spc="27">
                <a:solidFill>
                  <a:srgbClr val="22346A"/>
                </a:solidFill>
                <a:latin typeface="Arial"/>
                <a:cs typeface="Arial"/>
              </a:rPr>
              <a:t> </a:t>
            </a:r>
            <a:r>
              <a:rPr sz="1200" b="1">
                <a:solidFill>
                  <a:srgbClr val="22346A"/>
                </a:solidFill>
                <a:latin typeface="Arial"/>
                <a:cs typeface="Arial"/>
              </a:rPr>
              <a:t>de</a:t>
            </a:r>
            <a:r>
              <a:rPr sz="1200" b="1" spc="30">
                <a:solidFill>
                  <a:srgbClr val="22346A"/>
                </a:solidFill>
                <a:latin typeface="Arial"/>
                <a:cs typeface="Arial"/>
              </a:rPr>
              <a:t> </a:t>
            </a:r>
            <a:r>
              <a:rPr sz="1200" b="1">
                <a:solidFill>
                  <a:srgbClr val="22346A"/>
                </a:solidFill>
                <a:latin typeface="Arial"/>
                <a:cs typeface="Arial"/>
              </a:rPr>
              <a:t>28</a:t>
            </a:r>
            <a:r>
              <a:rPr sz="1200" b="1" spc="30">
                <a:solidFill>
                  <a:srgbClr val="22346A"/>
                </a:solidFill>
                <a:latin typeface="Arial"/>
                <a:cs typeface="Arial"/>
              </a:rPr>
              <a:t> </a:t>
            </a:r>
            <a:r>
              <a:rPr sz="1200" b="1">
                <a:solidFill>
                  <a:srgbClr val="22346A"/>
                </a:solidFill>
                <a:latin typeface="Arial"/>
                <a:cs typeface="Arial"/>
              </a:rPr>
              <a:t>muestras</a:t>
            </a:r>
            <a:r>
              <a:rPr sz="1200" b="1" spc="27">
                <a:solidFill>
                  <a:srgbClr val="22346A"/>
                </a:solidFill>
                <a:latin typeface="Arial"/>
                <a:cs typeface="Arial"/>
              </a:rPr>
              <a:t> </a:t>
            </a:r>
            <a:r>
              <a:rPr sz="1200">
                <a:solidFill>
                  <a:srgbClr val="22346A"/>
                </a:solidFill>
                <a:latin typeface="Arial"/>
                <a:cs typeface="Arial"/>
              </a:rPr>
              <a:t>de</a:t>
            </a:r>
            <a:r>
              <a:rPr sz="1200" spc="30">
                <a:solidFill>
                  <a:srgbClr val="22346A"/>
                </a:solidFill>
                <a:latin typeface="Arial"/>
                <a:cs typeface="Arial"/>
              </a:rPr>
              <a:t> </a:t>
            </a:r>
            <a:r>
              <a:rPr sz="1200" spc="-12">
                <a:solidFill>
                  <a:srgbClr val="22346A"/>
                </a:solidFill>
                <a:latin typeface="Arial"/>
                <a:cs typeface="Arial"/>
              </a:rPr>
              <a:t>piel </a:t>
            </a:r>
            <a:r>
              <a:rPr sz="1200">
                <a:solidFill>
                  <a:srgbClr val="22346A"/>
                </a:solidFill>
                <a:latin typeface="Arial"/>
                <a:cs typeface="Arial"/>
              </a:rPr>
              <a:t>lesional</a:t>
            </a:r>
            <a:r>
              <a:rPr sz="1200" spc="55">
                <a:solidFill>
                  <a:srgbClr val="22346A"/>
                </a:solidFill>
                <a:latin typeface="Arial"/>
                <a:cs typeface="Arial"/>
              </a:rPr>
              <a:t> </a:t>
            </a:r>
            <a:r>
              <a:rPr sz="1200">
                <a:solidFill>
                  <a:srgbClr val="22346A"/>
                </a:solidFill>
                <a:latin typeface="Arial"/>
                <a:cs typeface="Arial"/>
              </a:rPr>
              <a:t>de</a:t>
            </a:r>
            <a:r>
              <a:rPr sz="1200" spc="55">
                <a:solidFill>
                  <a:srgbClr val="22346A"/>
                </a:solidFill>
                <a:latin typeface="Arial"/>
                <a:cs typeface="Arial"/>
              </a:rPr>
              <a:t> </a:t>
            </a:r>
            <a:r>
              <a:rPr sz="1200">
                <a:solidFill>
                  <a:srgbClr val="22346A"/>
                </a:solidFill>
                <a:latin typeface="Arial"/>
                <a:cs typeface="Arial"/>
              </a:rPr>
              <a:t>dermatitis</a:t>
            </a:r>
            <a:r>
              <a:rPr sz="1200" spc="55">
                <a:solidFill>
                  <a:srgbClr val="22346A"/>
                </a:solidFill>
                <a:latin typeface="Arial"/>
                <a:cs typeface="Arial"/>
              </a:rPr>
              <a:t> </a:t>
            </a:r>
            <a:r>
              <a:rPr sz="1200" spc="-6">
                <a:solidFill>
                  <a:srgbClr val="22346A"/>
                </a:solidFill>
                <a:latin typeface="Arial"/>
                <a:cs typeface="Arial"/>
              </a:rPr>
              <a:t>atópica</a:t>
            </a:r>
            <a:r>
              <a:rPr sz="1200" spc="-9" baseline="33333">
                <a:solidFill>
                  <a:srgbClr val="22346A"/>
                </a:solidFill>
                <a:latin typeface="Arial"/>
                <a:cs typeface="Arial"/>
              </a:rPr>
              <a:t>1</a:t>
            </a:r>
            <a:endParaRPr sz="1200" baseline="33333">
              <a:latin typeface="Arial"/>
              <a:cs typeface="Arial"/>
            </a:endParaRPr>
          </a:p>
        </p:txBody>
      </p:sp>
      <p:sp>
        <p:nvSpPr>
          <p:cNvPr id="6" name="object 6"/>
          <p:cNvSpPr txBox="1"/>
          <p:nvPr/>
        </p:nvSpPr>
        <p:spPr>
          <a:xfrm>
            <a:off x="9705464" y="5160495"/>
            <a:ext cx="1062008" cy="130109"/>
          </a:xfrm>
          <a:prstGeom prst="rect">
            <a:avLst/>
          </a:prstGeom>
        </p:spPr>
        <p:txBody>
          <a:bodyPr vert="horz" wrap="square" lIns="0" tIns="6931" rIns="0" bIns="0" rtlCol="0">
            <a:spAutoFit/>
          </a:bodyPr>
          <a:lstStyle/>
          <a:p>
            <a:pPr marL="23104" algn="r">
              <a:spcBef>
                <a:spcPts val="55"/>
              </a:spcBef>
            </a:pPr>
            <a:r>
              <a:rPr sz="800" spc="-21">
                <a:solidFill>
                  <a:schemeClr val="accent1"/>
                </a:solidFill>
                <a:latin typeface="Arial"/>
                <a:cs typeface="Arial"/>
              </a:rPr>
              <a:t>Tazaya</a:t>
            </a:r>
            <a:r>
              <a:rPr sz="800" spc="-27">
                <a:solidFill>
                  <a:schemeClr val="accent1"/>
                </a:solidFill>
                <a:latin typeface="Arial"/>
                <a:cs typeface="Arial"/>
              </a:rPr>
              <a:t> </a:t>
            </a:r>
            <a:r>
              <a:rPr sz="800" spc="-52">
                <a:solidFill>
                  <a:schemeClr val="accent1"/>
                </a:solidFill>
                <a:latin typeface="Arial"/>
                <a:cs typeface="Arial"/>
              </a:rPr>
              <a:t>T,</a:t>
            </a:r>
            <a:r>
              <a:rPr sz="800" spc="-6">
                <a:solidFill>
                  <a:schemeClr val="accent1"/>
                </a:solidFill>
                <a:latin typeface="Arial"/>
                <a:cs typeface="Arial"/>
              </a:rPr>
              <a:t> </a:t>
            </a:r>
            <a:r>
              <a:rPr sz="800" i="1">
                <a:solidFill>
                  <a:schemeClr val="accent1"/>
                </a:solidFill>
                <a:latin typeface="Arial"/>
                <a:cs typeface="Arial"/>
              </a:rPr>
              <a:t>et</a:t>
            </a:r>
            <a:r>
              <a:rPr sz="800" i="1" spc="-9">
                <a:solidFill>
                  <a:schemeClr val="accent1"/>
                </a:solidFill>
                <a:latin typeface="Arial"/>
                <a:cs typeface="Arial"/>
              </a:rPr>
              <a:t> </a:t>
            </a:r>
            <a:r>
              <a:rPr sz="800" i="1">
                <a:solidFill>
                  <a:schemeClr val="accent1"/>
                </a:solidFill>
                <a:latin typeface="Arial"/>
                <a:cs typeface="Arial"/>
              </a:rPr>
              <a:t>al.</a:t>
            </a:r>
            <a:r>
              <a:rPr sz="800" i="1" spc="-6">
                <a:solidFill>
                  <a:schemeClr val="accent1"/>
                </a:solidFill>
                <a:latin typeface="Arial"/>
                <a:cs typeface="Arial"/>
              </a:rPr>
              <a:t> </a:t>
            </a:r>
            <a:r>
              <a:rPr sz="800" spc="-6">
                <a:solidFill>
                  <a:schemeClr val="accent1"/>
                </a:solidFill>
                <a:latin typeface="Arial"/>
                <a:cs typeface="Arial"/>
              </a:rPr>
              <a:t>2004</a:t>
            </a:r>
            <a:r>
              <a:rPr sz="800" spc="-9" baseline="31250">
                <a:solidFill>
                  <a:schemeClr val="accent1"/>
                </a:solidFill>
                <a:latin typeface="Arial"/>
                <a:cs typeface="Arial"/>
              </a:rPr>
              <a:t>1</a:t>
            </a:r>
            <a:endParaRPr sz="800" baseline="31250">
              <a:solidFill>
                <a:schemeClr val="accent1"/>
              </a:solidFill>
              <a:latin typeface="Arial"/>
              <a:cs typeface="Arial"/>
            </a:endParaRPr>
          </a:p>
        </p:txBody>
      </p:sp>
      <p:sp>
        <p:nvSpPr>
          <p:cNvPr id="7" name="object 7"/>
          <p:cNvSpPr txBox="1"/>
          <p:nvPr/>
        </p:nvSpPr>
        <p:spPr>
          <a:xfrm>
            <a:off x="5641704" y="4568267"/>
            <a:ext cx="90105" cy="169520"/>
          </a:xfrm>
          <a:prstGeom prst="rect">
            <a:avLst/>
          </a:prstGeom>
        </p:spPr>
        <p:txBody>
          <a:bodyPr vert="horz" wrap="square" lIns="0" tIns="10782" rIns="0" bIns="0" rtlCol="0">
            <a:spAutoFit/>
          </a:bodyPr>
          <a:lstStyle/>
          <a:p>
            <a:pPr marL="7701">
              <a:spcBef>
                <a:spcPts val="85"/>
              </a:spcBef>
            </a:pPr>
            <a:r>
              <a:rPr sz="1031" b="1" spc="-30">
                <a:solidFill>
                  <a:srgbClr val="22346A"/>
                </a:solidFill>
                <a:latin typeface="Arial"/>
                <a:cs typeface="Arial"/>
              </a:rPr>
              <a:t>a</a:t>
            </a:r>
            <a:endParaRPr sz="1031">
              <a:latin typeface="Arial"/>
              <a:cs typeface="Arial"/>
            </a:endParaRPr>
          </a:p>
        </p:txBody>
      </p:sp>
      <p:sp>
        <p:nvSpPr>
          <p:cNvPr id="8" name="object 8"/>
          <p:cNvSpPr txBox="1"/>
          <p:nvPr/>
        </p:nvSpPr>
        <p:spPr>
          <a:xfrm>
            <a:off x="7418228" y="4568267"/>
            <a:ext cx="97421" cy="169520"/>
          </a:xfrm>
          <a:prstGeom prst="rect">
            <a:avLst/>
          </a:prstGeom>
        </p:spPr>
        <p:txBody>
          <a:bodyPr vert="horz" wrap="square" lIns="0" tIns="10782" rIns="0" bIns="0" rtlCol="0">
            <a:spAutoFit/>
          </a:bodyPr>
          <a:lstStyle/>
          <a:p>
            <a:pPr marL="7701">
              <a:spcBef>
                <a:spcPts val="85"/>
              </a:spcBef>
            </a:pPr>
            <a:r>
              <a:rPr sz="1031" b="1" spc="-30">
                <a:solidFill>
                  <a:srgbClr val="22346A"/>
                </a:solidFill>
                <a:latin typeface="Arial"/>
                <a:cs typeface="Arial"/>
              </a:rPr>
              <a:t>b</a:t>
            </a:r>
            <a:endParaRPr sz="1031">
              <a:latin typeface="Arial"/>
              <a:cs typeface="Arial"/>
            </a:endParaRPr>
          </a:p>
        </p:txBody>
      </p:sp>
      <p:sp>
        <p:nvSpPr>
          <p:cNvPr id="9" name="object 9"/>
          <p:cNvSpPr txBox="1"/>
          <p:nvPr/>
        </p:nvSpPr>
        <p:spPr>
          <a:xfrm>
            <a:off x="9194752" y="4568267"/>
            <a:ext cx="90105" cy="169520"/>
          </a:xfrm>
          <a:prstGeom prst="rect">
            <a:avLst/>
          </a:prstGeom>
        </p:spPr>
        <p:txBody>
          <a:bodyPr vert="horz" wrap="square" lIns="0" tIns="10782" rIns="0" bIns="0" rtlCol="0">
            <a:spAutoFit/>
          </a:bodyPr>
          <a:lstStyle/>
          <a:p>
            <a:pPr marL="7701">
              <a:spcBef>
                <a:spcPts val="85"/>
              </a:spcBef>
            </a:pPr>
            <a:r>
              <a:rPr sz="1031" b="1" spc="-30">
                <a:solidFill>
                  <a:srgbClr val="22346A"/>
                </a:solidFill>
                <a:latin typeface="Arial"/>
                <a:cs typeface="Arial"/>
              </a:rPr>
              <a:t>c</a:t>
            </a:r>
            <a:endParaRPr sz="1031">
              <a:latin typeface="Arial"/>
              <a:cs typeface="Arial"/>
            </a:endParaRPr>
          </a:p>
        </p:txBody>
      </p:sp>
      <p:pic>
        <p:nvPicPr>
          <p:cNvPr id="10" name="object 10"/>
          <p:cNvPicPr/>
          <p:nvPr/>
        </p:nvPicPr>
        <p:blipFill>
          <a:blip r:embed="rId3" cstate="print"/>
          <a:stretch>
            <a:fillRect/>
          </a:stretch>
        </p:blipFill>
        <p:spPr>
          <a:xfrm>
            <a:off x="5680227" y="2143559"/>
            <a:ext cx="5301836" cy="2857905"/>
          </a:xfrm>
          <a:prstGeom prst="rect">
            <a:avLst/>
          </a:prstGeom>
        </p:spPr>
      </p:pic>
      <p:sp>
        <p:nvSpPr>
          <p:cNvPr id="13" name="CuadroTexto 12">
            <a:extLst>
              <a:ext uri="{FF2B5EF4-FFF2-40B4-BE49-F238E27FC236}">
                <a16:creationId xmlns:a16="http://schemas.microsoft.com/office/drawing/2014/main" id="{7066E9F7-A029-B48A-32C8-2C082A897079}"/>
              </a:ext>
            </a:extLst>
          </p:cNvPr>
          <p:cNvSpPr txBox="1"/>
          <p:nvPr/>
        </p:nvSpPr>
        <p:spPr>
          <a:xfrm>
            <a:off x="1436164" y="6324533"/>
            <a:ext cx="8975035" cy="307777"/>
          </a:xfrm>
          <a:prstGeom prst="rect">
            <a:avLst/>
          </a:prstGeom>
          <a:noFill/>
        </p:spPr>
        <p:txBody>
          <a:bodyPr wrap="square">
            <a:spAutoFit/>
          </a:bodyPr>
          <a:lstStyle/>
          <a:p>
            <a:r>
              <a:rPr lang="es-ES" sz="700" b="1" i="0" u="none" strike="noStrike" baseline="0">
                <a:solidFill>
                  <a:schemeClr val="tx2"/>
                </a:solidFill>
                <a:latin typeface="+mn-lt"/>
              </a:rPr>
              <a:t>DA: </a:t>
            </a:r>
            <a:r>
              <a:rPr lang="es-ES" sz="700" b="0" i="0" u="none" strike="noStrike" baseline="0">
                <a:solidFill>
                  <a:schemeClr val="tx2"/>
                </a:solidFill>
                <a:latin typeface="+mn-lt"/>
              </a:rPr>
              <a:t>dermatitis atópica;</a:t>
            </a:r>
            <a:r>
              <a:rPr lang="es-ES" sz="700" b="1" i="0" u="none" strike="noStrike" baseline="0">
                <a:solidFill>
                  <a:schemeClr val="tx2"/>
                </a:solidFill>
                <a:latin typeface="+mn-lt"/>
              </a:rPr>
              <a:t> IL</a:t>
            </a:r>
            <a:r>
              <a:rPr lang="es-ES" sz="700" b="0" i="0" u="none" strike="noStrike" baseline="0">
                <a:solidFill>
                  <a:schemeClr val="tx2"/>
                </a:solidFill>
                <a:latin typeface="+mn-lt"/>
              </a:rPr>
              <a:t>: </a:t>
            </a:r>
            <a:r>
              <a:rPr lang="es-ES" sz="700" b="0" i="0" u="none" strike="noStrike" baseline="0" err="1">
                <a:solidFill>
                  <a:schemeClr val="tx2"/>
                </a:solidFill>
                <a:latin typeface="+mn-lt"/>
              </a:rPr>
              <a:t>interleuquina</a:t>
            </a:r>
            <a:r>
              <a:rPr lang="es-ES" sz="700" b="0" i="0" u="none" strike="noStrike" baseline="0">
                <a:solidFill>
                  <a:schemeClr val="tx2"/>
                </a:solidFill>
                <a:latin typeface="+mn-lt"/>
              </a:rPr>
              <a:t>.</a:t>
            </a:r>
          </a:p>
          <a:p>
            <a:r>
              <a:rPr lang="es-ES" sz="700" b="1" i="0" u="none" strike="noStrike" baseline="0">
                <a:solidFill>
                  <a:schemeClr val="tx2"/>
                </a:solidFill>
                <a:latin typeface="+mn-lt"/>
              </a:rPr>
              <a:t>1. </a:t>
            </a:r>
            <a:r>
              <a:rPr lang="es-ES" sz="700" b="0" i="0" u="none" strike="noStrike" baseline="0" err="1">
                <a:solidFill>
                  <a:schemeClr val="tx2"/>
                </a:solidFill>
                <a:latin typeface="+mn-lt"/>
              </a:rPr>
              <a:t>Tazawa</a:t>
            </a:r>
            <a:r>
              <a:rPr lang="es-ES" sz="700" b="0" i="0" u="none" strike="noStrike" baseline="0">
                <a:solidFill>
                  <a:schemeClr val="tx2"/>
                </a:solidFill>
                <a:latin typeface="+mn-lt"/>
              </a:rPr>
              <a:t> T, </a:t>
            </a:r>
            <a:r>
              <a:rPr lang="es-ES" sz="700" b="0" i="1" u="none" strike="noStrike" baseline="0">
                <a:solidFill>
                  <a:schemeClr val="tx2"/>
                </a:solidFill>
                <a:latin typeface="+mn-lt"/>
              </a:rPr>
              <a:t>et al</a:t>
            </a:r>
            <a:r>
              <a:rPr lang="es-ES" sz="700" b="0" i="0" u="none" strike="noStrike" baseline="0">
                <a:solidFill>
                  <a:schemeClr val="tx2"/>
                </a:solidFill>
                <a:latin typeface="+mn-lt"/>
              </a:rPr>
              <a:t>. Relative </a:t>
            </a:r>
            <a:r>
              <a:rPr lang="es-ES" sz="700" b="0" i="0" u="none" strike="noStrike" baseline="0" err="1">
                <a:solidFill>
                  <a:schemeClr val="tx2"/>
                </a:solidFill>
                <a:latin typeface="+mn-lt"/>
              </a:rPr>
              <a:t>importance</a:t>
            </a:r>
            <a:r>
              <a:rPr lang="es-ES" sz="700" b="0" i="0" u="none" strike="noStrike" baseline="0">
                <a:solidFill>
                  <a:schemeClr val="tx2"/>
                </a:solidFill>
                <a:latin typeface="+mn-lt"/>
              </a:rPr>
              <a:t> </a:t>
            </a:r>
            <a:r>
              <a:rPr lang="es-ES" sz="700" b="0" i="0" u="none" strike="noStrike" baseline="0" err="1">
                <a:solidFill>
                  <a:schemeClr val="tx2"/>
                </a:solidFill>
                <a:latin typeface="+mn-lt"/>
              </a:rPr>
              <a:t>of</a:t>
            </a:r>
            <a:r>
              <a:rPr lang="es-ES" sz="700" b="0" i="0" u="none" strike="noStrike" baseline="0">
                <a:solidFill>
                  <a:schemeClr val="tx2"/>
                </a:solidFill>
                <a:latin typeface="+mn-lt"/>
              </a:rPr>
              <a:t> IL-4 and IL-13 in lesional skin </a:t>
            </a:r>
            <a:r>
              <a:rPr lang="es-ES" sz="700" b="0" i="0" u="none" strike="noStrike" baseline="0" err="1">
                <a:solidFill>
                  <a:schemeClr val="tx2"/>
                </a:solidFill>
                <a:latin typeface="+mn-lt"/>
              </a:rPr>
              <a:t>of</a:t>
            </a:r>
            <a:r>
              <a:rPr lang="es-ES" sz="700" b="0" i="0" u="none" strike="noStrike" baseline="0">
                <a:solidFill>
                  <a:schemeClr val="tx2"/>
                </a:solidFill>
                <a:latin typeface="+mn-lt"/>
              </a:rPr>
              <a:t> </a:t>
            </a:r>
            <a:r>
              <a:rPr lang="es-ES" sz="700" b="0" i="0" u="none" strike="noStrike" baseline="0" err="1">
                <a:solidFill>
                  <a:schemeClr val="tx2"/>
                </a:solidFill>
                <a:latin typeface="+mn-lt"/>
              </a:rPr>
              <a:t>atopic</a:t>
            </a:r>
            <a:r>
              <a:rPr lang="es-ES" sz="700" b="0" i="0" u="none" strike="noStrike" baseline="0">
                <a:solidFill>
                  <a:schemeClr val="tx2"/>
                </a:solidFill>
                <a:latin typeface="+mn-lt"/>
              </a:rPr>
              <a:t> dermatitis. </a:t>
            </a:r>
            <a:r>
              <a:rPr lang="es-ES" sz="700" b="0" i="0" u="none" strike="noStrike" baseline="0" err="1">
                <a:solidFill>
                  <a:schemeClr val="tx2"/>
                </a:solidFill>
                <a:latin typeface="+mn-lt"/>
              </a:rPr>
              <a:t>Arch</a:t>
            </a:r>
            <a:r>
              <a:rPr lang="es-ES" sz="700" b="0" i="0" u="none" strike="noStrike" baseline="0">
                <a:solidFill>
                  <a:schemeClr val="tx2"/>
                </a:solidFill>
                <a:latin typeface="+mn-lt"/>
              </a:rPr>
              <a:t> </a:t>
            </a:r>
            <a:r>
              <a:rPr lang="es-ES" sz="700" b="0" i="0" u="none" strike="noStrike" baseline="0" err="1">
                <a:solidFill>
                  <a:schemeClr val="tx2"/>
                </a:solidFill>
                <a:latin typeface="+mn-lt"/>
              </a:rPr>
              <a:t>Dermatol</a:t>
            </a:r>
            <a:r>
              <a:rPr lang="es-ES" sz="700" b="0" i="0" u="none" strike="noStrike" baseline="0">
                <a:solidFill>
                  <a:schemeClr val="tx2"/>
                </a:solidFill>
                <a:latin typeface="+mn-lt"/>
              </a:rPr>
              <a:t> Res. 2004;295(11):459-64.</a:t>
            </a:r>
            <a:endParaRPr lang="es-ES" sz="700">
              <a:solidFill>
                <a:schemeClr val="tx2"/>
              </a:solidFill>
              <a:latin typeface="+mn-l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338" y="231666"/>
            <a:ext cx="10709275" cy="598707"/>
          </a:xfrm>
        </p:spPr>
        <p:txBody>
          <a:bodyPr vert="horz" wrap="square" lIns="0" tIns="7701" rIns="0" bIns="0" rtlCol="0" anchor="ctr">
            <a:spAutoFit/>
          </a:bodyPr>
          <a:lstStyle/>
          <a:p>
            <a:r>
              <a:rPr lang="es-ES"/>
              <a:t>La IL-13 potencia las respuestas neuronales a diferentes estímulos de picor</a:t>
            </a:r>
            <a:r>
              <a:rPr lang="es-ES" baseline="30000"/>
              <a:t>1</a:t>
            </a:r>
          </a:p>
        </p:txBody>
      </p:sp>
      <p:sp>
        <p:nvSpPr>
          <p:cNvPr id="3" name="object 3"/>
          <p:cNvSpPr txBox="1"/>
          <p:nvPr/>
        </p:nvSpPr>
        <p:spPr>
          <a:xfrm>
            <a:off x="533400" y="1631387"/>
            <a:ext cx="9883775" cy="499830"/>
          </a:xfrm>
          <a:prstGeom prst="rect">
            <a:avLst/>
          </a:prstGeom>
        </p:spPr>
        <p:txBody>
          <a:bodyPr vert="horz" wrap="square" lIns="0" tIns="7316" rIns="0" bIns="0" rtlCol="0">
            <a:spAutoFit/>
          </a:bodyPr>
          <a:lstStyle/>
          <a:p>
            <a:pPr marL="23104" marR="18483">
              <a:lnSpc>
                <a:spcPct val="100499"/>
              </a:lnSpc>
              <a:spcBef>
                <a:spcPts val="58"/>
              </a:spcBef>
            </a:pPr>
            <a:r>
              <a:rPr sz="1600">
                <a:solidFill>
                  <a:srgbClr val="7A45B8"/>
                </a:solidFill>
                <a:latin typeface="Arial"/>
                <a:cs typeface="Arial"/>
              </a:rPr>
              <a:t>La</a:t>
            </a:r>
            <a:r>
              <a:rPr sz="1600" spc="-6">
                <a:solidFill>
                  <a:srgbClr val="7A45B8"/>
                </a:solidFill>
                <a:latin typeface="Arial"/>
                <a:cs typeface="Arial"/>
              </a:rPr>
              <a:t> </a:t>
            </a:r>
            <a:r>
              <a:rPr sz="1600" b="1">
                <a:solidFill>
                  <a:srgbClr val="7A45B8"/>
                </a:solidFill>
                <a:latin typeface="Arial"/>
                <a:cs typeface="Arial"/>
              </a:rPr>
              <a:t>administración</a:t>
            </a:r>
            <a:r>
              <a:rPr sz="1600" b="1" spc="-6">
                <a:solidFill>
                  <a:srgbClr val="7A45B8"/>
                </a:solidFill>
                <a:latin typeface="Arial"/>
                <a:cs typeface="Arial"/>
              </a:rPr>
              <a:t> </a:t>
            </a:r>
            <a:r>
              <a:rPr sz="1600" b="1">
                <a:solidFill>
                  <a:srgbClr val="7A45B8"/>
                </a:solidFill>
                <a:latin typeface="Arial"/>
                <a:cs typeface="Arial"/>
              </a:rPr>
              <a:t>de</a:t>
            </a:r>
            <a:r>
              <a:rPr sz="1600" b="1" spc="-3">
                <a:solidFill>
                  <a:srgbClr val="7A45B8"/>
                </a:solidFill>
                <a:latin typeface="Arial"/>
                <a:cs typeface="Arial"/>
              </a:rPr>
              <a:t> </a:t>
            </a:r>
            <a:r>
              <a:rPr sz="1600" b="1" spc="-6">
                <a:solidFill>
                  <a:srgbClr val="7A45B8"/>
                </a:solidFill>
                <a:latin typeface="Arial"/>
                <a:cs typeface="Arial"/>
              </a:rPr>
              <a:t>IL-</a:t>
            </a:r>
            <a:r>
              <a:rPr sz="1600" b="1">
                <a:solidFill>
                  <a:srgbClr val="7A45B8"/>
                </a:solidFill>
                <a:latin typeface="Arial"/>
                <a:cs typeface="Arial"/>
              </a:rPr>
              <a:t>13</a:t>
            </a:r>
            <a:r>
              <a:rPr sz="1600" b="1" spc="-6">
                <a:solidFill>
                  <a:srgbClr val="7A45B8"/>
                </a:solidFill>
                <a:latin typeface="Arial"/>
                <a:cs typeface="Arial"/>
              </a:rPr>
              <a:t> </a:t>
            </a:r>
            <a:r>
              <a:rPr sz="1600">
                <a:solidFill>
                  <a:srgbClr val="7A45B8"/>
                </a:solidFill>
                <a:latin typeface="Arial"/>
                <a:cs typeface="Arial"/>
              </a:rPr>
              <a:t>antes</a:t>
            </a:r>
            <a:r>
              <a:rPr sz="1600" spc="-6">
                <a:solidFill>
                  <a:srgbClr val="7A45B8"/>
                </a:solidFill>
                <a:latin typeface="Arial"/>
                <a:cs typeface="Arial"/>
              </a:rPr>
              <a:t> </a:t>
            </a:r>
            <a:r>
              <a:rPr sz="1600">
                <a:solidFill>
                  <a:srgbClr val="7A45B8"/>
                </a:solidFill>
                <a:latin typeface="Arial"/>
                <a:cs typeface="Arial"/>
              </a:rPr>
              <a:t>de</a:t>
            </a:r>
            <a:r>
              <a:rPr sz="1600" spc="-3">
                <a:solidFill>
                  <a:srgbClr val="7A45B8"/>
                </a:solidFill>
                <a:latin typeface="Arial"/>
                <a:cs typeface="Arial"/>
              </a:rPr>
              <a:t> </a:t>
            </a:r>
            <a:r>
              <a:rPr sz="1600">
                <a:solidFill>
                  <a:srgbClr val="7A45B8"/>
                </a:solidFill>
                <a:latin typeface="Arial"/>
                <a:cs typeface="Arial"/>
              </a:rPr>
              <a:t>la</a:t>
            </a:r>
            <a:r>
              <a:rPr sz="1600" spc="-6">
                <a:solidFill>
                  <a:srgbClr val="7A45B8"/>
                </a:solidFill>
                <a:latin typeface="Arial"/>
                <a:cs typeface="Arial"/>
              </a:rPr>
              <a:t> </a:t>
            </a:r>
            <a:r>
              <a:rPr sz="1600">
                <a:solidFill>
                  <a:srgbClr val="7A45B8"/>
                </a:solidFill>
                <a:latin typeface="Arial"/>
                <a:cs typeface="Arial"/>
              </a:rPr>
              <a:t>readministración</a:t>
            </a:r>
            <a:r>
              <a:rPr sz="1600" spc="-6">
                <a:solidFill>
                  <a:srgbClr val="7A45B8"/>
                </a:solidFill>
                <a:latin typeface="Arial"/>
                <a:cs typeface="Arial"/>
              </a:rPr>
              <a:t> </a:t>
            </a:r>
            <a:r>
              <a:rPr sz="1600">
                <a:solidFill>
                  <a:srgbClr val="7A45B8"/>
                </a:solidFill>
                <a:latin typeface="Arial"/>
                <a:cs typeface="Arial"/>
              </a:rPr>
              <a:t>de</a:t>
            </a:r>
            <a:r>
              <a:rPr sz="1600" spc="-3">
                <a:solidFill>
                  <a:srgbClr val="7A45B8"/>
                </a:solidFill>
                <a:latin typeface="Arial"/>
                <a:cs typeface="Arial"/>
              </a:rPr>
              <a:t> </a:t>
            </a:r>
            <a:r>
              <a:rPr sz="1600">
                <a:solidFill>
                  <a:srgbClr val="7A45B8"/>
                </a:solidFill>
                <a:latin typeface="Arial"/>
                <a:cs typeface="Arial"/>
              </a:rPr>
              <a:t>los</a:t>
            </a:r>
            <a:r>
              <a:rPr sz="1600" spc="-6">
                <a:solidFill>
                  <a:srgbClr val="7A45B8"/>
                </a:solidFill>
                <a:latin typeface="Arial"/>
                <a:cs typeface="Arial"/>
              </a:rPr>
              <a:t> </a:t>
            </a:r>
            <a:r>
              <a:rPr sz="1600">
                <a:solidFill>
                  <a:srgbClr val="7A45B8"/>
                </a:solidFill>
                <a:latin typeface="Arial"/>
                <a:cs typeface="Arial"/>
              </a:rPr>
              <a:t>pruritógenos</a:t>
            </a:r>
            <a:r>
              <a:rPr sz="1600" spc="-6">
                <a:solidFill>
                  <a:srgbClr val="7A45B8"/>
                </a:solidFill>
                <a:latin typeface="Arial"/>
                <a:cs typeface="Arial"/>
              </a:rPr>
              <a:t> </a:t>
            </a:r>
            <a:r>
              <a:rPr sz="1600">
                <a:solidFill>
                  <a:srgbClr val="7A45B8"/>
                </a:solidFill>
                <a:latin typeface="Arial"/>
                <a:cs typeface="Arial"/>
              </a:rPr>
              <a:t>resultó</a:t>
            </a:r>
            <a:r>
              <a:rPr sz="1600" spc="-3">
                <a:solidFill>
                  <a:srgbClr val="7A45B8"/>
                </a:solidFill>
                <a:latin typeface="Arial"/>
                <a:cs typeface="Arial"/>
              </a:rPr>
              <a:t> </a:t>
            </a:r>
            <a:r>
              <a:rPr sz="1600" spc="-15">
                <a:solidFill>
                  <a:srgbClr val="7A45B8"/>
                </a:solidFill>
                <a:latin typeface="Arial"/>
                <a:cs typeface="Arial"/>
              </a:rPr>
              <a:t>en </a:t>
            </a:r>
            <a:r>
              <a:rPr sz="1600" b="1">
                <a:solidFill>
                  <a:srgbClr val="7A45B8"/>
                </a:solidFill>
                <a:latin typeface="Arial"/>
                <a:cs typeface="Arial"/>
              </a:rPr>
              <a:t>sensibilización</a:t>
            </a:r>
            <a:r>
              <a:rPr sz="1600" b="1" spc="-9">
                <a:solidFill>
                  <a:srgbClr val="7A45B8"/>
                </a:solidFill>
                <a:latin typeface="Arial"/>
                <a:cs typeface="Arial"/>
              </a:rPr>
              <a:t> </a:t>
            </a:r>
            <a:r>
              <a:rPr sz="1600">
                <a:solidFill>
                  <a:srgbClr val="7A45B8"/>
                </a:solidFill>
                <a:latin typeface="Arial"/>
                <a:cs typeface="Arial"/>
              </a:rPr>
              <a:t>e</a:t>
            </a:r>
            <a:r>
              <a:rPr sz="1600" spc="-3">
                <a:solidFill>
                  <a:srgbClr val="7A45B8"/>
                </a:solidFill>
                <a:latin typeface="Arial"/>
                <a:cs typeface="Arial"/>
              </a:rPr>
              <a:t> </a:t>
            </a:r>
            <a:r>
              <a:rPr sz="1600">
                <a:solidFill>
                  <a:srgbClr val="7A45B8"/>
                </a:solidFill>
                <a:latin typeface="Arial"/>
                <a:cs typeface="Arial"/>
              </a:rPr>
              <a:t>incremento de</a:t>
            </a:r>
            <a:r>
              <a:rPr sz="1600" spc="-3">
                <a:solidFill>
                  <a:srgbClr val="7A45B8"/>
                </a:solidFill>
                <a:latin typeface="Arial"/>
                <a:cs typeface="Arial"/>
              </a:rPr>
              <a:t> </a:t>
            </a:r>
            <a:r>
              <a:rPr sz="1600">
                <a:solidFill>
                  <a:srgbClr val="7A45B8"/>
                </a:solidFill>
                <a:latin typeface="Arial"/>
                <a:cs typeface="Arial"/>
              </a:rPr>
              <a:t>las </a:t>
            </a:r>
            <a:r>
              <a:rPr sz="1600" spc="-6">
                <a:solidFill>
                  <a:srgbClr val="7A45B8"/>
                </a:solidFill>
                <a:latin typeface="Arial"/>
                <a:cs typeface="Arial"/>
              </a:rPr>
              <a:t>respuestas</a:t>
            </a:r>
            <a:r>
              <a:rPr sz="1600" spc="-9" baseline="32051">
                <a:solidFill>
                  <a:srgbClr val="7A45B8"/>
                </a:solidFill>
                <a:latin typeface="Arial"/>
                <a:cs typeface="Arial"/>
              </a:rPr>
              <a:t>1</a:t>
            </a:r>
            <a:r>
              <a:rPr sz="1600" spc="-6">
                <a:solidFill>
                  <a:srgbClr val="7A45B8"/>
                </a:solidFill>
                <a:latin typeface="Arial"/>
                <a:cs typeface="Arial"/>
              </a:rPr>
              <a:t>.</a:t>
            </a:r>
            <a:endParaRPr sz="1600">
              <a:latin typeface="Arial"/>
              <a:cs typeface="Arial"/>
            </a:endParaRPr>
          </a:p>
        </p:txBody>
      </p:sp>
      <p:graphicFrame>
        <p:nvGraphicFramePr>
          <p:cNvPr id="4" name="object 4"/>
          <p:cNvGraphicFramePr>
            <a:graphicFrameLocks noGrp="1"/>
          </p:cNvGraphicFramePr>
          <p:nvPr>
            <p:extLst>
              <p:ext uri="{D42A27DB-BD31-4B8C-83A1-F6EECF244321}">
                <p14:modId xmlns:p14="http://schemas.microsoft.com/office/powerpoint/2010/main" val="913917316"/>
              </p:ext>
            </p:extLst>
          </p:nvPr>
        </p:nvGraphicFramePr>
        <p:xfrm>
          <a:off x="7680325" y="3180440"/>
          <a:ext cx="3268793" cy="979200"/>
        </p:xfrm>
        <a:graphic>
          <a:graphicData uri="http://schemas.openxmlformats.org/drawingml/2006/table">
            <a:tbl>
              <a:tblPr firstRow="1" bandRow="1">
                <a:tableStyleId>{2D5ABB26-0587-4C30-8999-92F81FD0307C}</a:tableStyleId>
              </a:tblPr>
              <a:tblGrid>
                <a:gridCol w="842393">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68000">
                  <a:extLst>
                    <a:ext uri="{9D8B030D-6E8A-4147-A177-3AD203B41FA5}">
                      <a16:colId xmlns:a16="http://schemas.microsoft.com/office/drawing/2014/main" val="2895013530"/>
                    </a:ext>
                  </a:extLst>
                </a:gridCol>
                <a:gridCol w="360000">
                  <a:extLst>
                    <a:ext uri="{9D8B030D-6E8A-4147-A177-3AD203B41FA5}">
                      <a16:colId xmlns:a16="http://schemas.microsoft.com/office/drawing/2014/main" val="20002"/>
                    </a:ext>
                  </a:extLst>
                </a:gridCol>
                <a:gridCol w="684000">
                  <a:extLst>
                    <a:ext uri="{9D8B030D-6E8A-4147-A177-3AD203B41FA5}">
                      <a16:colId xmlns:a16="http://schemas.microsoft.com/office/drawing/2014/main" val="20003"/>
                    </a:ext>
                  </a:extLst>
                </a:gridCol>
              </a:tblGrid>
              <a:tr h="244800">
                <a:tc>
                  <a:txBody>
                    <a:bodyPr/>
                    <a:lstStyle/>
                    <a:p>
                      <a:r>
                        <a:rPr lang="es-ES" sz="1000" b="1">
                          <a:solidFill>
                            <a:srgbClr val="FFFFFF"/>
                          </a:solidFill>
                          <a:effectLst/>
                          <a:latin typeface="Arial" panose="020B0604020202020204" pitchFamily="34" charset="0"/>
                        </a:rPr>
                        <a:t>Pruritógeno</a:t>
                      </a:r>
                      <a:endParaRPr lang="es-ES" sz="1000">
                        <a:solidFill>
                          <a:srgbClr val="FFFFFF"/>
                        </a:solidFill>
                        <a:effectLst/>
                        <a:latin typeface="Arial" panose="020B0604020202020204" pitchFamily="34" charset="0"/>
                      </a:endParaRPr>
                    </a:p>
                  </a:txBody>
                  <a:tcPr marL="45720" marR="45720">
                    <a:solidFill>
                      <a:srgbClr val="22346A"/>
                    </a:solidFill>
                  </a:tcPr>
                </a:tc>
                <a:tc>
                  <a:txBody>
                    <a:bodyPr/>
                    <a:lstStyle/>
                    <a:p>
                      <a:pPr algn="ctr"/>
                      <a:r>
                        <a:rPr lang="es-ES" sz="1000" b="1">
                          <a:solidFill>
                            <a:srgbClr val="FFFFFF"/>
                          </a:solidFill>
                          <a:effectLst/>
                          <a:latin typeface="Arial" panose="020B0604020202020204" pitchFamily="34" charset="0"/>
                        </a:rPr>
                        <a:t>IL-13 500nM</a:t>
                      </a:r>
                      <a:endParaRPr lang="es-ES" sz="1000">
                        <a:solidFill>
                          <a:srgbClr val="FFFFFF"/>
                        </a:solidFill>
                        <a:effectLst/>
                        <a:latin typeface="Arial" panose="020B0604020202020204" pitchFamily="34" charset="0"/>
                      </a:endParaRPr>
                    </a:p>
                  </a:txBody>
                  <a:tcPr marL="45720" marR="45720">
                    <a:lnB w="12700">
                      <a:solidFill>
                        <a:srgbClr val="22346A"/>
                      </a:solidFill>
                      <a:prstDash val="solid"/>
                    </a:lnB>
                    <a:solidFill>
                      <a:srgbClr val="7A45B8"/>
                    </a:solidFill>
                  </a:tcPr>
                </a:tc>
                <a:tc>
                  <a:txBody>
                    <a:bodyPr/>
                    <a:lstStyle/>
                    <a:p>
                      <a:pPr algn="ctr"/>
                      <a:r>
                        <a:rPr lang="es-ES" sz="1000" b="1">
                          <a:solidFill>
                            <a:srgbClr val="FFFFFF"/>
                          </a:solidFill>
                          <a:effectLst/>
                          <a:latin typeface="Arial" panose="020B0604020202020204" pitchFamily="34" charset="0"/>
                        </a:rPr>
                        <a:t>SEM</a:t>
                      </a:r>
                      <a:endParaRPr lang="es-ES" sz="1000">
                        <a:solidFill>
                          <a:srgbClr val="FFFFFF"/>
                        </a:solidFill>
                        <a:effectLst/>
                        <a:latin typeface="Arial" panose="020B0604020202020204" pitchFamily="34" charset="0"/>
                      </a:endParaRPr>
                    </a:p>
                  </a:txBody>
                  <a:tcPr marL="45720" marR="45720">
                    <a:lnB w="12700" cap="flat" cmpd="sng" algn="ctr">
                      <a:solidFill>
                        <a:srgbClr val="22346A"/>
                      </a:solidFill>
                      <a:prstDash val="solid"/>
                      <a:round/>
                      <a:headEnd type="none" w="med" len="med"/>
                      <a:tailEnd type="none" w="med" len="med"/>
                    </a:lnB>
                    <a:solidFill>
                      <a:srgbClr val="7A45B8"/>
                    </a:solidFill>
                  </a:tcPr>
                </a:tc>
                <a:tc>
                  <a:txBody>
                    <a:bodyPr/>
                    <a:lstStyle/>
                    <a:p>
                      <a:pPr algn="ctr"/>
                      <a:r>
                        <a:rPr lang="es-ES" sz="1000" b="1">
                          <a:solidFill>
                            <a:srgbClr val="FFFFFF"/>
                          </a:solidFill>
                          <a:effectLst/>
                          <a:latin typeface="Arial" panose="020B0604020202020204" pitchFamily="34" charset="0"/>
                        </a:rPr>
                        <a:t>Nº</a:t>
                      </a:r>
                      <a:endParaRPr lang="es-ES" sz="1000">
                        <a:solidFill>
                          <a:srgbClr val="FFFFFF"/>
                        </a:solidFill>
                        <a:effectLst/>
                        <a:latin typeface="Arial" panose="020B0604020202020204" pitchFamily="34" charset="0"/>
                      </a:endParaRPr>
                    </a:p>
                  </a:txBody>
                  <a:tcPr marL="45720" marR="45720">
                    <a:lnB w="12700">
                      <a:solidFill>
                        <a:srgbClr val="22346A"/>
                      </a:solidFill>
                      <a:prstDash val="solid"/>
                    </a:lnB>
                    <a:solidFill>
                      <a:srgbClr val="7A45B8"/>
                    </a:solidFill>
                  </a:tcPr>
                </a:tc>
                <a:tc>
                  <a:txBody>
                    <a:bodyPr/>
                    <a:lstStyle/>
                    <a:p>
                      <a:pPr algn="ctr"/>
                      <a:r>
                        <a:rPr lang="es-ES" sz="1000" b="1">
                          <a:solidFill>
                            <a:srgbClr val="FFFFFF"/>
                          </a:solidFill>
                          <a:effectLst/>
                          <a:latin typeface="Arial" panose="020B0604020202020204" pitchFamily="34" charset="0"/>
                        </a:rPr>
                        <a:t>Valor </a:t>
                      </a:r>
                      <a:r>
                        <a:rPr lang="es-ES" sz="1000" b="1" i="1">
                          <a:solidFill>
                            <a:srgbClr val="FFFFFF"/>
                          </a:solidFill>
                          <a:effectLst/>
                          <a:latin typeface="Arial" panose="020B0604020202020204" pitchFamily="34" charset="0"/>
                        </a:rPr>
                        <a:t>p</a:t>
                      </a:r>
                      <a:endParaRPr lang="es-ES" sz="1000">
                        <a:solidFill>
                          <a:srgbClr val="FFFFFF"/>
                        </a:solidFill>
                        <a:effectLst/>
                        <a:latin typeface="Arial" panose="020B0604020202020204" pitchFamily="34" charset="0"/>
                      </a:endParaRPr>
                    </a:p>
                  </a:txBody>
                  <a:tcPr marL="45720" marR="45720">
                    <a:lnB w="12700">
                      <a:solidFill>
                        <a:srgbClr val="22346A"/>
                      </a:solidFill>
                      <a:prstDash val="solid"/>
                    </a:lnB>
                    <a:solidFill>
                      <a:srgbClr val="7A45B8"/>
                    </a:solidFill>
                  </a:tcPr>
                </a:tc>
                <a:extLst>
                  <a:ext uri="{0D108BD9-81ED-4DB2-BD59-A6C34878D82A}">
                    <a16:rowId xmlns:a16="http://schemas.microsoft.com/office/drawing/2014/main" val="10000"/>
                  </a:ext>
                </a:extLst>
              </a:tr>
              <a:tr h="244800">
                <a:tc>
                  <a:txBody>
                    <a:bodyPr/>
                    <a:lstStyle/>
                    <a:p>
                      <a:r>
                        <a:rPr lang="es-ES" sz="1000" b="1">
                          <a:solidFill>
                            <a:srgbClr val="22346A"/>
                          </a:solidFill>
                          <a:effectLst/>
                          <a:latin typeface="Arial" panose="020B0604020202020204" pitchFamily="34" charset="0"/>
                        </a:rPr>
                        <a:t>BAM8-22</a:t>
                      </a:r>
                      <a:endParaRPr lang="es-ES" sz="1000">
                        <a:solidFill>
                          <a:srgbClr val="22346A"/>
                        </a:solidFill>
                        <a:effectLst/>
                        <a:latin typeface="Arial" panose="020B0604020202020204" pitchFamily="34" charset="0"/>
                      </a:endParaRPr>
                    </a:p>
                  </a:txBody>
                  <a:tcPr marL="45720" marR="45720">
                    <a:lnB w="3175">
                      <a:solidFill>
                        <a:srgbClr val="22346A"/>
                      </a:solidFill>
                      <a:prstDash val="solid"/>
                    </a:lnB>
                  </a:tcPr>
                </a:tc>
                <a:tc>
                  <a:txBody>
                    <a:bodyPr/>
                    <a:lstStyle/>
                    <a:p>
                      <a:pPr algn="ctr"/>
                      <a:r>
                        <a:rPr lang="es-ES" sz="1000" b="1">
                          <a:solidFill>
                            <a:srgbClr val="7A45B8"/>
                          </a:solidFill>
                          <a:effectLst/>
                          <a:latin typeface="Arial" panose="020B0604020202020204" pitchFamily="34" charset="0"/>
                        </a:rPr>
                        <a:t>48%</a:t>
                      </a:r>
                      <a:endParaRPr lang="es-ES" sz="1000">
                        <a:solidFill>
                          <a:srgbClr val="7A45B8"/>
                        </a:solidFill>
                        <a:effectLst/>
                        <a:latin typeface="Arial" panose="020B0604020202020204" pitchFamily="34" charset="0"/>
                      </a:endParaRPr>
                    </a:p>
                  </a:txBody>
                  <a:tcPr marL="45720" marR="45720">
                    <a:lnT w="12700">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12%</a:t>
                      </a:r>
                      <a:endParaRPr lang="es-ES" sz="1000">
                        <a:solidFill>
                          <a:srgbClr val="7A45B8"/>
                        </a:solidFill>
                        <a:effectLst/>
                        <a:latin typeface="Arial" panose="020B0604020202020204" pitchFamily="34" charset="0"/>
                      </a:endParaRPr>
                    </a:p>
                  </a:txBody>
                  <a:tcPr marL="45720" marR="45720">
                    <a:lnT w="12700" cap="flat" cmpd="sng" algn="ctr">
                      <a:solidFill>
                        <a:srgbClr val="22346A"/>
                      </a:solidFill>
                      <a:prstDash val="solid"/>
                      <a:round/>
                      <a:headEnd type="none" w="med" len="med"/>
                      <a:tailEnd type="none" w="med" len="med"/>
                    </a:lnT>
                    <a:lnB w="3175" cap="flat" cmpd="sng" algn="ctr">
                      <a:solidFill>
                        <a:srgbClr val="22346A"/>
                      </a:solidFill>
                      <a:prstDash val="solid"/>
                      <a:round/>
                      <a:headEnd type="none" w="med" len="med"/>
                      <a:tailEnd type="none" w="med" len="med"/>
                    </a:lnB>
                    <a:solidFill>
                      <a:srgbClr val="F2ECF8"/>
                    </a:solidFill>
                  </a:tcPr>
                </a:tc>
                <a:tc>
                  <a:txBody>
                    <a:bodyPr/>
                    <a:lstStyle/>
                    <a:p>
                      <a:pPr algn="ctr"/>
                      <a:r>
                        <a:rPr lang="es-ES" sz="1000" b="1">
                          <a:solidFill>
                            <a:srgbClr val="7A45B8"/>
                          </a:solidFill>
                          <a:effectLst/>
                          <a:latin typeface="Arial" panose="020B0604020202020204" pitchFamily="34" charset="0"/>
                        </a:rPr>
                        <a:t>8</a:t>
                      </a:r>
                      <a:endParaRPr lang="es-ES" sz="1000">
                        <a:solidFill>
                          <a:srgbClr val="7A45B8"/>
                        </a:solidFill>
                        <a:effectLst/>
                        <a:latin typeface="Arial" panose="020B0604020202020204" pitchFamily="34" charset="0"/>
                      </a:endParaRPr>
                    </a:p>
                  </a:txBody>
                  <a:tcPr marL="45720" marR="45720">
                    <a:lnT w="12700">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&lt;,001</a:t>
                      </a:r>
                      <a:endParaRPr lang="es-ES" sz="1000">
                        <a:solidFill>
                          <a:srgbClr val="7A45B8"/>
                        </a:solidFill>
                        <a:effectLst/>
                        <a:latin typeface="Arial" panose="020B0604020202020204" pitchFamily="34" charset="0"/>
                      </a:endParaRPr>
                    </a:p>
                  </a:txBody>
                  <a:tcPr marL="45720" marR="45720">
                    <a:lnT w="12700">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1"/>
                  </a:ext>
                </a:extLst>
              </a:tr>
              <a:tr h="244800">
                <a:tc>
                  <a:txBody>
                    <a:bodyPr/>
                    <a:lstStyle/>
                    <a:p>
                      <a:r>
                        <a:rPr lang="es-ES" sz="1000" b="1">
                          <a:solidFill>
                            <a:srgbClr val="22346A"/>
                          </a:solidFill>
                          <a:effectLst/>
                          <a:latin typeface="Arial" panose="020B0604020202020204" pitchFamily="34" charset="0"/>
                        </a:rPr>
                        <a:t>Serotonina</a:t>
                      </a:r>
                      <a:endParaRPr lang="es-ES" sz="1000">
                        <a:solidFill>
                          <a:srgbClr val="22346A"/>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tcPr>
                </a:tc>
                <a:tc>
                  <a:txBody>
                    <a:bodyPr/>
                    <a:lstStyle/>
                    <a:p>
                      <a:pPr algn="ctr"/>
                      <a:r>
                        <a:rPr lang="es-ES" sz="1000" b="1">
                          <a:solidFill>
                            <a:srgbClr val="7A45B8"/>
                          </a:solidFill>
                          <a:effectLst/>
                          <a:latin typeface="Arial" panose="020B0604020202020204" pitchFamily="34" charset="0"/>
                        </a:rPr>
                        <a:t>35%</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8%</a:t>
                      </a:r>
                      <a:endParaRPr lang="es-ES" sz="1000">
                        <a:solidFill>
                          <a:srgbClr val="7A45B8"/>
                        </a:solidFill>
                        <a:effectLst/>
                        <a:latin typeface="Arial" panose="020B0604020202020204" pitchFamily="34" charset="0"/>
                      </a:endParaRPr>
                    </a:p>
                  </a:txBody>
                  <a:tcPr marL="45720" marR="45720">
                    <a:lnT w="3175" cap="flat" cmpd="sng" algn="ctr">
                      <a:solidFill>
                        <a:srgbClr val="22346A"/>
                      </a:solidFill>
                      <a:prstDash val="solid"/>
                      <a:round/>
                      <a:headEnd type="none" w="med" len="med"/>
                      <a:tailEnd type="none" w="med" len="med"/>
                    </a:lnT>
                    <a:lnB w="3175" cap="flat" cmpd="sng" algn="ctr">
                      <a:solidFill>
                        <a:srgbClr val="22346A"/>
                      </a:solidFill>
                      <a:prstDash val="solid"/>
                      <a:round/>
                      <a:headEnd type="none" w="med" len="med"/>
                      <a:tailEnd type="none" w="med" len="med"/>
                    </a:lnB>
                    <a:solidFill>
                      <a:srgbClr val="F2ECF8"/>
                    </a:solidFill>
                  </a:tcPr>
                </a:tc>
                <a:tc>
                  <a:txBody>
                    <a:bodyPr/>
                    <a:lstStyle/>
                    <a:p>
                      <a:pPr algn="ctr"/>
                      <a:r>
                        <a:rPr lang="es-ES" sz="1000" b="1">
                          <a:solidFill>
                            <a:srgbClr val="7A45B8"/>
                          </a:solidFill>
                          <a:effectLst/>
                          <a:latin typeface="Arial" panose="020B0604020202020204" pitchFamily="34" charset="0"/>
                        </a:rPr>
                        <a:t>8</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&lt;,001</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2"/>
                  </a:ext>
                </a:extLst>
              </a:tr>
              <a:tr h="244800">
                <a:tc>
                  <a:txBody>
                    <a:bodyPr/>
                    <a:lstStyle/>
                    <a:p>
                      <a:r>
                        <a:rPr lang="es-ES" sz="1000" b="1">
                          <a:solidFill>
                            <a:srgbClr val="22346A"/>
                          </a:solidFill>
                          <a:effectLst/>
                          <a:latin typeface="Arial" panose="020B0604020202020204" pitchFamily="34" charset="0"/>
                        </a:rPr>
                        <a:t>Histamina</a:t>
                      </a:r>
                      <a:endParaRPr lang="es-ES" sz="1000">
                        <a:solidFill>
                          <a:srgbClr val="22346A"/>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tcPr>
                </a:tc>
                <a:tc>
                  <a:txBody>
                    <a:bodyPr/>
                    <a:lstStyle/>
                    <a:p>
                      <a:pPr algn="ctr"/>
                      <a:r>
                        <a:rPr lang="es-ES" sz="1000" b="1">
                          <a:solidFill>
                            <a:srgbClr val="7A45B8"/>
                          </a:solidFill>
                          <a:effectLst/>
                          <a:latin typeface="Arial" panose="020B0604020202020204" pitchFamily="34" charset="0"/>
                        </a:rPr>
                        <a:t>25%</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7%</a:t>
                      </a:r>
                      <a:endParaRPr lang="es-ES" sz="1000">
                        <a:solidFill>
                          <a:srgbClr val="7A45B8"/>
                        </a:solidFill>
                        <a:effectLst/>
                        <a:latin typeface="Arial" panose="020B0604020202020204" pitchFamily="34" charset="0"/>
                      </a:endParaRPr>
                    </a:p>
                  </a:txBody>
                  <a:tcPr marL="45720" marR="45720">
                    <a:lnT w="3175" cap="flat" cmpd="sng" algn="ctr">
                      <a:solidFill>
                        <a:srgbClr val="22346A"/>
                      </a:solidFill>
                      <a:prstDash val="solid"/>
                      <a:round/>
                      <a:headEnd type="none" w="med" len="med"/>
                      <a:tailEnd type="none" w="med" len="me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7</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tc>
                  <a:txBody>
                    <a:bodyPr/>
                    <a:lstStyle/>
                    <a:p>
                      <a:pPr algn="ctr"/>
                      <a:r>
                        <a:rPr lang="es-ES" sz="1000" b="1">
                          <a:solidFill>
                            <a:srgbClr val="7A45B8"/>
                          </a:solidFill>
                          <a:effectLst/>
                          <a:latin typeface="Arial" panose="020B0604020202020204" pitchFamily="34" charset="0"/>
                        </a:rPr>
                        <a:t>&lt;,001</a:t>
                      </a:r>
                      <a:endParaRPr lang="es-ES" sz="1000">
                        <a:solidFill>
                          <a:srgbClr val="7A45B8"/>
                        </a:solidFill>
                        <a:effectLst/>
                        <a:latin typeface="Arial" panose="020B0604020202020204" pitchFamily="34" charset="0"/>
                      </a:endParaRPr>
                    </a:p>
                  </a:txBody>
                  <a:tcPr marL="45720" marR="45720">
                    <a:lnT w="3175">
                      <a:solidFill>
                        <a:srgbClr val="22346A"/>
                      </a:solidFill>
                      <a:prstDash val="solid"/>
                    </a:lnT>
                    <a:lnB w="3175">
                      <a:solidFill>
                        <a:srgbClr val="22346A"/>
                      </a:solidFill>
                      <a:prstDash val="solid"/>
                    </a:lnB>
                    <a:solidFill>
                      <a:srgbClr val="F2ECF8"/>
                    </a:solidFill>
                  </a:tcPr>
                </a:tc>
                <a:extLst>
                  <a:ext uri="{0D108BD9-81ED-4DB2-BD59-A6C34878D82A}">
                    <a16:rowId xmlns:a16="http://schemas.microsoft.com/office/drawing/2014/main" val="10003"/>
                  </a:ext>
                </a:extLst>
              </a:tr>
            </a:tbl>
          </a:graphicData>
        </a:graphic>
      </p:graphicFrame>
      <p:sp>
        <p:nvSpPr>
          <p:cNvPr id="5" name="object 5"/>
          <p:cNvSpPr txBox="1"/>
          <p:nvPr/>
        </p:nvSpPr>
        <p:spPr>
          <a:xfrm>
            <a:off x="7680325" y="2595711"/>
            <a:ext cx="2865651" cy="384731"/>
          </a:xfrm>
          <a:prstGeom prst="rect">
            <a:avLst/>
          </a:prstGeom>
        </p:spPr>
        <p:txBody>
          <a:bodyPr vert="horz" wrap="square" lIns="0" tIns="6931" rIns="0" bIns="0" rtlCol="0">
            <a:spAutoFit/>
          </a:bodyPr>
          <a:lstStyle/>
          <a:p>
            <a:pPr marL="23104" marR="18483">
              <a:lnSpc>
                <a:spcPct val="101800"/>
              </a:lnSpc>
              <a:spcBef>
                <a:spcPts val="55"/>
              </a:spcBef>
            </a:pPr>
            <a:r>
              <a:rPr sz="1243" b="1">
                <a:solidFill>
                  <a:srgbClr val="22346A"/>
                </a:solidFill>
                <a:latin typeface="Arial"/>
                <a:cs typeface="Arial"/>
              </a:rPr>
              <a:t>Respuesta</a:t>
            </a:r>
            <a:r>
              <a:rPr sz="1243" b="1" spc="49">
                <a:solidFill>
                  <a:srgbClr val="22346A"/>
                </a:solidFill>
                <a:latin typeface="Arial"/>
                <a:cs typeface="Arial"/>
              </a:rPr>
              <a:t> </a:t>
            </a:r>
            <a:r>
              <a:rPr sz="1243" b="1">
                <a:solidFill>
                  <a:srgbClr val="22346A"/>
                </a:solidFill>
                <a:latin typeface="Arial"/>
                <a:cs typeface="Arial"/>
              </a:rPr>
              <a:t>aguda</a:t>
            </a:r>
            <a:r>
              <a:rPr sz="1243" b="1" spc="49">
                <a:solidFill>
                  <a:srgbClr val="22346A"/>
                </a:solidFill>
                <a:latin typeface="Arial"/>
                <a:cs typeface="Arial"/>
              </a:rPr>
              <a:t> </a:t>
            </a:r>
            <a:r>
              <a:rPr sz="1243" b="1">
                <a:solidFill>
                  <a:srgbClr val="22346A"/>
                </a:solidFill>
                <a:latin typeface="Arial"/>
                <a:cs typeface="Arial"/>
              </a:rPr>
              <a:t>de</a:t>
            </a:r>
            <a:r>
              <a:rPr sz="1243" b="1" spc="45">
                <a:solidFill>
                  <a:srgbClr val="22346A"/>
                </a:solidFill>
                <a:latin typeface="Arial"/>
                <a:cs typeface="Arial"/>
              </a:rPr>
              <a:t> </a:t>
            </a:r>
            <a:r>
              <a:rPr sz="1243" b="1" spc="-6">
                <a:solidFill>
                  <a:srgbClr val="22346A"/>
                </a:solidFill>
                <a:latin typeface="Arial"/>
                <a:cs typeface="Arial"/>
              </a:rPr>
              <a:t>sensibilización </a:t>
            </a:r>
            <a:r>
              <a:rPr sz="1243" b="1">
                <a:solidFill>
                  <a:srgbClr val="22346A"/>
                </a:solidFill>
                <a:latin typeface="Arial"/>
                <a:cs typeface="Arial"/>
              </a:rPr>
              <a:t>de</a:t>
            </a:r>
            <a:r>
              <a:rPr sz="1243" b="1" spc="15">
                <a:solidFill>
                  <a:srgbClr val="22346A"/>
                </a:solidFill>
                <a:latin typeface="Arial"/>
                <a:cs typeface="Arial"/>
              </a:rPr>
              <a:t> </a:t>
            </a:r>
            <a:r>
              <a:rPr sz="1243" b="1">
                <a:solidFill>
                  <a:srgbClr val="22346A"/>
                </a:solidFill>
                <a:latin typeface="Arial"/>
                <a:cs typeface="Arial"/>
              </a:rPr>
              <a:t>la</a:t>
            </a:r>
            <a:r>
              <a:rPr sz="1243" b="1" spc="24">
                <a:solidFill>
                  <a:srgbClr val="22346A"/>
                </a:solidFill>
                <a:latin typeface="Arial"/>
                <a:cs typeface="Arial"/>
              </a:rPr>
              <a:t> </a:t>
            </a:r>
            <a:r>
              <a:rPr sz="1243" b="1">
                <a:solidFill>
                  <a:srgbClr val="22346A"/>
                </a:solidFill>
                <a:latin typeface="Arial"/>
                <a:cs typeface="Arial"/>
              </a:rPr>
              <a:t>IL-13</a:t>
            </a:r>
            <a:r>
              <a:rPr sz="1243" b="1" spc="21">
                <a:solidFill>
                  <a:srgbClr val="22346A"/>
                </a:solidFill>
                <a:latin typeface="Arial"/>
                <a:cs typeface="Arial"/>
              </a:rPr>
              <a:t> </a:t>
            </a:r>
            <a:r>
              <a:rPr sz="1243" b="1">
                <a:solidFill>
                  <a:srgbClr val="22346A"/>
                </a:solidFill>
                <a:latin typeface="Arial"/>
                <a:cs typeface="Arial"/>
              </a:rPr>
              <a:t>a</a:t>
            </a:r>
            <a:r>
              <a:rPr sz="1243" b="1" spc="21">
                <a:solidFill>
                  <a:srgbClr val="22346A"/>
                </a:solidFill>
                <a:latin typeface="Arial"/>
                <a:cs typeface="Arial"/>
              </a:rPr>
              <a:t> </a:t>
            </a:r>
            <a:r>
              <a:rPr sz="1243" b="1">
                <a:solidFill>
                  <a:srgbClr val="22346A"/>
                </a:solidFill>
                <a:latin typeface="Arial"/>
                <a:cs typeface="Arial"/>
              </a:rPr>
              <a:t>diferentes</a:t>
            </a:r>
            <a:r>
              <a:rPr sz="1243" b="1" spc="24">
                <a:solidFill>
                  <a:srgbClr val="22346A"/>
                </a:solidFill>
                <a:latin typeface="Arial"/>
                <a:cs typeface="Arial"/>
              </a:rPr>
              <a:t> </a:t>
            </a:r>
            <a:r>
              <a:rPr sz="1243" b="1" spc="-6">
                <a:solidFill>
                  <a:srgbClr val="22346A"/>
                </a:solidFill>
                <a:latin typeface="Arial"/>
                <a:cs typeface="Arial"/>
              </a:rPr>
              <a:t>pruritógenos</a:t>
            </a:r>
            <a:r>
              <a:rPr sz="1092" b="1" spc="-9" baseline="32407">
                <a:solidFill>
                  <a:srgbClr val="22346A"/>
                </a:solidFill>
                <a:latin typeface="Arial"/>
                <a:cs typeface="Arial"/>
              </a:rPr>
              <a:t>1</a:t>
            </a:r>
            <a:endParaRPr sz="1092" baseline="32407">
              <a:latin typeface="Arial"/>
              <a:cs typeface="Arial"/>
            </a:endParaRPr>
          </a:p>
        </p:txBody>
      </p:sp>
      <p:sp>
        <p:nvSpPr>
          <p:cNvPr id="6" name="object 6"/>
          <p:cNvSpPr txBox="1"/>
          <p:nvPr/>
        </p:nvSpPr>
        <p:spPr>
          <a:xfrm>
            <a:off x="540136" y="4397951"/>
            <a:ext cx="1631904" cy="130109"/>
          </a:xfrm>
          <a:prstGeom prst="rect">
            <a:avLst/>
          </a:prstGeom>
        </p:spPr>
        <p:txBody>
          <a:bodyPr vert="horz" wrap="square" lIns="0" tIns="6931" rIns="0" bIns="0" rtlCol="0">
            <a:spAutoFit/>
          </a:bodyPr>
          <a:lstStyle/>
          <a:p>
            <a:pPr marL="23104">
              <a:spcBef>
                <a:spcPts val="55"/>
              </a:spcBef>
            </a:pPr>
            <a:r>
              <a:rPr sz="800" spc="-6">
                <a:solidFill>
                  <a:schemeClr val="accent1"/>
                </a:solidFill>
                <a:latin typeface="Arial"/>
                <a:cs typeface="Arial"/>
              </a:rPr>
              <a:t>Adaptado</a:t>
            </a:r>
            <a:r>
              <a:rPr sz="800" spc="-27">
                <a:solidFill>
                  <a:schemeClr val="accent1"/>
                </a:solidFill>
                <a:latin typeface="Arial"/>
                <a:cs typeface="Arial"/>
              </a:rPr>
              <a:t> </a:t>
            </a:r>
            <a:r>
              <a:rPr sz="800">
                <a:solidFill>
                  <a:schemeClr val="accent1"/>
                </a:solidFill>
                <a:latin typeface="Arial"/>
                <a:cs typeface="Arial"/>
              </a:rPr>
              <a:t>de</a:t>
            </a:r>
            <a:r>
              <a:rPr sz="800" spc="-15">
                <a:solidFill>
                  <a:schemeClr val="accent1"/>
                </a:solidFill>
                <a:latin typeface="Arial"/>
                <a:cs typeface="Arial"/>
              </a:rPr>
              <a:t> </a:t>
            </a:r>
            <a:r>
              <a:rPr sz="800">
                <a:solidFill>
                  <a:schemeClr val="accent1"/>
                </a:solidFill>
                <a:latin typeface="Arial"/>
                <a:cs typeface="Arial"/>
              </a:rPr>
              <a:t>Miron</a:t>
            </a:r>
            <a:r>
              <a:rPr sz="800" spc="-27">
                <a:solidFill>
                  <a:schemeClr val="accent1"/>
                </a:solidFill>
                <a:latin typeface="Arial"/>
                <a:cs typeface="Arial"/>
              </a:rPr>
              <a:t> </a:t>
            </a:r>
            <a:r>
              <a:rPr sz="800" spc="-64">
                <a:solidFill>
                  <a:schemeClr val="accent1"/>
                </a:solidFill>
                <a:latin typeface="Arial"/>
                <a:cs typeface="Arial"/>
              </a:rPr>
              <a:t>Y,</a:t>
            </a:r>
            <a:r>
              <a:rPr sz="800" spc="-3">
                <a:solidFill>
                  <a:schemeClr val="accent1"/>
                </a:solidFill>
                <a:latin typeface="Arial"/>
                <a:cs typeface="Arial"/>
              </a:rPr>
              <a:t> </a:t>
            </a:r>
            <a:r>
              <a:rPr sz="800" i="1">
                <a:solidFill>
                  <a:schemeClr val="accent1"/>
                </a:solidFill>
                <a:latin typeface="Arial"/>
                <a:cs typeface="Arial"/>
              </a:rPr>
              <a:t>et</a:t>
            </a:r>
            <a:r>
              <a:rPr sz="800" i="1" spc="-15">
                <a:solidFill>
                  <a:schemeClr val="accent1"/>
                </a:solidFill>
                <a:latin typeface="Arial"/>
                <a:cs typeface="Arial"/>
              </a:rPr>
              <a:t> </a:t>
            </a:r>
            <a:r>
              <a:rPr sz="800" i="1">
                <a:solidFill>
                  <a:schemeClr val="accent1"/>
                </a:solidFill>
                <a:latin typeface="Arial"/>
                <a:cs typeface="Arial"/>
              </a:rPr>
              <a:t>al.</a:t>
            </a:r>
            <a:r>
              <a:rPr sz="800" i="1" spc="-12">
                <a:solidFill>
                  <a:schemeClr val="accent1"/>
                </a:solidFill>
                <a:latin typeface="Arial"/>
                <a:cs typeface="Arial"/>
              </a:rPr>
              <a:t> </a:t>
            </a:r>
            <a:r>
              <a:rPr sz="800" spc="-6">
                <a:solidFill>
                  <a:schemeClr val="accent1"/>
                </a:solidFill>
                <a:latin typeface="Arial"/>
                <a:cs typeface="Arial"/>
              </a:rPr>
              <a:t>2022</a:t>
            </a:r>
            <a:r>
              <a:rPr sz="800" spc="-9" baseline="31250">
                <a:solidFill>
                  <a:schemeClr val="accent1"/>
                </a:solidFill>
                <a:latin typeface="Arial"/>
                <a:cs typeface="Arial"/>
              </a:rPr>
              <a:t>1</a:t>
            </a:r>
            <a:endParaRPr sz="800" baseline="31250">
              <a:solidFill>
                <a:schemeClr val="accent1"/>
              </a:solidFill>
              <a:latin typeface="Arial"/>
              <a:cs typeface="Arial"/>
            </a:endParaRPr>
          </a:p>
        </p:txBody>
      </p:sp>
      <p:sp>
        <p:nvSpPr>
          <p:cNvPr id="8" name="object 8"/>
          <p:cNvSpPr txBox="1"/>
          <p:nvPr/>
        </p:nvSpPr>
        <p:spPr>
          <a:xfrm>
            <a:off x="1141507" y="5108764"/>
            <a:ext cx="9909196" cy="499830"/>
          </a:xfrm>
          <a:prstGeom prst="rect">
            <a:avLst/>
          </a:prstGeom>
        </p:spPr>
        <p:txBody>
          <a:bodyPr vert="horz" wrap="square" lIns="0" tIns="7316" rIns="0" bIns="0" rtlCol="0">
            <a:spAutoFit/>
          </a:bodyPr>
          <a:lstStyle/>
          <a:p>
            <a:pPr marL="22719" marR="18483" indent="-2310" algn="ctr">
              <a:lnSpc>
                <a:spcPct val="100499"/>
              </a:lnSpc>
              <a:spcBef>
                <a:spcPts val="58"/>
              </a:spcBef>
            </a:pPr>
            <a:r>
              <a:rPr sz="1600">
                <a:solidFill>
                  <a:srgbClr val="7A45B8"/>
                </a:solidFill>
                <a:latin typeface="Arial"/>
                <a:cs typeface="Arial"/>
              </a:rPr>
              <a:t>La</a:t>
            </a:r>
            <a:r>
              <a:rPr sz="1600" spc="-6">
                <a:solidFill>
                  <a:srgbClr val="7A45B8"/>
                </a:solidFill>
                <a:latin typeface="Arial"/>
                <a:cs typeface="Arial"/>
              </a:rPr>
              <a:t> </a:t>
            </a:r>
            <a:r>
              <a:rPr sz="1600" b="1" spc="-6">
                <a:solidFill>
                  <a:srgbClr val="7A45B8"/>
                </a:solidFill>
                <a:latin typeface="Arial"/>
                <a:cs typeface="Arial"/>
              </a:rPr>
              <a:t>IL-</a:t>
            </a:r>
            <a:r>
              <a:rPr sz="1600" b="1">
                <a:solidFill>
                  <a:srgbClr val="7A45B8"/>
                </a:solidFill>
                <a:latin typeface="Arial"/>
                <a:cs typeface="Arial"/>
              </a:rPr>
              <a:t>13</a:t>
            </a:r>
            <a:r>
              <a:rPr sz="1600" b="1" spc="-6">
                <a:solidFill>
                  <a:srgbClr val="7A45B8"/>
                </a:solidFill>
                <a:latin typeface="Arial"/>
                <a:cs typeface="Arial"/>
              </a:rPr>
              <a:t> </a:t>
            </a:r>
            <a:r>
              <a:rPr sz="1600">
                <a:solidFill>
                  <a:srgbClr val="7A45B8"/>
                </a:solidFill>
                <a:latin typeface="Arial"/>
                <a:cs typeface="Arial"/>
              </a:rPr>
              <a:t>es</a:t>
            </a:r>
            <a:r>
              <a:rPr sz="1600" spc="-6">
                <a:solidFill>
                  <a:srgbClr val="7A45B8"/>
                </a:solidFill>
                <a:latin typeface="Arial"/>
                <a:cs typeface="Arial"/>
              </a:rPr>
              <a:t> </a:t>
            </a:r>
            <a:r>
              <a:rPr sz="1600">
                <a:solidFill>
                  <a:srgbClr val="7A45B8"/>
                </a:solidFill>
                <a:latin typeface="Arial"/>
                <a:cs typeface="Arial"/>
              </a:rPr>
              <a:t>una</a:t>
            </a:r>
            <a:r>
              <a:rPr sz="1600" spc="-6">
                <a:solidFill>
                  <a:srgbClr val="7A45B8"/>
                </a:solidFill>
                <a:latin typeface="Arial"/>
                <a:cs typeface="Arial"/>
              </a:rPr>
              <a:t> </a:t>
            </a:r>
            <a:r>
              <a:rPr sz="1600">
                <a:solidFill>
                  <a:srgbClr val="7A45B8"/>
                </a:solidFill>
                <a:latin typeface="Arial"/>
                <a:cs typeface="Arial"/>
              </a:rPr>
              <a:t>citoquina</a:t>
            </a:r>
            <a:r>
              <a:rPr sz="1600" spc="-6">
                <a:solidFill>
                  <a:srgbClr val="7A45B8"/>
                </a:solidFill>
                <a:latin typeface="Arial"/>
                <a:cs typeface="Arial"/>
              </a:rPr>
              <a:t> </a:t>
            </a:r>
            <a:r>
              <a:rPr sz="1600">
                <a:solidFill>
                  <a:srgbClr val="7A45B8"/>
                </a:solidFill>
                <a:latin typeface="Arial"/>
                <a:cs typeface="Arial"/>
              </a:rPr>
              <a:t>tipo</a:t>
            </a:r>
            <a:r>
              <a:rPr sz="1600" spc="-6">
                <a:solidFill>
                  <a:srgbClr val="7A45B8"/>
                </a:solidFill>
                <a:latin typeface="Arial"/>
                <a:cs typeface="Arial"/>
              </a:rPr>
              <a:t> </a:t>
            </a:r>
            <a:r>
              <a:rPr sz="1600">
                <a:solidFill>
                  <a:srgbClr val="7A45B8"/>
                </a:solidFill>
                <a:latin typeface="Arial"/>
                <a:cs typeface="Arial"/>
              </a:rPr>
              <a:t>2</a:t>
            </a:r>
            <a:r>
              <a:rPr sz="1600" spc="-3">
                <a:solidFill>
                  <a:srgbClr val="7A45B8"/>
                </a:solidFill>
                <a:latin typeface="Arial"/>
                <a:cs typeface="Arial"/>
              </a:rPr>
              <a:t> </a:t>
            </a:r>
            <a:r>
              <a:rPr sz="1600">
                <a:solidFill>
                  <a:srgbClr val="7A45B8"/>
                </a:solidFill>
                <a:latin typeface="Arial"/>
                <a:cs typeface="Arial"/>
              </a:rPr>
              <a:t>neuroactiva</a:t>
            </a:r>
            <a:r>
              <a:rPr sz="1600" spc="-6">
                <a:solidFill>
                  <a:srgbClr val="7A45B8"/>
                </a:solidFill>
                <a:latin typeface="Arial"/>
                <a:cs typeface="Arial"/>
              </a:rPr>
              <a:t> </a:t>
            </a:r>
            <a:r>
              <a:rPr sz="1600">
                <a:solidFill>
                  <a:srgbClr val="7A45B8"/>
                </a:solidFill>
                <a:latin typeface="Arial"/>
                <a:cs typeface="Arial"/>
              </a:rPr>
              <a:t>con</a:t>
            </a:r>
            <a:r>
              <a:rPr sz="1600" spc="-6">
                <a:solidFill>
                  <a:srgbClr val="7A45B8"/>
                </a:solidFill>
                <a:latin typeface="Arial"/>
                <a:cs typeface="Arial"/>
              </a:rPr>
              <a:t> </a:t>
            </a:r>
            <a:r>
              <a:rPr sz="1600">
                <a:solidFill>
                  <a:srgbClr val="7A45B8"/>
                </a:solidFill>
                <a:latin typeface="Arial"/>
                <a:cs typeface="Arial"/>
              </a:rPr>
              <a:t>efectos</a:t>
            </a:r>
            <a:r>
              <a:rPr sz="1600" spc="-6">
                <a:solidFill>
                  <a:srgbClr val="7A45B8"/>
                </a:solidFill>
                <a:latin typeface="Arial"/>
                <a:cs typeface="Arial"/>
              </a:rPr>
              <a:t> </a:t>
            </a:r>
            <a:r>
              <a:rPr sz="1600">
                <a:solidFill>
                  <a:srgbClr val="7A45B8"/>
                </a:solidFill>
                <a:latin typeface="Arial"/>
                <a:cs typeface="Arial"/>
              </a:rPr>
              <a:t>agudos</a:t>
            </a:r>
            <a:r>
              <a:rPr sz="1600" spc="-6">
                <a:solidFill>
                  <a:srgbClr val="7A45B8"/>
                </a:solidFill>
                <a:latin typeface="Arial"/>
                <a:cs typeface="Arial"/>
              </a:rPr>
              <a:t> </a:t>
            </a:r>
            <a:r>
              <a:rPr sz="1600">
                <a:solidFill>
                  <a:srgbClr val="7A45B8"/>
                </a:solidFill>
                <a:latin typeface="Arial"/>
                <a:cs typeface="Arial"/>
              </a:rPr>
              <a:t>y</a:t>
            </a:r>
            <a:r>
              <a:rPr sz="1600" spc="-6">
                <a:solidFill>
                  <a:srgbClr val="7A45B8"/>
                </a:solidFill>
                <a:latin typeface="Arial"/>
                <a:cs typeface="Arial"/>
              </a:rPr>
              <a:t> </a:t>
            </a:r>
            <a:r>
              <a:rPr sz="1600">
                <a:solidFill>
                  <a:srgbClr val="7A45B8"/>
                </a:solidFill>
                <a:latin typeface="Arial"/>
                <a:cs typeface="Arial"/>
              </a:rPr>
              <a:t>crónicos</a:t>
            </a:r>
            <a:r>
              <a:rPr sz="1600" spc="-3">
                <a:solidFill>
                  <a:srgbClr val="7A45B8"/>
                </a:solidFill>
                <a:latin typeface="Arial"/>
                <a:cs typeface="Arial"/>
              </a:rPr>
              <a:t> </a:t>
            </a:r>
            <a:r>
              <a:rPr sz="1600" spc="-15">
                <a:solidFill>
                  <a:srgbClr val="7A45B8"/>
                </a:solidFill>
                <a:latin typeface="Arial"/>
                <a:cs typeface="Arial"/>
              </a:rPr>
              <a:t>en </a:t>
            </a:r>
            <a:r>
              <a:rPr sz="1600" b="1">
                <a:solidFill>
                  <a:srgbClr val="7A45B8"/>
                </a:solidFill>
                <a:latin typeface="Arial"/>
                <a:cs typeface="Arial"/>
              </a:rPr>
              <a:t>excitabilidad</a:t>
            </a:r>
            <a:r>
              <a:rPr sz="1600" b="1" spc="-6">
                <a:solidFill>
                  <a:srgbClr val="7A45B8"/>
                </a:solidFill>
                <a:latin typeface="Arial"/>
                <a:cs typeface="Arial"/>
              </a:rPr>
              <a:t> </a:t>
            </a:r>
            <a:r>
              <a:rPr sz="1600" b="1">
                <a:solidFill>
                  <a:srgbClr val="7A45B8"/>
                </a:solidFill>
                <a:latin typeface="Arial"/>
                <a:cs typeface="Arial"/>
              </a:rPr>
              <a:t>neuronal,</a:t>
            </a:r>
            <a:r>
              <a:rPr sz="1600" b="1" spc="-6">
                <a:solidFill>
                  <a:srgbClr val="7A45B8"/>
                </a:solidFill>
                <a:latin typeface="Arial"/>
                <a:cs typeface="Arial"/>
              </a:rPr>
              <a:t> </a:t>
            </a:r>
            <a:r>
              <a:rPr sz="1600" b="1">
                <a:solidFill>
                  <a:srgbClr val="7A45B8"/>
                </a:solidFill>
                <a:latin typeface="Arial"/>
                <a:cs typeface="Arial"/>
              </a:rPr>
              <a:t>sensibilización</a:t>
            </a:r>
            <a:r>
              <a:rPr sz="1600" b="1" spc="-6">
                <a:solidFill>
                  <a:srgbClr val="7A45B8"/>
                </a:solidFill>
                <a:latin typeface="Arial"/>
                <a:cs typeface="Arial"/>
              </a:rPr>
              <a:t> </a:t>
            </a:r>
            <a:r>
              <a:rPr sz="1600" b="1">
                <a:solidFill>
                  <a:srgbClr val="7A45B8"/>
                </a:solidFill>
                <a:latin typeface="Arial"/>
                <a:cs typeface="Arial"/>
              </a:rPr>
              <a:t>pruritogénica</a:t>
            </a:r>
            <a:r>
              <a:rPr sz="1600" b="1" spc="-3">
                <a:solidFill>
                  <a:srgbClr val="7A45B8"/>
                </a:solidFill>
                <a:latin typeface="Arial"/>
                <a:cs typeface="Arial"/>
              </a:rPr>
              <a:t> </a:t>
            </a:r>
            <a:r>
              <a:rPr sz="1600" b="1">
                <a:solidFill>
                  <a:srgbClr val="7A45B8"/>
                </a:solidFill>
                <a:latin typeface="Arial"/>
                <a:cs typeface="Arial"/>
              </a:rPr>
              <a:t>y</a:t>
            </a:r>
            <a:r>
              <a:rPr sz="1600" b="1" spc="-6">
                <a:solidFill>
                  <a:srgbClr val="7A45B8"/>
                </a:solidFill>
                <a:latin typeface="Arial"/>
                <a:cs typeface="Arial"/>
              </a:rPr>
              <a:t> </a:t>
            </a:r>
            <a:r>
              <a:rPr sz="1600" b="1">
                <a:solidFill>
                  <a:srgbClr val="7A45B8"/>
                </a:solidFill>
                <a:latin typeface="Arial"/>
                <a:cs typeface="Arial"/>
              </a:rPr>
              <a:t>regulación</a:t>
            </a:r>
            <a:r>
              <a:rPr sz="1600" b="1" spc="-6">
                <a:solidFill>
                  <a:srgbClr val="7A45B8"/>
                </a:solidFill>
                <a:latin typeface="Arial"/>
                <a:cs typeface="Arial"/>
              </a:rPr>
              <a:t> </a:t>
            </a:r>
            <a:r>
              <a:rPr sz="1600" b="1">
                <a:solidFill>
                  <a:srgbClr val="7A45B8"/>
                </a:solidFill>
                <a:latin typeface="Arial"/>
                <a:cs typeface="Arial"/>
              </a:rPr>
              <a:t>de</a:t>
            </a:r>
            <a:r>
              <a:rPr sz="1600" b="1" spc="-6">
                <a:solidFill>
                  <a:srgbClr val="7A45B8"/>
                </a:solidFill>
                <a:latin typeface="Arial"/>
                <a:cs typeface="Arial"/>
              </a:rPr>
              <a:t> </a:t>
            </a:r>
            <a:r>
              <a:rPr sz="1600" b="1">
                <a:solidFill>
                  <a:srgbClr val="7A45B8"/>
                </a:solidFill>
                <a:latin typeface="Arial"/>
                <a:cs typeface="Arial"/>
              </a:rPr>
              <a:t>la</a:t>
            </a:r>
            <a:r>
              <a:rPr sz="1600" b="1" spc="-3">
                <a:solidFill>
                  <a:srgbClr val="7A45B8"/>
                </a:solidFill>
                <a:latin typeface="Arial"/>
                <a:cs typeface="Arial"/>
              </a:rPr>
              <a:t> </a:t>
            </a:r>
            <a:r>
              <a:rPr sz="1600" b="1" spc="-6">
                <a:solidFill>
                  <a:srgbClr val="7A45B8"/>
                </a:solidFill>
                <a:latin typeface="Arial"/>
                <a:cs typeface="Arial"/>
              </a:rPr>
              <a:t>transcripción </a:t>
            </a:r>
            <a:r>
              <a:rPr sz="1600">
                <a:solidFill>
                  <a:srgbClr val="7A45B8"/>
                </a:solidFill>
                <a:latin typeface="Arial"/>
                <a:cs typeface="Arial"/>
              </a:rPr>
              <a:t>en</a:t>
            </a:r>
            <a:r>
              <a:rPr sz="1600" spc="-3">
                <a:solidFill>
                  <a:srgbClr val="7A45B8"/>
                </a:solidFill>
                <a:latin typeface="Arial"/>
                <a:cs typeface="Arial"/>
              </a:rPr>
              <a:t> </a:t>
            </a:r>
            <a:r>
              <a:rPr sz="1600">
                <a:solidFill>
                  <a:srgbClr val="7A45B8"/>
                </a:solidFill>
                <a:latin typeface="Arial"/>
                <a:cs typeface="Arial"/>
              </a:rPr>
              <a:t>neuronas sensoriales </a:t>
            </a:r>
            <a:r>
              <a:rPr sz="1600" spc="-6">
                <a:solidFill>
                  <a:srgbClr val="7A45B8"/>
                </a:solidFill>
                <a:latin typeface="Arial"/>
                <a:cs typeface="Arial"/>
              </a:rPr>
              <a:t>humanas</a:t>
            </a:r>
            <a:r>
              <a:rPr sz="1600" spc="-9" baseline="32051">
                <a:solidFill>
                  <a:srgbClr val="7A45B8"/>
                </a:solidFill>
                <a:latin typeface="Arial"/>
                <a:cs typeface="Arial"/>
              </a:rPr>
              <a:t>1</a:t>
            </a:r>
            <a:endParaRPr sz="1600" baseline="32051">
              <a:latin typeface="Arial"/>
              <a:cs typeface="Arial"/>
            </a:endParaRPr>
          </a:p>
        </p:txBody>
      </p:sp>
      <p:grpSp>
        <p:nvGrpSpPr>
          <p:cNvPr id="30" name="Grupo 29">
            <a:extLst>
              <a:ext uri="{FF2B5EF4-FFF2-40B4-BE49-F238E27FC236}">
                <a16:creationId xmlns:a16="http://schemas.microsoft.com/office/drawing/2014/main" id="{EF16763C-AF22-2626-9561-3DF861F2FE6D}"/>
              </a:ext>
            </a:extLst>
          </p:cNvPr>
          <p:cNvGrpSpPr/>
          <p:nvPr/>
        </p:nvGrpSpPr>
        <p:grpSpPr>
          <a:xfrm>
            <a:off x="551880" y="2460049"/>
            <a:ext cx="6141882" cy="1954966"/>
            <a:chOff x="2040137" y="2395592"/>
            <a:chExt cx="4663309" cy="1484335"/>
          </a:xfrm>
        </p:grpSpPr>
        <p:sp>
          <p:nvSpPr>
            <p:cNvPr id="9" name="object 9"/>
            <p:cNvSpPr txBox="1"/>
            <p:nvPr/>
          </p:nvSpPr>
          <p:spPr>
            <a:xfrm>
              <a:off x="4391703" y="2395592"/>
              <a:ext cx="895504" cy="234278"/>
            </a:xfrm>
            <a:prstGeom prst="rect">
              <a:avLst/>
            </a:prstGeom>
          </p:spPr>
          <p:txBody>
            <a:bodyPr vert="horz" wrap="square" lIns="0" tIns="7316" rIns="0" bIns="0" rtlCol="0">
              <a:spAutoFit/>
            </a:bodyPr>
            <a:lstStyle/>
            <a:p>
              <a:pPr marL="17328" marR="3081" indent="-10012" algn="ctr">
                <a:lnSpc>
                  <a:spcPct val="101000"/>
                </a:lnSpc>
                <a:spcBef>
                  <a:spcPts val="58"/>
                </a:spcBef>
              </a:pPr>
              <a:r>
                <a:rPr sz="1000" i="1" spc="-6">
                  <a:solidFill>
                    <a:srgbClr val="7A45B8"/>
                  </a:solidFill>
                  <a:cs typeface="Arial"/>
                </a:rPr>
                <a:t>Reaplicación pruritógenos</a:t>
              </a:r>
              <a:endParaRPr sz="1000">
                <a:cs typeface="Arial"/>
              </a:endParaRPr>
            </a:p>
          </p:txBody>
        </p:sp>
        <p:sp>
          <p:nvSpPr>
            <p:cNvPr id="10" name="object 10"/>
            <p:cNvSpPr txBox="1"/>
            <p:nvPr/>
          </p:nvSpPr>
          <p:spPr>
            <a:xfrm>
              <a:off x="4391703" y="3521456"/>
              <a:ext cx="895504" cy="358471"/>
            </a:xfrm>
            <a:prstGeom prst="rect">
              <a:avLst/>
            </a:prstGeom>
          </p:spPr>
          <p:txBody>
            <a:bodyPr vert="horz" wrap="square" lIns="0" tIns="7316" rIns="0" bIns="0" rtlCol="0">
              <a:spAutoFit/>
            </a:bodyPr>
            <a:lstStyle/>
            <a:p>
              <a:pPr marL="7701" marR="3081" algn="ctr">
                <a:lnSpc>
                  <a:spcPct val="101000"/>
                </a:lnSpc>
                <a:spcBef>
                  <a:spcPts val="58"/>
                </a:spcBef>
              </a:pPr>
              <a:r>
                <a:rPr sz="1000" i="1" spc="-6">
                  <a:solidFill>
                    <a:srgbClr val="7A45B8"/>
                  </a:solidFill>
                  <a:cs typeface="Arial"/>
                </a:rPr>
                <a:t>Reaplicación pruritógenos</a:t>
              </a:r>
              <a:endParaRPr sz="1000">
                <a:cs typeface="Arial"/>
              </a:endParaRPr>
            </a:p>
            <a:p>
              <a:pPr algn="ctr">
                <a:spcBef>
                  <a:spcPts val="12"/>
                </a:spcBef>
              </a:pPr>
              <a:r>
                <a:rPr sz="1000" i="1">
                  <a:solidFill>
                    <a:srgbClr val="7A45B8"/>
                  </a:solidFill>
                  <a:cs typeface="Arial"/>
                </a:rPr>
                <a:t>+</a:t>
              </a:r>
              <a:r>
                <a:rPr sz="1000" i="1" spc="6">
                  <a:solidFill>
                    <a:srgbClr val="7A45B8"/>
                  </a:solidFill>
                  <a:cs typeface="Arial"/>
                </a:rPr>
                <a:t> </a:t>
              </a:r>
              <a:r>
                <a:rPr sz="1000" i="1">
                  <a:solidFill>
                    <a:srgbClr val="7A45B8"/>
                  </a:solidFill>
                  <a:cs typeface="Arial"/>
                </a:rPr>
                <a:t>IL-</a:t>
              </a:r>
              <a:r>
                <a:rPr sz="1000" i="1" spc="-15">
                  <a:solidFill>
                    <a:srgbClr val="7A45B8"/>
                  </a:solidFill>
                  <a:cs typeface="Arial"/>
                </a:rPr>
                <a:t>13</a:t>
              </a:r>
              <a:endParaRPr sz="1000">
                <a:cs typeface="Arial"/>
              </a:endParaRPr>
            </a:p>
          </p:txBody>
        </p:sp>
        <p:grpSp>
          <p:nvGrpSpPr>
            <p:cNvPr id="11" name="object 11"/>
            <p:cNvGrpSpPr/>
            <p:nvPr/>
          </p:nvGrpSpPr>
          <p:grpSpPr>
            <a:xfrm>
              <a:off x="2040137" y="2592630"/>
              <a:ext cx="4579573" cy="1112066"/>
              <a:chOff x="3363631" y="4275439"/>
              <a:chExt cx="7552055" cy="1833880"/>
            </a:xfrm>
          </p:grpSpPr>
          <p:sp>
            <p:nvSpPr>
              <p:cNvPr id="12" name="object 12"/>
              <p:cNvSpPr/>
              <p:nvPr/>
            </p:nvSpPr>
            <p:spPr>
              <a:xfrm>
                <a:off x="5526570" y="5194708"/>
                <a:ext cx="314325" cy="0"/>
              </a:xfrm>
              <a:custGeom>
                <a:avLst/>
                <a:gdLst/>
                <a:ahLst/>
                <a:cxnLst/>
                <a:rect l="l" t="t" r="r" b="b"/>
                <a:pathLst>
                  <a:path w="314325">
                    <a:moveTo>
                      <a:pt x="0" y="0"/>
                    </a:moveTo>
                    <a:lnTo>
                      <a:pt x="313893" y="0"/>
                    </a:lnTo>
                  </a:path>
                </a:pathLst>
              </a:custGeom>
              <a:ln w="19620">
                <a:solidFill>
                  <a:srgbClr val="22346A"/>
                </a:solidFill>
              </a:ln>
            </p:spPr>
            <p:txBody>
              <a:bodyPr wrap="square" lIns="0" tIns="0" rIns="0" bIns="0" rtlCol="0"/>
              <a:lstStyle/>
              <a:p>
                <a:endParaRPr sz="1000"/>
              </a:p>
            </p:txBody>
          </p:sp>
          <p:sp>
            <p:nvSpPr>
              <p:cNvPr id="13" name="object 13"/>
              <p:cNvSpPr/>
              <p:nvPr/>
            </p:nvSpPr>
            <p:spPr>
              <a:xfrm>
                <a:off x="5797789" y="5155033"/>
                <a:ext cx="43180" cy="79375"/>
              </a:xfrm>
              <a:custGeom>
                <a:avLst/>
                <a:gdLst/>
                <a:ahLst/>
                <a:cxnLst/>
                <a:rect l="l" t="t" r="r" b="b"/>
                <a:pathLst>
                  <a:path w="43179" h="79375">
                    <a:moveTo>
                      <a:pt x="0" y="0"/>
                    </a:moveTo>
                    <a:lnTo>
                      <a:pt x="42672" y="39675"/>
                    </a:lnTo>
                    <a:lnTo>
                      <a:pt x="0" y="79351"/>
                    </a:lnTo>
                  </a:path>
                </a:pathLst>
              </a:custGeom>
              <a:ln w="19620">
                <a:solidFill>
                  <a:srgbClr val="22346A"/>
                </a:solidFill>
              </a:ln>
            </p:spPr>
            <p:txBody>
              <a:bodyPr wrap="square" lIns="0" tIns="0" rIns="0" bIns="0" rtlCol="0"/>
              <a:lstStyle/>
              <a:p>
                <a:endParaRPr sz="1000"/>
              </a:p>
            </p:txBody>
          </p:sp>
          <p:sp>
            <p:nvSpPr>
              <p:cNvPr id="14" name="object 14"/>
              <p:cNvSpPr/>
              <p:nvPr/>
            </p:nvSpPr>
            <p:spPr>
              <a:xfrm>
                <a:off x="5859779" y="4740067"/>
                <a:ext cx="1381760" cy="909319"/>
              </a:xfrm>
              <a:custGeom>
                <a:avLst/>
                <a:gdLst/>
                <a:ahLst/>
                <a:cxnLst/>
                <a:rect l="l" t="t" r="r" b="b"/>
                <a:pathLst>
                  <a:path w="1381759" h="909320">
                    <a:moveTo>
                      <a:pt x="140561" y="0"/>
                    </a:moveTo>
                    <a:lnTo>
                      <a:pt x="96133" y="7166"/>
                    </a:lnTo>
                    <a:lnTo>
                      <a:pt x="57548" y="27120"/>
                    </a:lnTo>
                    <a:lnTo>
                      <a:pt x="27120" y="57548"/>
                    </a:lnTo>
                    <a:lnTo>
                      <a:pt x="7166" y="96133"/>
                    </a:lnTo>
                    <a:lnTo>
                      <a:pt x="0" y="140561"/>
                    </a:lnTo>
                    <a:lnTo>
                      <a:pt x="0" y="768723"/>
                    </a:lnTo>
                    <a:lnTo>
                      <a:pt x="7166" y="813150"/>
                    </a:lnTo>
                    <a:lnTo>
                      <a:pt x="27120" y="851736"/>
                    </a:lnTo>
                    <a:lnTo>
                      <a:pt x="57548" y="882164"/>
                    </a:lnTo>
                    <a:lnTo>
                      <a:pt x="96133" y="902118"/>
                    </a:lnTo>
                    <a:lnTo>
                      <a:pt x="140561" y="909284"/>
                    </a:lnTo>
                    <a:lnTo>
                      <a:pt x="1241105" y="909284"/>
                    </a:lnTo>
                    <a:lnTo>
                      <a:pt x="1285532" y="902118"/>
                    </a:lnTo>
                    <a:lnTo>
                      <a:pt x="1324118" y="882164"/>
                    </a:lnTo>
                    <a:lnTo>
                      <a:pt x="1354546" y="851736"/>
                    </a:lnTo>
                    <a:lnTo>
                      <a:pt x="1374500" y="813150"/>
                    </a:lnTo>
                    <a:lnTo>
                      <a:pt x="1381666" y="768723"/>
                    </a:lnTo>
                    <a:lnTo>
                      <a:pt x="1381666" y="140561"/>
                    </a:lnTo>
                    <a:lnTo>
                      <a:pt x="1374500" y="96133"/>
                    </a:lnTo>
                    <a:lnTo>
                      <a:pt x="1354546" y="57548"/>
                    </a:lnTo>
                    <a:lnTo>
                      <a:pt x="1324118" y="27120"/>
                    </a:lnTo>
                    <a:lnTo>
                      <a:pt x="1285532" y="7166"/>
                    </a:lnTo>
                    <a:lnTo>
                      <a:pt x="1241105" y="0"/>
                    </a:lnTo>
                    <a:lnTo>
                      <a:pt x="140561" y="0"/>
                    </a:lnTo>
                    <a:close/>
                  </a:path>
                </a:pathLst>
              </a:custGeom>
              <a:ln w="9813">
                <a:solidFill>
                  <a:srgbClr val="22346A"/>
                </a:solidFill>
              </a:ln>
            </p:spPr>
            <p:txBody>
              <a:bodyPr wrap="square" lIns="0" tIns="0" rIns="0" bIns="0" rtlCol="0"/>
              <a:lstStyle/>
              <a:p>
                <a:endParaRPr sz="1000"/>
              </a:p>
            </p:txBody>
          </p:sp>
          <p:sp>
            <p:nvSpPr>
              <p:cNvPr id="15" name="object 15"/>
              <p:cNvSpPr/>
              <p:nvPr/>
            </p:nvSpPr>
            <p:spPr>
              <a:xfrm>
                <a:off x="8718292" y="4280519"/>
                <a:ext cx="2192020" cy="763270"/>
              </a:xfrm>
              <a:custGeom>
                <a:avLst/>
                <a:gdLst/>
                <a:ahLst/>
                <a:cxnLst/>
                <a:rect l="l" t="t" r="r" b="b"/>
                <a:pathLst>
                  <a:path w="2192020" h="763270">
                    <a:moveTo>
                      <a:pt x="140561" y="0"/>
                    </a:moveTo>
                    <a:lnTo>
                      <a:pt x="96133" y="7166"/>
                    </a:lnTo>
                    <a:lnTo>
                      <a:pt x="57548" y="27120"/>
                    </a:lnTo>
                    <a:lnTo>
                      <a:pt x="27120" y="57548"/>
                    </a:lnTo>
                    <a:lnTo>
                      <a:pt x="7166" y="96133"/>
                    </a:lnTo>
                    <a:lnTo>
                      <a:pt x="0" y="140561"/>
                    </a:lnTo>
                    <a:lnTo>
                      <a:pt x="0" y="622669"/>
                    </a:lnTo>
                    <a:lnTo>
                      <a:pt x="7166" y="667099"/>
                    </a:lnTo>
                    <a:lnTo>
                      <a:pt x="27120" y="705685"/>
                    </a:lnTo>
                    <a:lnTo>
                      <a:pt x="57548" y="736112"/>
                    </a:lnTo>
                    <a:lnTo>
                      <a:pt x="96133" y="756065"/>
                    </a:lnTo>
                    <a:lnTo>
                      <a:pt x="140561" y="763230"/>
                    </a:lnTo>
                    <a:lnTo>
                      <a:pt x="2051366" y="763230"/>
                    </a:lnTo>
                    <a:lnTo>
                      <a:pt x="2095794" y="756065"/>
                    </a:lnTo>
                    <a:lnTo>
                      <a:pt x="2134379" y="736112"/>
                    </a:lnTo>
                    <a:lnTo>
                      <a:pt x="2164807" y="705685"/>
                    </a:lnTo>
                    <a:lnTo>
                      <a:pt x="2184762" y="667099"/>
                    </a:lnTo>
                    <a:lnTo>
                      <a:pt x="2191928" y="622669"/>
                    </a:lnTo>
                    <a:lnTo>
                      <a:pt x="2191928" y="140561"/>
                    </a:lnTo>
                    <a:lnTo>
                      <a:pt x="2184762" y="96133"/>
                    </a:lnTo>
                    <a:lnTo>
                      <a:pt x="2164807" y="57548"/>
                    </a:lnTo>
                    <a:lnTo>
                      <a:pt x="2134379" y="27120"/>
                    </a:lnTo>
                    <a:lnTo>
                      <a:pt x="2095794" y="7166"/>
                    </a:lnTo>
                    <a:lnTo>
                      <a:pt x="2051366" y="0"/>
                    </a:lnTo>
                    <a:lnTo>
                      <a:pt x="140561" y="0"/>
                    </a:lnTo>
                    <a:close/>
                  </a:path>
                </a:pathLst>
              </a:custGeom>
              <a:ln w="9813">
                <a:solidFill>
                  <a:srgbClr val="22346A"/>
                </a:solidFill>
              </a:ln>
            </p:spPr>
            <p:txBody>
              <a:bodyPr wrap="square" lIns="0" tIns="0" rIns="0" bIns="0" rtlCol="0"/>
              <a:lstStyle/>
              <a:p>
                <a:endParaRPr sz="1000"/>
              </a:p>
            </p:txBody>
          </p:sp>
          <p:sp>
            <p:nvSpPr>
              <p:cNvPr id="16" name="object 16"/>
              <p:cNvSpPr/>
              <p:nvPr/>
            </p:nvSpPr>
            <p:spPr>
              <a:xfrm>
                <a:off x="8718292" y="5340758"/>
                <a:ext cx="2192020" cy="763270"/>
              </a:xfrm>
              <a:custGeom>
                <a:avLst/>
                <a:gdLst/>
                <a:ahLst/>
                <a:cxnLst/>
                <a:rect l="l" t="t" r="r" b="b"/>
                <a:pathLst>
                  <a:path w="2192020" h="763270">
                    <a:moveTo>
                      <a:pt x="140561" y="0"/>
                    </a:moveTo>
                    <a:lnTo>
                      <a:pt x="96133" y="7166"/>
                    </a:lnTo>
                    <a:lnTo>
                      <a:pt x="57548" y="27120"/>
                    </a:lnTo>
                    <a:lnTo>
                      <a:pt x="27120" y="57548"/>
                    </a:lnTo>
                    <a:lnTo>
                      <a:pt x="7166" y="96133"/>
                    </a:lnTo>
                    <a:lnTo>
                      <a:pt x="0" y="140561"/>
                    </a:lnTo>
                    <a:lnTo>
                      <a:pt x="0" y="622669"/>
                    </a:lnTo>
                    <a:lnTo>
                      <a:pt x="7166" y="667096"/>
                    </a:lnTo>
                    <a:lnTo>
                      <a:pt x="27120" y="705682"/>
                    </a:lnTo>
                    <a:lnTo>
                      <a:pt x="57548" y="736110"/>
                    </a:lnTo>
                    <a:lnTo>
                      <a:pt x="96133" y="756064"/>
                    </a:lnTo>
                    <a:lnTo>
                      <a:pt x="140561" y="763230"/>
                    </a:lnTo>
                    <a:lnTo>
                      <a:pt x="2051366" y="763230"/>
                    </a:lnTo>
                    <a:lnTo>
                      <a:pt x="2095794" y="756064"/>
                    </a:lnTo>
                    <a:lnTo>
                      <a:pt x="2134379" y="736110"/>
                    </a:lnTo>
                    <a:lnTo>
                      <a:pt x="2164807" y="705682"/>
                    </a:lnTo>
                    <a:lnTo>
                      <a:pt x="2184762" y="667096"/>
                    </a:lnTo>
                    <a:lnTo>
                      <a:pt x="2191928" y="622669"/>
                    </a:lnTo>
                    <a:lnTo>
                      <a:pt x="2191928" y="140561"/>
                    </a:lnTo>
                    <a:lnTo>
                      <a:pt x="2184762" y="96133"/>
                    </a:lnTo>
                    <a:lnTo>
                      <a:pt x="2164807" y="57548"/>
                    </a:lnTo>
                    <a:lnTo>
                      <a:pt x="2134379" y="27120"/>
                    </a:lnTo>
                    <a:lnTo>
                      <a:pt x="2095794" y="7166"/>
                    </a:lnTo>
                    <a:lnTo>
                      <a:pt x="2051366" y="0"/>
                    </a:lnTo>
                    <a:lnTo>
                      <a:pt x="140561" y="0"/>
                    </a:lnTo>
                    <a:close/>
                  </a:path>
                </a:pathLst>
              </a:custGeom>
              <a:ln w="9813">
                <a:solidFill>
                  <a:srgbClr val="22346A"/>
                </a:solidFill>
              </a:ln>
            </p:spPr>
            <p:txBody>
              <a:bodyPr wrap="square" lIns="0" tIns="0" rIns="0" bIns="0" rtlCol="0"/>
              <a:lstStyle/>
              <a:p>
                <a:endParaRPr sz="1000"/>
              </a:p>
            </p:txBody>
          </p:sp>
          <p:sp>
            <p:nvSpPr>
              <p:cNvPr id="17" name="object 17"/>
              <p:cNvSpPr/>
              <p:nvPr/>
            </p:nvSpPr>
            <p:spPr>
              <a:xfrm>
                <a:off x="3363631" y="4740067"/>
                <a:ext cx="2158365" cy="909319"/>
              </a:xfrm>
              <a:custGeom>
                <a:avLst/>
                <a:gdLst/>
                <a:ahLst/>
                <a:cxnLst/>
                <a:rect l="l" t="t" r="r" b="b"/>
                <a:pathLst>
                  <a:path w="2158365" h="909320">
                    <a:moveTo>
                      <a:pt x="2017470" y="0"/>
                    </a:moveTo>
                    <a:lnTo>
                      <a:pt x="140561" y="0"/>
                    </a:lnTo>
                    <a:lnTo>
                      <a:pt x="96133" y="7166"/>
                    </a:lnTo>
                    <a:lnTo>
                      <a:pt x="57548" y="27120"/>
                    </a:lnTo>
                    <a:lnTo>
                      <a:pt x="27120" y="57548"/>
                    </a:lnTo>
                    <a:lnTo>
                      <a:pt x="7166" y="96133"/>
                    </a:lnTo>
                    <a:lnTo>
                      <a:pt x="0" y="140561"/>
                    </a:lnTo>
                    <a:lnTo>
                      <a:pt x="0" y="768723"/>
                    </a:lnTo>
                    <a:lnTo>
                      <a:pt x="7166" y="813150"/>
                    </a:lnTo>
                    <a:lnTo>
                      <a:pt x="27120" y="851736"/>
                    </a:lnTo>
                    <a:lnTo>
                      <a:pt x="57548" y="882164"/>
                    </a:lnTo>
                    <a:lnTo>
                      <a:pt x="96133" y="902118"/>
                    </a:lnTo>
                    <a:lnTo>
                      <a:pt x="140561" y="909284"/>
                    </a:lnTo>
                    <a:lnTo>
                      <a:pt x="2017470" y="909284"/>
                    </a:lnTo>
                    <a:lnTo>
                      <a:pt x="2061898" y="902118"/>
                    </a:lnTo>
                    <a:lnTo>
                      <a:pt x="2100483" y="882164"/>
                    </a:lnTo>
                    <a:lnTo>
                      <a:pt x="2130911" y="851736"/>
                    </a:lnTo>
                    <a:lnTo>
                      <a:pt x="2150866" y="813150"/>
                    </a:lnTo>
                    <a:lnTo>
                      <a:pt x="2158032" y="768723"/>
                    </a:lnTo>
                    <a:lnTo>
                      <a:pt x="2158032" y="140561"/>
                    </a:lnTo>
                    <a:lnTo>
                      <a:pt x="2150866" y="96133"/>
                    </a:lnTo>
                    <a:lnTo>
                      <a:pt x="2130911" y="57548"/>
                    </a:lnTo>
                    <a:lnTo>
                      <a:pt x="2100483" y="27120"/>
                    </a:lnTo>
                    <a:lnTo>
                      <a:pt x="2061898" y="7166"/>
                    </a:lnTo>
                    <a:lnTo>
                      <a:pt x="2017470" y="0"/>
                    </a:lnTo>
                    <a:close/>
                  </a:path>
                </a:pathLst>
              </a:custGeom>
              <a:solidFill>
                <a:srgbClr val="22346A"/>
              </a:solidFill>
            </p:spPr>
            <p:txBody>
              <a:bodyPr wrap="square" lIns="0" tIns="0" rIns="0" bIns="0" rtlCol="0"/>
              <a:lstStyle/>
              <a:p>
                <a:endParaRPr sz="1000"/>
              </a:p>
            </p:txBody>
          </p:sp>
        </p:grpSp>
        <p:sp>
          <p:nvSpPr>
            <p:cNvPr id="18" name="object 18"/>
            <p:cNvSpPr txBox="1"/>
            <p:nvPr/>
          </p:nvSpPr>
          <p:spPr>
            <a:xfrm>
              <a:off x="3687934" y="3047153"/>
              <a:ext cx="621109" cy="236323"/>
            </a:xfrm>
            <a:prstGeom prst="rect">
              <a:avLst/>
            </a:prstGeom>
          </p:spPr>
          <p:txBody>
            <a:bodyPr vert="horz" wrap="square" lIns="0" tIns="7316" rIns="0" bIns="0" rtlCol="0">
              <a:spAutoFit/>
            </a:bodyPr>
            <a:lstStyle/>
            <a:p>
              <a:pPr marL="4763" marR="18483" algn="ctr">
                <a:lnSpc>
                  <a:spcPct val="101800"/>
                </a:lnSpc>
                <a:spcBef>
                  <a:spcPts val="58"/>
                </a:spcBef>
              </a:pPr>
              <a:r>
                <a:rPr sz="1000" b="1" spc="-6">
                  <a:solidFill>
                    <a:srgbClr val="22346A"/>
                  </a:solidFill>
                  <a:cs typeface="Arial"/>
                </a:rPr>
                <a:t>Respuesta inicial</a:t>
              </a:r>
              <a:r>
                <a:rPr sz="1000" b="1" spc="-9" baseline="32679">
                  <a:solidFill>
                    <a:srgbClr val="22346A"/>
                  </a:solidFill>
                  <a:cs typeface="Arial"/>
                </a:rPr>
                <a:t>1</a:t>
              </a:r>
              <a:endParaRPr sz="1000" baseline="32679">
                <a:cs typeface="Arial"/>
              </a:endParaRPr>
            </a:p>
          </p:txBody>
        </p:sp>
        <p:sp>
          <p:nvSpPr>
            <p:cNvPr id="19" name="object 19"/>
            <p:cNvSpPr txBox="1"/>
            <p:nvPr/>
          </p:nvSpPr>
          <p:spPr>
            <a:xfrm>
              <a:off x="5376040" y="2698573"/>
              <a:ext cx="1151343" cy="241065"/>
            </a:xfrm>
            <a:prstGeom prst="rect">
              <a:avLst/>
            </a:prstGeom>
          </p:spPr>
          <p:txBody>
            <a:bodyPr vert="horz" wrap="square" lIns="0" tIns="9627" rIns="0" bIns="0" rtlCol="0" anchor="ctr">
              <a:spAutoFit/>
            </a:bodyPr>
            <a:lstStyle/>
            <a:p>
              <a:pPr algn="ctr">
                <a:spcBef>
                  <a:spcPts val="76"/>
                </a:spcBef>
              </a:pPr>
              <a:r>
                <a:rPr sz="1000" b="1">
                  <a:solidFill>
                    <a:srgbClr val="22346A"/>
                  </a:solidFill>
                  <a:cs typeface="Arial"/>
                </a:rPr>
                <a:t>Respuesta</a:t>
              </a:r>
              <a:r>
                <a:rPr sz="1000" b="1" spc="21">
                  <a:solidFill>
                    <a:srgbClr val="22346A"/>
                  </a:solidFill>
                  <a:cs typeface="Arial"/>
                </a:rPr>
                <a:t> </a:t>
              </a:r>
              <a:r>
                <a:rPr sz="1000" b="1" spc="-6">
                  <a:solidFill>
                    <a:srgbClr val="22346A"/>
                  </a:solidFill>
                  <a:cs typeface="Arial"/>
                </a:rPr>
                <a:t>atenuada</a:t>
              </a:r>
              <a:endParaRPr sz="1000">
                <a:cs typeface="Arial"/>
              </a:endParaRPr>
            </a:p>
            <a:p>
              <a:pPr algn="ctr">
                <a:spcBef>
                  <a:spcPts val="18"/>
                </a:spcBef>
              </a:pPr>
              <a:r>
                <a:rPr sz="1000" spc="-6">
                  <a:solidFill>
                    <a:srgbClr val="22346A"/>
                  </a:solidFill>
                  <a:cs typeface="Arial"/>
                </a:rPr>
                <a:t>(desensibilización)</a:t>
              </a:r>
              <a:r>
                <a:rPr sz="1000" spc="-9" baseline="32679">
                  <a:solidFill>
                    <a:srgbClr val="22346A"/>
                  </a:solidFill>
                  <a:cs typeface="Arial"/>
                </a:rPr>
                <a:t>1</a:t>
              </a:r>
              <a:endParaRPr sz="1000" baseline="32679">
                <a:cs typeface="Arial"/>
              </a:endParaRPr>
            </a:p>
          </p:txBody>
        </p:sp>
        <p:sp>
          <p:nvSpPr>
            <p:cNvPr id="20" name="object 20"/>
            <p:cNvSpPr txBox="1"/>
            <p:nvPr/>
          </p:nvSpPr>
          <p:spPr>
            <a:xfrm>
              <a:off x="5454953" y="3341504"/>
              <a:ext cx="993852" cy="241065"/>
            </a:xfrm>
            <a:prstGeom prst="rect">
              <a:avLst/>
            </a:prstGeom>
          </p:spPr>
          <p:txBody>
            <a:bodyPr vert="horz" wrap="square" lIns="0" tIns="9627" rIns="0" bIns="0" rtlCol="0" anchor="ctr">
              <a:spAutoFit/>
            </a:bodyPr>
            <a:lstStyle/>
            <a:p>
              <a:pPr marL="4763" algn="ctr">
                <a:spcBef>
                  <a:spcPts val="76"/>
                </a:spcBef>
              </a:pPr>
              <a:r>
                <a:rPr sz="1000" b="1">
                  <a:solidFill>
                    <a:srgbClr val="22346A"/>
                  </a:solidFill>
                  <a:cs typeface="Arial"/>
                </a:rPr>
                <a:t>Respuesta</a:t>
              </a:r>
              <a:r>
                <a:rPr sz="1000" b="1" spc="21">
                  <a:solidFill>
                    <a:srgbClr val="22346A"/>
                  </a:solidFill>
                  <a:cs typeface="Arial"/>
                </a:rPr>
                <a:t> </a:t>
              </a:r>
              <a:r>
                <a:rPr sz="1000" b="1" spc="-6">
                  <a:solidFill>
                    <a:srgbClr val="22346A"/>
                  </a:solidFill>
                  <a:cs typeface="Arial"/>
                </a:rPr>
                <a:t>mayor</a:t>
              </a:r>
              <a:endParaRPr sz="1000">
                <a:cs typeface="Arial"/>
              </a:endParaRPr>
            </a:p>
            <a:p>
              <a:pPr marL="4763" algn="ctr">
                <a:spcBef>
                  <a:spcPts val="18"/>
                </a:spcBef>
              </a:pPr>
              <a:r>
                <a:rPr sz="1000" spc="-6">
                  <a:solidFill>
                    <a:srgbClr val="22346A"/>
                  </a:solidFill>
                  <a:cs typeface="Arial"/>
                </a:rPr>
                <a:t>(sensibilización)</a:t>
              </a:r>
              <a:r>
                <a:rPr sz="1000" spc="-9" baseline="32679">
                  <a:solidFill>
                    <a:srgbClr val="22346A"/>
                  </a:solidFill>
                  <a:cs typeface="Arial"/>
                </a:rPr>
                <a:t>1</a:t>
              </a:r>
              <a:endParaRPr sz="1000" baseline="32679">
                <a:cs typeface="Arial"/>
              </a:endParaRPr>
            </a:p>
          </p:txBody>
        </p:sp>
        <p:sp>
          <p:nvSpPr>
            <p:cNvPr id="21" name="object 21"/>
            <p:cNvSpPr txBox="1"/>
            <p:nvPr/>
          </p:nvSpPr>
          <p:spPr>
            <a:xfrm>
              <a:off x="2185629" y="2973616"/>
              <a:ext cx="1017726" cy="355502"/>
            </a:xfrm>
            <a:prstGeom prst="rect">
              <a:avLst/>
            </a:prstGeom>
          </p:spPr>
          <p:txBody>
            <a:bodyPr vert="horz" wrap="square" lIns="0" tIns="7316" rIns="0" bIns="0" rtlCol="0" anchor="ctr">
              <a:spAutoFit/>
            </a:bodyPr>
            <a:lstStyle/>
            <a:p>
              <a:pPr marL="23104" marR="18483" algn="ctr">
                <a:lnSpc>
                  <a:spcPct val="101800"/>
                </a:lnSpc>
                <a:spcBef>
                  <a:spcPts val="58"/>
                </a:spcBef>
              </a:pPr>
              <a:r>
                <a:rPr sz="1000" b="1" spc="-6">
                  <a:solidFill>
                    <a:srgbClr val="FFFFFF"/>
                  </a:solidFill>
                  <a:cs typeface="Arial"/>
                </a:rPr>
                <a:t>Estimulación </a:t>
              </a:r>
              <a:r>
                <a:rPr sz="1000" b="1">
                  <a:solidFill>
                    <a:srgbClr val="FFFFFF"/>
                  </a:solidFill>
                  <a:cs typeface="Arial"/>
                </a:rPr>
                <a:t>neuronal</a:t>
              </a:r>
              <a:r>
                <a:rPr sz="1000" b="1" spc="39">
                  <a:solidFill>
                    <a:srgbClr val="FFFFFF"/>
                  </a:solidFill>
                  <a:cs typeface="Arial"/>
                </a:rPr>
                <a:t> </a:t>
              </a:r>
              <a:r>
                <a:rPr sz="1000" b="1" spc="-6">
                  <a:solidFill>
                    <a:srgbClr val="FFFFFF"/>
                  </a:solidFill>
                  <a:cs typeface="Arial"/>
                </a:rPr>
                <a:t>inicial </a:t>
              </a:r>
              <a:r>
                <a:rPr sz="1000" b="1">
                  <a:solidFill>
                    <a:srgbClr val="FFFFFF"/>
                  </a:solidFill>
                  <a:cs typeface="Arial"/>
                </a:rPr>
                <a:t>con</a:t>
              </a:r>
              <a:r>
                <a:rPr sz="1000" b="1" spc="18">
                  <a:solidFill>
                    <a:srgbClr val="FFFFFF"/>
                  </a:solidFill>
                  <a:cs typeface="Arial"/>
                </a:rPr>
                <a:t> </a:t>
              </a:r>
              <a:r>
                <a:rPr sz="1000" b="1" spc="-6">
                  <a:solidFill>
                    <a:srgbClr val="FFFFFF"/>
                  </a:solidFill>
                  <a:cs typeface="Arial"/>
                </a:rPr>
                <a:t>pruritógenos</a:t>
              </a:r>
              <a:r>
                <a:rPr sz="1000" b="1" spc="-9" baseline="32679">
                  <a:solidFill>
                    <a:srgbClr val="FFFFFF"/>
                  </a:solidFill>
                  <a:cs typeface="Arial"/>
                </a:rPr>
                <a:t>1</a:t>
              </a:r>
              <a:endParaRPr sz="1000" baseline="32679">
                <a:cs typeface="Arial"/>
              </a:endParaRPr>
            </a:p>
          </p:txBody>
        </p:sp>
        <p:grpSp>
          <p:nvGrpSpPr>
            <p:cNvPr id="22" name="object 22"/>
            <p:cNvGrpSpPr/>
            <p:nvPr/>
          </p:nvGrpSpPr>
          <p:grpSpPr>
            <a:xfrm>
              <a:off x="3896325" y="2737470"/>
              <a:ext cx="2807121" cy="880258"/>
              <a:chOff x="6424624" y="4514291"/>
              <a:chExt cx="4629150" cy="1451610"/>
            </a:xfrm>
          </p:grpSpPr>
          <p:sp>
            <p:nvSpPr>
              <p:cNvPr id="23" name="object 23"/>
              <p:cNvSpPr/>
              <p:nvPr/>
            </p:nvSpPr>
            <p:spPr>
              <a:xfrm>
                <a:off x="7245999" y="4649799"/>
                <a:ext cx="1453515" cy="551815"/>
              </a:xfrm>
              <a:custGeom>
                <a:avLst/>
                <a:gdLst/>
                <a:ahLst/>
                <a:cxnLst/>
                <a:rect l="l" t="t" r="r" b="b"/>
                <a:pathLst>
                  <a:path w="1453515" h="551814">
                    <a:moveTo>
                      <a:pt x="0" y="551225"/>
                    </a:moveTo>
                    <a:lnTo>
                      <a:pt x="1011842" y="551225"/>
                    </a:lnTo>
                    <a:lnTo>
                      <a:pt x="1039255" y="541795"/>
                    </a:lnTo>
                    <a:lnTo>
                      <a:pt x="1061641" y="516081"/>
                    </a:lnTo>
                    <a:lnTo>
                      <a:pt x="1076735" y="477942"/>
                    </a:lnTo>
                    <a:lnTo>
                      <a:pt x="1082270" y="431241"/>
                    </a:lnTo>
                    <a:lnTo>
                      <a:pt x="1082270" y="119983"/>
                    </a:lnTo>
                    <a:lnTo>
                      <a:pt x="1087804" y="73282"/>
                    </a:lnTo>
                    <a:lnTo>
                      <a:pt x="1102898" y="35144"/>
                    </a:lnTo>
                    <a:lnTo>
                      <a:pt x="1125284" y="9429"/>
                    </a:lnTo>
                    <a:lnTo>
                      <a:pt x="1152698" y="0"/>
                    </a:lnTo>
                    <a:lnTo>
                      <a:pt x="1452978" y="0"/>
                    </a:lnTo>
                  </a:path>
                </a:pathLst>
              </a:custGeom>
              <a:ln w="19620">
                <a:solidFill>
                  <a:srgbClr val="22346A"/>
                </a:solidFill>
              </a:ln>
            </p:spPr>
            <p:txBody>
              <a:bodyPr wrap="square" lIns="0" tIns="0" rIns="0" bIns="0" rtlCol="0"/>
              <a:lstStyle/>
              <a:p>
                <a:endParaRPr sz="1000"/>
              </a:p>
            </p:txBody>
          </p:sp>
          <p:sp>
            <p:nvSpPr>
              <p:cNvPr id="24" name="object 24"/>
              <p:cNvSpPr/>
              <p:nvPr/>
            </p:nvSpPr>
            <p:spPr>
              <a:xfrm>
                <a:off x="8656302" y="4610124"/>
                <a:ext cx="43180" cy="79375"/>
              </a:xfrm>
              <a:custGeom>
                <a:avLst/>
                <a:gdLst/>
                <a:ahLst/>
                <a:cxnLst/>
                <a:rect l="l" t="t" r="r" b="b"/>
                <a:pathLst>
                  <a:path w="43179" h="79375">
                    <a:moveTo>
                      <a:pt x="0" y="0"/>
                    </a:moveTo>
                    <a:lnTo>
                      <a:pt x="42672" y="39675"/>
                    </a:lnTo>
                    <a:lnTo>
                      <a:pt x="0" y="79351"/>
                    </a:lnTo>
                  </a:path>
                </a:pathLst>
              </a:custGeom>
              <a:ln w="19620">
                <a:solidFill>
                  <a:srgbClr val="22346A"/>
                </a:solidFill>
              </a:ln>
            </p:spPr>
            <p:txBody>
              <a:bodyPr wrap="square" lIns="0" tIns="0" rIns="0" bIns="0" rtlCol="0"/>
              <a:lstStyle/>
              <a:p>
                <a:endParaRPr sz="1000"/>
              </a:p>
            </p:txBody>
          </p:sp>
          <p:sp>
            <p:nvSpPr>
              <p:cNvPr id="25" name="object 25"/>
              <p:cNvSpPr/>
              <p:nvPr/>
            </p:nvSpPr>
            <p:spPr>
              <a:xfrm>
                <a:off x="7245999" y="5188393"/>
                <a:ext cx="1453515" cy="551815"/>
              </a:xfrm>
              <a:custGeom>
                <a:avLst/>
                <a:gdLst/>
                <a:ahLst/>
                <a:cxnLst/>
                <a:rect l="l" t="t" r="r" b="b"/>
                <a:pathLst>
                  <a:path w="1453515" h="551814">
                    <a:moveTo>
                      <a:pt x="0" y="0"/>
                    </a:moveTo>
                    <a:lnTo>
                      <a:pt x="1011842" y="0"/>
                    </a:lnTo>
                    <a:lnTo>
                      <a:pt x="1039255" y="9429"/>
                    </a:lnTo>
                    <a:lnTo>
                      <a:pt x="1061641" y="35144"/>
                    </a:lnTo>
                    <a:lnTo>
                      <a:pt x="1076735" y="73282"/>
                    </a:lnTo>
                    <a:lnTo>
                      <a:pt x="1082270" y="119983"/>
                    </a:lnTo>
                    <a:lnTo>
                      <a:pt x="1082270" y="431241"/>
                    </a:lnTo>
                    <a:lnTo>
                      <a:pt x="1087804" y="477942"/>
                    </a:lnTo>
                    <a:lnTo>
                      <a:pt x="1102898" y="516081"/>
                    </a:lnTo>
                    <a:lnTo>
                      <a:pt x="1125284" y="541795"/>
                    </a:lnTo>
                    <a:lnTo>
                      <a:pt x="1152698" y="551225"/>
                    </a:lnTo>
                    <a:lnTo>
                      <a:pt x="1452978" y="551225"/>
                    </a:lnTo>
                  </a:path>
                </a:pathLst>
              </a:custGeom>
              <a:ln w="19620">
                <a:solidFill>
                  <a:srgbClr val="22346A"/>
                </a:solidFill>
              </a:ln>
            </p:spPr>
            <p:txBody>
              <a:bodyPr wrap="square" lIns="0" tIns="0" rIns="0" bIns="0" rtlCol="0"/>
              <a:lstStyle/>
              <a:p>
                <a:endParaRPr sz="1000"/>
              </a:p>
            </p:txBody>
          </p:sp>
          <p:sp>
            <p:nvSpPr>
              <p:cNvPr id="26" name="object 26"/>
              <p:cNvSpPr/>
              <p:nvPr/>
            </p:nvSpPr>
            <p:spPr>
              <a:xfrm>
                <a:off x="8656302" y="5699942"/>
                <a:ext cx="43180" cy="79375"/>
              </a:xfrm>
              <a:custGeom>
                <a:avLst/>
                <a:gdLst/>
                <a:ahLst/>
                <a:cxnLst/>
                <a:rect l="l" t="t" r="r" b="b"/>
                <a:pathLst>
                  <a:path w="43179" h="79375">
                    <a:moveTo>
                      <a:pt x="0" y="79351"/>
                    </a:moveTo>
                    <a:lnTo>
                      <a:pt x="42672" y="39675"/>
                    </a:lnTo>
                    <a:lnTo>
                      <a:pt x="0" y="0"/>
                    </a:lnTo>
                  </a:path>
                </a:pathLst>
              </a:custGeom>
              <a:ln w="19620">
                <a:solidFill>
                  <a:srgbClr val="22346A"/>
                </a:solidFill>
              </a:ln>
            </p:spPr>
            <p:txBody>
              <a:bodyPr wrap="square" lIns="0" tIns="0" rIns="0" bIns="0" rtlCol="0"/>
              <a:lstStyle/>
              <a:p>
                <a:endParaRPr sz="1000"/>
              </a:p>
            </p:txBody>
          </p:sp>
          <p:sp>
            <p:nvSpPr>
              <p:cNvPr id="27" name="object 27"/>
              <p:cNvSpPr/>
              <p:nvPr/>
            </p:nvSpPr>
            <p:spPr>
              <a:xfrm>
                <a:off x="6424612" y="4514296"/>
                <a:ext cx="4629150" cy="1451610"/>
              </a:xfrm>
              <a:custGeom>
                <a:avLst/>
                <a:gdLst/>
                <a:ahLst/>
                <a:cxnLst/>
                <a:rect l="l" t="t" r="r" b="b"/>
                <a:pathLst>
                  <a:path w="4629150" h="1451610">
                    <a:moveTo>
                      <a:pt x="251675" y="154101"/>
                    </a:moveTo>
                    <a:lnTo>
                      <a:pt x="250469" y="151498"/>
                    </a:lnTo>
                    <a:lnTo>
                      <a:pt x="249262" y="148907"/>
                    </a:lnTo>
                    <a:lnTo>
                      <a:pt x="246659" y="147243"/>
                    </a:lnTo>
                    <a:lnTo>
                      <a:pt x="156552" y="147243"/>
                    </a:lnTo>
                    <a:lnTo>
                      <a:pt x="244094" y="9029"/>
                    </a:lnTo>
                    <a:lnTo>
                      <a:pt x="244182" y="6159"/>
                    </a:lnTo>
                    <a:lnTo>
                      <a:pt x="241592" y="1460"/>
                    </a:lnTo>
                    <a:lnTo>
                      <a:pt x="239115" y="0"/>
                    </a:lnTo>
                    <a:lnTo>
                      <a:pt x="115849" y="0"/>
                    </a:lnTo>
                    <a:lnTo>
                      <a:pt x="113296" y="1574"/>
                    </a:lnTo>
                    <a:lnTo>
                      <a:pt x="469" y="227215"/>
                    </a:lnTo>
                    <a:lnTo>
                      <a:pt x="596" y="229920"/>
                    </a:lnTo>
                    <a:lnTo>
                      <a:pt x="3276" y="234264"/>
                    </a:lnTo>
                    <a:lnTo>
                      <a:pt x="5651" y="235597"/>
                    </a:lnTo>
                    <a:lnTo>
                      <a:pt x="83908" y="235597"/>
                    </a:lnTo>
                    <a:lnTo>
                      <a:pt x="0" y="434873"/>
                    </a:lnTo>
                    <a:lnTo>
                      <a:pt x="1257" y="438759"/>
                    </a:lnTo>
                    <a:lnTo>
                      <a:pt x="5549" y="441388"/>
                    </a:lnTo>
                    <a:lnTo>
                      <a:pt x="6870" y="441744"/>
                    </a:lnTo>
                    <a:lnTo>
                      <a:pt x="10299" y="441744"/>
                    </a:lnTo>
                    <a:lnTo>
                      <a:pt x="12395" y="440829"/>
                    </a:lnTo>
                    <a:lnTo>
                      <a:pt x="251269" y="157162"/>
                    </a:lnTo>
                    <a:lnTo>
                      <a:pt x="251675" y="154101"/>
                    </a:lnTo>
                    <a:close/>
                  </a:path>
                  <a:path w="4629150" h="1451610">
                    <a:moveTo>
                      <a:pt x="4628756" y="1134643"/>
                    </a:moveTo>
                    <a:lnTo>
                      <a:pt x="4627423" y="1131785"/>
                    </a:lnTo>
                    <a:lnTo>
                      <a:pt x="4626102" y="1128928"/>
                    </a:lnTo>
                    <a:lnTo>
                      <a:pt x="4623232" y="1127099"/>
                    </a:lnTo>
                    <a:lnTo>
                      <a:pt x="4524121" y="1127099"/>
                    </a:lnTo>
                    <a:lnTo>
                      <a:pt x="4620412" y="975067"/>
                    </a:lnTo>
                    <a:lnTo>
                      <a:pt x="4620514" y="971905"/>
                    </a:lnTo>
                    <a:lnTo>
                      <a:pt x="4617656" y="966736"/>
                    </a:lnTo>
                    <a:lnTo>
                      <a:pt x="4614938" y="965123"/>
                    </a:lnTo>
                    <a:lnTo>
                      <a:pt x="4479341" y="965123"/>
                    </a:lnTo>
                    <a:lnTo>
                      <a:pt x="4476547" y="966863"/>
                    </a:lnTo>
                    <a:lnTo>
                      <a:pt x="4352429" y="1215059"/>
                    </a:lnTo>
                    <a:lnTo>
                      <a:pt x="4352569" y="1218044"/>
                    </a:lnTo>
                    <a:lnTo>
                      <a:pt x="4355528" y="1222819"/>
                    </a:lnTo>
                    <a:lnTo>
                      <a:pt x="4358132" y="1224280"/>
                    </a:lnTo>
                    <a:lnTo>
                      <a:pt x="4444212" y="1224280"/>
                    </a:lnTo>
                    <a:lnTo>
                      <a:pt x="4351921" y="1443482"/>
                    </a:lnTo>
                    <a:lnTo>
                      <a:pt x="4353293" y="1447761"/>
                    </a:lnTo>
                    <a:lnTo>
                      <a:pt x="4358017" y="1450644"/>
                    </a:lnTo>
                    <a:lnTo>
                      <a:pt x="4359478" y="1451038"/>
                    </a:lnTo>
                    <a:lnTo>
                      <a:pt x="4363250" y="1451038"/>
                    </a:lnTo>
                    <a:lnTo>
                      <a:pt x="4365536" y="1450047"/>
                    </a:lnTo>
                    <a:lnTo>
                      <a:pt x="4628312" y="1138008"/>
                    </a:lnTo>
                    <a:lnTo>
                      <a:pt x="4628756" y="1134643"/>
                    </a:lnTo>
                    <a:close/>
                  </a:path>
                </a:pathLst>
              </a:custGeom>
              <a:solidFill>
                <a:srgbClr val="22346A"/>
              </a:solidFill>
            </p:spPr>
            <p:txBody>
              <a:bodyPr wrap="square" lIns="0" tIns="0" rIns="0" bIns="0" rtlCol="0"/>
              <a:lstStyle/>
              <a:p>
                <a:endParaRPr sz="1000"/>
              </a:p>
            </p:txBody>
          </p:sp>
          <p:pic>
            <p:nvPicPr>
              <p:cNvPr id="28" name="object 28"/>
              <p:cNvPicPr/>
              <p:nvPr/>
            </p:nvPicPr>
            <p:blipFill>
              <a:blip r:embed="rId2" cstate="print"/>
              <a:stretch>
                <a:fillRect/>
              </a:stretch>
            </p:blipFill>
            <p:spPr>
              <a:xfrm>
                <a:off x="10844257" y="4537898"/>
                <a:ext cx="141562" cy="248478"/>
              </a:xfrm>
              <a:prstGeom prst="rect">
                <a:avLst/>
              </a:prstGeom>
            </p:spPr>
          </p:pic>
        </p:grpSp>
      </p:grpSp>
      <p:sp>
        <p:nvSpPr>
          <p:cNvPr id="31" name="CuadroTexto 30">
            <a:extLst>
              <a:ext uri="{FF2B5EF4-FFF2-40B4-BE49-F238E27FC236}">
                <a16:creationId xmlns:a16="http://schemas.microsoft.com/office/drawing/2014/main" id="{39E0503C-FD75-7AB2-1BE0-750836E8F857}"/>
              </a:ext>
            </a:extLst>
          </p:cNvPr>
          <p:cNvSpPr txBox="1"/>
          <p:nvPr/>
        </p:nvSpPr>
        <p:spPr>
          <a:xfrm>
            <a:off x="1533729" y="6232714"/>
            <a:ext cx="8883446" cy="507831"/>
          </a:xfrm>
          <a:prstGeom prst="rect">
            <a:avLst/>
          </a:prstGeom>
          <a:noFill/>
        </p:spPr>
        <p:txBody>
          <a:bodyPr wrap="square">
            <a:spAutoFit/>
          </a:bodyPr>
          <a:lstStyle/>
          <a:p>
            <a:pPr algn="l"/>
            <a:r>
              <a:rPr lang="es-ES" sz="900" b="1" i="0" u="none" strike="noStrike" baseline="0">
                <a:solidFill>
                  <a:schemeClr val="tx2"/>
                </a:solidFill>
                <a:latin typeface="+mn-lt"/>
              </a:rPr>
              <a:t>DA: </a:t>
            </a:r>
            <a:r>
              <a:rPr lang="es-ES" sz="900" b="0" i="0" u="none" strike="noStrike" baseline="0">
                <a:solidFill>
                  <a:schemeClr val="tx2"/>
                </a:solidFill>
                <a:latin typeface="+mn-lt"/>
              </a:rPr>
              <a:t>dermatitis atópica;</a:t>
            </a:r>
            <a:r>
              <a:rPr lang="es-ES" sz="900" b="1" i="0" u="none" strike="noStrike" baseline="0">
                <a:solidFill>
                  <a:schemeClr val="tx2"/>
                </a:solidFill>
                <a:latin typeface="+mn-lt"/>
              </a:rPr>
              <a:t> IL: </a:t>
            </a:r>
            <a:r>
              <a:rPr lang="es-ES" sz="900" b="0" i="0" u="none" strike="noStrike" baseline="0" err="1">
                <a:solidFill>
                  <a:schemeClr val="tx2"/>
                </a:solidFill>
                <a:latin typeface="+mn-lt"/>
              </a:rPr>
              <a:t>interleuquina</a:t>
            </a:r>
            <a:r>
              <a:rPr lang="es-ES" sz="900" b="0" i="0" u="none" strike="noStrike" baseline="0">
                <a:solidFill>
                  <a:schemeClr val="tx2"/>
                </a:solidFill>
                <a:latin typeface="+mn-lt"/>
              </a:rPr>
              <a:t>; </a:t>
            </a:r>
            <a:r>
              <a:rPr lang="es-ES" sz="900" b="1" i="0" u="none" strike="noStrike" baseline="0">
                <a:solidFill>
                  <a:schemeClr val="tx2"/>
                </a:solidFill>
                <a:latin typeface="+mn-lt"/>
              </a:rPr>
              <a:t>SEM: </a:t>
            </a:r>
            <a:r>
              <a:rPr lang="es-ES" sz="900" b="0" i="0" u="none" strike="noStrike" baseline="0">
                <a:solidFill>
                  <a:schemeClr val="tx2"/>
                </a:solidFill>
                <a:latin typeface="+mn-lt"/>
              </a:rPr>
              <a:t>error estándar de la media, del inglés.</a:t>
            </a:r>
          </a:p>
          <a:p>
            <a:pPr algn="l"/>
            <a:r>
              <a:rPr lang="es-ES" sz="900">
                <a:solidFill>
                  <a:schemeClr val="tx2"/>
                </a:solidFill>
              </a:rPr>
              <a:t>Estudio in vitro</a:t>
            </a:r>
            <a:endParaRPr lang="es-ES" sz="900" b="0" i="0" u="none" strike="noStrike" baseline="0">
              <a:solidFill>
                <a:schemeClr val="tx2"/>
              </a:solidFill>
              <a:latin typeface="+mn-lt"/>
            </a:endParaRPr>
          </a:p>
          <a:p>
            <a:pPr algn="l"/>
            <a:r>
              <a:rPr lang="es-ES" sz="900" b="1" i="0" u="none" strike="noStrike" baseline="0">
                <a:solidFill>
                  <a:schemeClr val="tx2"/>
                </a:solidFill>
                <a:latin typeface="+mn-lt"/>
              </a:rPr>
              <a:t>1.</a:t>
            </a:r>
            <a:r>
              <a:rPr lang="es-ES" sz="900" b="0" i="0" u="none" strike="noStrike" baseline="0">
                <a:solidFill>
                  <a:schemeClr val="tx2"/>
                </a:solidFill>
                <a:latin typeface="+mn-lt"/>
              </a:rPr>
              <a:t> </a:t>
            </a:r>
            <a:r>
              <a:rPr lang="es-ES" sz="900" b="0" i="0" u="none" strike="noStrike" baseline="0" err="1">
                <a:solidFill>
                  <a:schemeClr val="tx2"/>
                </a:solidFill>
                <a:latin typeface="+mn-lt"/>
              </a:rPr>
              <a:t>Miron</a:t>
            </a:r>
            <a:r>
              <a:rPr lang="es-ES" sz="900" b="0" i="0" u="none" strike="noStrike" baseline="0">
                <a:solidFill>
                  <a:schemeClr val="tx2"/>
                </a:solidFill>
                <a:latin typeface="+mn-lt"/>
              </a:rPr>
              <a:t> Y, </a:t>
            </a:r>
            <a:r>
              <a:rPr lang="es-ES" sz="900" b="0" i="1" u="none" strike="noStrike" baseline="0">
                <a:solidFill>
                  <a:schemeClr val="tx2"/>
                </a:solidFill>
                <a:latin typeface="+mn-lt"/>
              </a:rPr>
              <a:t>et al</a:t>
            </a:r>
            <a:r>
              <a:rPr lang="es-ES" sz="900" b="0" i="0" u="none" strike="noStrike" baseline="0">
                <a:solidFill>
                  <a:schemeClr val="tx2"/>
                </a:solidFill>
                <a:latin typeface="+mn-lt"/>
              </a:rPr>
              <a:t>. </a:t>
            </a:r>
            <a:r>
              <a:rPr lang="es-ES" sz="900" b="0" i="0" u="none" strike="noStrike" baseline="0" err="1">
                <a:solidFill>
                  <a:schemeClr val="tx2"/>
                </a:solidFill>
                <a:latin typeface="+mn-lt"/>
              </a:rPr>
              <a:t>Mechanistic</a:t>
            </a:r>
            <a:r>
              <a:rPr lang="es-ES" sz="900" b="0" i="0" u="none" strike="noStrike" baseline="0">
                <a:solidFill>
                  <a:schemeClr val="tx2"/>
                </a:solidFill>
                <a:latin typeface="+mn-lt"/>
              </a:rPr>
              <a:t> </a:t>
            </a:r>
            <a:r>
              <a:rPr lang="es-ES" sz="900" b="0" i="0" u="none" strike="noStrike" baseline="0" err="1">
                <a:solidFill>
                  <a:schemeClr val="tx2"/>
                </a:solidFill>
                <a:latin typeface="+mn-lt"/>
              </a:rPr>
              <a:t>insights</a:t>
            </a:r>
            <a:r>
              <a:rPr lang="es-ES" sz="900" b="0" i="0" u="none" strike="noStrike" baseline="0">
                <a:solidFill>
                  <a:schemeClr val="tx2"/>
                </a:solidFill>
                <a:latin typeface="+mn-lt"/>
              </a:rPr>
              <a:t> </a:t>
            </a:r>
            <a:r>
              <a:rPr lang="es-ES" sz="900" b="0" i="0" u="none" strike="noStrike" baseline="0" err="1">
                <a:solidFill>
                  <a:schemeClr val="tx2"/>
                </a:solidFill>
                <a:latin typeface="+mn-lt"/>
              </a:rPr>
              <a:t>into</a:t>
            </a:r>
            <a:r>
              <a:rPr lang="es-ES" sz="900" b="0" i="0" u="none" strike="noStrike" baseline="0">
                <a:solidFill>
                  <a:schemeClr val="tx2"/>
                </a:solidFill>
                <a:latin typeface="+mn-lt"/>
              </a:rPr>
              <a:t> the </a:t>
            </a:r>
            <a:r>
              <a:rPr lang="es-ES" sz="900" b="0" i="0" u="none" strike="noStrike" baseline="0" err="1">
                <a:solidFill>
                  <a:schemeClr val="tx2"/>
                </a:solidFill>
                <a:latin typeface="+mn-lt"/>
              </a:rPr>
              <a:t>antipruritic</a:t>
            </a:r>
            <a:r>
              <a:rPr lang="es-ES" sz="900" b="0" i="0" u="none" strike="noStrike" baseline="0">
                <a:solidFill>
                  <a:schemeClr val="tx2"/>
                </a:solidFill>
                <a:latin typeface="+mn-lt"/>
              </a:rPr>
              <a:t> </a:t>
            </a:r>
            <a:r>
              <a:rPr lang="es-ES" sz="900" b="0" i="0" u="none" strike="noStrike" baseline="0" err="1">
                <a:solidFill>
                  <a:schemeClr val="tx2"/>
                </a:solidFill>
                <a:latin typeface="+mn-lt"/>
              </a:rPr>
              <a:t>effects</a:t>
            </a:r>
            <a:r>
              <a:rPr lang="es-ES" sz="900" b="0" i="0" u="none" strike="noStrike" baseline="0">
                <a:solidFill>
                  <a:schemeClr val="tx2"/>
                </a:solidFill>
                <a:latin typeface="+mn-lt"/>
              </a:rPr>
              <a:t> of lebrikizumab, </a:t>
            </a:r>
            <a:r>
              <a:rPr lang="es-ES" sz="900" b="0" i="0" u="none" strike="noStrike" baseline="0" err="1">
                <a:solidFill>
                  <a:schemeClr val="tx2"/>
                </a:solidFill>
                <a:latin typeface="+mn-lt"/>
              </a:rPr>
              <a:t>an</a:t>
            </a:r>
            <a:r>
              <a:rPr lang="es-ES" sz="900" b="0" i="0" u="none" strike="noStrike" baseline="0">
                <a:solidFill>
                  <a:schemeClr val="tx2"/>
                </a:solidFill>
                <a:latin typeface="+mn-lt"/>
              </a:rPr>
              <a:t> anti-IL-13 </a:t>
            </a:r>
            <a:r>
              <a:rPr lang="es-ES" sz="900" b="0" i="0" u="none" strike="noStrike" baseline="0" err="1">
                <a:solidFill>
                  <a:schemeClr val="tx2"/>
                </a:solidFill>
                <a:latin typeface="+mn-lt"/>
              </a:rPr>
              <a:t>mAb</a:t>
            </a:r>
            <a:r>
              <a:rPr lang="es-ES" sz="900" b="0" i="0" u="none" strike="noStrike" baseline="0">
                <a:solidFill>
                  <a:schemeClr val="tx2"/>
                </a:solidFill>
                <a:latin typeface="+mn-lt"/>
              </a:rPr>
              <a:t>. J </a:t>
            </a:r>
            <a:r>
              <a:rPr lang="de-DE" sz="900" b="0" i="0" u="none" strike="noStrike" baseline="0" err="1">
                <a:solidFill>
                  <a:schemeClr val="tx2"/>
                </a:solidFill>
                <a:latin typeface="+mn-lt"/>
              </a:rPr>
              <a:t>Allergy</a:t>
            </a:r>
            <a:r>
              <a:rPr lang="de-DE" sz="900" b="0" i="0" u="none" strike="noStrike" baseline="0">
                <a:solidFill>
                  <a:schemeClr val="tx2"/>
                </a:solidFill>
                <a:latin typeface="+mn-lt"/>
              </a:rPr>
              <a:t> </a:t>
            </a:r>
            <a:r>
              <a:rPr lang="de-DE" sz="900" b="0" i="0" u="none" strike="noStrike" baseline="0" err="1">
                <a:solidFill>
                  <a:schemeClr val="tx2"/>
                </a:solidFill>
                <a:latin typeface="+mn-lt"/>
              </a:rPr>
              <a:t>Clin</a:t>
            </a:r>
            <a:r>
              <a:rPr lang="de-DE" sz="900" b="0" i="0" u="none" strike="noStrike" baseline="0">
                <a:solidFill>
                  <a:schemeClr val="tx2"/>
                </a:solidFill>
                <a:latin typeface="+mn-lt"/>
              </a:rPr>
              <a:t> </a:t>
            </a:r>
            <a:r>
              <a:rPr lang="de-DE" sz="900" b="0" i="0" u="none" strike="noStrike" baseline="0" err="1">
                <a:solidFill>
                  <a:schemeClr val="tx2"/>
                </a:solidFill>
                <a:latin typeface="+mn-lt"/>
              </a:rPr>
              <a:t>Immunol</a:t>
            </a:r>
            <a:r>
              <a:rPr lang="de-DE" sz="900" b="0" i="0" u="none" strike="noStrike" baseline="0">
                <a:solidFill>
                  <a:schemeClr val="tx2"/>
                </a:solidFill>
                <a:latin typeface="+mn-lt"/>
              </a:rPr>
              <a:t>. 2022;150(3):690-700.</a:t>
            </a:r>
            <a:endParaRPr lang="es-ES" sz="900">
              <a:solidFill>
                <a:schemeClr val="tx2"/>
              </a:solidFill>
              <a:latin typeface="+mn-lt"/>
            </a:endParaRPr>
          </a:p>
        </p:txBody>
      </p:sp>
      <p:sp>
        <p:nvSpPr>
          <p:cNvPr id="29" name="Rectángulo redondeado 28">
            <a:extLst>
              <a:ext uri="{FF2B5EF4-FFF2-40B4-BE49-F238E27FC236}">
                <a16:creationId xmlns:a16="http://schemas.microsoft.com/office/drawing/2014/main" id="{44F520E7-98B9-F8AB-3B67-163D7ACD8D1C}"/>
              </a:ext>
            </a:extLst>
          </p:cNvPr>
          <p:cNvSpPr/>
          <p:nvPr/>
        </p:nvSpPr>
        <p:spPr>
          <a:xfrm>
            <a:off x="551880" y="4882117"/>
            <a:ext cx="11042473" cy="953126"/>
          </a:xfrm>
          <a:prstGeom prst="roundRect">
            <a:avLst>
              <a:gd name="adj" fmla="val 8228"/>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n 38" descr="Interfaz de usuario gráfica&#10;&#10;Descripción generada automáticamente">
            <a:extLst>
              <a:ext uri="{FF2B5EF4-FFF2-40B4-BE49-F238E27FC236}">
                <a16:creationId xmlns:a16="http://schemas.microsoft.com/office/drawing/2014/main" id="{F948F66C-6306-3191-DFBB-FC22E876D9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1313" y="1607154"/>
            <a:ext cx="5909825" cy="3527880"/>
          </a:xfrm>
          <a:prstGeom prst="rect">
            <a:avLst/>
          </a:prstGeom>
        </p:spPr>
      </p:pic>
      <p:sp>
        <p:nvSpPr>
          <p:cNvPr id="9" name="object 9"/>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tratamiento para la DA</a:t>
            </a:r>
            <a:r>
              <a:rPr lang="es-ES" baseline="30000"/>
              <a:t>1</a:t>
            </a:r>
            <a:r>
              <a:rPr lang="es-ES"/>
              <a:t>, que inhibe de forma selectiva su citoquina clave, la IL-13</a:t>
            </a:r>
            <a:r>
              <a:rPr lang="es-ES" baseline="30000"/>
              <a:t>2-5</a:t>
            </a:r>
          </a:p>
        </p:txBody>
      </p:sp>
      <p:sp>
        <p:nvSpPr>
          <p:cNvPr id="10" name="object 10"/>
          <p:cNvSpPr txBox="1"/>
          <p:nvPr/>
        </p:nvSpPr>
        <p:spPr>
          <a:xfrm>
            <a:off x="5738134" y="4923799"/>
            <a:ext cx="980374" cy="130109"/>
          </a:xfrm>
          <a:prstGeom prst="rect">
            <a:avLst/>
          </a:prstGeom>
        </p:spPr>
        <p:txBody>
          <a:bodyPr vert="horz" wrap="square" lIns="0" tIns="6931" rIns="0" bIns="0" rtlCol="0">
            <a:spAutoFit/>
          </a:bodyPr>
          <a:lstStyle/>
          <a:p>
            <a:pPr marL="7701">
              <a:spcBef>
                <a:spcPts val="55"/>
              </a:spcBef>
            </a:pPr>
            <a:r>
              <a:rPr sz="800">
                <a:solidFill>
                  <a:schemeClr val="accent1"/>
                </a:solidFill>
                <a:latin typeface="Arial"/>
                <a:cs typeface="Arial"/>
              </a:rPr>
              <a:t>Moyle</a:t>
            </a:r>
            <a:r>
              <a:rPr sz="800" spc="-18">
                <a:solidFill>
                  <a:schemeClr val="accent1"/>
                </a:solidFill>
                <a:latin typeface="Arial"/>
                <a:cs typeface="Arial"/>
              </a:rPr>
              <a:t> </a:t>
            </a:r>
            <a:r>
              <a:rPr sz="800">
                <a:solidFill>
                  <a:schemeClr val="accent1"/>
                </a:solidFill>
                <a:latin typeface="Arial"/>
                <a:cs typeface="Arial"/>
              </a:rPr>
              <a:t>M,</a:t>
            </a:r>
            <a:r>
              <a:rPr sz="800" spc="-18">
                <a:solidFill>
                  <a:schemeClr val="accent1"/>
                </a:solidFill>
                <a:latin typeface="Arial"/>
                <a:cs typeface="Arial"/>
              </a:rPr>
              <a:t> </a:t>
            </a:r>
            <a:r>
              <a:rPr sz="800" i="1">
                <a:solidFill>
                  <a:schemeClr val="accent1"/>
                </a:solidFill>
                <a:latin typeface="Arial"/>
                <a:cs typeface="Arial"/>
              </a:rPr>
              <a:t>et</a:t>
            </a:r>
            <a:r>
              <a:rPr sz="800" i="1" spc="-18">
                <a:solidFill>
                  <a:schemeClr val="accent1"/>
                </a:solidFill>
                <a:latin typeface="Arial"/>
                <a:cs typeface="Arial"/>
              </a:rPr>
              <a:t> </a:t>
            </a:r>
            <a:r>
              <a:rPr sz="800" i="1">
                <a:solidFill>
                  <a:schemeClr val="accent1"/>
                </a:solidFill>
                <a:latin typeface="Arial"/>
                <a:cs typeface="Arial"/>
              </a:rPr>
              <a:t>al.</a:t>
            </a:r>
            <a:r>
              <a:rPr sz="800" i="1" spc="-18">
                <a:solidFill>
                  <a:schemeClr val="accent1"/>
                </a:solidFill>
                <a:latin typeface="Arial"/>
                <a:cs typeface="Arial"/>
              </a:rPr>
              <a:t> </a:t>
            </a:r>
            <a:r>
              <a:rPr sz="800" spc="-12">
                <a:solidFill>
                  <a:schemeClr val="accent1"/>
                </a:solidFill>
                <a:latin typeface="Arial"/>
                <a:cs typeface="Arial"/>
              </a:rPr>
              <a:t>2019</a:t>
            </a:r>
            <a:r>
              <a:rPr lang="es-ES" sz="800" spc="-12" baseline="30000">
                <a:solidFill>
                  <a:schemeClr val="accent1"/>
                </a:solidFill>
                <a:latin typeface="Arial"/>
                <a:cs typeface="Arial"/>
              </a:rPr>
              <a:t>4</a:t>
            </a:r>
            <a:endParaRPr sz="800" baseline="30000">
              <a:solidFill>
                <a:schemeClr val="accent1"/>
              </a:solidFill>
              <a:latin typeface="Arial"/>
              <a:cs typeface="Arial"/>
            </a:endParaRPr>
          </a:p>
        </p:txBody>
      </p:sp>
      <p:sp>
        <p:nvSpPr>
          <p:cNvPr id="25" name="object 25"/>
          <p:cNvSpPr txBox="1"/>
          <p:nvPr/>
        </p:nvSpPr>
        <p:spPr>
          <a:xfrm>
            <a:off x="7171642" y="5200984"/>
            <a:ext cx="3140202" cy="169520"/>
          </a:xfrm>
          <a:prstGeom prst="rect">
            <a:avLst/>
          </a:prstGeom>
        </p:spPr>
        <p:txBody>
          <a:bodyPr vert="horz" wrap="square" lIns="0" tIns="10782" rIns="0" bIns="0" rtlCol="0">
            <a:spAutoFit/>
          </a:bodyPr>
          <a:lstStyle/>
          <a:p>
            <a:pPr marL="23104">
              <a:spcBef>
                <a:spcPts val="85"/>
              </a:spcBef>
            </a:pPr>
            <a:r>
              <a:rPr sz="1031">
                <a:solidFill>
                  <a:srgbClr val="22346A"/>
                </a:solidFill>
                <a:latin typeface="Arial"/>
                <a:cs typeface="Arial"/>
              </a:rPr>
              <a:t>Células</a:t>
            </a:r>
            <a:r>
              <a:rPr sz="1031" spc="42">
                <a:solidFill>
                  <a:srgbClr val="22346A"/>
                </a:solidFill>
                <a:latin typeface="Arial"/>
                <a:cs typeface="Arial"/>
              </a:rPr>
              <a:t> </a:t>
            </a:r>
            <a:r>
              <a:rPr sz="1031">
                <a:solidFill>
                  <a:srgbClr val="22346A"/>
                </a:solidFill>
                <a:latin typeface="Arial"/>
                <a:cs typeface="Arial"/>
              </a:rPr>
              <a:t>estructurales</a:t>
            </a:r>
            <a:r>
              <a:rPr sz="1031" spc="49">
                <a:solidFill>
                  <a:srgbClr val="22346A"/>
                </a:solidFill>
                <a:latin typeface="Arial"/>
                <a:cs typeface="Arial"/>
              </a:rPr>
              <a:t> </a:t>
            </a:r>
            <a:r>
              <a:rPr sz="1031">
                <a:solidFill>
                  <a:srgbClr val="22346A"/>
                </a:solidFill>
                <a:latin typeface="Arial"/>
                <a:cs typeface="Arial"/>
              </a:rPr>
              <a:t>de</a:t>
            </a:r>
            <a:r>
              <a:rPr sz="1031" spc="52">
                <a:solidFill>
                  <a:srgbClr val="22346A"/>
                </a:solidFill>
                <a:latin typeface="Arial"/>
                <a:cs typeface="Arial"/>
              </a:rPr>
              <a:t> </a:t>
            </a:r>
            <a:r>
              <a:rPr sz="1031">
                <a:solidFill>
                  <a:srgbClr val="22346A"/>
                </a:solidFill>
                <a:latin typeface="Arial"/>
                <a:cs typeface="Arial"/>
              </a:rPr>
              <a:t>la</a:t>
            </a:r>
            <a:r>
              <a:rPr sz="1031" spc="49">
                <a:solidFill>
                  <a:srgbClr val="22346A"/>
                </a:solidFill>
                <a:latin typeface="Arial"/>
                <a:cs typeface="Arial"/>
              </a:rPr>
              <a:t> </a:t>
            </a:r>
            <a:r>
              <a:rPr sz="1031">
                <a:solidFill>
                  <a:srgbClr val="22346A"/>
                </a:solidFill>
                <a:latin typeface="Arial"/>
                <a:cs typeface="Arial"/>
              </a:rPr>
              <a:t>piel</a:t>
            </a:r>
            <a:r>
              <a:rPr sz="1031" spc="52">
                <a:solidFill>
                  <a:srgbClr val="22346A"/>
                </a:solidFill>
                <a:latin typeface="Arial"/>
                <a:cs typeface="Arial"/>
              </a:rPr>
              <a:t> </a:t>
            </a:r>
            <a:r>
              <a:rPr sz="1031">
                <a:solidFill>
                  <a:srgbClr val="22346A"/>
                </a:solidFill>
                <a:latin typeface="Arial"/>
                <a:cs typeface="Arial"/>
              </a:rPr>
              <a:t>y</a:t>
            </a:r>
            <a:r>
              <a:rPr sz="1031" spc="49">
                <a:solidFill>
                  <a:srgbClr val="22346A"/>
                </a:solidFill>
                <a:latin typeface="Arial"/>
                <a:cs typeface="Arial"/>
              </a:rPr>
              <a:t> </a:t>
            </a:r>
            <a:r>
              <a:rPr sz="1031">
                <a:solidFill>
                  <a:srgbClr val="22346A"/>
                </a:solidFill>
                <a:latin typeface="Arial"/>
                <a:cs typeface="Arial"/>
              </a:rPr>
              <a:t>células</a:t>
            </a:r>
            <a:r>
              <a:rPr sz="1031" spc="52">
                <a:solidFill>
                  <a:srgbClr val="22346A"/>
                </a:solidFill>
                <a:latin typeface="Arial"/>
                <a:cs typeface="Arial"/>
              </a:rPr>
              <a:t> </a:t>
            </a:r>
            <a:r>
              <a:rPr sz="1031" spc="-6">
                <a:solidFill>
                  <a:srgbClr val="22346A"/>
                </a:solidFill>
                <a:latin typeface="Arial"/>
                <a:cs typeface="Arial"/>
              </a:rPr>
              <a:t>mieloides</a:t>
            </a:r>
            <a:r>
              <a:rPr sz="910" spc="-9" baseline="33333">
                <a:solidFill>
                  <a:srgbClr val="22346A"/>
                </a:solidFill>
                <a:latin typeface="Arial"/>
                <a:cs typeface="Arial"/>
              </a:rPr>
              <a:t>3,7</a:t>
            </a:r>
            <a:endParaRPr sz="910" baseline="33333">
              <a:latin typeface="Arial"/>
              <a:cs typeface="Arial"/>
            </a:endParaRPr>
          </a:p>
        </p:txBody>
      </p:sp>
      <p:grpSp>
        <p:nvGrpSpPr>
          <p:cNvPr id="27" name="object 27"/>
          <p:cNvGrpSpPr/>
          <p:nvPr/>
        </p:nvGrpSpPr>
        <p:grpSpPr>
          <a:xfrm>
            <a:off x="794368" y="4907587"/>
            <a:ext cx="172124" cy="180595"/>
            <a:chOff x="3695973" y="7580494"/>
            <a:chExt cx="283845" cy="297815"/>
          </a:xfrm>
        </p:grpSpPr>
        <p:pic>
          <p:nvPicPr>
            <p:cNvPr id="28" name="object 28"/>
            <p:cNvPicPr/>
            <p:nvPr/>
          </p:nvPicPr>
          <p:blipFill>
            <a:blip r:embed="rId3" cstate="print"/>
            <a:stretch>
              <a:fillRect/>
            </a:stretch>
          </p:blipFill>
          <p:spPr>
            <a:xfrm>
              <a:off x="3796708" y="7580494"/>
              <a:ext cx="182694" cy="215011"/>
            </a:xfrm>
            <a:prstGeom prst="rect">
              <a:avLst/>
            </a:prstGeom>
          </p:spPr>
        </p:pic>
        <p:sp>
          <p:nvSpPr>
            <p:cNvPr id="29" name="object 29"/>
            <p:cNvSpPr/>
            <p:nvPr/>
          </p:nvSpPr>
          <p:spPr>
            <a:xfrm>
              <a:off x="3707016" y="7606803"/>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endParaRPr/>
            </a:p>
          </p:txBody>
        </p:sp>
      </p:grpSp>
      <p:grpSp>
        <p:nvGrpSpPr>
          <p:cNvPr id="30" name="object 30"/>
          <p:cNvGrpSpPr/>
          <p:nvPr/>
        </p:nvGrpSpPr>
        <p:grpSpPr>
          <a:xfrm>
            <a:off x="794368" y="2892133"/>
            <a:ext cx="172124" cy="180595"/>
            <a:chOff x="3695973" y="4522962"/>
            <a:chExt cx="283845" cy="297815"/>
          </a:xfrm>
        </p:grpSpPr>
        <p:pic>
          <p:nvPicPr>
            <p:cNvPr id="31" name="object 31"/>
            <p:cNvPicPr/>
            <p:nvPr/>
          </p:nvPicPr>
          <p:blipFill>
            <a:blip r:embed="rId3" cstate="print"/>
            <a:stretch>
              <a:fillRect/>
            </a:stretch>
          </p:blipFill>
          <p:spPr>
            <a:xfrm>
              <a:off x="3796708" y="4522962"/>
              <a:ext cx="182694" cy="215011"/>
            </a:xfrm>
            <a:prstGeom prst="rect">
              <a:avLst/>
            </a:prstGeom>
          </p:spPr>
        </p:pic>
        <p:sp>
          <p:nvSpPr>
            <p:cNvPr id="32" name="object 32"/>
            <p:cNvSpPr/>
            <p:nvPr/>
          </p:nvSpPr>
          <p:spPr>
            <a:xfrm>
              <a:off x="3707016" y="4549270"/>
              <a:ext cx="260350" cy="260350"/>
            </a:xfrm>
            <a:custGeom>
              <a:avLst/>
              <a:gdLst/>
              <a:ahLst/>
              <a:cxnLst/>
              <a:rect l="l" t="t" r="r" b="b"/>
              <a:pathLst>
                <a:path w="260350" h="260350">
                  <a:moveTo>
                    <a:pt x="130077" y="0"/>
                  </a:moveTo>
                  <a:lnTo>
                    <a:pt x="79444" y="10221"/>
                  </a:lnTo>
                  <a:lnTo>
                    <a:pt x="38098" y="38098"/>
                  </a:lnTo>
                  <a:lnTo>
                    <a:pt x="10221" y="79444"/>
                  </a:lnTo>
                  <a:lnTo>
                    <a:pt x="0" y="130077"/>
                  </a:lnTo>
                  <a:lnTo>
                    <a:pt x="10221" y="180711"/>
                  </a:lnTo>
                  <a:lnTo>
                    <a:pt x="38098" y="222060"/>
                  </a:lnTo>
                  <a:lnTo>
                    <a:pt x="79444" y="249939"/>
                  </a:lnTo>
                  <a:lnTo>
                    <a:pt x="130077" y="260162"/>
                  </a:lnTo>
                  <a:lnTo>
                    <a:pt x="180710" y="249939"/>
                  </a:lnTo>
                  <a:lnTo>
                    <a:pt x="222057" y="222060"/>
                  </a:lnTo>
                  <a:lnTo>
                    <a:pt x="249933" y="180711"/>
                  </a:lnTo>
                  <a:lnTo>
                    <a:pt x="260155" y="130077"/>
                  </a:lnTo>
                </a:path>
              </a:pathLst>
            </a:custGeom>
            <a:ln w="22086">
              <a:solidFill>
                <a:srgbClr val="3FA535"/>
              </a:solidFill>
            </a:ln>
          </p:spPr>
          <p:txBody>
            <a:bodyPr wrap="square" lIns="0" tIns="0" rIns="0" bIns="0" rtlCol="0"/>
            <a:lstStyle/>
            <a:p>
              <a:endParaRPr/>
            </a:p>
          </p:txBody>
        </p:sp>
      </p:grpSp>
      <p:pic>
        <p:nvPicPr>
          <p:cNvPr id="33" name="object 33"/>
          <p:cNvPicPr/>
          <p:nvPr/>
        </p:nvPicPr>
        <p:blipFill>
          <a:blip r:embed="rId4" cstate="print"/>
          <a:stretch>
            <a:fillRect/>
          </a:stretch>
        </p:blipFill>
        <p:spPr>
          <a:xfrm>
            <a:off x="794394" y="3878732"/>
            <a:ext cx="141573" cy="150341"/>
          </a:xfrm>
          <a:prstGeom prst="rect">
            <a:avLst/>
          </a:prstGeom>
        </p:spPr>
      </p:pic>
      <p:sp>
        <p:nvSpPr>
          <p:cNvPr id="34" name="object 34"/>
          <p:cNvSpPr txBox="1"/>
          <p:nvPr/>
        </p:nvSpPr>
        <p:spPr>
          <a:xfrm>
            <a:off x="544092" y="1522213"/>
            <a:ext cx="5450308" cy="3594652"/>
          </a:xfrm>
          <a:prstGeom prst="rect">
            <a:avLst/>
          </a:prstGeom>
        </p:spPr>
        <p:txBody>
          <a:bodyPr vert="horz" wrap="square" lIns="0" tIns="7316" rIns="0" bIns="0" rtlCol="0">
            <a:spAutoFit/>
          </a:bodyPr>
          <a:lstStyle/>
          <a:p>
            <a:pPr marL="46208" marR="41587">
              <a:lnSpc>
                <a:spcPct val="100499"/>
              </a:lnSpc>
              <a:spcBef>
                <a:spcPts val="58"/>
              </a:spcBef>
            </a:pPr>
            <a:r>
              <a:rPr sz="1600" b="1">
                <a:solidFill>
                  <a:srgbClr val="7A45B8"/>
                </a:solidFill>
                <a:latin typeface="Arial"/>
                <a:cs typeface="Arial"/>
              </a:rPr>
              <a:t>EBGLYSS</a:t>
            </a:r>
            <a:r>
              <a:rPr sz="1600" b="1" baseline="32051">
                <a:solidFill>
                  <a:srgbClr val="7A45B8"/>
                </a:solidFill>
                <a:latin typeface="Arial"/>
                <a:cs typeface="Arial"/>
              </a:rPr>
              <a:t>®</a:t>
            </a:r>
            <a:r>
              <a:rPr sz="1600" b="1" spc="213" baseline="32051">
                <a:solidFill>
                  <a:srgbClr val="7A45B8"/>
                </a:solidFill>
                <a:latin typeface="Arial"/>
                <a:cs typeface="Arial"/>
              </a:rPr>
              <a:t> </a:t>
            </a:r>
            <a:r>
              <a:rPr sz="1600" b="1">
                <a:solidFill>
                  <a:srgbClr val="7A45B8"/>
                </a:solidFill>
                <a:latin typeface="Arial"/>
                <a:cs typeface="Arial"/>
              </a:rPr>
              <a:t>se</a:t>
            </a:r>
            <a:r>
              <a:rPr sz="1600" b="1" spc="-15">
                <a:solidFill>
                  <a:srgbClr val="7A45B8"/>
                </a:solidFill>
                <a:latin typeface="Arial"/>
                <a:cs typeface="Arial"/>
              </a:rPr>
              <a:t> </a:t>
            </a:r>
            <a:r>
              <a:rPr sz="1600" b="1">
                <a:solidFill>
                  <a:srgbClr val="7A45B8"/>
                </a:solidFill>
                <a:latin typeface="Arial"/>
                <a:cs typeface="Arial"/>
              </a:rPr>
              <a:t>une</a:t>
            </a:r>
            <a:r>
              <a:rPr sz="1600" b="1" spc="-18">
                <a:solidFill>
                  <a:srgbClr val="7A45B8"/>
                </a:solidFill>
                <a:latin typeface="Arial"/>
                <a:cs typeface="Arial"/>
              </a:rPr>
              <a:t> </a:t>
            </a:r>
            <a:r>
              <a:rPr sz="1600" b="1">
                <a:solidFill>
                  <a:srgbClr val="7A45B8"/>
                </a:solidFill>
                <a:latin typeface="Arial"/>
                <a:cs typeface="Arial"/>
              </a:rPr>
              <a:t>a</a:t>
            </a:r>
            <a:r>
              <a:rPr sz="1600" b="1" spc="-15">
                <a:solidFill>
                  <a:srgbClr val="7A45B8"/>
                </a:solidFill>
                <a:latin typeface="Arial"/>
                <a:cs typeface="Arial"/>
              </a:rPr>
              <a:t> </a:t>
            </a:r>
            <a:r>
              <a:rPr sz="1600" b="1">
                <a:solidFill>
                  <a:srgbClr val="7A45B8"/>
                </a:solidFill>
                <a:latin typeface="Arial"/>
                <a:cs typeface="Arial"/>
              </a:rPr>
              <a:t>la</a:t>
            </a:r>
            <a:r>
              <a:rPr sz="1600" b="1" spc="-15">
                <a:solidFill>
                  <a:srgbClr val="7A45B8"/>
                </a:solidFill>
                <a:latin typeface="Arial"/>
                <a:cs typeface="Arial"/>
              </a:rPr>
              <a:t> </a:t>
            </a:r>
            <a:r>
              <a:rPr sz="1600" b="1" spc="-6">
                <a:solidFill>
                  <a:srgbClr val="7A45B8"/>
                </a:solidFill>
                <a:latin typeface="Arial"/>
                <a:cs typeface="Arial"/>
              </a:rPr>
              <a:t>IL-</a:t>
            </a:r>
            <a:r>
              <a:rPr sz="1600" b="1">
                <a:solidFill>
                  <a:srgbClr val="7A45B8"/>
                </a:solidFill>
                <a:latin typeface="Arial"/>
                <a:cs typeface="Arial"/>
              </a:rPr>
              <a:t>13</a:t>
            </a:r>
            <a:r>
              <a:rPr sz="1600" b="1" spc="-15">
                <a:solidFill>
                  <a:srgbClr val="7A45B8"/>
                </a:solidFill>
                <a:latin typeface="Arial"/>
                <a:cs typeface="Arial"/>
              </a:rPr>
              <a:t> </a:t>
            </a:r>
            <a:r>
              <a:rPr sz="1600" b="1">
                <a:solidFill>
                  <a:srgbClr val="7A45B8"/>
                </a:solidFill>
                <a:latin typeface="Arial"/>
                <a:cs typeface="Arial"/>
              </a:rPr>
              <a:t>con</a:t>
            </a:r>
            <a:r>
              <a:rPr sz="1600" b="1" spc="-18">
                <a:solidFill>
                  <a:srgbClr val="7A45B8"/>
                </a:solidFill>
                <a:latin typeface="Arial"/>
                <a:cs typeface="Arial"/>
              </a:rPr>
              <a:t> </a:t>
            </a:r>
            <a:r>
              <a:rPr sz="1600" b="1">
                <a:solidFill>
                  <a:srgbClr val="7A45B8"/>
                </a:solidFill>
                <a:latin typeface="Arial"/>
                <a:cs typeface="Arial"/>
              </a:rPr>
              <a:t>alta</a:t>
            </a:r>
            <a:r>
              <a:rPr sz="1600" b="1" spc="-15">
                <a:solidFill>
                  <a:srgbClr val="7A45B8"/>
                </a:solidFill>
                <a:latin typeface="Arial"/>
                <a:cs typeface="Arial"/>
              </a:rPr>
              <a:t> </a:t>
            </a:r>
            <a:r>
              <a:rPr sz="1600" b="1">
                <a:solidFill>
                  <a:srgbClr val="7A45B8"/>
                </a:solidFill>
                <a:latin typeface="Arial"/>
                <a:cs typeface="Arial"/>
              </a:rPr>
              <a:t>afinidad</a:t>
            </a:r>
            <a:r>
              <a:rPr sz="1600" b="1" spc="-15">
                <a:solidFill>
                  <a:srgbClr val="7A45B8"/>
                </a:solidFill>
                <a:latin typeface="Arial"/>
                <a:cs typeface="Arial"/>
              </a:rPr>
              <a:t> </a:t>
            </a:r>
            <a:r>
              <a:rPr sz="1600" b="1" spc="-30">
                <a:solidFill>
                  <a:srgbClr val="7A45B8"/>
                </a:solidFill>
                <a:latin typeface="Arial"/>
                <a:cs typeface="Arial"/>
              </a:rPr>
              <a:t>y </a:t>
            </a:r>
            <a:r>
              <a:rPr sz="1600" b="1">
                <a:solidFill>
                  <a:srgbClr val="7A45B8"/>
                </a:solidFill>
                <a:latin typeface="Arial"/>
                <a:cs typeface="Arial"/>
              </a:rPr>
              <a:t>una</a:t>
            </a:r>
            <a:r>
              <a:rPr sz="1600" b="1" spc="-6">
                <a:solidFill>
                  <a:srgbClr val="7A45B8"/>
                </a:solidFill>
                <a:latin typeface="Arial"/>
                <a:cs typeface="Arial"/>
              </a:rPr>
              <a:t> </a:t>
            </a:r>
            <a:r>
              <a:rPr sz="1600" b="1">
                <a:solidFill>
                  <a:srgbClr val="7A45B8"/>
                </a:solidFill>
                <a:latin typeface="Arial"/>
                <a:cs typeface="Arial"/>
              </a:rPr>
              <a:t>tasa</a:t>
            </a:r>
            <a:r>
              <a:rPr sz="1600" b="1" spc="-3">
                <a:solidFill>
                  <a:srgbClr val="7A45B8"/>
                </a:solidFill>
                <a:latin typeface="Arial"/>
                <a:cs typeface="Arial"/>
              </a:rPr>
              <a:t> </a:t>
            </a:r>
            <a:r>
              <a:rPr sz="1600" b="1">
                <a:solidFill>
                  <a:srgbClr val="7A45B8"/>
                </a:solidFill>
                <a:latin typeface="Arial"/>
                <a:cs typeface="Arial"/>
              </a:rPr>
              <a:t>de</a:t>
            </a:r>
            <a:r>
              <a:rPr sz="1600" b="1" spc="-6">
                <a:solidFill>
                  <a:srgbClr val="7A45B8"/>
                </a:solidFill>
                <a:latin typeface="Arial"/>
                <a:cs typeface="Arial"/>
              </a:rPr>
              <a:t> </a:t>
            </a:r>
            <a:r>
              <a:rPr sz="1600" b="1">
                <a:solidFill>
                  <a:srgbClr val="7A45B8"/>
                </a:solidFill>
                <a:latin typeface="Arial"/>
                <a:cs typeface="Arial"/>
              </a:rPr>
              <a:t>disociación</a:t>
            </a:r>
            <a:r>
              <a:rPr sz="1600" b="1" spc="-3">
                <a:solidFill>
                  <a:srgbClr val="7A45B8"/>
                </a:solidFill>
                <a:latin typeface="Arial"/>
                <a:cs typeface="Arial"/>
              </a:rPr>
              <a:t> </a:t>
            </a:r>
            <a:r>
              <a:rPr sz="1600" b="1" spc="-6">
                <a:solidFill>
                  <a:srgbClr val="7A45B8"/>
                </a:solidFill>
                <a:latin typeface="Arial"/>
                <a:cs typeface="Arial"/>
              </a:rPr>
              <a:t>lenta</a:t>
            </a:r>
            <a:r>
              <a:rPr sz="1600" b="1" spc="-9" baseline="32051">
                <a:solidFill>
                  <a:srgbClr val="7A45B8"/>
                </a:solidFill>
                <a:latin typeface="Arial"/>
                <a:cs typeface="Arial"/>
              </a:rPr>
              <a:t>6</a:t>
            </a:r>
            <a:endParaRPr sz="1600" baseline="32051">
              <a:latin typeface="Arial"/>
              <a:cs typeface="Arial"/>
            </a:endParaRPr>
          </a:p>
          <a:p>
            <a:pPr>
              <a:spcBef>
                <a:spcPts val="1416"/>
              </a:spcBef>
            </a:pPr>
            <a:endParaRPr sz="1364">
              <a:latin typeface="Arial"/>
              <a:cs typeface="Arial"/>
            </a:endParaRPr>
          </a:p>
          <a:p>
            <a:pPr marL="246825" indent="-200618">
              <a:buChar char="•"/>
              <a:tabLst>
                <a:tab pos="246825" algn="l"/>
              </a:tabLst>
            </a:pPr>
            <a:r>
              <a:rPr sz="1200">
                <a:solidFill>
                  <a:srgbClr val="22346A"/>
                </a:solidFill>
                <a:latin typeface="Arial"/>
                <a:cs typeface="Arial"/>
              </a:rPr>
              <a:t>No</a:t>
            </a:r>
            <a:r>
              <a:rPr sz="1200" spc="33">
                <a:solidFill>
                  <a:srgbClr val="22346A"/>
                </a:solidFill>
                <a:latin typeface="Arial"/>
                <a:cs typeface="Arial"/>
              </a:rPr>
              <a:t> </a:t>
            </a:r>
            <a:r>
              <a:rPr sz="1200">
                <a:solidFill>
                  <a:srgbClr val="22346A"/>
                </a:solidFill>
                <a:latin typeface="Arial"/>
                <a:cs typeface="Arial"/>
              </a:rPr>
              <a:t>hay</a:t>
            </a:r>
            <a:r>
              <a:rPr sz="1200" spc="36">
                <a:solidFill>
                  <a:srgbClr val="22346A"/>
                </a:solidFill>
                <a:latin typeface="Arial"/>
                <a:cs typeface="Arial"/>
              </a:rPr>
              <a:t> </a:t>
            </a:r>
            <a:r>
              <a:rPr sz="1200">
                <a:solidFill>
                  <a:srgbClr val="22346A"/>
                </a:solidFill>
                <a:latin typeface="Arial"/>
                <a:cs typeface="Arial"/>
              </a:rPr>
              <a:t>evidencia</a:t>
            </a:r>
            <a:r>
              <a:rPr sz="1200" spc="33">
                <a:solidFill>
                  <a:srgbClr val="22346A"/>
                </a:solidFill>
                <a:latin typeface="Arial"/>
                <a:cs typeface="Arial"/>
              </a:rPr>
              <a:t> </a:t>
            </a:r>
            <a:r>
              <a:rPr sz="1200">
                <a:solidFill>
                  <a:srgbClr val="22346A"/>
                </a:solidFill>
                <a:latin typeface="Arial"/>
                <a:cs typeface="Arial"/>
              </a:rPr>
              <a:t>que</a:t>
            </a:r>
            <a:r>
              <a:rPr sz="1200" spc="36">
                <a:solidFill>
                  <a:srgbClr val="22346A"/>
                </a:solidFill>
                <a:latin typeface="Arial"/>
                <a:cs typeface="Arial"/>
              </a:rPr>
              <a:t> </a:t>
            </a:r>
            <a:r>
              <a:rPr sz="1200">
                <a:solidFill>
                  <a:srgbClr val="22346A"/>
                </a:solidFill>
                <a:latin typeface="Arial"/>
                <a:cs typeface="Arial"/>
              </a:rPr>
              <a:t>sugiera</a:t>
            </a:r>
            <a:r>
              <a:rPr sz="1200" spc="36">
                <a:solidFill>
                  <a:srgbClr val="22346A"/>
                </a:solidFill>
                <a:latin typeface="Arial"/>
                <a:cs typeface="Arial"/>
              </a:rPr>
              <a:t> </a:t>
            </a:r>
            <a:r>
              <a:rPr sz="1200">
                <a:solidFill>
                  <a:srgbClr val="22346A"/>
                </a:solidFill>
                <a:latin typeface="Arial"/>
                <a:cs typeface="Arial"/>
              </a:rPr>
              <a:t>que</a:t>
            </a:r>
            <a:r>
              <a:rPr sz="1200" spc="33">
                <a:solidFill>
                  <a:srgbClr val="22346A"/>
                </a:solidFill>
                <a:latin typeface="Arial"/>
                <a:cs typeface="Arial"/>
              </a:rPr>
              <a:t> </a:t>
            </a:r>
            <a:r>
              <a:rPr sz="1200" spc="-6">
                <a:solidFill>
                  <a:srgbClr val="22346A"/>
                </a:solidFill>
                <a:latin typeface="Arial"/>
                <a:cs typeface="Arial"/>
              </a:rPr>
              <a:t>EBGLYSS</a:t>
            </a:r>
            <a:r>
              <a:rPr sz="1200" spc="-9" baseline="33333">
                <a:solidFill>
                  <a:srgbClr val="22346A"/>
                </a:solidFill>
                <a:latin typeface="Arial"/>
                <a:cs typeface="Arial"/>
              </a:rPr>
              <a:t>®</a:t>
            </a:r>
            <a:endParaRPr sz="1200" baseline="33333">
              <a:latin typeface="Arial"/>
              <a:cs typeface="Arial"/>
            </a:endParaRPr>
          </a:p>
          <a:p>
            <a:pPr marL="246825">
              <a:spcBef>
                <a:spcPts val="30"/>
              </a:spcBef>
            </a:pPr>
            <a:r>
              <a:rPr sz="1200" b="1">
                <a:solidFill>
                  <a:srgbClr val="22346A"/>
                </a:solidFill>
                <a:latin typeface="Arial"/>
                <a:cs typeface="Arial"/>
              </a:rPr>
              <a:t>interfiera</a:t>
            </a:r>
            <a:r>
              <a:rPr sz="1200" b="1" spc="49">
                <a:solidFill>
                  <a:srgbClr val="22346A"/>
                </a:solidFill>
                <a:latin typeface="Arial"/>
                <a:cs typeface="Arial"/>
              </a:rPr>
              <a:t> </a:t>
            </a:r>
            <a:r>
              <a:rPr sz="1200" b="1">
                <a:solidFill>
                  <a:srgbClr val="22346A"/>
                </a:solidFill>
                <a:latin typeface="Arial"/>
                <a:cs typeface="Arial"/>
              </a:rPr>
              <a:t>en</a:t>
            </a:r>
            <a:r>
              <a:rPr sz="1200" b="1" spc="49">
                <a:solidFill>
                  <a:srgbClr val="22346A"/>
                </a:solidFill>
                <a:latin typeface="Arial"/>
                <a:cs typeface="Arial"/>
              </a:rPr>
              <a:t> </a:t>
            </a:r>
            <a:r>
              <a:rPr sz="1200" b="1">
                <a:solidFill>
                  <a:srgbClr val="22346A"/>
                </a:solidFill>
                <a:latin typeface="Arial"/>
                <a:cs typeface="Arial"/>
              </a:rPr>
              <a:t>la</a:t>
            </a:r>
            <a:r>
              <a:rPr sz="1200" b="1" spc="49">
                <a:solidFill>
                  <a:srgbClr val="22346A"/>
                </a:solidFill>
                <a:latin typeface="Arial"/>
                <a:cs typeface="Arial"/>
              </a:rPr>
              <a:t> </a:t>
            </a:r>
            <a:r>
              <a:rPr sz="1200" b="1">
                <a:solidFill>
                  <a:srgbClr val="22346A"/>
                </a:solidFill>
                <a:latin typeface="Arial"/>
                <a:cs typeface="Arial"/>
              </a:rPr>
              <a:t>señalización</a:t>
            </a:r>
            <a:r>
              <a:rPr sz="1200" b="1" spc="49">
                <a:solidFill>
                  <a:srgbClr val="22346A"/>
                </a:solidFill>
                <a:latin typeface="Arial"/>
                <a:cs typeface="Arial"/>
              </a:rPr>
              <a:t> </a:t>
            </a:r>
            <a:r>
              <a:rPr sz="1200" b="1">
                <a:solidFill>
                  <a:srgbClr val="22346A"/>
                </a:solidFill>
                <a:latin typeface="Arial"/>
                <a:cs typeface="Arial"/>
              </a:rPr>
              <a:t>de</a:t>
            </a:r>
            <a:r>
              <a:rPr sz="1200" b="1" spc="49">
                <a:solidFill>
                  <a:srgbClr val="22346A"/>
                </a:solidFill>
                <a:latin typeface="Arial"/>
                <a:cs typeface="Arial"/>
              </a:rPr>
              <a:t> </a:t>
            </a:r>
            <a:r>
              <a:rPr sz="1200" b="1">
                <a:solidFill>
                  <a:srgbClr val="22346A"/>
                </a:solidFill>
                <a:latin typeface="Arial"/>
                <a:cs typeface="Arial"/>
              </a:rPr>
              <a:t>la</a:t>
            </a:r>
            <a:r>
              <a:rPr sz="1200" b="1" spc="49">
                <a:solidFill>
                  <a:srgbClr val="22346A"/>
                </a:solidFill>
                <a:latin typeface="Arial"/>
                <a:cs typeface="Arial"/>
              </a:rPr>
              <a:t> </a:t>
            </a:r>
            <a:r>
              <a:rPr sz="1200" b="1">
                <a:solidFill>
                  <a:srgbClr val="22346A"/>
                </a:solidFill>
                <a:latin typeface="Arial"/>
                <a:cs typeface="Arial"/>
              </a:rPr>
              <a:t>IL-</a:t>
            </a:r>
            <a:r>
              <a:rPr sz="1200" b="1" spc="-15">
                <a:solidFill>
                  <a:srgbClr val="22346A"/>
                </a:solidFill>
                <a:latin typeface="Arial"/>
                <a:cs typeface="Arial"/>
              </a:rPr>
              <a:t>4</a:t>
            </a:r>
            <a:r>
              <a:rPr sz="1200" spc="-22" baseline="33333">
                <a:solidFill>
                  <a:srgbClr val="22346A"/>
                </a:solidFill>
                <a:latin typeface="Arial"/>
                <a:cs typeface="Arial"/>
              </a:rPr>
              <a:t>6</a:t>
            </a:r>
            <a:endParaRPr sz="1200" baseline="33333">
              <a:latin typeface="Arial"/>
              <a:cs typeface="Arial"/>
            </a:endParaRPr>
          </a:p>
          <a:p>
            <a:pPr marL="510210">
              <a:spcBef>
                <a:spcPts val="888"/>
              </a:spcBef>
            </a:pPr>
            <a:r>
              <a:rPr sz="1200" b="1">
                <a:solidFill>
                  <a:srgbClr val="3FA535"/>
                </a:solidFill>
                <a:latin typeface="Arial"/>
                <a:cs typeface="Arial"/>
              </a:rPr>
              <a:t>Señalización</a:t>
            </a:r>
            <a:r>
              <a:rPr sz="1200" b="1" spc="58">
                <a:solidFill>
                  <a:srgbClr val="3FA535"/>
                </a:solidFill>
                <a:latin typeface="Arial"/>
                <a:cs typeface="Arial"/>
              </a:rPr>
              <a:t> </a:t>
            </a:r>
            <a:r>
              <a:rPr sz="1200" b="1">
                <a:solidFill>
                  <a:srgbClr val="3FA535"/>
                </a:solidFill>
                <a:latin typeface="Arial"/>
                <a:cs typeface="Arial"/>
              </a:rPr>
              <a:t>IL-</a:t>
            </a:r>
            <a:r>
              <a:rPr sz="1200" b="1" spc="-30">
                <a:solidFill>
                  <a:srgbClr val="3FA535"/>
                </a:solidFill>
                <a:latin typeface="Arial"/>
                <a:cs typeface="Arial"/>
              </a:rPr>
              <a:t>4</a:t>
            </a:r>
            <a:endParaRPr sz="1200">
              <a:latin typeface="Arial"/>
              <a:cs typeface="Arial"/>
            </a:endParaRPr>
          </a:p>
          <a:p>
            <a:pPr>
              <a:spcBef>
                <a:spcPts val="958"/>
              </a:spcBef>
            </a:pPr>
            <a:endParaRPr sz="1200">
              <a:latin typeface="Arial"/>
              <a:cs typeface="Arial"/>
            </a:endParaRPr>
          </a:p>
          <a:p>
            <a:pPr marL="247211" marR="1310758" indent="-201003">
              <a:lnSpc>
                <a:spcPct val="102299"/>
              </a:lnSpc>
              <a:spcBef>
                <a:spcPts val="3"/>
              </a:spcBef>
              <a:buChar char="•"/>
              <a:tabLst>
                <a:tab pos="247211" algn="l"/>
              </a:tabLst>
            </a:pPr>
            <a:r>
              <a:rPr sz="1200">
                <a:solidFill>
                  <a:srgbClr val="22346A"/>
                </a:solidFill>
                <a:latin typeface="Arial"/>
                <a:cs typeface="Arial"/>
              </a:rPr>
              <a:t>EBGLYSS</a:t>
            </a:r>
            <a:r>
              <a:rPr sz="1200" baseline="33333">
                <a:solidFill>
                  <a:srgbClr val="22346A"/>
                </a:solidFill>
                <a:latin typeface="Arial"/>
                <a:cs typeface="Arial"/>
              </a:rPr>
              <a:t>®</a:t>
            </a:r>
            <a:r>
              <a:rPr sz="1200" spc="218" baseline="33333">
                <a:solidFill>
                  <a:srgbClr val="22346A"/>
                </a:solidFill>
                <a:latin typeface="Arial"/>
                <a:cs typeface="Arial"/>
              </a:rPr>
              <a:t> </a:t>
            </a:r>
            <a:r>
              <a:rPr sz="1200">
                <a:solidFill>
                  <a:srgbClr val="22346A"/>
                </a:solidFill>
                <a:latin typeface="Arial"/>
                <a:cs typeface="Arial"/>
              </a:rPr>
              <a:t>se</a:t>
            </a:r>
            <a:r>
              <a:rPr sz="1200" spc="33">
                <a:solidFill>
                  <a:srgbClr val="22346A"/>
                </a:solidFill>
                <a:latin typeface="Arial"/>
                <a:cs typeface="Arial"/>
              </a:rPr>
              <a:t> </a:t>
            </a:r>
            <a:r>
              <a:rPr sz="1200">
                <a:solidFill>
                  <a:srgbClr val="22346A"/>
                </a:solidFill>
                <a:latin typeface="Arial"/>
                <a:cs typeface="Arial"/>
              </a:rPr>
              <a:t>une</a:t>
            </a:r>
            <a:r>
              <a:rPr sz="1200" spc="30">
                <a:solidFill>
                  <a:srgbClr val="22346A"/>
                </a:solidFill>
                <a:latin typeface="Arial"/>
                <a:cs typeface="Arial"/>
              </a:rPr>
              <a:t> </a:t>
            </a:r>
            <a:r>
              <a:rPr sz="1200">
                <a:solidFill>
                  <a:srgbClr val="22346A"/>
                </a:solidFill>
                <a:latin typeface="Arial"/>
                <a:cs typeface="Arial"/>
              </a:rPr>
              <a:t>selectivamente</a:t>
            </a:r>
            <a:r>
              <a:rPr sz="1200" spc="33">
                <a:solidFill>
                  <a:srgbClr val="22346A"/>
                </a:solidFill>
                <a:latin typeface="Arial"/>
                <a:cs typeface="Arial"/>
              </a:rPr>
              <a:t> </a:t>
            </a:r>
            <a:r>
              <a:rPr sz="1200" spc="-30">
                <a:solidFill>
                  <a:srgbClr val="22346A"/>
                </a:solidFill>
                <a:latin typeface="Arial"/>
                <a:cs typeface="Arial"/>
              </a:rPr>
              <a:t>y</a:t>
            </a:r>
            <a:r>
              <a:rPr sz="1200" spc="303">
                <a:solidFill>
                  <a:srgbClr val="22346A"/>
                </a:solidFill>
                <a:latin typeface="Arial"/>
                <a:cs typeface="Arial"/>
              </a:rPr>
              <a:t> </a:t>
            </a:r>
            <a:r>
              <a:rPr sz="1200">
                <a:solidFill>
                  <a:srgbClr val="22346A"/>
                </a:solidFill>
                <a:latin typeface="Arial"/>
                <a:cs typeface="Arial"/>
              </a:rPr>
              <a:t>con</a:t>
            </a:r>
            <a:r>
              <a:rPr sz="1200" spc="30">
                <a:solidFill>
                  <a:srgbClr val="22346A"/>
                </a:solidFill>
                <a:latin typeface="Arial"/>
                <a:cs typeface="Arial"/>
              </a:rPr>
              <a:t> </a:t>
            </a:r>
            <a:r>
              <a:rPr sz="1200" b="1">
                <a:solidFill>
                  <a:srgbClr val="22346A"/>
                </a:solidFill>
                <a:latin typeface="Arial"/>
                <a:cs typeface="Arial"/>
              </a:rPr>
              <a:t>alta</a:t>
            </a:r>
            <a:r>
              <a:rPr sz="1200" b="1" spc="33">
                <a:solidFill>
                  <a:srgbClr val="22346A"/>
                </a:solidFill>
                <a:latin typeface="Arial"/>
                <a:cs typeface="Arial"/>
              </a:rPr>
              <a:t> </a:t>
            </a:r>
            <a:r>
              <a:rPr sz="1200" b="1">
                <a:solidFill>
                  <a:srgbClr val="22346A"/>
                </a:solidFill>
                <a:latin typeface="Arial"/>
                <a:cs typeface="Arial"/>
              </a:rPr>
              <a:t>afinidad</a:t>
            </a:r>
            <a:r>
              <a:rPr sz="1200" b="1" spc="33">
                <a:solidFill>
                  <a:srgbClr val="22346A"/>
                </a:solidFill>
                <a:latin typeface="Arial"/>
                <a:cs typeface="Arial"/>
              </a:rPr>
              <a:t> </a:t>
            </a:r>
            <a:r>
              <a:rPr sz="1200" b="1">
                <a:solidFill>
                  <a:srgbClr val="22346A"/>
                </a:solidFill>
                <a:latin typeface="Arial"/>
                <a:cs typeface="Arial"/>
              </a:rPr>
              <a:t>a</a:t>
            </a:r>
            <a:r>
              <a:rPr sz="1200" b="1" spc="33">
                <a:solidFill>
                  <a:srgbClr val="22346A"/>
                </a:solidFill>
                <a:latin typeface="Arial"/>
                <a:cs typeface="Arial"/>
              </a:rPr>
              <a:t> </a:t>
            </a:r>
            <a:r>
              <a:rPr sz="1200" b="1">
                <a:solidFill>
                  <a:srgbClr val="22346A"/>
                </a:solidFill>
                <a:latin typeface="Arial"/>
                <a:cs typeface="Arial"/>
              </a:rPr>
              <a:t>la</a:t>
            </a:r>
            <a:r>
              <a:rPr sz="1200" b="1" spc="33">
                <a:solidFill>
                  <a:srgbClr val="22346A"/>
                </a:solidFill>
                <a:latin typeface="Arial"/>
                <a:cs typeface="Arial"/>
              </a:rPr>
              <a:t> </a:t>
            </a:r>
            <a:r>
              <a:rPr sz="1200" b="1">
                <a:solidFill>
                  <a:srgbClr val="22346A"/>
                </a:solidFill>
                <a:latin typeface="Arial"/>
                <a:cs typeface="Arial"/>
              </a:rPr>
              <a:t>IL-13</a:t>
            </a:r>
            <a:r>
              <a:rPr sz="1200" b="1" spc="33">
                <a:solidFill>
                  <a:srgbClr val="22346A"/>
                </a:solidFill>
                <a:latin typeface="Arial"/>
                <a:cs typeface="Arial"/>
              </a:rPr>
              <a:t> </a:t>
            </a:r>
            <a:r>
              <a:rPr sz="1200" b="1">
                <a:solidFill>
                  <a:srgbClr val="22346A"/>
                </a:solidFill>
                <a:latin typeface="Arial"/>
                <a:cs typeface="Arial"/>
              </a:rPr>
              <a:t>e</a:t>
            </a:r>
            <a:r>
              <a:rPr sz="1200" b="1" spc="33">
                <a:solidFill>
                  <a:srgbClr val="22346A"/>
                </a:solidFill>
                <a:latin typeface="Arial"/>
                <a:cs typeface="Arial"/>
              </a:rPr>
              <a:t> </a:t>
            </a:r>
            <a:r>
              <a:rPr sz="1200" b="1">
                <a:solidFill>
                  <a:srgbClr val="22346A"/>
                </a:solidFill>
                <a:latin typeface="Arial"/>
                <a:cs typeface="Arial"/>
              </a:rPr>
              <a:t>inhibe</a:t>
            </a:r>
            <a:r>
              <a:rPr sz="1200" b="1" spc="30">
                <a:solidFill>
                  <a:srgbClr val="22346A"/>
                </a:solidFill>
                <a:latin typeface="Arial"/>
                <a:cs typeface="Arial"/>
              </a:rPr>
              <a:t> </a:t>
            </a:r>
            <a:r>
              <a:rPr sz="1200" b="1" spc="-15">
                <a:solidFill>
                  <a:srgbClr val="22346A"/>
                </a:solidFill>
                <a:latin typeface="Arial"/>
                <a:cs typeface="Arial"/>
              </a:rPr>
              <a:t>su </a:t>
            </a:r>
            <a:r>
              <a:rPr sz="1200" b="1">
                <a:solidFill>
                  <a:srgbClr val="22346A"/>
                </a:solidFill>
                <a:latin typeface="Arial"/>
                <a:cs typeface="Arial"/>
              </a:rPr>
              <a:t>señalización</a:t>
            </a:r>
            <a:r>
              <a:rPr sz="1200" b="1" spc="67">
                <a:solidFill>
                  <a:srgbClr val="22346A"/>
                </a:solidFill>
                <a:latin typeface="Arial"/>
                <a:cs typeface="Arial"/>
              </a:rPr>
              <a:t> </a:t>
            </a:r>
            <a:r>
              <a:rPr sz="1200" b="1">
                <a:solidFill>
                  <a:srgbClr val="22346A"/>
                </a:solidFill>
                <a:latin typeface="Arial"/>
                <a:cs typeface="Arial"/>
              </a:rPr>
              <a:t>con</a:t>
            </a:r>
            <a:r>
              <a:rPr sz="1200" b="1" spc="67">
                <a:solidFill>
                  <a:srgbClr val="22346A"/>
                </a:solidFill>
                <a:latin typeface="Arial"/>
                <a:cs typeface="Arial"/>
              </a:rPr>
              <a:t> </a:t>
            </a:r>
            <a:r>
              <a:rPr sz="1200" b="1">
                <a:solidFill>
                  <a:srgbClr val="22346A"/>
                </a:solidFill>
                <a:latin typeface="Arial"/>
                <a:cs typeface="Arial"/>
              </a:rPr>
              <a:t>alta</a:t>
            </a:r>
            <a:r>
              <a:rPr sz="1200" b="1" spc="69">
                <a:solidFill>
                  <a:srgbClr val="22346A"/>
                </a:solidFill>
                <a:latin typeface="Arial"/>
                <a:cs typeface="Arial"/>
              </a:rPr>
              <a:t> </a:t>
            </a:r>
            <a:r>
              <a:rPr sz="1200" b="1" spc="-6">
                <a:solidFill>
                  <a:srgbClr val="22346A"/>
                </a:solidFill>
                <a:latin typeface="Arial"/>
                <a:cs typeface="Arial"/>
              </a:rPr>
              <a:t>potencia</a:t>
            </a:r>
            <a:r>
              <a:rPr sz="1200" spc="-9" baseline="33333">
                <a:solidFill>
                  <a:srgbClr val="22346A"/>
                </a:solidFill>
                <a:latin typeface="Arial"/>
                <a:cs typeface="Arial"/>
              </a:rPr>
              <a:t>6</a:t>
            </a:r>
            <a:endParaRPr sz="1200" baseline="33333">
              <a:latin typeface="Arial"/>
              <a:cs typeface="Arial"/>
            </a:endParaRPr>
          </a:p>
          <a:p>
            <a:pPr marL="510210">
              <a:spcBef>
                <a:spcPts val="776"/>
              </a:spcBef>
            </a:pPr>
            <a:r>
              <a:rPr sz="1200" b="1">
                <a:solidFill>
                  <a:srgbClr val="CD1719"/>
                </a:solidFill>
                <a:latin typeface="Arial"/>
                <a:cs typeface="Arial"/>
              </a:rPr>
              <a:t>Señalización</a:t>
            </a:r>
            <a:r>
              <a:rPr sz="1200" b="1" spc="58">
                <a:solidFill>
                  <a:srgbClr val="CD1719"/>
                </a:solidFill>
                <a:latin typeface="Arial"/>
                <a:cs typeface="Arial"/>
              </a:rPr>
              <a:t> </a:t>
            </a:r>
            <a:r>
              <a:rPr sz="1200" b="1">
                <a:solidFill>
                  <a:srgbClr val="CD1719"/>
                </a:solidFill>
                <a:latin typeface="Arial"/>
                <a:cs typeface="Arial"/>
              </a:rPr>
              <a:t>IL-</a:t>
            </a:r>
            <a:r>
              <a:rPr sz="1200" b="1" spc="-15">
                <a:solidFill>
                  <a:srgbClr val="CD1719"/>
                </a:solidFill>
                <a:latin typeface="Arial"/>
                <a:cs typeface="Arial"/>
              </a:rPr>
              <a:t>13</a:t>
            </a:r>
            <a:endParaRPr sz="1200">
              <a:latin typeface="Arial"/>
              <a:cs typeface="Arial"/>
            </a:endParaRPr>
          </a:p>
          <a:p>
            <a:pPr>
              <a:lnSpc>
                <a:spcPct val="100000"/>
              </a:lnSpc>
            </a:pPr>
            <a:endParaRPr sz="1200">
              <a:latin typeface="Arial"/>
              <a:cs typeface="Arial"/>
            </a:endParaRPr>
          </a:p>
          <a:p>
            <a:pPr>
              <a:spcBef>
                <a:spcPts val="206"/>
              </a:spcBef>
            </a:pPr>
            <a:endParaRPr sz="1200">
              <a:latin typeface="Arial"/>
              <a:cs typeface="Arial"/>
            </a:endParaRPr>
          </a:p>
          <a:p>
            <a:pPr marL="247211" marR="983839" indent="-201003">
              <a:lnSpc>
                <a:spcPct val="102299"/>
              </a:lnSpc>
              <a:buChar char="•"/>
              <a:tabLst>
                <a:tab pos="247211" algn="l"/>
              </a:tabLst>
            </a:pPr>
            <a:r>
              <a:rPr sz="1200">
                <a:solidFill>
                  <a:srgbClr val="22346A"/>
                </a:solidFill>
                <a:latin typeface="Arial"/>
                <a:cs typeface="Arial"/>
              </a:rPr>
              <a:t>EBGLYSS</a:t>
            </a:r>
            <a:r>
              <a:rPr sz="1200" baseline="33333">
                <a:solidFill>
                  <a:srgbClr val="22346A"/>
                </a:solidFill>
                <a:latin typeface="Arial"/>
                <a:cs typeface="Arial"/>
              </a:rPr>
              <a:t>®</a:t>
            </a:r>
            <a:r>
              <a:rPr sz="1200" spc="200" baseline="33333">
                <a:solidFill>
                  <a:srgbClr val="22346A"/>
                </a:solidFill>
                <a:latin typeface="Arial"/>
                <a:cs typeface="Arial"/>
              </a:rPr>
              <a:t> </a:t>
            </a:r>
            <a:r>
              <a:rPr sz="1200" b="1">
                <a:solidFill>
                  <a:srgbClr val="22346A"/>
                </a:solidFill>
                <a:latin typeface="Arial"/>
                <a:cs typeface="Arial"/>
              </a:rPr>
              <a:t>no</a:t>
            </a:r>
            <a:r>
              <a:rPr sz="1200" b="1" spc="18">
                <a:solidFill>
                  <a:srgbClr val="22346A"/>
                </a:solidFill>
                <a:latin typeface="Arial"/>
                <a:cs typeface="Arial"/>
              </a:rPr>
              <a:t> </a:t>
            </a:r>
            <a:r>
              <a:rPr sz="1200" b="1">
                <a:solidFill>
                  <a:srgbClr val="22346A"/>
                </a:solidFill>
                <a:latin typeface="Arial"/>
                <a:cs typeface="Arial"/>
              </a:rPr>
              <a:t>afecta</a:t>
            </a:r>
            <a:r>
              <a:rPr sz="1200" b="1" spc="21">
                <a:solidFill>
                  <a:srgbClr val="22346A"/>
                </a:solidFill>
                <a:latin typeface="Arial"/>
                <a:cs typeface="Arial"/>
              </a:rPr>
              <a:t> </a:t>
            </a:r>
            <a:r>
              <a:rPr sz="1200" b="1">
                <a:solidFill>
                  <a:srgbClr val="22346A"/>
                </a:solidFill>
                <a:latin typeface="Arial"/>
                <a:cs typeface="Arial"/>
              </a:rPr>
              <a:t>a</a:t>
            </a:r>
            <a:r>
              <a:rPr sz="1200" b="1" spc="18">
                <a:solidFill>
                  <a:srgbClr val="22346A"/>
                </a:solidFill>
                <a:latin typeface="Arial"/>
                <a:cs typeface="Arial"/>
              </a:rPr>
              <a:t> </a:t>
            </a:r>
            <a:r>
              <a:rPr sz="1200" b="1">
                <a:solidFill>
                  <a:srgbClr val="22346A"/>
                </a:solidFill>
                <a:latin typeface="Arial"/>
                <a:cs typeface="Arial"/>
              </a:rPr>
              <a:t>la</a:t>
            </a:r>
            <a:r>
              <a:rPr sz="1200" b="1" spc="21">
                <a:solidFill>
                  <a:srgbClr val="22346A"/>
                </a:solidFill>
                <a:latin typeface="Arial"/>
                <a:cs typeface="Arial"/>
              </a:rPr>
              <a:t> </a:t>
            </a:r>
            <a:r>
              <a:rPr sz="1200" b="1" spc="-6">
                <a:solidFill>
                  <a:srgbClr val="22346A"/>
                </a:solidFill>
                <a:latin typeface="Arial"/>
                <a:cs typeface="Arial"/>
              </a:rPr>
              <a:t>regulación </a:t>
            </a:r>
            <a:r>
              <a:rPr sz="1200" b="1">
                <a:solidFill>
                  <a:srgbClr val="22346A"/>
                </a:solidFill>
                <a:latin typeface="Arial"/>
                <a:cs typeface="Arial"/>
              </a:rPr>
              <a:t>endógena</a:t>
            </a:r>
            <a:r>
              <a:rPr sz="1200" b="1" spc="33">
                <a:solidFill>
                  <a:srgbClr val="22346A"/>
                </a:solidFill>
                <a:latin typeface="Arial"/>
                <a:cs typeface="Arial"/>
              </a:rPr>
              <a:t> </a:t>
            </a:r>
            <a:r>
              <a:rPr sz="1200" b="1">
                <a:solidFill>
                  <a:srgbClr val="22346A"/>
                </a:solidFill>
                <a:latin typeface="Arial"/>
                <a:cs typeface="Arial"/>
              </a:rPr>
              <a:t>de</a:t>
            </a:r>
            <a:r>
              <a:rPr sz="1200" b="1" spc="36">
                <a:solidFill>
                  <a:srgbClr val="22346A"/>
                </a:solidFill>
                <a:latin typeface="Arial"/>
                <a:cs typeface="Arial"/>
              </a:rPr>
              <a:t> </a:t>
            </a:r>
            <a:r>
              <a:rPr sz="1200" b="1">
                <a:solidFill>
                  <a:srgbClr val="22346A"/>
                </a:solidFill>
                <a:latin typeface="Arial"/>
                <a:cs typeface="Arial"/>
              </a:rPr>
              <a:t>la</a:t>
            </a:r>
            <a:r>
              <a:rPr sz="1200" b="1" spc="36">
                <a:solidFill>
                  <a:srgbClr val="22346A"/>
                </a:solidFill>
                <a:latin typeface="Arial"/>
                <a:cs typeface="Arial"/>
              </a:rPr>
              <a:t> </a:t>
            </a:r>
            <a:r>
              <a:rPr sz="1200" b="1">
                <a:solidFill>
                  <a:srgbClr val="22346A"/>
                </a:solidFill>
                <a:latin typeface="Arial"/>
                <a:cs typeface="Arial"/>
              </a:rPr>
              <a:t>IL-13</a:t>
            </a:r>
            <a:r>
              <a:rPr sz="1200" b="1" spc="33">
                <a:solidFill>
                  <a:srgbClr val="22346A"/>
                </a:solidFill>
                <a:latin typeface="Arial"/>
                <a:cs typeface="Arial"/>
              </a:rPr>
              <a:t> </a:t>
            </a:r>
            <a:r>
              <a:rPr sz="1200" b="1">
                <a:solidFill>
                  <a:srgbClr val="22346A"/>
                </a:solidFill>
                <a:latin typeface="Arial"/>
                <a:cs typeface="Arial"/>
              </a:rPr>
              <a:t>a</a:t>
            </a:r>
            <a:r>
              <a:rPr sz="1200" b="1" spc="36">
                <a:solidFill>
                  <a:srgbClr val="22346A"/>
                </a:solidFill>
                <a:latin typeface="Arial"/>
                <a:cs typeface="Arial"/>
              </a:rPr>
              <a:t> </a:t>
            </a:r>
            <a:r>
              <a:rPr sz="1200" b="1">
                <a:solidFill>
                  <a:srgbClr val="22346A"/>
                </a:solidFill>
                <a:latin typeface="Arial"/>
                <a:cs typeface="Arial"/>
              </a:rPr>
              <a:t>través</a:t>
            </a:r>
            <a:r>
              <a:rPr sz="1200" b="1" spc="36">
                <a:solidFill>
                  <a:srgbClr val="22346A"/>
                </a:solidFill>
                <a:latin typeface="Arial"/>
                <a:cs typeface="Arial"/>
              </a:rPr>
              <a:t> </a:t>
            </a:r>
            <a:r>
              <a:rPr sz="1200" b="1">
                <a:solidFill>
                  <a:srgbClr val="22346A"/>
                </a:solidFill>
                <a:latin typeface="Arial"/>
                <a:cs typeface="Arial"/>
              </a:rPr>
              <a:t>de</a:t>
            </a:r>
            <a:r>
              <a:rPr sz="1200" b="1" spc="36">
                <a:solidFill>
                  <a:srgbClr val="22346A"/>
                </a:solidFill>
                <a:latin typeface="Arial"/>
                <a:cs typeface="Arial"/>
              </a:rPr>
              <a:t> </a:t>
            </a:r>
            <a:r>
              <a:rPr sz="1200" b="1">
                <a:solidFill>
                  <a:srgbClr val="22346A"/>
                </a:solidFill>
                <a:latin typeface="Arial"/>
                <a:cs typeface="Arial"/>
              </a:rPr>
              <a:t>IL-</a:t>
            </a:r>
            <a:r>
              <a:rPr sz="1200" b="1" spc="-6">
                <a:solidFill>
                  <a:srgbClr val="22346A"/>
                </a:solidFill>
                <a:latin typeface="Arial"/>
                <a:cs typeface="Arial"/>
              </a:rPr>
              <a:t>13Rα2</a:t>
            </a:r>
            <a:r>
              <a:rPr sz="1200" spc="-9" baseline="33333">
                <a:solidFill>
                  <a:srgbClr val="22346A"/>
                </a:solidFill>
                <a:latin typeface="Arial"/>
                <a:cs typeface="Arial"/>
              </a:rPr>
              <a:t>6</a:t>
            </a:r>
            <a:endParaRPr sz="1200" baseline="33333">
              <a:latin typeface="Arial"/>
              <a:cs typeface="Arial"/>
            </a:endParaRPr>
          </a:p>
          <a:p>
            <a:pPr marL="510210">
              <a:spcBef>
                <a:spcPts val="828"/>
              </a:spcBef>
            </a:pPr>
            <a:r>
              <a:rPr sz="1200" b="1">
                <a:solidFill>
                  <a:srgbClr val="3FA535"/>
                </a:solidFill>
                <a:latin typeface="Arial"/>
                <a:cs typeface="Arial"/>
              </a:rPr>
              <a:t>Internalización</a:t>
            </a:r>
            <a:r>
              <a:rPr sz="1200" b="1" spc="21">
                <a:solidFill>
                  <a:srgbClr val="3FA535"/>
                </a:solidFill>
                <a:latin typeface="Arial"/>
                <a:cs typeface="Arial"/>
              </a:rPr>
              <a:t> </a:t>
            </a:r>
            <a:r>
              <a:rPr sz="1200" b="1">
                <a:solidFill>
                  <a:srgbClr val="3FA535"/>
                </a:solidFill>
                <a:latin typeface="Arial"/>
                <a:cs typeface="Arial"/>
              </a:rPr>
              <a:t>de</a:t>
            </a:r>
            <a:r>
              <a:rPr sz="1200" b="1" spc="24">
                <a:solidFill>
                  <a:srgbClr val="3FA535"/>
                </a:solidFill>
                <a:latin typeface="Arial"/>
                <a:cs typeface="Arial"/>
              </a:rPr>
              <a:t> </a:t>
            </a:r>
            <a:r>
              <a:rPr sz="1200" b="1">
                <a:solidFill>
                  <a:srgbClr val="3FA535"/>
                </a:solidFill>
                <a:latin typeface="Arial"/>
                <a:cs typeface="Arial"/>
              </a:rPr>
              <a:t>la</a:t>
            </a:r>
            <a:r>
              <a:rPr sz="1200" b="1" spc="24">
                <a:solidFill>
                  <a:srgbClr val="3FA535"/>
                </a:solidFill>
                <a:latin typeface="Arial"/>
                <a:cs typeface="Arial"/>
              </a:rPr>
              <a:t> </a:t>
            </a:r>
            <a:r>
              <a:rPr sz="1200" b="1">
                <a:solidFill>
                  <a:srgbClr val="3FA535"/>
                </a:solidFill>
                <a:latin typeface="Arial"/>
                <a:cs typeface="Arial"/>
              </a:rPr>
              <a:t>IL-</a:t>
            </a:r>
            <a:r>
              <a:rPr sz="1200" b="1" spc="-15">
                <a:solidFill>
                  <a:srgbClr val="3FA535"/>
                </a:solidFill>
                <a:latin typeface="Arial"/>
                <a:cs typeface="Arial"/>
              </a:rPr>
              <a:t>13</a:t>
            </a:r>
            <a:endParaRPr sz="1200">
              <a:latin typeface="Arial"/>
              <a:cs typeface="Arial"/>
            </a:endParaRPr>
          </a:p>
        </p:txBody>
      </p:sp>
      <p:sp>
        <p:nvSpPr>
          <p:cNvPr id="41" name="CuadroTexto 40">
            <a:extLst>
              <a:ext uri="{FF2B5EF4-FFF2-40B4-BE49-F238E27FC236}">
                <a16:creationId xmlns:a16="http://schemas.microsoft.com/office/drawing/2014/main" id="{C724C8CB-42A7-F48F-AF64-A3F459D3490D}"/>
              </a:ext>
            </a:extLst>
          </p:cNvPr>
          <p:cNvSpPr txBox="1"/>
          <p:nvPr/>
        </p:nvSpPr>
        <p:spPr>
          <a:xfrm>
            <a:off x="1428377" y="5893646"/>
            <a:ext cx="9090212" cy="738664"/>
          </a:xfrm>
          <a:prstGeom prst="rect">
            <a:avLst/>
          </a:prstGeom>
          <a:noFill/>
        </p:spPr>
        <p:txBody>
          <a:bodyPr wrap="square">
            <a:spAutoFit/>
          </a:bodyPr>
          <a:lstStyle/>
          <a:p>
            <a:pPr algn="just"/>
            <a:r>
              <a:rPr lang="es-ES" sz="700" b="1" i="0" u="none" strike="noStrike" baseline="0">
                <a:solidFill>
                  <a:schemeClr val="tx2"/>
                </a:solidFill>
                <a:latin typeface="+mn-lt"/>
              </a:rPr>
              <a:t>IL-4: </a:t>
            </a:r>
            <a:r>
              <a:rPr lang="es-ES" sz="700" b="0" i="0" u="none" strike="noStrike" baseline="0" err="1">
                <a:solidFill>
                  <a:schemeClr val="tx2"/>
                </a:solidFill>
                <a:latin typeface="+mn-lt"/>
              </a:rPr>
              <a:t>interleuquina</a:t>
            </a:r>
            <a:r>
              <a:rPr lang="es-ES" sz="700" b="0" i="0" u="none" strike="noStrike" baseline="0">
                <a:solidFill>
                  <a:schemeClr val="tx2"/>
                </a:solidFill>
                <a:latin typeface="+mn-lt"/>
              </a:rPr>
              <a:t> 4; </a:t>
            </a:r>
            <a:r>
              <a:rPr lang="es-ES" sz="700" b="1" i="0" u="none" strike="noStrike" baseline="0">
                <a:solidFill>
                  <a:schemeClr val="tx2"/>
                </a:solidFill>
                <a:latin typeface="+mn-lt"/>
              </a:rPr>
              <a:t>IL-13: </a:t>
            </a:r>
            <a:r>
              <a:rPr lang="es-ES" sz="700" b="0" i="0" u="none" strike="noStrike" baseline="0" err="1">
                <a:solidFill>
                  <a:schemeClr val="tx2"/>
                </a:solidFill>
                <a:latin typeface="+mn-lt"/>
              </a:rPr>
              <a:t>interleuquina</a:t>
            </a:r>
            <a:r>
              <a:rPr lang="es-ES" sz="700" b="0" i="0" u="none" strike="noStrike" baseline="0">
                <a:solidFill>
                  <a:schemeClr val="tx2"/>
                </a:solidFill>
                <a:latin typeface="+mn-lt"/>
              </a:rPr>
              <a:t> 13; </a:t>
            </a:r>
            <a:r>
              <a:rPr lang="es-ES" sz="700" b="1" i="0" u="none" strike="noStrike" baseline="0">
                <a:solidFill>
                  <a:schemeClr val="tx2"/>
                </a:solidFill>
                <a:latin typeface="+mn-lt"/>
              </a:rPr>
              <a:t>JAK: </a:t>
            </a:r>
            <a:r>
              <a:rPr lang="es-ES" sz="700" b="0" i="0" u="none" strike="noStrike" baseline="0" err="1">
                <a:solidFill>
                  <a:schemeClr val="tx2"/>
                </a:solidFill>
                <a:latin typeface="+mn-lt"/>
              </a:rPr>
              <a:t>janus</a:t>
            </a:r>
            <a:r>
              <a:rPr lang="es-ES" sz="700" b="0" i="0" u="none" strike="noStrike" baseline="0">
                <a:solidFill>
                  <a:schemeClr val="tx2"/>
                </a:solidFill>
                <a:latin typeface="+mn-lt"/>
              </a:rPr>
              <a:t> quinasa; </a:t>
            </a:r>
            <a:r>
              <a:rPr lang="es-ES" sz="700" b="1" i="0" u="none" strike="noStrike" baseline="0">
                <a:solidFill>
                  <a:schemeClr val="tx2"/>
                </a:solidFill>
                <a:latin typeface="+mn-lt"/>
              </a:rPr>
              <a:t>R𝛂: </a:t>
            </a:r>
            <a:r>
              <a:rPr lang="es-ES" sz="700" b="0" i="0" u="none" strike="noStrike" baseline="0">
                <a:solidFill>
                  <a:schemeClr val="tx2"/>
                </a:solidFill>
                <a:latin typeface="+mn-lt"/>
              </a:rPr>
              <a:t>receptor alfa.</a:t>
            </a:r>
          </a:p>
          <a:p>
            <a:pPr algn="just"/>
            <a:r>
              <a:rPr lang="es-ES" sz="700" b="1" i="0" u="none" strike="noStrike" baseline="0">
                <a:solidFill>
                  <a:schemeClr val="tx2"/>
                </a:solidFill>
                <a:latin typeface="+mn-lt"/>
              </a:rPr>
              <a:t>1.</a:t>
            </a:r>
            <a:r>
              <a:rPr lang="es-ES" sz="700" b="0" i="0" u="none" strike="noStrike" baseline="0">
                <a:solidFill>
                  <a:schemeClr val="tx2"/>
                </a:solidFill>
                <a:latin typeface="+mn-lt"/>
              </a:rPr>
              <a:t> Ficha técnica de EBGLYSS</a:t>
            </a:r>
            <a:r>
              <a:rPr lang="es-ES" sz="700" b="0" i="0" u="none" strike="noStrike" baseline="30000">
                <a:solidFill>
                  <a:schemeClr val="tx2"/>
                </a:solidFill>
                <a:latin typeface="+mn-lt"/>
              </a:rPr>
              <a:t>®</a:t>
            </a:r>
            <a:r>
              <a:rPr lang="es-ES" sz="700" b="0" i="0" u="none" strike="noStrike" baseline="0">
                <a:solidFill>
                  <a:schemeClr val="tx2"/>
                </a:solidFill>
                <a:latin typeface="+mn-lt"/>
              </a:rPr>
              <a:t>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Disponible en: https://cima.aemps.es/cima/dochtml/ft/1231765007/FT_1231765007.html. Último acceso: enero 2025. </a:t>
            </a:r>
            <a:r>
              <a:rPr lang="es-ES" sz="700" b="1" i="0" u="none" strike="noStrike" baseline="0">
                <a:solidFill>
                  <a:schemeClr val="tx2"/>
                </a:solidFill>
                <a:latin typeface="+mn-lt"/>
              </a:rPr>
              <a:t>2. </a:t>
            </a:r>
            <a:r>
              <a:rPr lang="es-ES" sz="700" b="0" i="0" u="none" strike="noStrike" baseline="0" err="1">
                <a:solidFill>
                  <a:schemeClr val="tx2"/>
                </a:solidFill>
                <a:latin typeface="+mn-lt"/>
              </a:rPr>
              <a:t>Popovic</a:t>
            </a:r>
            <a:r>
              <a:rPr lang="es-ES" sz="700" b="0" i="0" u="none" strike="noStrike" baseline="0">
                <a:solidFill>
                  <a:schemeClr val="tx2"/>
                </a:solidFill>
                <a:latin typeface="+mn-lt"/>
              </a:rPr>
              <a:t> B, </a:t>
            </a:r>
            <a:r>
              <a:rPr lang="es-ES" sz="700" b="0" i="1" u="none" strike="noStrike" baseline="0">
                <a:solidFill>
                  <a:schemeClr val="tx2"/>
                </a:solidFill>
                <a:latin typeface="+mn-lt"/>
              </a:rPr>
              <a:t>et al. </a:t>
            </a:r>
            <a:r>
              <a:rPr lang="es-ES" sz="700" b="0" i="0" u="none" strike="noStrike" baseline="0" err="1">
                <a:solidFill>
                  <a:schemeClr val="tx2"/>
                </a:solidFill>
                <a:latin typeface="+mn-lt"/>
              </a:rPr>
              <a:t>Structural</a:t>
            </a:r>
            <a:r>
              <a:rPr lang="es-ES" sz="700" b="0" i="0" u="none" strike="noStrike" baseline="0">
                <a:solidFill>
                  <a:schemeClr val="tx2"/>
                </a:solidFill>
                <a:latin typeface="+mn-lt"/>
              </a:rPr>
              <a:t> </a:t>
            </a:r>
            <a:r>
              <a:rPr lang="es-ES" sz="700" b="0" i="0" u="none" strike="noStrike" baseline="0" err="1">
                <a:solidFill>
                  <a:schemeClr val="tx2"/>
                </a:solidFill>
                <a:latin typeface="+mn-lt"/>
              </a:rPr>
              <a:t>Characterisation</a:t>
            </a:r>
            <a:r>
              <a:rPr lang="es-ES" sz="700" b="0" i="0" u="none" strike="noStrike" baseline="0">
                <a:solidFill>
                  <a:schemeClr val="tx2"/>
                </a:solidFill>
                <a:latin typeface="+mn-lt"/>
              </a:rPr>
              <a:t> </a:t>
            </a:r>
            <a:r>
              <a:rPr lang="es-ES" sz="700" b="0" i="0" u="none" strike="noStrike" baseline="0" err="1">
                <a:solidFill>
                  <a:schemeClr val="tx2"/>
                </a:solidFill>
                <a:latin typeface="+mn-lt"/>
              </a:rPr>
              <a:t>Reveals</a:t>
            </a:r>
            <a:r>
              <a:rPr lang="es-ES" sz="700" b="0" i="0" u="none" strike="noStrike" baseline="0">
                <a:solidFill>
                  <a:schemeClr val="tx2"/>
                </a:solidFill>
                <a:latin typeface="+mn-lt"/>
              </a:rPr>
              <a:t> </a:t>
            </a:r>
            <a:r>
              <a:rPr lang="es-ES" sz="700" b="0" i="0" u="none" strike="noStrike" baseline="0" err="1">
                <a:solidFill>
                  <a:schemeClr val="tx2"/>
                </a:solidFill>
                <a:latin typeface="+mn-lt"/>
              </a:rPr>
              <a:t>Mechanism</a:t>
            </a:r>
            <a:r>
              <a:rPr lang="es-ES" sz="700" b="0" i="0" u="none" strike="noStrike" baseline="0">
                <a:solidFill>
                  <a:schemeClr val="tx2"/>
                </a:solidFill>
                <a:latin typeface="+mn-lt"/>
              </a:rPr>
              <a:t> </a:t>
            </a:r>
            <a:r>
              <a:rPr lang="es-ES" sz="700" b="0" i="0" u="none" strike="noStrike" baseline="0" err="1">
                <a:solidFill>
                  <a:schemeClr val="tx2"/>
                </a:solidFill>
                <a:latin typeface="+mn-lt"/>
              </a:rPr>
              <a:t>of</a:t>
            </a:r>
            <a:r>
              <a:rPr lang="es-ES" sz="700" b="0" i="0" u="none" strike="noStrike" baseline="0">
                <a:solidFill>
                  <a:schemeClr val="tx2"/>
                </a:solidFill>
                <a:latin typeface="+mn-lt"/>
              </a:rPr>
              <a:t> IL-13-Neutralising Monoclonal </a:t>
            </a:r>
            <a:r>
              <a:rPr lang="es-ES" sz="700" b="0" i="0" u="none" strike="noStrike" baseline="0" err="1">
                <a:solidFill>
                  <a:schemeClr val="tx2"/>
                </a:solidFill>
                <a:latin typeface="+mn-lt"/>
              </a:rPr>
              <a:t>Antibody</a:t>
            </a:r>
            <a:r>
              <a:rPr lang="es-ES" sz="700">
                <a:solidFill>
                  <a:schemeClr val="tx2"/>
                </a:solidFill>
                <a:latin typeface="+mn-lt"/>
              </a:rPr>
              <a:t> </a:t>
            </a:r>
            <a:r>
              <a:rPr lang="en-US" sz="700" b="0" i="0" u="none" strike="noStrike" baseline="0">
                <a:solidFill>
                  <a:schemeClr val="tx2"/>
                </a:solidFill>
                <a:latin typeface="+mn-lt"/>
              </a:rPr>
              <a:t>Tralokinumab as Inhibition of Binding to IL-13Ra1 and IL-13Ra2. J Mol Biol. 2017;429(2):208 19. </a:t>
            </a:r>
            <a:r>
              <a:rPr lang="en-US" sz="700" b="1" i="0" u="none" strike="noStrike" baseline="0">
                <a:solidFill>
                  <a:schemeClr val="tx2"/>
                </a:solidFill>
                <a:latin typeface="+mn-lt"/>
              </a:rPr>
              <a:t>3. </a:t>
            </a:r>
            <a:r>
              <a:rPr lang="en-US" sz="700" b="0" i="0" u="none" strike="noStrike" baseline="0" err="1">
                <a:solidFill>
                  <a:schemeClr val="tx2"/>
                </a:solidFill>
                <a:latin typeface="+mn-lt"/>
              </a:rPr>
              <a:t>Lytvyn</a:t>
            </a:r>
            <a:r>
              <a:rPr lang="en-US" sz="700" b="0" i="0" u="none" strike="noStrike" baseline="0">
                <a:solidFill>
                  <a:schemeClr val="tx2"/>
                </a:solidFill>
                <a:latin typeface="+mn-lt"/>
              </a:rPr>
              <a:t> Y, Gooderham M. Targeting Interleukin 13 for the Treatment of Atopic Dermatitis. Pharmaceutics. 2023;15(2). </a:t>
            </a:r>
            <a:r>
              <a:rPr lang="es-ES" sz="700" b="1" i="0" u="none" strike="noStrike" baseline="0">
                <a:solidFill>
                  <a:schemeClr val="tx2"/>
                </a:solidFill>
                <a:latin typeface="+mn-lt"/>
              </a:rPr>
              <a:t>4. </a:t>
            </a:r>
            <a:r>
              <a:rPr lang="es-ES" sz="700" b="0" i="0" u="none" strike="noStrike" baseline="0" err="1">
                <a:solidFill>
                  <a:schemeClr val="tx2"/>
                </a:solidFill>
                <a:latin typeface="+mn-lt"/>
              </a:rPr>
              <a:t>Moyle</a:t>
            </a:r>
            <a:r>
              <a:rPr lang="es-ES" sz="700" b="0" i="0" u="none" strike="noStrike" baseline="0">
                <a:solidFill>
                  <a:schemeClr val="tx2"/>
                </a:solidFill>
                <a:latin typeface="+mn-lt"/>
              </a:rPr>
              <a:t> M, </a:t>
            </a:r>
            <a:r>
              <a:rPr lang="es-ES" sz="700" b="0" i="1" u="none" strike="noStrike" baseline="0">
                <a:solidFill>
                  <a:schemeClr val="tx2"/>
                </a:solidFill>
                <a:latin typeface="+mn-lt"/>
              </a:rPr>
              <a:t>et al</a:t>
            </a:r>
            <a:r>
              <a:rPr lang="es-ES" sz="700" b="0" i="0" u="none" strike="noStrike" baseline="0">
                <a:solidFill>
                  <a:schemeClr val="tx2"/>
                </a:solidFill>
                <a:latin typeface="+mn-lt"/>
              </a:rPr>
              <a:t>. </a:t>
            </a:r>
            <a:r>
              <a:rPr lang="es-ES" sz="700" b="0" i="0" u="none" strike="noStrike" baseline="0" err="1">
                <a:solidFill>
                  <a:schemeClr val="tx2"/>
                </a:solidFill>
                <a:latin typeface="+mn-lt"/>
              </a:rPr>
              <a:t>Understanding</a:t>
            </a:r>
            <a:r>
              <a:rPr lang="es-ES" sz="700" b="0" i="0" u="none" strike="noStrike" baseline="0">
                <a:solidFill>
                  <a:schemeClr val="tx2"/>
                </a:solidFill>
                <a:latin typeface="+mn-lt"/>
              </a:rPr>
              <a:t> </a:t>
            </a:r>
            <a:r>
              <a:rPr lang="es-ES" sz="700" b="0" i="0" u="none" strike="noStrike" baseline="0" err="1">
                <a:solidFill>
                  <a:schemeClr val="tx2"/>
                </a:solidFill>
                <a:latin typeface="+mn-lt"/>
              </a:rPr>
              <a:t>the</a:t>
            </a:r>
            <a:r>
              <a:rPr lang="es-ES" sz="700" b="0" i="0" u="none" strike="noStrike" baseline="0">
                <a:solidFill>
                  <a:schemeClr val="tx2"/>
                </a:solidFill>
                <a:latin typeface="+mn-lt"/>
              </a:rPr>
              <a:t> </a:t>
            </a:r>
            <a:r>
              <a:rPr lang="es-ES" sz="700" b="0" i="0" u="none" strike="noStrike" baseline="0" err="1">
                <a:solidFill>
                  <a:schemeClr val="tx2"/>
                </a:solidFill>
                <a:latin typeface="+mn-lt"/>
              </a:rPr>
              <a:t>immune</a:t>
            </a:r>
            <a:r>
              <a:rPr lang="es-ES" sz="700" b="0" i="0" u="none" strike="noStrike" baseline="0">
                <a:solidFill>
                  <a:schemeClr val="tx2"/>
                </a:solidFill>
                <a:latin typeface="+mn-lt"/>
              </a:rPr>
              <a:t> </a:t>
            </a:r>
            <a:r>
              <a:rPr lang="es-ES" sz="700" b="0" i="0" u="none" strike="noStrike" baseline="0" err="1">
                <a:solidFill>
                  <a:schemeClr val="tx2"/>
                </a:solidFill>
                <a:latin typeface="+mn-lt"/>
              </a:rPr>
              <a:t>landscape</a:t>
            </a:r>
            <a:r>
              <a:rPr lang="es-ES" sz="700" b="0" i="0" u="none" strike="noStrike" baseline="0">
                <a:solidFill>
                  <a:schemeClr val="tx2"/>
                </a:solidFill>
                <a:latin typeface="+mn-lt"/>
              </a:rPr>
              <a:t> in </a:t>
            </a:r>
            <a:r>
              <a:rPr lang="es-ES" sz="700" b="0" i="0" u="none" strike="noStrike" baseline="0" err="1">
                <a:solidFill>
                  <a:schemeClr val="tx2"/>
                </a:solidFill>
                <a:latin typeface="+mn-lt"/>
              </a:rPr>
              <a:t>atopic</a:t>
            </a:r>
            <a:r>
              <a:rPr lang="es-ES" sz="700" b="0" i="0" u="none" strike="noStrike" baseline="0">
                <a:solidFill>
                  <a:schemeClr val="tx2"/>
                </a:solidFill>
                <a:latin typeface="+mn-lt"/>
              </a:rPr>
              <a:t> dermatitis: </a:t>
            </a:r>
            <a:r>
              <a:rPr lang="es-ES" sz="700" b="0" i="0" u="none" strike="noStrike" baseline="0" err="1">
                <a:solidFill>
                  <a:schemeClr val="tx2"/>
                </a:solidFill>
                <a:latin typeface="+mn-lt"/>
              </a:rPr>
              <a:t>The</a:t>
            </a:r>
            <a:r>
              <a:rPr lang="es-ES" sz="700" b="0" i="0" u="none" strike="noStrike" baseline="0">
                <a:solidFill>
                  <a:schemeClr val="tx2"/>
                </a:solidFill>
                <a:latin typeface="+mn-lt"/>
              </a:rPr>
              <a:t> era </a:t>
            </a:r>
            <a:r>
              <a:rPr lang="es-ES" sz="700" b="0" i="0" u="none" strike="noStrike" baseline="0" err="1">
                <a:solidFill>
                  <a:schemeClr val="tx2"/>
                </a:solidFill>
                <a:latin typeface="+mn-lt"/>
              </a:rPr>
              <a:t>of</a:t>
            </a:r>
            <a:r>
              <a:rPr lang="es-ES" sz="700" b="0" i="0" u="none" strike="noStrike" baseline="0">
                <a:solidFill>
                  <a:schemeClr val="tx2"/>
                </a:solidFill>
                <a:latin typeface="+mn-lt"/>
              </a:rPr>
              <a:t> </a:t>
            </a:r>
            <a:r>
              <a:rPr lang="es-ES" sz="700" b="0" i="0" u="none" strike="noStrike" baseline="0" err="1">
                <a:solidFill>
                  <a:schemeClr val="tx2"/>
                </a:solidFill>
                <a:latin typeface="+mn-lt"/>
              </a:rPr>
              <a:t>biologics</a:t>
            </a:r>
            <a:r>
              <a:rPr lang="es-ES" sz="700" b="0" i="0" u="none" strike="noStrike" baseline="0">
                <a:solidFill>
                  <a:schemeClr val="tx2"/>
                </a:solidFill>
                <a:latin typeface="+mn-lt"/>
              </a:rPr>
              <a:t> and </a:t>
            </a:r>
            <a:r>
              <a:rPr lang="es-ES" sz="700" b="0" i="0" u="none" strike="noStrike" baseline="0" err="1">
                <a:solidFill>
                  <a:schemeClr val="tx2"/>
                </a:solidFill>
                <a:latin typeface="+mn-lt"/>
              </a:rPr>
              <a:t>emerging</a:t>
            </a:r>
            <a:r>
              <a:rPr lang="es-ES" sz="700">
                <a:solidFill>
                  <a:schemeClr val="tx2"/>
                </a:solidFill>
                <a:latin typeface="+mn-lt"/>
              </a:rPr>
              <a:t> </a:t>
            </a:r>
            <a:r>
              <a:rPr lang="en-US" sz="700" b="0" i="0" u="none" strike="noStrike" baseline="0">
                <a:solidFill>
                  <a:schemeClr val="tx2"/>
                </a:solidFill>
                <a:latin typeface="+mn-lt"/>
              </a:rPr>
              <a:t>therapeutic approaches. Exp Dermatol. 2019;28(7):756-68. </a:t>
            </a:r>
            <a:r>
              <a:rPr lang="es-ES" sz="700" b="1" i="0" u="none" strike="noStrike" baseline="0">
                <a:solidFill>
                  <a:schemeClr val="tx2"/>
                </a:solidFill>
                <a:latin typeface="+mn-lt"/>
              </a:rPr>
              <a:t>5. </a:t>
            </a:r>
            <a:r>
              <a:rPr lang="es-ES" sz="700" b="0" i="0" u="none" strike="noStrike" baseline="0">
                <a:solidFill>
                  <a:schemeClr val="tx2"/>
                </a:solidFill>
                <a:latin typeface="+mn-lt"/>
              </a:rPr>
              <a:t>Bieber T. Interleukin-13: Targeting </a:t>
            </a:r>
            <a:r>
              <a:rPr lang="es-ES" sz="700" b="0" i="0" u="none" strike="noStrike" baseline="0" err="1">
                <a:solidFill>
                  <a:schemeClr val="tx2"/>
                </a:solidFill>
                <a:latin typeface="+mn-lt"/>
              </a:rPr>
              <a:t>an</a:t>
            </a:r>
            <a:r>
              <a:rPr lang="es-ES" sz="700" b="0" i="0" u="none" strike="noStrike" baseline="0">
                <a:solidFill>
                  <a:schemeClr val="tx2"/>
                </a:solidFill>
                <a:latin typeface="+mn-lt"/>
              </a:rPr>
              <a:t> </a:t>
            </a:r>
            <a:r>
              <a:rPr lang="es-ES" sz="700" b="0" i="0" u="none" strike="noStrike" baseline="0" err="1">
                <a:solidFill>
                  <a:schemeClr val="tx2"/>
                </a:solidFill>
                <a:latin typeface="+mn-lt"/>
              </a:rPr>
              <a:t>underestimated</a:t>
            </a:r>
            <a:r>
              <a:rPr lang="es-ES" sz="700" b="0" i="0" u="none" strike="noStrike" baseline="0">
                <a:solidFill>
                  <a:schemeClr val="tx2"/>
                </a:solidFill>
                <a:latin typeface="+mn-lt"/>
              </a:rPr>
              <a:t> </a:t>
            </a:r>
            <a:r>
              <a:rPr lang="es-ES" sz="700" b="0" i="0" u="none" strike="noStrike" baseline="0" err="1">
                <a:solidFill>
                  <a:schemeClr val="tx2"/>
                </a:solidFill>
                <a:latin typeface="+mn-lt"/>
              </a:rPr>
              <a:t>cytokine</a:t>
            </a:r>
            <a:r>
              <a:rPr lang="es-ES" sz="700" b="0" i="0" u="none" strike="noStrike" baseline="0">
                <a:solidFill>
                  <a:schemeClr val="tx2"/>
                </a:solidFill>
                <a:latin typeface="+mn-lt"/>
              </a:rPr>
              <a:t> in </a:t>
            </a:r>
            <a:r>
              <a:rPr lang="es-ES" sz="700" b="0" i="0" u="none" strike="noStrike" baseline="0" err="1">
                <a:solidFill>
                  <a:schemeClr val="tx2"/>
                </a:solidFill>
                <a:latin typeface="+mn-lt"/>
              </a:rPr>
              <a:t>atopic</a:t>
            </a:r>
            <a:r>
              <a:rPr lang="es-ES" sz="700" b="0" i="0" u="none" strike="noStrike" baseline="0">
                <a:solidFill>
                  <a:schemeClr val="tx2"/>
                </a:solidFill>
                <a:latin typeface="+mn-lt"/>
              </a:rPr>
              <a:t> dermatitis. </a:t>
            </a:r>
            <a:r>
              <a:rPr lang="es-ES" sz="700" b="0" i="0" u="none" strike="noStrike" baseline="0" err="1">
                <a:solidFill>
                  <a:schemeClr val="tx2"/>
                </a:solidFill>
                <a:latin typeface="+mn-lt"/>
              </a:rPr>
              <a:t>Allergy</a:t>
            </a:r>
            <a:r>
              <a:rPr lang="es-ES" sz="700" b="0" i="0" u="none" strike="noStrike" baseline="0">
                <a:solidFill>
                  <a:schemeClr val="tx2"/>
                </a:solidFill>
                <a:latin typeface="+mn-lt"/>
              </a:rPr>
              <a:t>. 2020;75(1):54-62. </a:t>
            </a:r>
            <a:r>
              <a:rPr lang="es-ES" sz="700" b="1" i="0" u="none" strike="noStrike" baseline="0">
                <a:solidFill>
                  <a:schemeClr val="tx2"/>
                </a:solidFill>
                <a:latin typeface="+mn-lt"/>
              </a:rPr>
              <a:t>6. </a:t>
            </a:r>
            <a:r>
              <a:rPr lang="es-ES" sz="700" b="0" i="0" u="none" strike="noStrike" baseline="0" err="1">
                <a:solidFill>
                  <a:schemeClr val="tx2"/>
                </a:solidFill>
                <a:latin typeface="+mn-lt"/>
              </a:rPr>
              <a:t>Okragly</a:t>
            </a:r>
            <a:r>
              <a:rPr lang="es-ES" sz="700" b="0" i="0" u="none" strike="noStrike" baseline="0">
                <a:solidFill>
                  <a:schemeClr val="tx2"/>
                </a:solidFill>
                <a:latin typeface="+mn-lt"/>
              </a:rPr>
              <a:t> AJ, </a:t>
            </a:r>
            <a:r>
              <a:rPr lang="es-ES" sz="700" b="0" i="1" u="none" strike="noStrike" baseline="0">
                <a:solidFill>
                  <a:schemeClr val="tx2"/>
                </a:solidFill>
                <a:latin typeface="+mn-lt"/>
              </a:rPr>
              <a:t>et al. </a:t>
            </a:r>
            <a:r>
              <a:rPr lang="es-ES" sz="700" b="0" i="0" u="none" strike="noStrike" baseline="0" err="1">
                <a:solidFill>
                  <a:schemeClr val="tx2"/>
                </a:solidFill>
                <a:latin typeface="+mn-lt"/>
              </a:rPr>
              <a:t>Binding</a:t>
            </a:r>
            <a:r>
              <a:rPr lang="es-ES" sz="700" b="0" i="0" u="none" strike="noStrike" baseline="0">
                <a:solidFill>
                  <a:schemeClr val="tx2"/>
                </a:solidFill>
                <a:latin typeface="+mn-lt"/>
              </a:rPr>
              <a:t>, </a:t>
            </a:r>
            <a:r>
              <a:rPr lang="es-ES" sz="700" b="0" i="0" u="none" strike="noStrike" baseline="0" err="1">
                <a:solidFill>
                  <a:schemeClr val="tx2"/>
                </a:solidFill>
                <a:latin typeface="+mn-lt"/>
              </a:rPr>
              <a:t>Neutralization</a:t>
            </a:r>
            <a:r>
              <a:rPr lang="es-ES" sz="700" b="0" i="0" u="none" strike="noStrike" baseline="0">
                <a:solidFill>
                  <a:schemeClr val="tx2"/>
                </a:solidFill>
                <a:latin typeface="+mn-lt"/>
              </a:rPr>
              <a:t> and </a:t>
            </a:r>
            <a:r>
              <a:rPr lang="es-ES" sz="700" b="0" i="0" u="none" strike="noStrike" baseline="0" err="1">
                <a:solidFill>
                  <a:schemeClr val="tx2"/>
                </a:solidFill>
                <a:latin typeface="+mn-lt"/>
              </a:rPr>
              <a:t>Internalization</a:t>
            </a:r>
            <a:r>
              <a:rPr lang="es-ES" sz="700" b="0" i="0" u="none" strike="noStrike" baseline="0">
                <a:solidFill>
                  <a:schemeClr val="tx2"/>
                </a:solidFill>
                <a:latin typeface="+mn-lt"/>
              </a:rPr>
              <a:t> </a:t>
            </a:r>
            <a:r>
              <a:rPr lang="es-ES" sz="700" b="0" i="0" u="none" strike="noStrike" baseline="0" err="1">
                <a:solidFill>
                  <a:schemeClr val="tx2"/>
                </a:solidFill>
                <a:latin typeface="+mn-lt"/>
              </a:rPr>
              <a:t>of</a:t>
            </a:r>
            <a:r>
              <a:rPr lang="es-ES" sz="700" b="0" i="0" u="none" strike="noStrike" baseline="0">
                <a:solidFill>
                  <a:schemeClr val="tx2"/>
                </a:solidFill>
                <a:latin typeface="+mn-lt"/>
              </a:rPr>
              <a:t> </a:t>
            </a:r>
            <a:r>
              <a:rPr lang="es-ES" sz="700" b="0" i="0" u="none" strike="noStrike" baseline="0" err="1">
                <a:solidFill>
                  <a:schemeClr val="tx2"/>
                </a:solidFill>
                <a:latin typeface="+mn-lt"/>
              </a:rPr>
              <a:t>the</a:t>
            </a:r>
            <a:r>
              <a:rPr lang="es-ES" sz="700" b="0" i="0" u="none" strike="noStrike" baseline="0">
                <a:solidFill>
                  <a:schemeClr val="tx2"/>
                </a:solidFill>
                <a:latin typeface="+mn-lt"/>
              </a:rPr>
              <a:t> Interleukin-13 </a:t>
            </a:r>
            <a:r>
              <a:rPr lang="es-ES" sz="700" b="0" i="0" u="none" strike="noStrike" baseline="0" err="1">
                <a:solidFill>
                  <a:schemeClr val="tx2"/>
                </a:solidFill>
                <a:latin typeface="+mn-lt"/>
              </a:rPr>
              <a:t>Antibody</a:t>
            </a:r>
            <a:r>
              <a:rPr lang="es-ES" sz="700" b="0" i="0" u="none" strike="noStrike" baseline="0">
                <a:solidFill>
                  <a:schemeClr val="tx2"/>
                </a:solidFill>
                <a:latin typeface="+mn-lt"/>
              </a:rPr>
              <a:t>,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0" i="0" u="none" strike="noStrike" baseline="0" err="1">
                <a:solidFill>
                  <a:schemeClr val="tx2"/>
                </a:solidFill>
                <a:latin typeface="+mn-lt"/>
              </a:rPr>
              <a:t>Dermatol</a:t>
            </a:r>
            <a:r>
              <a:rPr lang="es-ES" sz="700" b="0" i="0" u="none" strike="noStrike" baseline="0">
                <a:solidFill>
                  <a:schemeClr val="tx2"/>
                </a:solidFill>
                <a:latin typeface="+mn-lt"/>
              </a:rPr>
              <a:t> </a:t>
            </a:r>
            <a:r>
              <a:rPr lang="es-ES" sz="700" b="0" i="0" u="none" strike="noStrike" baseline="0" err="1">
                <a:solidFill>
                  <a:schemeClr val="tx2"/>
                </a:solidFill>
                <a:latin typeface="+mn-lt"/>
              </a:rPr>
              <a:t>Ther</a:t>
            </a:r>
            <a:r>
              <a:rPr lang="es-ES" sz="700" b="0" i="0" u="none" strike="noStrike" baseline="0">
                <a:solidFill>
                  <a:schemeClr val="tx2"/>
                </a:solidFill>
                <a:latin typeface="+mn-lt"/>
              </a:rPr>
              <a:t> (</a:t>
            </a:r>
            <a:r>
              <a:rPr lang="es-ES" sz="700" b="0" i="0" u="none" strike="noStrike" baseline="0" err="1">
                <a:solidFill>
                  <a:schemeClr val="tx2"/>
                </a:solidFill>
                <a:latin typeface="+mn-lt"/>
              </a:rPr>
              <a:t>Heidelb</a:t>
            </a:r>
            <a:r>
              <a:rPr lang="es-ES" sz="700" b="0" i="0" u="none" strike="noStrike" baseline="0">
                <a:solidFill>
                  <a:schemeClr val="tx2"/>
                </a:solidFill>
                <a:latin typeface="+mn-lt"/>
              </a:rPr>
              <a:t>). 2023;13(7):1535-47. </a:t>
            </a:r>
            <a:r>
              <a:rPr lang="en-US" sz="700" b="1" i="0" u="none" strike="noStrike" baseline="0">
                <a:solidFill>
                  <a:schemeClr val="tx2"/>
                </a:solidFill>
                <a:latin typeface="+mn-lt"/>
              </a:rPr>
              <a:t>7. </a:t>
            </a:r>
            <a:r>
              <a:rPr lang="en-US" sz="700" b="0" i="0" u="none" strike="noStrike" baseline="0">
                <a:solidFill>
                  <a:schemeClr val="tx2"/>
                </a:solidFill>
                <a:latin typeface="+mn-lt"/>
              </a:rPr>
              <a:t>Gonçalves F, </a:t>
            </a:r>
            <a:r>
              <a:rPr lang="es-ES" sz="700" b="0" i="1" u="none" strike="noStrike" baseline="0">
                <a:solidFill>
                  <a:schemeClr val="tx2"/>
                </a:solidFill>
                <a:latin typeface="+mn-lt"/>
              </a:rPr>
              <a:t>et al. </a:t>
            </a:r>
            <a:r>
              <a:rPr lang="en-US" sz="700" b="0" i="0" u="none" strike="noStrike" baseline="0">
                <a:solidFill>
                  <a:schemeClr val="tx2"/>
                </a:solidFill>
                <a:latin typeface="+mn-lt"/>
              </a:rPr>
              <a:t>Selective IL-13 inhibitors for the treatment of atopic dermatitis. Drugs Context. 2021;10:2021-1-7.</a:t>
            </a:r>
            <a:endParaRPr lang="es-ES" sz="700">
              <a:solidFill>
                <a:schemeClr val="tx2"/>
              </a:solidFill>
              <a:latin typeface="+mn-l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8D03B-4339-8C60-C1A1-BD5FAFF95538}"/>
            </a:ext>
          </a:extLst>
        </p:cNvPr>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F9FC3D66-F3E3-9622-13ED-921AD8AB10C5}"/>
              </a:ext>
            </a:extLst>
          </p:cNvPr>
          <p:cNvSpPr/>
          <p:nvPr/>
        </p:nvSpPr>
        <p:spPr>
          <a:xfrm>
            <a:off x="551880" y="1588868"/>
            <a:ext cx="11042473" cy="953126"/>
          </a:xfrm>
          <a:prstGeom prst="roundRect">
            <a:avLst>
              <a:gd name="adj" fmla="val 8228"/>
            </a:avLst>
          </a:prstGeom>
          <a:gradFill flip="none" rotWithShape="1">
            <a:gsLst>
              <a:gs pos="0">
                <a:schemeClr val="accent3"/>
              </a:gs>
              <a:gs pos="100000">
                <a:schemeClr val="accent3"/>
              </a:gs>
              <a:gs pos="60000">
                <a:schemeClr val="accent1"/>
              </a:gs>
              <a:gs pos="40000">
                <a:schemeClr val="accent1"/>
              </a:gs>
            </a:gsLst>
            <a:lin ang="135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4" name="CuadroTexto 13">
            <a:extLst>
              <a:ext uri="{FF2B5EF4-FFF2-40B4-BE49-F238E27FC236}">
                <a16:creationId xmlns:a16="http://schemas.microsoft.com/office/drawing/2014/main" id="{6F27FDEF-9216-8D55-8690-7BB8C9C0BA57}"/>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chemeClr val="bg1"/>
                </a:solidFill>
                <a:effectLst/>
                <a:uLnTx/>
                <a:uFillTx/>
                <a:latin typeface="+mj-lt"/>
                <a:ea typeface="+mn-ea"/>
                <a:cs typeface="+mn-cs"/>
              </a:rPr>
              <a:t>PRECISIÓN – IL-13 y picor</a:t>
            </a:r>
            <a:r>
              <a:rPr kumimoji="0" lang="es-ES_tradnl" sz="2400" b="1" i="0" u="none" strike="noStrike" kern="1200" cap="none" spc="0" normalizeH="0" baseline="30000" noProof="0">
                <a:ln>
                  <a:noFill/>
                </a:ln>
                <a:solidFill>
                  <a:schemeClr val="bg1"/>
                </a:solidFill>
                <a:effectLst/>
                <a:uLnTx/>
                <a:uFillTx/>
                <a:latin typeface="+mj-lt"/>
                <a:ea typeface="+mn-ea"/>
                <a:cs typeface="+mn-cs"/>
              </a:rPr>
              <a:t>1,2</a:t>
            </a:r>
            <a:endParaRPr kumimoji="0" lang="es-ES" sz="2400" b="1" i="0" u="none" strike="noStrike" kern="1200" cap="none" spc="0" normalizeH="0" baseline="30000" noProof="0">
              <a:ln>
                <a:noFill/>
              </a:ln>
              <a:solidFill>
                <a:schemeClr val="bg1"/>
              </a:solidFill>
              <a:effectLst/>
              <a:uLnTx/>
              <a:uFillTx/>
              <a:latin typeface="+mj-lt"/>
              <a:ea typeface="+mn-ea"/>
              <a:cs typeface="+mn-cs"/>
            </a:endParaRPr>
          </a:p>
        </p:txBody>
      </p:sp>
      <p:sp>
        <p:nvSpPr>
          <p:cNvPr id="4" name="CuadroTexto 3">
            <a:extLst>
              <a:ext uri="{FF2B5EF4-FFF2-40B4-BE49-F238E27FC236}">
                <a16:creationId xmlns:a16="http://schemas.microsoft.com/office/drawing/2014/main" id="{C10EE92F-101E-4D73-99E0-E9EA8D0E5A32}"/>
              </a:ext>
            </a:extLst>
          </p:cNvPr>
          <p:cNvSpPr txBox="1"/>
          <p:nvPr/>
        </p:nvSpPr>
        <p:spPr>
          <a:xfrm>
            <a:off x="1436077" y="6217580"/>
            <a:ext cx="9073661" cy="415498"/>
          </a:xfrm>
          <a:prstGeom prst="rect">
            <a:avLst/>
          </a:prstGeom>
          <a:noFill/>
        </p:spPr>
        <p:txBody>
          <a:bodyPr wrap="square" rtlCol="0">
            <a:spAutoFit/>
          </a:bodyPr>
          <a:lstStyle/>
          <a:p>
            <a:pPr algn="just"/>
            <a:r>
              <a:rPr lang="es-ES" sz="700" b="1" i="0" u="none" strike="noStrike" baseline="0">
                <a:solidFill>
                  <a:schemeClr val="tx2"/>
                </a:solidFill>
                <a:latin typeface="+mj-lt"/>
              </a:rPr>
              <a:t>DA: </a:t>
            </a:r>
            <a:r>
              <a:rPr lang="es-ES" sz="700" b="0" i="0" u="none" strike="noStrike" baseline="0">
                <a:solidFill>
                  <a:schemeClr val="tx2"/>
                </a:solidFill>
                <a:latin typeface="+mj-lt"/>
              </a:rPr>
              <a:t>dermatitis atópica</a:t>
            </a:r>
            <a:r>
              <a:rPr lang="es-ES" sz="700" b="1" i="0" u="none" strike="noStrike" baseline="0">
                <a:solidFill>
                  <a:schemeClr val="tx2"/>
                </a:solidFill>
                <a:latin typeface="+mj-lt"/>
              </a:rPr>
              <a:t>; IL: </a:t>
            </a:r>
            <a:r>
              <a:rPr lang="es-ES" sz="700" b="0" i="0" u="none" strike="noStrike" baseline="0" err="1">
                <a:solidFill>
                  <a:schemeClr val="tx2"/>
                </a:solidFill>
                <a:latin typeface="+mj-lt"/>
              </a:rPr>
              <a:t>interleuquina</a:t>
            </a:r>
            <a:r>
              <a:rPr lang="es-ES" sz="700" b="0" i="0" u="none" strike="noStrike" baseline="0">
                <a:solidFill>
                  <a:schemeClr val="tx2"/>
                </a:solidFill>
                <a:latin typeface="+mj-lt"/>
              </a:rPr>
              <a:t>.</a:t>
            </a:r>
          </a:p>
          <a:p>
            <a:pPr algn="just"/>
            <a:r>
              <a:rPr lang="es-ES" sz="700" b="1" i="0" u="none" strike="noStrike" baseline="0">
                <a:solidFill>
                  <a:schemeClr val="tx2"/>
                </a:solidFill>
                <a:latin typeface="+mj-lt"/>
              </a:rPr>
              <a:t>1.</a:t>
            </a:r>
            <a:r>
              <a:rPr lang="es-ES" sz="700" b="0" i="0" u="none" strike="noStrike" baseline="0">
                <a:solidFill>
                  <a:schemeClr val="tx2"/>
                </a:solidFill>
                <a:latin typeface="+mj-lt"/>
              </a:rPr>
              <a:t> </a:t>
            </a:r>
            <a:r>
              <a:rPr lang="es-ES" sz="700" b="0" i="0" u="none" strike="noStrike" baseline="0" err="1">
                <a:solidFill>
                  <a:schemeClr val="tx2"/>
                </a:solidFill>
                <a:latin typeface="+mj-lt"/>
              </a:rPr>
              <a:t>Tazawa</a:t>
            </a:r>
            <a:r>
              <a:rPr lang="es-ES" sz="700" b="0" i="0" u="none" strike="noStrike" baseline="0">
                <a:solidFill>
                  <a:schemeClr val="tx2"/>
                </a:solidFill>
                <a:latin typeface="+mj-lt"/>
              </a:rPr>
              <a:t> T, </a:t>
            </a:r>
            <a:r>
              <a:rPr lang="es-ES" sz="700" b="0" i="1" u="none" strike="noStrike" baseline="0">
                <a:solidFill>
                  <a:schemeClr val="tx2"/>
                </a:solidFill>
                <a:latin typeface="+mj-lt"/>
              </a:rPr>
              <a:t>et al. </a:t>
            </a:r>
            <a:r>
              <a:rPr lang="es-ES" sz="700" b="0" i="0" u="none" strike="noStrike" baseline="0">
                <a:solidFill>
                  <a:schemeClr val="tx2"/>
                </a:solidFill>
                <a:latin typeface="+mj-lt"/>
              </a:rPr>
              <a:t>Relative </a:t>
            </a:r>
            <a:r>
              <a:rPr lang="es-ES" sz="700" b="0" i="0" u="none" strike="noStrike" baseline="0" err="1">
                <a:solidFill>
                  <a:schemeClr val="tx2"/>
                </a:solidFill>
                <a:latin typeface="+mj-lt"/>
              </a:rPr>
              <a:t>importance</a:t>
            </a:r>
            <a:r>
              <a:rPr lang="es-ES" sz="700" b="0" i="0" u="none" strike="noStrike" baseline="0">
                <a:solidFill>
                  <a:schemeClr val="tx2"/>
                </a:solidFill>
                <a:latin typeface="+mj-lt"/>
              </a:rPr>
              <a:t> </a:t>
            </a:r>
            <a:r>
              <a:rPr lang="es-ES" sz="700" b="0" i="0" u="none" strike="noStrike" baseline="0" err="1">
                <a:solidFill>
                  <a:schemeClr val="tx2"/>
                </a:solidFill>
                <a:latin typeface="+mj-lt"/>
              </a:rPr>
              <a:t>of</a:t>
            </a:r>
            <a:r>
              <a:rPr lang="es-ES" sz="700" b="0" i="0" u="none" strike="noStrike" baseline="0">
                <a:solidFill>
                  <a:schemeClr val="tx2"/>
                </a:solidFill>
                <a:latin typeface="+mj-lt"/>
              </a:rPr>
              <a:t> IL-4 and IL-13 in lesional skin </a:t>
            </a:r>
            <a:r>
              <a:rPr lang="es-ES" sz="700" b="0" i="0" u="none" strike="noStrike" baseline="0" err="1">
                <a:solidFill>
                  <a:schemeClr val="tx2"/>
                </a:solidFill>
                <a:latin typeface="+mj-lt"/>
              </a:rPr>
              <a:t>of</a:t>
            </a:r>
            <a:r>
              <a:rPr lang="es-ES" sz="700" b="0" i="0" u="none" strike="noStrike" baseline="0">
                <a:solidFill>
                  <a:schemeClr val="tx2"/>
                </a:solidFill>
                <a:latin typeface="+mj-lt"/>
              </a:rPr>
              <a:t> </a:t>
            </a:r>
            <a:r>
              <a:rPr lang="es-ES" sz="700" b="0" i="0" u="none" strike="noStrike" baseline="0" err="1">
                <a:solidFill>
                  <a:schemeClr val="tx2"/>
                </a:solidFill>
                <a:latin typeface="+mj-lt"/>
              </a:rPr>
              <a:t>atopic</a:t>
            </a:r>
            <a:r>
              <a:rPr lang="es-ES" sz="700" b="0" i="0" u="none" strike="noStrike" baseline="0">
                <a:solidFill>
                  <a:schemeClr val="tx2"/>
                </a:solidFill>
                <a:latin typeface="+mj-lt"/>
              </a:rPr>
              <a:t> dermatitis. </a:t>
            </a:r>
            <a:r>
              <a:rPr lang="es-ES" sz="700" b="0" i="0" u="none" strike="noStrike" baseline="0" err="1">
                <a:solidFill>
                  <a:schemeClr val="tx2"/>
                </a:solidFill>
                <a:latin typeface="+mj-lt"/>
              </a:rPr>
              <a:t>Arch</a:t>
            </a:r>
            <a:r>
              <a:rPr lang="es-ES" sz="700" b="0" i="0" u="none" strike="noStrike" baseline="0">
                <a:solidFill>
                  <a:schemeClr val="tx2"/>
                </a:solidFill>
                <a:latin typeface="+mj-lt"/>
              </a:rPr>
              <a:t> </a:t>
            </a:r>
            <a:r>
              <a:rPr lang="es-ES" sz="700" b="0" i="0" u="none" strike="noStrike" baseline="0" err="1">
                <a:solidFill>
                  <a:schemeClr val="tx2"/>
                </a:solidFill>
                <a:latin typeface="+mj-lt"/>
              </a:rPr>
              <a:t>Dermatol</a:t>
            </a:r>
            <a:r>
              <a:rPr lang="es-ES" sz="700" b="0" i="0" u="none" strike="noStrike" baseline="0">
                <a:solidFill>
                  <a:schemeClr val="tx2"/>
                </a:solidFill>
                <a:latin typeface="+mj-lt"/>
              </a:rPr>
              <a:t> Res. 2004;295(11):459-64. </a:t>
            </a:r>
            <a:r>
              <a:rPr lang="es-ES" sz="700" b="1" i="0" u="none" strike="noStrike" baseline="0">
                <a:solidFill>
                  <a:schemeClr val="tx2"/>
                </a:solidFill>
                <a:latin typeface="+mj-lt"/>
              </a:rPr>
              <a:t>2.</a:t>
            </a:r>
            <a:r>
              <a:rPr lang="es-ES" sz="700" b="0" i="0" u="none" strike="noStrike" baseline="0">
                <a:solidFill>
                  <a:schemeClr val="tx2"/>
                </a:solidFill>
                <a:latin typeface="+mj-lt"/>
              </a:rPr>
              <a:t> </a:t>
            </a:r>
            <a:r>
              <a:rPr lang="es-ES" sz="700" b="0" i="0" u="none" strike="noStrike" baseline="0" err="1">
                <a:solidFill>
                  <a:schemeClr val="tx2"/>
                </a:solidFill>
                <a:latin typeface="+mj-lt"/>
              </a:rPr>
              <a:t>Miron</a:t>
            </a:r>
            <a:r>
              <a:rPr lang="es-ES" sz="700" b="0" i="0" u="none" strike="noStrike" baseline="0">
                <a:solidFill>
                  <a:schemeClr val="tx2"/>
                </a:solidFill>
                <a:latin typeface="+mj-lt"/>
              </a:rPr>
              <a:t> Y, </a:t>
            </a:r>
            <a:r>
              <a:rPr lang="es-ES" sz="700" b="0" i="1" u="none" strike="noStrike" baseline="0">
                <a:solidFill>
                  <a:schemeClr val="tx2"/>
                </a:solidFill>
                <a:latin typeface="+mj-lt"/>
              </a:rPr>
              <a:t>et al. </a:t>
            </a:r>
            <a:r>
              <a:rPr lang="es-ES" sz="700" b="0" i="0" u="none" strike="noStrike" baseline="0" err="1">
                <a:solidFill>
                  <a:schemeClr val="tx2"/>
                </a:solidFill>
                <a:latin typeface="+mj-lt"/>
              </a:rPr>
              <a:t>Mechanistic</a:t>
            </a:r>
            <a:r>
              <a:rPr lang="es-ES" sz="700" b="0" i="0" u="none" strike="noStrike" baseline="0">
                <a:solidFill>
                  <a:schemeClr val="tx2"/>
                </a:solidFill>
                <a:latin typeface="+mj-lt"/>
              </a:rPr>
              <a:t> </a:t>
            </a:r>
            <a:r>
              <a:rPr lang="es-ES" sz="700" b="0" i="0" u="none" strike="noStrike" baseline="0" err="1">
                <a:solidFill>
                  <a:schemeClr val="tx2"/>
                </a:solidFill>
                <a:latin typeface="+mj-lt"/>
              </a:rPr>
              <a:t>insights</a:t>
            </a:r>
            <a:r>
              <a:rPr lang="es-ES" sz="700" b="0" i="0" u="none" strike="noStrike" baseline="0">
                <a:solidFill>
                  <a:schemeClr val="tx2"/>
                </a:solidFill>
                <a:latin typeface="+mj-lt"/>
              </a:rPr>
              <a:t> </a:t>
            </a:r>
            <a:r>
              <a:rPr lang="es-ES" sz="700" b="0" i="0" u="none" strike="noStrike" baseline="0" err="1">
                <a:solidFill>
                  <a:schemeClr val="tx2"/>
                </a:solidFill>
                <a:latin typeface="+mj-lt"/>
              </a:rPr>
              <a:t>into</a:t>
            </a:r>
            <a:r>
              <a:rPr lang="es-ES" sz="700" b="0" i="0" u="none" strike="noStrike" baseline="0">
                <a:solidFill>
                  <a:schemeClr val="tx2"/>
                </a:solidFill>
                <a:latin typeface="+mj-lt"/>
              </a:rPr>
              <a:t> </a:t>
            </a:r>
            <a:r>
              <a:rPr lang="es-ES" sz="700" b="0" i="0" u="none" strike="noStrike" baseline="0" err="1">
                <a:solidFill>
                  <a:schemeClr val="tx2"/>
                </a:solidFill>
                <a:latin typeface="+mj-lt"/>
              </a:rPr>
              <a:t>the</a:t>
            </a:r>
            <a:r>
              <a:rPr lang="es-ES" sz="700" b="0" i="0" u="none" strike="noStrike" baseline="0">
                <a:solidFill>
                  <a:schemeClr val="tx2"/>
                </a:solidFill>
                <a:latin typeface="+mj-lt"/>
              </a:rPr>
              <a:t> </a:t>
            </a:r>
            <a:r>
              <a:rPr lang="es-ES" sz="700" b="0" i="0" u="none" strike="noStrike" baseline="0" err="1">
                <a:solidFill>
                  <a:schemeClr val="tx2"/>
                </a:solidFill>
                <a:latin typeface="+mj-lt"/>
              </a:rPr>
              <a:t>antipruritic</a:t>
            </a:r>
            <a:r>
              <a:rPr lang="es-ES" sz="700" b="0" i="0" u="none" strike="noStrike" baseline="0">
                <a:solidFill>
                  <a:schemeClr val="tx2"/>
                </a:solidFill>
                <a:latin typeface="+mj-lt"/>
              </a:rPr>
              <a:t> </a:t>
            </a:r>
            <a:r>
              <a:rPr lang="es-ES" sz="700" b="0" i="0" u="none" strike="noStrike" baseline="0" err="1">
                <a:solidFill>
                  <a:schemeClr val="tx2"/>
                </a:solidFill>
                <a:latin typeface="+mj-lt"/>
              </a:rPr>
              <a:t>effects</a:t>
            </a:r>
            <a:r>
              <a:rPr lang="es-ES" sz="700" b="0" i="0" u="none" strike="noStrike" baseline="0">
                <a:solidFill>
                  <a:schemeClr val="tx2"/>
                </a:solidFill>
                <a:latin typeface="+mj-lt"/>
              </a:rPr>
              <a:t> </a:t>
            </a:r>
            <a:r>
              <a:rPr lang="es-ES" sz="700" b="0" i="0" u="none" strike="noStrike" baseline="0" err="1">
                <a:solidFill>
                  <a:schemeClr val="tx2"/>
                </a:solidFill>
                <a:latin typeface="+mj-lt"/>
              </a:rPr>
              <a:t>of</a:t>
            </a:r>
            <a:r>
              <a:rPr lang="es-ES" sz="700" b="0" i="0" u="none" strike="noStrike" baseline="0">
                <a:solidFill>
                  <a:schemeClr val="tx2"/>
                </a:solidFill>
                <a:latin typeface="+mj-lt"/>
              </a:rPr>
              <a:t> </a:t>
            </a:r>
            <a:r>
              <a:rPr lang="es-ES" sz="700" b="0" i="0" u="none" strike="noStrike" baseline="0" err="1">
                <a:solidFill>
                  <a:schemeClr val="tx2"/>
                </a:solidFill>
                <a:latin typeface="+mj-lt"/>
              </a:rPr>
              <a:t>lebrikizumab</a:t>
            </a:r>
            <a:r>
              <a:rPr lang="es-ES" sz="700" b="0" i="0" u="none" strike="noStrike" baseline="0">
                <a:solidFill>
                  <a:schemeClr val="tx2"/>
                </a:solidFill>
                <a:latin typeface="+mj-lt"/>
              </a:rPr>
              <a:t>, </a:t>
            </a:r>
            <a:r>
              <a:rPr lang="es-ES" sz="700" b="0" i="0" u="none" strike="noStrike" baseline="0" err="1">
                <a:solidFill>
                  <a:schemeClr val="tx2"/>
                </a:solidFill>
                <a:latin typeface="+mj-lt"/>
              </a:rPr>
              <a:t>an</a:t>
            </a:r>
            <a:r>
              <a:rPr lang="es-ES" sz="700" b="0" i="0" u="none" strike="noStrike" baseline="0">
                <a:solidFill>
                  <a:schemeClr val="tx2"/>
                </a:solidFill>
                <a:latin typeface="+mj-lt"/>
              </a:rPr>
              <a:t> anti-IL-13 </a:t>
            </a:r>
            <a:r>
              <a:rPr lang="es-ES" sz="700" b="0" i="0" u="none" strike="noStrike" baseline="0" err="1">
                <a:solidFill>
                  <a:schemeClr val="tx2"/>
                </a:solidFill>
                <a:latin typeface="+mj-lt"/>
              </a:rPr>
              <a:t>mAb</a:t>
            </a:r>
            <a:r>
              <a:rPr lang="es-ES" sz="700" b="0" i="0" u="none" strike="noStrike" baseline="0">
                <a:solidFill>
                  <a:schemeClr val="tx2"/>
                </a:solidFill>
                <a:latin typeface="+mj-lt"/>
              </a:rPr>
              <a:t>. J </a:t>
            </a:r>
            <a:r>
              <a:rPr lang="de-DE" sz="700" b="0" i="0" u="none" strike="noStrike" baseline="0">
                <a:solidFill>
                  <a:schemeClr val="tx2"/>
                </a:solidFill>
                <a:latin typeface="+mj-lt"/>
              </a:rPr>
              <a:t>Allergy Clin Immunol. 2022;150(3):690-700.</a:t>
            </a:r>
            <a:endParaRPr lang="es-ES" sz="700">
              <a:solidFill>
                <a:schemeClr val="tx2"/>
              </a:solidFill>
              <a:latin typeface="+mj-lt"/>
            </a:endParaRPr>
          </a:p>
        </p:txBody>
      </p:sp>
      <p:sp>
        <p:nvSpPr>
          <p:cNvPr id="2" name="Título 1">
            <a:extLst>
              <a:ext uri="{FF2B5EF4-FFF2-40B4-BE49-F238E27FC236}">
                <a16:creationId xmlns:a16="http://schemas.microsoft.com/office/drawing/2014/main" id="{566D3847-BB31-0940-D2EF-BE9ADFEC16AF}"/>
              </a:ext>
            </a:extLst>
          </p:cNvPr>
          <p:cNvSpPr>
            <a:spLocks noGrp="1"/>
          </p:cNvSpPr>
          <p:nvPr>
            <p:ph type="title"/>
          </p:nvPr>
        </p:nvSpPr>
        <p:spPr>
          <a:xfrm>
            <a:off x="541058" y="211015"/>
            <a:ext cx="10710038" cy="640214"/>
          </a:xfrm>
        </p:spPr>
        <p:txBody>
          <a:bodyPr>
            <a:normAutofit/>
          </a:bodyPr>
          <a:lstStyle/>
          <a:p>
            <a:r>
              <a:rPr lang="es-ES"/>
              <a:t>La precisión de EBGLYSS</a:t>
            </a:r>
            <a:r>
              <a:rPr lang="es-ES" baseline="30000"/>
              <a:t>®</a:t>
            </a:r>
            <a:r>
              <a:rPr lang="es-ES"/>
              <a:t> radica en el papel clave que tiene la IL-13 en las lesiones de DA y en el picor</a:t>
            </a:r>
            <a:r>
              <a:rPr lang="es-ES_tradnl" baseline="30000" noProof="0"/>
              <a:t>1,2</a:t>
            </a:r>
            <a:endParaRPr lang="es-ES" baseline="30000"/>
          </a:p>
        </p:txBody>
      </p:sp>
      <p:sp>
        <p:nvSpPr>
          <p:cNvPr id="6" name="object 10">
            <a:extLst>
              <a:ext uri="{FF2B5EF4-FFF2-40B4-BE49-F238E27FC236}">
                <a16:creationId xmlns:a16="http://schemas.microsoft.com/office/drawing/2014/main" id="{A46CF76E-5A98-537E-0776-CF33FAE1D290}"/>
              </a:ext>
            </a:extLst>
          </p:cNvPr>
          <p:cNvSpPr/>
          <p:nvPr/>
        </p:nvSpPr>
        <p:spPr>
          <a:xfrm>
            <a:off x="1293123" y="1813599"/>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endParaRPr/>
          </a:p>
        </p:txBody>
      </p:sp>
      <p:sp>
        <p:nvSpPr>
          <p:cNvPr id="7" name="Rectángulo redondeado 6">
            <a:extLst>
              <a:ext uri="{FF2B5EF4-FFF2-40B4-BE49-F238E27FC236}">
                <a16:creationId xmlns:a16="http://schemas.microsoft.com/office/drawing/2014/main" id="{DD64CB4D-4232-CF49-B4FF-D4850857EA60}"/>
              </a:ext>
            </a:extLst>
          </p:cNvPr>
          <p:cNvSpPr/>
          <p:nvPr/>
        </p:nvSpPr>
        <p:spPr>
          <a:xfrm>
            <a:off x="551880" y="2643091"/>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9" name="Rectángulo 18">
            <a:extLst>
              <a:ext uri="{FF2B5EF4-FFF2-40B4-BE49-F238E27FC236}">
                <a16:creationId xmlns:a16="http://schemas.microsoft.com/office/drawing/2014/main" id="{85F74B58-27D1-DB0F-C0F1-CB1D040924F5}"/>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La IL-13 expresada en las </a:t>
            </a:r>
            <a:r>
              <a:rPr kumimoji="0" lang="es-ES"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lesiones</a:t>
            </a:r>
            <a:r>
              <a:rPr kumimoji="0" lang="es-ES" b="0"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 </a:t>
            </a:r>
            <a:r>
              <a:rPr kumimoji="0" lang="es-ES"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agudas y crónicas</a:t>
            </a:r>
            <a:r>
              <a:rPr kumimoji="0" lang="es-ES" b="1" i="0" u="none" strike="noStrike" kern="0" cap="none" spc="0" normalizeH="0" baseline="30000" noProof="0">
                <a:ln>
                  <a:noFill/>
                </a:ln>
                <a:solidFill>
                  <a:schemeClr val="accent1"/>
                </a:solidFill>
                <a:effectLst/>
                <a:uLnTx/>
                <a:uFillTx/>
                <a:latin typeface="Arial" panose="020B0604020202020204" pitchFamily="34" charset="0"/>
                <a:cs typeface="Arial" panose="020B0604020202020204" pitchFamily="34" charset="0"/>
              </a:rPr>
              <a:t>1</a:t>
            </a:r>
            <a:endParaRPr kumimoji="0" lang="es-ES" b="0" i="0" u="none" strike="noStrike" kern="0" cap="none" spc="0" normalizeH="0" baseline="30000" noProof="0">
              <a:ln>
                <a:noFill/>
              </a:ln>
              <a:solidFill>
                <a:schemeClr val="accent1"/>
              </a:solidFill>
              <a:effectLst/>
              <a:uLnTx/>
              <a:uFillTx/>
              <a:latin typeface="Arial" panose="020B0604020202020204" pitchFamily="34" charset="0"/>
              <a:cs typeface="Arial" panose="020B0604020202020204" pitchFamily="34" charset="0"/>
            </a:endParaRPr>
          </a:p>
        </p:txBody>
      </p:sp>
      <p:sp>
        <p:nvSpPr>
          <p:cNvPr id="8" name="Rectángulo redondeado 7">
            <a:extLst>
              <a:ext uri="{FF2B5EF4-FFF2-40B4-BE49-F238E27FC236}">
                <a16:creationId xmlns:a16="http://schemas.microsoft.com/office/drawing/2014/main" id="{1ACBF95A-5DED-0673-6670-44AEF298F42A}"/>
              </a:ext>
            </a:extLst>
          </p:cNvPr>
          <p:cNvSpPr/>
          <p:nvPr/>
        </p:nvSpPr>
        <p:spPr>
          <a:xfrm>
            <a:off x="551880" y="3692306"/>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 name="Rectángulo 8">
            <a:extLst>
              <a:ext uri="{FF2B5EF4-FFF2-40B4-BE49-F238E27FC236}">
                <a16:creationId xmlns:a16="http://schemas.microsoft.com/office/drawing/2014/main" id="{0B94C787-8697-806A-188C-1EA2B7BF1602}"/>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La IL-13 potencia las respuestas neuronales a diferentes </a:t>
            </a:r>
            <a:r>
              <a:rPr kumimoji="0" lang="es-ES" b="1" i="0" u="none" strike="noStrike" kern="0" cap="none" spc="0" normalizeH="0" baseline="0" noProof="0">
                <a:ln>
                  <a:noFill/>
                </a:ln>
                <a:solidFill>
                  <a:schemeClr val="accent1"/>
                </a:solidFill>
                <a:effectLst/>
                <a:uLnTx/>
                <a:uFillTx/>
                <a:latin typeface="Arial" panose="020B0604020202020204" pitchFamily="34" charset="0"/>
                <a:cs typeface="Arial" panose="020B0604020202020204" pitchFamily="34" charset="0"/>
              </a:rPr>
              <a:t>estímulos de picor</a:t>
            </a:r>
            <a:r>
              <a:rPr kumimoji="0" lang="es-ES" b="1" i="0" u="none" strike="noStrike" kern="0" cap="none" spc="0" normalizeH="0" baseline="30000" noProof="0">
                <a:ln>
                  <a:noFill/>
                </a:ln>
                <a:solidFill>
                  <a:schemeClr val="accent1"/>
                </a:solidFill>
                <a:effectLst/>
                <a:uLnTx/>
                <a:uFillTx/>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18604733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1689-1DB6-07CB-B98A-38CCC545C26B}"/>
            </a:ext>
          </a:extLst>
        </p:cNvPr>
        <p:cNvGrpSpPr/>
        <p:nvPr/>
      </p:nvGrpSpPr>
      <p:grpSpPr>
        <a:xfrm>
          <a:off x="0" y="0"/>
          <a:ext cx="0" cy="0"/>
          <a:chOff x="0" y="0"/>
          <a:chExt cx="0" cy="0"/>
        </a:xfrm>
      </p:grpSpPr>
      <p:sp>
        <p:nvSpPr>
          <p:cNvPr id="32" name="Título 31">
            <a:extLst>
              <a:ext uri="{FF2B5EF4-FFF2-40B4-BE49-F238E27FC236}">
                <a16:creationId xmlns:a16="http://schemas.microsoft.com/office/drawing/2014/main" id="{5E2EAFF7-BAB0-C505-88D7-DB7A201BDF88}"/>
              </a:ext>
            </a:extLst>
          </p:cNvPr>
          <p:cNvSpPr>
            <a:spLocks noGrp="1"/>
          </p:cNvSpPr>
          <p:nvPr>
            <p:ph type="title"/>
          </p:nvPr>
        </p:nvSpPr>
        <p:spPr/>
        <p:txBody>
          <a:bodyPr>
            <a:normAutofit/>
          </a:bodyPr>
          <a:lstStyle/>
          <a:p>
            <a:r>
              <a:rPr lang="es-ES" sz="2200"/>
              <a:t>Exoneración de responsabilidad y uso de la presentación</a:t>
            </a:r>
          </a:p>
        </p:txBody>
      </p:sp>
      <p:sp>
        <p:nvSpPr>
          <p:cNvPr id="4" name="Marcador de contenido 6">
            <a:extLst>
              <a:ext uri="{FF2B5EF4-FFF2-40B4-BE49-F238E27FC236}">
                <a16:creationId xmlns:a16="http://schemas.microsoft.com/office/drawing/2014/main" id="{A8CD9A73-5C17-D346-0D3A-3CF7E648C507}"/>
              </a:ext>
            </a:extLst>
          </p:cNvPr>
          <p:cNvSpPr txBox="1">
            <a:spLocks/>
          </p:cNvSpPr>
          <p:nvPr/>
        </p:nvSpPr>
        <p:spPr>
          <a:xfrm>
            <a:off x="541056" y="1412258"/>
            <a:ext cx="11109605" cy="4351338"/>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120000"/>
              </a:lnSpc>
              <a:spcBef>
                <a:spcPts val="10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20000"/>
              </a:lnSpc>
              <a:spcBef>
                <a:spcPts val="500"/>
              </a:spcBef>
              <a:buClr>
                <a:srgbClr val="C8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Este documento (la “Presentación”) ha sido preparado por Almirall, S.A. (“Almirall”) exclusivamente para su uso en presentaciones y/o formaciones dirigidas a la comunidad científica (“Uso Permitido”). La divulgación, difusión o uso de este documento, para un uso distinto al Uso Permitido, sin la autorización previa, expresa y por escrito de la Compañía está prohibida.​</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Almirall no otorga, ni implícita ni explícitamente, ninguna garantía de imparcialidad, precisión, integridad o exactitud de la información, opinión y declaraciones expresadas en dicha Presentación o en discusiones que puedan tener lugar durante su utilización.​</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Tanto la Presentación como los contenidos incluidos en la misma (con carácter enunciativo, que no limitativo, imágenes, diseño gráfico, logos, textos, gráficos, ilustraciones, fotografías, y cualquier otro material susceptible de protección) son titularidad exclusiva de Almirall o Almirall tiene sobre ellos la correspondiente autorización de uso. ​</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Igualmente, todos los nombres comerciales, marcas o signos distintivos de cualquier clase contenidos en la Presentación están protegidos por la Ley.​</a:t>
            </a:r>
          </a:p>
          <a:p>
            <a:pPr marL="228600" marR="0" lvl="0" indent="-228600" algn="l" defTabSz="914400" rtl="0" eaLnBrk="1" fontAlgn="auto" latinLnBrk="0" hangingPunct="1">
              <a:lnSpc>
                <a:spcPct val="120000"/>
              </a:lnSpc>
              <a:spcBef>
                <a:spcPts val="1000"/>
              </a:spcBef>
              <a:spcAft>
                <a:spcPts val="0"/>
              </a:spcAft>
              <a:buClr>
                <a:srgbClr val="C8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La reproducción, distribución, comercialización, transformación, comunicación pública y, en general, cualquier otra forma de explotación, por cualquier procedimiento, de todo o parte de la Presentación  o de la información contenida en la misma con fines distintos al Uso Permitido, podría constituir una infracción de los derechos de Propiedad Intelectual y/o Industrial de Almirall o del titular de los mismos y podría dar lugar al ejercicio de cuantas acciones judiciales o extrajudiciales pudieran corresponder en el ejercicio de sus derechos. Todo ello salvo que, previa solicitud, Almirall haya autorizado expresamente y por escrito el uso de los contenidos para un fin específico, en cuyo caso, el destinatario se compromete a citar la Almirall como fuente titular del contenido</a:t>
            </a:r>
          </a:p>
        </p:txBody>
      </p:sp>
    </p:spTree>
    <p:extLst>
      <p:ext uri="{BB962C8B-B14F-4D97-AF65-F5344CB8AC3E}">
        <p14:creationId xmlns:p14="http://schemas.microsoft.com/office/powerpoint/2010/main" val="27249250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68B8C8-023B-2B3F-2D5D-B955DDDF9F3E}"/>
              </a:ext>
            </a:extLst>
          </p:cNvPr>
          <p:cNvSpPr>
            <a:spLocks noGrp="1"/>
          </p:cNvSpPr>
          <p:nvPr>
            <p:ph type="title"/>
          </p:nvPr>
        </p:nvSpPr>
        <p:spPr>
          <a:xfrm>
            <a:off x="838200" y="0"/>
            <a:ext cx="9736731" cy="5556201"/>
          </a:xfrm>
        </p:spPr>
        <p:txBody>
          <a:bodyPr>
            <a:noAutofit/>
          </a:bodyPr>
          <a:lstStyle/>
          <a:p>
            <a:r>
              <a:rPr lang="es-ES"/>
              <a:t>En tu experiencia,</a:t>
            </a:r>
            <a:br>
              <a:rPr lang="es-ES"/>
            </a:br>
            <a:br>
              <a:rPr lang="es-ES"/>
            </a:br>
            <a:r>
              <a:rPr lang="es-ES"/>
              <a:t>¿Cuánto tiempo suelen tardar los tratamientos en mostrar mejoras significativas en la DA? </a:t>
            </a:r>
            <a:br>
              <a:rPr lang="es-ES"/>
            </a:br>
            <a:br>
              <a:rPr lang="es-ES"/>
            </a:br>
            <a:r>
              <a:rPr lang="es-ES"/>
              <a:t>¿Qué cambios esperas observar al iniciar un nuevo tratamiento para la DA?</a:t>
            </a:r>
            <a:br>
              <a:rPr lang="es-ES"/>
            </a:br>
            <a:br>
              <a:rPr lang="es-ES"/>
            </a:br>
            <a:r>
              <a:rPr lang="es-ES"/>
              <a:t>¿Qué resultados tempranos consideras clave para que un paciente confíe y se adhiera al tratamiento?</a:t>
            </a:r>
          </a:p>
        </p:txBody>
      </p:sp>
      <p:sp>
        <p:nvSpPr>
          <p:cNvPr id="4" name="Marcador de pie de página 76">
            <a:extLst>
              <a:ext uri="{FF2B5EF4-FFF2-40B4-BE49-F238E27FC236}">
                <a16:creationId xmlns:a16="http://schemas.microsoft.com/office/drawing/2014/main" id="{BCF00F00-0C07-7497-56E2-A7BBAC50DEDA}"/>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6514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C7DA347-D65E-BB95-3B40-4606FAE0AE6D}"/>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consigue mejoras en la DA durante los primeros días de tratamiento</a:t>
            </a:r>
          </a:p>
        </p:txBody>
      </p:sp>
      <p:sp>
        <p:nvSpPr>
          <p:cNvPr id="4" name="Flecha: a la derecha 3">
            <a:extLst>
              <a:ext uri="{FF2B5EF4-FFF2-40B4-BE49-F238E27FC236}">
                <a16:creationId xmlns:a16="http://schemas.microsoft.com/office/drawing/2014/main" id="{1DA548D5-84FC-5041-42FE-0DB043EB470D}"/>
              </a:ext>
            </a:extLst>
          </p:cNvPr>
          <p:cNvSpPr/>
          <p:nvPr/>
        </p:nvSpPr>
        <p:spPr>
          <a:xfrm>
            <a:off x="541338" y="2079626"/>
            <a:ext cx="11099800" cy="2698750"/>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a:extLst>
              <a:ext uri="{FF2B5EF4-FFF2-40B4-BE49-F238E27FC236}">
                <a16:creationId xmlns:a16="http://schemas.microsoft.com/office/drawing/2014/main" id="{5868F443-B771-8B86-A625-D71B3E513B3D}"/>
              </a:ext>
            </a:extLst>
          </p:cNvPr>
          <p:cNvCxnSpPr>
            <a:cxnSpLocks/>
          </p:cNvCxnSpPr>
          <p:nvPr/>
        </p:nvCxnSpPr>
        <p:spPr>
          <a:xfrm>
            <a:off x="897286" y="3429000"/>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9" name="Elipse 8">
            <a:extLst>
              <a:ext uri="{FF2B5EF4-FFF2-40B4-BE49-F238E27FC236}">
                <a16:creationId xmlns:a16="http://schemas.microsoft.com/office/drawing/2014/main" id="{A978A2DA-5B01-796F-5CCF-1AB94D98A25A}"/>
              </a:ext>
            </a:extLst>
          </p:cNvPr>
          <p:cNvSpPr/>
          <p:nvPr/>
        </p:nvSpPr>
        <p:spPr>
          <a:xfrm>
            <a:off x="1576754" y="336452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Llamada rectangular redondeada 7">
            <a:extLst>
              <a:ext uri="{FF2B5EF4-FFF2-40B4-BE49-F238E27FC236}">
                <a16:creationId xmlns:a16="http://schemas.microsoft.com/office/drawing/2014/main" id="{AD3B9D10-2D22-C235-ED16-20A2D74E1FA6}"/>
              </a:ext>
            </a:extLst>
          </p:cNvPr>
          <p:cNvSpPr>
            <a:spLocks/>
          </p:cNvSpPr>
          <p:nvPr/>
        </p:nvSpPr>
        <p:spPr>
          <a:xfrm>
            <a:off x="1324709" y="3620896"/>
            <a:ext cx="1166446" cy="1165735"/>
          </a:xfrm>
          <a:prstGeom prst="wedgeRoundRectCallout">
            <a:avLst>
              <a:gd name="adj1" fmla="val -22716"/>
              <a:gd name="adj2" fmla="val -61344"/>
              <a:gd name="adj3" fmla="val 16667"/>
            </a:avLst>
          </a:prstGeom>
          <a:blipFill>
            <a:blip r:embed="rId2"/>
            <a:stretch>
              <a:fillRect l="-41724" t="-15781" r="-35176" b="-6947"/>
            </a:stretch>
          </a:blipFill>
          <a:ln>
            <a:noFill/>
          </a:ln>
          <a:effectLst>
            <a:glow rad="254000">
              <a:schemeClr val="accent3">
                <a:satMod val="175000"/>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es-ES"/>
          </a:p>
        </p:txBody>
      </p:sp>
      <p:sp>
        <p:nvSpPr>
          <p:cNvPr id="3" name="CuadroTexto 2">
            <a:extLst>
              <a:ext uri="{FF2B5EF4-FFF2-40B4-BE49-F238E27FC236}">
                <a16:creationId xmlns:a16="http://schemas.microsoft.com/office/drawing/2014/main" id="{31EA2E8D-1500-6E88-ECE0-65A96D9E73F2}"/>
              </a:ext>
            </a:extLst>
          </p:cNvPr>
          <p:cNvSpPr txBox="1"/>
          <p:nvPr/>
        </p:nvSpPr>
        <p:spPr>
          <a:xfrm>
            <a:off x="791308" y="2999574"/>
            <a:ext cx="1828800" cy="307777"/>
          </a:xfrm>
          <a:prstGeom prst="rect">
            <a:avLst/>
          </a:prstGeom>
          <a:noFill/>
        </p:spPr>
        <p:txBody>
          <a:bodyPr wrap="square" rtlCol="0">
            <a:spAutoFit/>
          </a:bodyPr>
          <a:lstStyle/>
          <a:p>
            <a:pPr algn="ctr"/>
            <a:r>
              <a:rPr lang="es-ES_tradnl" sz="1400" b="1">
                <a:solidFill>
                  <a:srgbClr val="22346A"/>
                </a:solidFill>
                <a:latin typeface="Arial" panose="020B0604020202020204" pitchFamily="34" charset="0"/>
                <a:ea typeface="+mj-ea"/>
                <a:cs typeface="Arial" panose="020B0604020202020204" pitchFamily="34" charset="0"/>
              </a:rPr>
              <a:t>Primeros días</a:t>
            </a:r>
            <a:endParaRPr lang="es-ES" sz="1400" b="1">
              <a:solidFill>
                <a:srgbClr val="22346A"/>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46073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551881" y="1885216"/>
            <a:ext cx="5544119" cy="240593"/>
          </a:xfrm>
          <a:prstGeom prst="rect">
            <a:avLst/>
          </a:prstGeom>
        </p:spPr>
        <p:txBody>
          <a:bodyPr vert="horz" wrap="square" lIns="0" tIns="7316" rIns="0" bIns="0" rtlCol="0">
            <a:spAutoFit/>
          </a:bodyPr>
          <a:lstStyle/>
          <a:p>
            <a:pPr marL="4763" marR="18483" algn="ctr">
              <a:lnSpc>
                <a:spcPct val="101000"/>
              </a:lnSpc>
              <a:spcBef>
                <a:spcPts val="58"/>
              </a:spcBef>
            </a:pPr>
            <a:r>
              <a:rPr lang="es-ES" sz="1600" b="1">
                <a:solidFill>
                  <a:srgbClr val="7A45B8"/>
                </a:solidFill>
                <a:latin typeface="Arial"/>
                <a:cs typeface="Arial"/>
              </a:rPr>
              <a:t>% CFB NRS Prurito</a:t>
            </a:r>
            <a:r>
              <a:rPr lang="es-ES" sz="1600" b="1" baseline="30000">
                <a:solidFill>
                  <a:srgbClr val="7A45B8"/>
                </a:solidFill>
                <a:latin typeface="Arial"/>
                <a:cs typeface="Arial"/>
              </a:rPr>
              <a:t># </a:t>
            </a:r>
            <a:r>
              <a:rPr sz="1600" b="1" err="1">
                <a:solidFill>
                  <a:srgbClr val="7A45B8"/>
                </a:solidFill>
                <a:latin typeface="Arial"/>
                <a:cs typeface="Arial"/>
              </a:rPr>
              <a:t>en</a:t>
            </a:r>
            <a:r>
              <a:rPr sz="1600" b="1" spc="6">
                <a:solidFill>
                  <a:srgbClr val="7A45B8"/>
                </a:solidFill>
                <a:latin typeface="Arial"/>
                <a:cs typeface="Arial"/>
              </a:rPr>
              <a:t> </a:t>
            </a:r>
            <a:r>
              <a:rPr sz="1600" b="1">
                <a:solidFill>
                  <a:srgbClr val="7A45B8"/>
                </a:solidFill>
                <a:latin typeface="Arial"/>
                <a:cs typeface="Arial"/>
              </a:rPr>
              <a:t>los</a:t>
            </a:r>
            <a:r>
              <a:rPr sz="1600" b="1" spc="6">
                <a:solidFill>
                  <a:srgbClr val="7A45B8"/>
                </a:solidFill>
                <a:latin typeface="Arial"/>
                <a:cs typeface="Arial"/>
              </a:rPr>
              <a:t> </a:t>
            </a:r>
            <a:r>
              <a:rPr sz="1600" b="1">
                <a:solidFill>
                  <a:srgbClr val="7A45B8"/>
                </a:solidFill>
                <a:latin typeface="Arial"/>
                <a:cs typeface="Arial"/>
              </a:rPr>
              <a:t>primeros</a:t>
            </a:r>
            <a:r>
              <a:rPr sz="1600" b="1" spc="6">
                <a:solidFill>
                  <a:srgbClr val="7A45B8"/>
                </a:solidFill>
                <a:latin typeface="Arial"/>
                <a:cs typeface="Arial"/>
              </a:rPr>
              <a:t> </a:t>
            </a:r>
            <a:r>
              <a:rPr sz="1600" b="1" spc="-15">
                <a:solidFill>
                  <a:srgbClr val="7A45B8"/>
                </a:solidFill>
                <a:latin typeface="Arial"/>
                <a:cs typeface="Arial"/>
              </a:rPr>
              <a:t>15 </a:t>
            </a:r>
            <a:r>
              <a:rPr sz="1600" b="1" spc="-12">
                <a:solidFill>
                  <a:srgbClr val="7A45B8"/>
                </a:solidFill>
                <a:latin typeface="Arial"/>
                <a:cs typeface="Arial"/>
              </a:rPr>
              <a:t>días</a:t>
            </a:r>
            <a:r>
              <a:rPr lang="es-ES" sz="1600" b="1" spc="-12" baseline="30000">
                <a:solidFill>
                  <a:srgbClr val="7A45B8"/>
                </a:solidFill>
                <a:latin typeface="Arial"/>
                <a:cs typeface="Arial"/>
              </a:rPr>
              <a:t>1</a:t>
            </a:r>
            <a:endParaRPr sz="1600" baseline="30000">
              <a:latin typeface="Arial"/>
              <a:cs typeface="Arial"/>
            </a:endParaRPr>
          </a:p>
        </p:txBody>
      </p:sp>
      <p:sp>
        <p:nvSpPr>
          <p:cNvPr id="4" name="object 4"/>
          <p:cNvSpPr txBox="1"/>
          <p:nvPr/>
        </p:nvSpPr>
        <p:spPr>
          <a:xfrm>
            <a:off x="1014484" y="4728511"/>
            <a:ext cx="2457051" cy="344154"/>
          </a:xfrm>
          <a:prstGeom prst="rect">
            <a:avLst/>
          </a:prstGeom>
        </p:spPr>
        <p:txBody>
          <a:bodyPr vert="horz" wrap="square" lIns="0" tIns="8086" rIns="0" bIns="0" rtlCol="0">
            <a:spAutoFit/>
          </a:bodyPr>
          <a:lstStyle/>
          <a:p>
            <a:pPr marL="7701">
              <a:spcBef>
                <a:spcPts val="64"/>
              </a:spcBef>
              <a:spcAft>
                <a:spcPts val="100"/>
              </a:spcAft>
            </a:pPr>
            <a:r>
              <a:rPr sz="700" b="1">
                <a:solidFill>
                  <a:srgbClr val="22346A"/>
                </a:solidFill>
                <a:latin typeface="Arial"/>
                <a:cs typeface="Arial"/>
              </a:rPr>
              <a:t>ADvocate</a:t>
            </a:r>
            <a:r>
              <a:rPr sz="700" b="1" spc="9">
                <a:solidFill>
                  <a:srgbClr val="22346A"/>
                </a:solidFill>
                <a:latin typeface="Arial"/>
                <a:cs typeface="Arial"/>
              </a:rPr>
              <a:t> </a:t>
            </a:r>
            <a:r>
              <a:rPr sz="700" b="1">
                <a:solidFill>
                  <a:srgbClr val="22346A"/>
                </a:solidFill>
                <a:latin typeface="Arial"/>
                <a:cs typeface="Arial"/>
              </a:rPr>
              <a:t>1</a:t>
            </a:r>
            <a:r>
              <a:rPr sz="700" b="1" spc="9">
                <a:solidFill>
                  <a:srgbClr val="22346A"/>
                </a:solidFill>
                <a:latin typeface="Arial"/>
                <a:cs typeface="Arial"/>
              </a:rPr>
              <a:t> </a:t>
            </a:r>
            <a:r>
              <a:rPr sz="700" b="1">
                <a:solidFill>
                  <a:srgbClr val="22346A"/>
                </a:solidFill>
                <a:latin typeface="Arial"/>
                <a:cs typeface="Arial"/>
              </a:rPr>
              <a:t>(intención</a:t>
            </a:r>
            <a:r>
              <a:rPr sz="700" b="1" spc="9">
                <a:solidFill>
                  <a:srgbClr val="22346A"/>
                </a:solidFill>
                <a:latin typeface="Arial"/>
                <a:cs typeface="Arial"/>
              </a:rPr>
              <a:t> </a:t>
            </a:r>
            <a:r>
              <a:rPr sz="700" b="1">
                <a:solidFill>
                  <a:srgbClr val="22346A"/>
                </a:solidFill>
                <a:latin typeface="Arial"/>
                <a:cs typeface="Arial"/>
              </a:rPr>
              <a:t>de</a:t>
            </a:r>
            <a:r>
              <a:rPr sz="700" b="1" spc="9">
                <a:solidFill>
                  <a:srgbClr val="22346A"/>
                </a:solidFill>
                <a:latin typeface="Arial"/>
                <a:cs typeface="Arial"/>
              </a:rPr>
              <a:t> </a:t>
            </a:r>
            <a:r>
              <a:rPr sz="700" b="1" spc="-6">
                <a:solidFill>
                  <a:srgbClr val="22346A"/>
                </a:solidFill>
                <a:latin typeface="Arial"/>
                <a:cs typeface="Arial"/>
              </a:rPr>
              <a:t>tratar)</a:t>
            </a:r>
            <a:endParaRPr sz="700">
              <a:latin typeface="Arial"/>
              <a:cs typeface="Arial"/>
            </a:endParaRPr>
          </a:p>
          <a:p>
            <a:pPr>
              <a:tabLst>
                <a:tab pos="149404" algn="l"/>
              </a:tabLst>
            </a:pPr>
            <a:r>
              <a:rPr lang="es-ES" sz="700" b="1" spc="303">
                <a:solidFill>
                  <a:srgbClr val="A69E95"/>
                </a:solidFill>
                <a:latin typeface="Arial"/>
                <a:cs typeface="Arial"/>
              </a:rPr>
              <a:t>—</a:t>
            </a:r>
            <a:r>
              <a:rPr sz="700">
                <a:solidFill>
                  <a:srgbClr val="22346A"/>
                </a:solidFill>
                <a:latin typeface="Arial"/>
                <a:cs typeface="Arial"/>
              </a:rPr>
              <a:t>Placebo</a:t>
            </a:r>
            <a:endParaRPr sz="700">
              <a:latin typeface="Arial"/>
              <a:cs typeface="Arial"/>
            </a:endParaRPr>
          </a:p>
          <a:p>
            <a:pPr marL="7701">
              <a:spcBef>
                <a:spcPts val="3"/>
              </a:spcBef>
              <a:tabLst>
                <a:tab pos="149404" algn="l"/>
              </a:tabLst>
            </a:pPr>
            <a:r>
              <a:rPr lang="es-ES" sz="700" b="1" spc="303">
                <a:solidFill>
                  <a:srgbClr val="AB539B"/>
                </a:solidFill>
                <a:latin typeface="Arial"/>
                <a:cs typeface="Arial"/>
              </a:rPr>
              <a:t>—</a:t>
            </a:r>
            <a:r>
              <a:rPr sz="700">
                <a:solidFill>
                  <a:srgbClr val="22346A"/>
                </a:solidFill>
                <a:latin typeface="Arial"/>
                <a:cs typeface="Arial"/>
              </a:rPr>
              <a:t>Lebrikizumab 250 mg cada 2 semanas</a:t>
            </a:r>
            <a:endParaRPr sz="700">
              <a:latin typeface="Arial"/>
              <a:cs typeface="Arial"/>
            </a:endParaRPr>
          </a:p>
        </p:txBody>
      </p:sp>
      <p:sp>
        <p:nvSpPr>
          <p:cNvPr id="5" name="object 5"/>
          <p:cNvSpPr txBox="1"/>
          <p:nvPr/>
        </p:nvSpPr>
        <p:spPr>
          <a:xfrm>
            <a:off x="3481716" y="4732935"/>
            <a:ext cx="2522594" cy="115887"/>
          </a:xfrm>
          <a:prstGeom prst="rect">
            <a:avLst/>
          </a:prstGeom>
        </p:spPr>
        <p:txBody>
          <a:bodyPr vert="horz" wrap="square" lIns="0" tIns="8086" rIns="0" bIns="0" rtlCol="0">
            <a:spAutoFit/>
          </a:bodyPr>
          <a:lstStyle/>
          <a:p>
            <a:pPr marL="7701">
              <a:spcBef>
                <a:spcPts val="64"/>
              </a:spcBef>
            </a:pPr>
            <a:r>
              <a:rPr sz="700" b="1">
                <a:solidFill>
                  <a:srgbClr val="22346A"/>
                </a:solidFill>
                <a:latin typeface="Arial"/>
                <a:cs typeface="Arial"/>
              </a:rPr>
              <a:t>A</a:t>
            </a:r>
            <a:r>
              <a:rPr lang="es-ES" sz="700" b="1">
                <a:solidFill>
                  <a:srgbClr val="22346A"/>
                </a:solidFill>
                <a:latin typeface="Arial"/>
                <a:cs typeface="Arial"/>
              </a:rPr>
              <a:t>D</a:t>
            </a:r>
            <a:r>
              <a:rPr sz="700" b="1" err="1">
                <a:solidFill>
                  <a:srgbClr val="22346A"/>
                </a:solidFill>
                <a:latin typeface="Arial"/>
                <a:cs typeface="Arial"/>
              </a:rPr>
              <a:t>vocate</a:t>
            </a:r>
            <a:r>
              <a:rPr lang="es-ES" sz="700" b="1" spc="6">
                <a:solidFill>
                  <a:srgbClr val="22346A"/>
                </a:solidFill>
                <a:latin typeface="Arial"/>
                <a:cs typeface="Arial"/>
              </a:rPr>
              <a:t> 2</a:t>
            </a:r>
            <a:r>
              <a:rPr sz="700" b="1" spc="6">
                <a:solidFill>
                  <a:srgbClr val="22346A"/>
                </a:solidFill>
                <a:latin typeface="Arial"/>
                <a:cs typeface="Arial"/>
              </a:rPr>
              <a:t> </a:t>
            </a:r>
            <a:r>
              <a:rPr sz="700" b="1">
                <a:solidFill>
                  <a:srgbClr val="22346A"/>
                </a:solidFill>
                <a:latin typeface="Arial"/>
                <a:cs typeface="Arial"/>
              </a:rPr>
              <a:t>(modificada</a:t>
            </a:r>
            <a:r>
              <a:rPr sz="700" b="1" spc="6">
                <a:solidFill>
                  <a:srgbClr val="22346A"/>
                </a:solidFill>
                <a:latin typeface="Arial"/>
                <a:cs typeface="Arial"/>
              </a:rPr>
              <a:t> </a:t>
            </a:r>
            <a:r>
              <a:rPr sz="700" b="1">
                <a:solidFill>
                  <a:srgbClr val="22346A"/>
                </a:solidFill>
                <a:latin typeface="Arial"/>
                <a:cs typeface="Arial"/>
              </a:rPr>
              <a:t>la</a:t>
            </a:r>
            <a:r>
              <a:rPr sz="700" b="1" spc="9">
                <a:solidFill>
                  <a:srgbClr val="22346A"/>
                </a:solidFill>
                <a:latin typeface="Arial"/>
                <a:cs typeface="Arial"/>
              </a:rPr>
              <a:t> </a:t>
            </a:r>
            <a:r>
              <a:rPr sz="700" b="1">
                <a:solidFill>
                  <a:srgbClr val="22346A"/>
                </a:solidFill>
                <a:latin typeface="Arial"/>
                <a:cs typeface="Arial"/>
              </a:rPr>
              <a:t>intención</a:t>
            </a:r>
            <a:r>
              <a:rPr sz="700" b="1" spc="6">
                <a:solidFill>
                  <a:srgbClr val="22346A"/>
                </a:solidFill>
                <a:latin typeface="Arial"/>
                <a:cs typeface="Arial"/>
              </a:rPr>
              <a:t> </a:t>
            </a:r>
            <a:r>
              <a:rPr sz="700" b="1">
                <a:solidFill>
                  <a:srgbClr val="22346A"/>
                </a:solidFill>
                <a:latin typeface="Arial"/>
                <a:cs typeface="Arial"/>
              </a:rPr>
              <a:t>de</a:t>
            </a:r>
            <a:r>
              <a:rPr sz="700" b="1" spc="6">
                <a:solidFill>
                  <a:srgbClr val="22346A"/>
                </a:solidFill>
                <a:latin typeface="Arial"/>
                <a:cs typeface="Arial"/>
              </a:rPr>
              <a:t> </a:t>
            </a:r>
            <a:r>
              <a:rPr sz="700" b="1" spc="-6">
                <a:solidFill>
                  <a:srgbClr val="22346A"/>
                </a:solidFill>
                <a:latin typeface="Arial"/>
                <a:cs typeface="Arial"/>
              </a:rPr>
              <a:t>tratar)</a:t>
            </a:r>
            <a:endParaRPr sz="700">
              <a:latin typeface="Arial"/>
              <a:cs typeface="Arial"/>
            </a:endParaRPr>
          </a:p>
        </p:txBody>
      </p:sp>
      <p:sp>
        <p:nvSpPr>
          <p:cNvPr id="6" name="object 6"/>
          <p:cNvSpPr txBox="1"/>
          <p:nvPr/>
        </p:nvSpPr>
        <p:spPr>
          <a:xfrm>
            <a:off x="3706983" y="4859684"/>
            <a:ext cx="2156650" cy="223609"/>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Placebo</a:t>
            </a:r>
            <a:endParaRPr sz="700">
              <a:latin typeface="Arial"/>
              <a:cs typeface="Arial"/>
            </a:endParaRPr>
          </a:p>
          <a:p>
            <a:pPr marL="7701">
              <a:spcBef>
                <a:spcPts val="6"/>
              </a:spcBef>
            </a:pPr>
            <a:r>
              <a:rPr sz="700">
                <a:solidFill>
                  <a:srgbClr val="22346A"/>
                </a:solidFill>
                <a:latin typeface="Arial"/>
                <a:cs typeface="Arial"/>
              </a:rPr>
              <a:t>Lebrikizumab</a:t>
            </a:r>
            <a:r>
              <a:rPr sz="700" spc="9">
                <a:solidFill>
                  <a:srgbClr val="22346A"/>
                </a:solidFill>
                <a:latin typeface="Arial"/>
                <a:cs typeface="Arial"/>
              </a:rPr>
              <a:t> </a:t>
            </a:r>
            <a:r>
              <a:rPr sz="700">
                <a:solidFill>
                  <a:srgbClr val="22346A"/>
                </a:solidFill>
                <a:latin typeface="Arial"/>
                <a:cs typeface="Arial"/>
              </a:rPr>
              <a:t>250</a:t>
            </a:r>
            <a:r>
              <a:rPr sz="700" spc="9">
                <a:solidFill>
                  <a:srgbClr val="22346A"/>
                </a:solidFill>
                <a:latin typeface="Arial"/>
                <a:cs typeface="Arial"/>
              </a:rPr>
              <a:t> </a:t>
            </a:r>
            <a:r>
              <a:rPr sz="700">
                <a:solidFill>
                  <a:srgbClr val="22346A"/>
                </a:solidFill>
                <a:latin typeface="Arial"/>
                <a:cs typeface="Arial"/>
              </a:rPr>
              <a:t>mg</a:t>
            </a:r>
            <a:r>
              <a:rPr sz="700" spc="9">
                <a:solidFill>
                  <a:srgbClr val="22346A"/>
                </a:solidFill>
                <a:latin typeface="Arial"/>
                <a:cs typeface="Arial"/>
              </a:rPr>
              <a:t> </a:t>
            </a:r>
            <a:r>
              <a:rPr sz="700">
                <a:solidFill>
                  <a:srgbClr val="22346A"/>
                </a:solidFill>
                <a:latin typeface="Arial"/>
                <a:cs typeface="Arial"/>
              </a:rPr>
              <a:t>cada</a:t>
            </a:r>
            <a:r>
              <a:rPr sz="700" spc="9">
                <a:solidFill>
                  <a:srgbClr val="22346A"/>
                </a:solidFill>
                <a:latin typeface="Arial"/>
                <a:cs typeface="Arial"/>
              </a:rPr>
              <a:t> </a:t>
            </a:r>
            <a:r>
              <a:rPr sz="700">
                <a:solidFill>
                  <a:srgbClr val="22346A"/>
                </a:solidFill>
                <a:latin typeface="Arial"/>
                <a:cs typeface="Arial"/>
              </a:rPr>
              <a:t>2</a:t>
            </a:r>
            <a:r>
              <a:rPr sz="700" spc="9">
                <a:solidFill>
                  <a:srgbClr val="22346A"/>
                </a:solidFill>
                <a:latin typeface="Arial"/>
                <a:cs typeface="Arial"/>
              </a:rPr>
              <a:t> </a:t>
            </a:r>
            <a:r>
              <a:rPr sz="700" spc="-6">
                <a:solidFill>
                  <a:srgbClr val="22346A"/>
                </a:solidFill>
                <a:latin typeface="Arial"/>
                <a:cs typeface="Arial"/>
              </a:rPr>
              <a:t>semanas</a:t>
            </a:r>
            <a:endParaRPr sz="700">
              <a:latin typeface="Arial"/>
              <a:cs typeface="Arial"/>
            </a:endParaRPr>
          </a:p>
        </p:txBody>
      </p:sp>
      <p:sp>
        <p:nvSpPr>
          <p:cNvPr id="7" name="object 7"/>
          <p:cNvSpPr txBox="1"/>
          <p:nvPr/>
        </p:nvSpPr>
        <p:spPr>
          <a:xfrm>
            <a:off x="7973457" y="2475214"/>
            <a:ext cx="2645394" cy="579848"/>
          </a:xfrm>
          <a:prstGeom prst="rect">
            <a:avLst/>
          </a:prstGeom>
        </p:spPr>
        <p:txBody>
          <a:bodyPr vert="horz" wrap="square" lIns="0" tIns="6931" rIns="0" bIns="0" rtlCol="0">
            <a:spAutoFit/>
          </a:bodyPr>
          <a:lstStyle/>
          <a:p>
            <a:pPr marL="23104" marR="18483">
              <a:lnSpc>
                <a:spcPct val="101800"/>
              </a:lnSpc>
              <a:spcBef>
                <a:spcPts val="55"/>
              </a:spcBef>
            </a:pPr>
            <a:r>
              <a:rPr sz="1243" b="1">
                <a:solidFill>
                  <a:srgbClr val="22346A"/>
                </a:solidFill>
                <a:latin typeface="Arial"/>
                <a:cs typeface="Arial"/>
              </a:rPr>
              <a:t>se</a:t>
            </a:r>
            <a:r>
              <a:rPr sz="1243" b="1" spc="39">
                <a:solidFill>
                  <a:srgbClr val="22346A"/>
                </a:solidFill>
                <a:latin typeface="Arial"/>
                <a:cs typeface="Arial"/>
              </a:rPr>
              <a:t> </a:t>
            </a:r>
            <a:r>
              <a:rPr sz="1243" b="1">
                <a:solidFill>
                  <a:srgbClr val="22346A"/>
                </a:solidFill>
                <a:latin typeface="Arial"/>
                <a:cs typeface="Arial"/>
              </a:rPr>
              <a:t>lograron</a:t>
            </a:r>
            <a:r>
              <a:rPr sz="1243" b="1" spc="42">
                <a:solidFill>
                  <a:srgbClr val="22346A"/>
                </a:solidFill>
                <a:latin typeface="Arial"/>
                <a:cs typeface="Arial"/>
              </a:rPr>
              <a:t> </a:t>
            </a:r>
            <a:r>
              <a:rPr sz="1243" b="1">
                <a:solidFill>
                  <a:srgbClr val="22346A"/>
                </a:solidFill>
                <a:latin typeface="Arial"/>
                <a:cs typeface="Arial"/>
              </a:rPr>
              <a:t>mejoras</a:t>
            </a:r>
            <a:r>
              <a:rPr sz="1243" b="1" spc="39">
                <a:solidFill>
                  <a:srgbClr val="22346A"/>
                </a:solidFill>
                <a:latin typeface="Arial"/>
                <a:cs typeface="Arial"/>
              </a:rPr>
              <a:t> </a:t>
            </a:r>
            <a:r>
              <a:rPr sz="1243" b="1" spc="-6">
                <a:solidFill>
                  <a:srgbClr val="22346A"/>
                </a:solidFill>
                <a:latin typeface="Arial"/>
                <a:cs typeface="Arial"/>
              </a:rPr>
              <a:t>significativas </a:t>
            </a:r>
            <a:r>
              <a:rPr sz="1243" b="1">
                <a:solidFill>
                  <a:srgbClr val="22346A"/>
                </a:solidFill>
                <a:latin typeface="Arial"/>
                <a:cs typeface="Arial"/>
              </a:rPr>
              <a:t>del</a:t>
            </a:r>
            <a:r>
              <a:rPr sz="1243" b="1" spc="45">
                <a:solidFill>
                  <a:srgbClr val="22346A"/>
                </a:solidFill>
                <a:latin typeface="Arial"/>
                <a:cs typeface="Arial"/>
              </a:rPr>
              <a:t> </a:t>
            </a:r>
            <a:r>
              <a:rPr sz="1243" b="1">
                <a:solidFill>
                  <a:srgbClr val="22346A"/>
                </a:solidFill>
                <a:latin typeface="Arial"/>
                <a:cs typeface="Arial"/>
              </a:rPr>
              <a:t>prurito</a:t>
            </a:r>
            <a:r>
              <a:rPr sz="1243" b="1" spc="45">
                <a:solidFill>
                  <a:srgbClr val="22346A"/>
                </a:solidFill>
                <a:latin typeface="Arial"/>
                <a:cs typeface="Arial"/>
              </a:rPr>
              <a:t> </a:t>
            </a:r>
            <a:r>
              <a:rPr sz="1243" b="1">
                <a:solidFill>
                  <a:srgbClr val="22346A"/>
                </a:solidFill>
                <a:latin typeface="Arial"/>
                <a:cs typeface="Arial"/>
              </a:rPr>
              <a:t>en</a:t>
            </a:r>
            <a:r>
              <a:rPr sz="1243" b="1" spc="-9">
                <a:solidFill>
                  <a:srgbClr val="22346A"/>
                </a:solidFill>
                <a:latin typeface="Arial"/>
                <a:cs typeface="Arial"/>
              </a:rPr>
              <a:t> </a:t>
            </a:r>
            <a:r>
              <a:rPr sz="1243" b="1">
                <a:solidFill>
                  <a:srgbClr val="22346A"/>
                </a:solidFill>
                <a:latin typeface="Arial"/>
                <a:cs typeface="Arial"/>
              </a:rPr>
              <a:t>ADvocate</a:t>
            </a:r>
            <a:r>
              <a:rPr sz="1243" b="1" spc="49">
                <a:solidFill>
                  <a:srgbClr val="22346A"/>
                </a:solidFill>
                <a:latin typeface="Arial"/>
                <a:cs typeface="Arial"/>
              </a:rPr>
              <a:t> </a:t>
            </a:r>
            <a:r>
              <a:rPr sz="1243" b="1">
                <a:solidFill>
                  <a:srgbClr val="22346A"/>
                </a:solidFill>
                <a:latin typeface="Arial"/>
                <a:cs typeface="Arial"/>
              </a:rPr>
              <a:t>1</a:t>
            </a:r>
            <a:r>
              <a:rPr sz="1243" b="1" spc="45">
                <a:solidFill>
                  <a:srgbClr val="22346A"/>
                </a:solidFill>
                <a:latin typeface="Arial"/>
                <a:cs typeface="Arial"/>
              </a:rPr>
              <a:t> </a:t>
            </a:r>
            <a:r>
              <a:rPr sz="1243" b="1" spc="-15">
                <a:solidFill>
                  <a:srgbClr val="22346A"/>
                </a:solidFill>
                <a:latin typeface="Arial"/>
                <a:cs typeface="Arial"/>
              </a:rPr>
              <a:t>con </a:t>
            </a:r>
            <a:r>
              <a:rPr sz="1243" b="1">
                <a:solidFill>
                  <a:srgbClr val="22346A"/>
                </a:solidFill>
                <a:latin typeface="Arial"/>
                <a:cs typeface="Arial"/>
              </a:rPr>
              <a:t>lebrikizumab</a:t>
            </a:r>
            <a:r>
              <a:rPr sz="1092" b="1" spc="-9" baseline="32407">
                <a:solidFill>
                  <a:srgbClr val="22346A"/>
                </a:solidFill>
                <a:latin typeface="Arial"/>
                <a:cs typeface="Arial"/>
              </a:rPr>
              <a:t>1</a:t>
            </a:r>
            <a:endParaRPr sz="1092" baseline="32407">
              <a:latin typeface="Arial"/>
              <a:cs typeface="Arial"/>
            </a:endParaRPr>
          </a:p>
        </p:txBody>
      </p:sp>
      <p:sp>
        <p:nvSpPr>
          <p:cNvPr id="8" name="object 8"/>
          <p:cNvSpPr txBox="1"/>
          <p:nvPr/>
        </p:nvSpPr>
        <p:spPr>
          <a:xfrm>
            <a:off x="7973457" y="4232759"/>
            <a:ext cx="2645394" cy="579848"/>
          </a:xfrm>
          <a:prstGeom prst="rect">
            <a:avLst/>
          </a:prstGeom>
        </p:spPr>
        <p:txBody>
          <a:bodyPr vert="horz" wrap="square" lIns="0" tIns="6931" rIns="0" bIns="0" rtlCol="0">
            <a:spAutoFit/>
          </a:bodyPr>
          <a:lstStyle/>
          <a:p>
            <a:pPr marL="23104" marR="18483">
              <a:lnSpc>
                <a:spcPct val="101800"/>
              </a:lnSpc>
              <a:spcBef>
                <a:spcPts val="55"/>
              </a:spcBef>
            </a:pPr>
            <a:r>
              <a:rPr sz="1243" b="1">
                <a:solidFill>
                  <a:srgbClr val="22346A"/>
                </a:solidFill>
                <a:latin typeface="Arial"/>
                <a:cs typeface="Arial"/>
              </a:rPr>
              <a:t>se</a:t>
            </a:r>
            <a:r>
              <a:rPr sz="1243" b="1" spc="39">
                <a:solidFill>
                  <a:srgbClr val="22346A"/>
                </a:solidFill>
                <a:latin typeface="Arial"/>
                <a:cs typeface="Arial"/>
              </a:rPr>
              <a:t> </a:t>
            </a:r>
            <a:r>
              <a:rPr sz="1243" b="1">
                <a:solidFill>
                  <a:srgbClr val="22346A"/>
                </a:solidFill>
                <a:latin typeface="Arial"/>
                <a:cs typeface="Arial"/>
              </a:rPr>
              <a:t>lograron</a:t>
            </a:r>
            <a:r>
              <a:rPr sz="1243" b="1" spc="42">
                <a:solidFill>
                  <a:srgbClr val="22346A"/>
                </a:solidFill>
                <a:latin typeface="Arial"/>
                <a:cs typeface="Arial"/>
              </a:rPr>
              <a:t> </a:t>
            </a:r>
            <a:r>
              <a:rPr sz="1243" b="1">
                <a:solidFill>
                  <a:srgbClr val="22346A"/>
                </a:solidFill>
                <a:latin typeface="Arial"/>
                <a:cs typeface="Arial"/>
              </a:rPr>
              <a:t>mejoras</a:t>
            </a:r>
            <a:r>
              <a:rPr sz="1243" b="1" spc="39">
                <a:solidFill>
                  <a:srgbClr val="22346A"/>
                </a:solidFill>
                <a:latin typeface="Arial"/>
                <a:cs typeface="Arial"/>
              </a:rPr>
              <a:t> </a:t>
            </a:r>
            <a:r>
              <a:rPr sz="1243" b="1" spc="-6">
                <a:solidFill>
                  <a:srgbClr val="22346A"/>
                </a:solidFill>
                <a:latin typeface="Arial"/>
                <a:cs typeface="Arial"/>
              </a:rPr>
              <a:t>significativas </a:t>
            </a:r>
            <a:r>
              <a:rPr sz="1243" b="1">
                <a:solidFill>
                  <a:srgbClr val="22346A"/>
                </a:solidFill>
                <a:latin typeface="Arial"/>
                <a:cs typeface="Arial"/>
              </a:rPr>
              <a:t>del</a:t>
            </a:r>
            <a:r>
              <a:rPr sz="1243" b="1" spc="45">
                <a:solidFill>
                  <a:srgbClr val="22346A"/>
                </a:solidFill>
                <a:latin typeface="Arial"/>
                <a:cs typeface="Arial"/>
              </a:rPr>
              <a:t> </a:t>
            </a:r>
            <a:r>
              <a:rPr sz="1243" b="1">
                <a:solidFill>
                  <a:srgbClr val="22346A"/>
                </a:solidFill>
                <a:latin typeface="Arial"/>
                <a:cs typeface="Arial"/>
              </a:rPr>
              <a:t>prurito</a:t>
            </a:r>
            <a:r>
              <a:rPr sz="1243" b="1" spc="45">
                <a:solidFill>
                  <a:srgbClr val="22346A"/>
                </a:solidFill>
                <a:latin typeface="Arial"/>
                <a:cs typeface="Arial"/>
              </a:rPr>
              <a:t> </a:t>
            </a:r>
            <a:r>
              <a:rPr sz="1243" b="1">
                <a:solidFill>
                  <a:srgbClr val="22346A"/>
                </a:solidFill>
                <a:latin typeface="Arial"/>
                <a:cs typeface="Arial"/>
              </a:rPr>
              <a:t>en</a:t>
            </a:r>
            <a:r>
              <a:rPr sz="1243" b="1" spc="-9">
                <a:solidFill>
                  <a:srgbClr val="22346A"/>
                </a:solidFill>
                <a:latin typeface="Arial"/>
                <a:cs typeface="Arial"/>
              </a:rPr>
              <a:t> </a:t>
            </a:r>
            <a:r>
              <a:rPr sz="1243" b="1">
                <a:solidFill>
                  <a:srgbClr val="22346A"/>
                </a:solidFill>
                <a:latin typeface="Arial"/>
                <a:cs typeface="Arial"/>
              </a:rPr>
              <a:t>ADvocate</a:t>
            </a:r>
            <a:r>
              <a:rPr sz="1243" b="1" spc="49">
                <a:solidFill>
                  <a:srgbClr val="22346A"/>
                </a:solidFill>
                <a:latin typeface="Arial"/>
                <a:cs typeface="Arial"/>
              </a:rPr>
              <a:t> </a:t>
            </a:r>
            <a:r>
              <a:rPr sz="1243" b="1">
                <a:solidFill>
                  <a:srgbClr val="22346A"/>
                </a:solidFill>
                <a:latin typeface="Arial"/>
                <a:cs typeface="Arial"/>
              </a:rPr>
              <a:t>2</a:t>
            </a:r>
            <a:r>
              <a:rPr sz="1243" b="1" spc="45">
                <a:solidFill>
                  <a:srgbClr val="22346A"/>
                </a:solidFill>
                <a:latin typeface="Arial"/>
                <a:cs typeface="Arial"/>
              </a:rPr>
              <a:t> </a:t>
            </a:r>
            <a:r>
              <a:rPr sz="1243" b="1" spc="-15">
                <a:solidFill>
                  <a:srgbClr val="22346A"/>
                </a:solidFill>
                <a:latin typeface="Arial"/>
                <a:cs typeface="Arial"/>
              </a:rPr>
              <a:t>con </a:t>
            </a:r>
            <a:r>
              <a:rPr sz="1243" b="1">
                <a:solidFill>
                  <a:srgbClr val="22346A"/>
                </a:solidFill>
                <a:latin typeface="Arial"/>
                <a:cs typeface="Arial"/>
              </a:rPr>
              <a:t>lebrikizumab</a:t>
            </a:r>
            <a:r>
              <a:rPr sz="1092" b="1" spc="-9" baseline="32407">
                <a:solidFill>
                  <a:srgbClr val="22346A"/>
                </a:solidFill>
                <a:latin typeface="Arial"/>
                <a:cs typeface="Arial"/>
              </a:rPr>
              <a:t>1</a:t>
            </a:r>
            <a:endParaRPr sz="1092" baseline="32407">
              <a:latin typeface="Arial"/>
              <a:cs typeface="Arial"/>
            </a:endParaRPr>
          </a:p>
        </p:txBody>
      </p:sp>
      <p:sp>
        <p:nvSpPr>
          <p:cNvPr id="9" name="object 9"/>
          <p:cNvSpPr txBox="1"/>
          <p:nvPr/>
        </p:nvSpPr>
        <p:spPr>
          <a:xfrm>
            <a:off x="7973457" y="2174891"/>
            <a:ext cx="1425421" cy="285553"/>
          </a:xfrm>
          <a:prstGeom prst="rect">
            <a:avLst/>
          </a:prstGeom>
        </p:spPr>
        <p:txBody>
          <a:bodyPr vert="horz" wrap="square" lIns="0" tIns="8471" rIns="0" bIns="0" rtlCol="0">
            <a:spAutoFit/>
          </a:bodyPr>
          <a:lstStyle/>
          <a:p>
            <a:pPr marL="7701">
              <a:spcBef>
                <a:spcPts val="67"/>
              </a:spcBef>
            </a:pPr>
            <a:r>
              <a:rPr b="1">
                <a:solidFill>
                  <a:srgbClr val="22346A"/>
                </a:solidFill>
                <a:latin typeface="Arial"/>
                <a:cs typeface="Arial"/>
              </a:rPr>
              <a:t>Día</a:t>
            </a:r>
            <a:r>
              <a:rPr b="1" spc="-6">
                <a:solidFill>
                  <a:srgbClr val="22346A"/>
                </a:solidFill>
                <a:latin typeface="Arial"/>
                <a:cs typeface="Arial"/>
              </a:rPr>
              <a:t> </a:t>
            </a:r>
            <a:r>
              <a:rPr b="1" spc="-30">
                <a:solidFill>
                  <a:srgbClr val="22346A"/>
                </a:solidFill>
                <a:latin typeface="Arial"/>
                <a:cs typeface="Arial"/>
              </a:rPr>
              <a:t>2</a:t>
            </a:r>
            <a:endParaRPr>
              <a:latin typeface="Arial"/>
              <a:cs typeface="Arial"/>
            </a:endParaRPr>
          </a:p>
        </p:txBody>
      </p:sp>
      <p:sp>
        <p:nvSpPr>
          <p:cNvPr id="10" name="object 10"/>
          <p:cNvSpPr txBox="1"/>
          <p:nvPr/>
        </p:nvSpPr>
        <p:spPr>
          <a:xfrm>
            <a:off x="7973457" y="3942841"/>
            <a:ext cx="1747189" cy="285553"/>
          </a:xfrm>
          <a:prstGeom prst="rect">
            <a:avLst/>
          </a:prstGeom>
        </p:spPr>
        <p:txBody>
          <a:bodyPr vert="horz" wrap="square" lIns="0" tIns="8471" rIns="0" bIns="0" rtlCol="0">
            <a:spAutoFit/>
          </a:bodyPr>
          <a:lstStyle/>
          <a:p>
            <a:pPr marL="7701">
              <a:spcBef>
                <a:spcPts val="67"/>
              </a:spcBef>
            </a:pPr>
            <a:r>
              <a:rPr b="1">
                <a:solidFill>
                  <a:srgbClr val="22346A"/>
                </a:solidFill>
                <a:latin typeface="Arial"/>
                <a:cs typeface="Arial"/>
              </a:rPr>
              <a:t>Día</a:t>
            </a:r>
            <a:r>
              <a:rPr b="1" spc="-6">
                <a:solidFill>
                  <a:srgbClr val="22346A"/>
                </a:solidFill>
                <a:latin typeface="Arial"/>
                <a:cs typeface="Arial"/>
              </a:rPr>
              <a:t> </a:t>
            </a:r>
            <a:r>
              <a:rPr b="1" spc="-15">
                <a:solidFill>
                  <a:srgbClr val="22346A"/>
                </a:solidFill>
                <a:latin typeface="Arial"/>
                <a:cs typeface="Arial"/>
              </a:rPr>
              <a:t>10</a:t>
            </a:r>
            <a:endParaRPr>
              <a:latin typeface="Arial"/>
              <a:cs typeface="Arial"/>
            </a:endParaRPr>
          </a:p>
        </p:txBody>
      </p:sp>
      <p:sp>
        <p:nvSpPr>
          <p:cNvPr id="27" name="object 27"/>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el prurito desde los primeros días de tratamiento</a:t>
            </a:r>
            <a:r>
              <a:rPr lang="es-ES" baseline="30000"/>
              <a:t>1</a:t>
            </a:r>
          </a:p>
        </p:txBody>
      </p:sp>
      <p:grpSp>
        <p:nvGrpSpPr>
          <p:cNvPr id="116" name="Grupo 115">
            <a:extLst>
              <a:ext uri="{FF2B5EF4-FFF2-40B4-BE49-F238E27FC236}">
                <a16:creationId xmlns:a16="http://schemas.microsoft.com/office/drawing/2014/main" id="{D90F837F-4C42-2B61-885E-D5602635AF31}"/>
              </a:ext>
            </a:extLst>
          </p:cNvPr>
          <p:cNvGrpSpPr/>
          <p:nvPr/>
        </p:nvGrpSpPr>
        <p:grpSpPr>
          <a:xfrm>
            <a:off x="1640952" y="2393881"/>
            <a:ext cx="3365979" cy="2149340"/>
            <a:chOff x="1716804" y="2393881"/>
            <a:chExt cx="3365979" cy="2149340"/>
          </a:xfrm>
        </p:grpSpPr>
        <p:sp>
          <p:nvSpPr>
            <p:cNvPr id="2" name="object 2"/>
            <p:cNvSpPr txBox="1"/>
            <p:nvPr/>
          </p:nvSpPr>
          <p:spPr>
            <a:xfrm>
              <a:off x="2151185" y="4380390"/>
              <a:ext cx="2308223" cy="162831"/>
            </a:xfrm>
            <a:prstGeom prst="rect">
              <a:avLst/>
            </a:prstGeom>
          </p:spPr>
          <p:txBody>
            <a:bodyPr vert="horz" wrap="square" lIns="0" tIns="8856" rIns="0" bIns="0" rtlCol="0">
              <a:spAutoFit/>
            </a:bodyPr>
            <a:lstStyle/>
            <a:p>
              <a:pPr marL="7701" algn="ctr">
                <a:spcBef>
                  <a:spcPts val="69"/>
                </a:spcBef>
              </a:pPr>
              <a:r>
                <a:rPr sz="1000" b="1" spc="-12">
                  <a:solidFill>
                    <a:srgbClr val="22346A"/>
                  </a:solidFill>
                  <a:latin typeface="Arial"/>
                  <a:cs typeface="Arial"/>
                </a:rPr>
                <a:t>Días</a:t>
              </a:r>
              <a:endParaRPr sz="1000">
                <a:latin typeface="Arial"/>
                <a:cs typeface="Arial"/>
              </a:endParaRPr>
            </a:p>
          </p:txBody>
        </p:sp>
        <p:sp>
          <p:nvSpPr>
            <p:cNvPr id="11" name="object 11"/>
            <p:cNvSpPr txBox="1"/>
            <p:nvPr/>
          </p:nvSpPr>
          <p:spPr>
            <a:xfrm>
              <a:off x="4560906" y="2791604"/>
              <a:ext cx="404703" cy="523071"/>
            </a:xfrm>
            <a:prstGeom prst="rect">
              <a:avLst/>
            </a:prstGeom>
          </p:spPr>
          <p:txBody>
            <a:bodyPr vert="horz" wrap="square" lIns="0" tIns="10012" rIns="0" bIns="0" rtlCol="0">
              <a:spAutoFit/>
            </a:bodyPr>
            <a:lstStyle/>
            <a:p>
              <a:pPr marL="7701">
                <a:lnSpc>
                  <a:spcPts val="1953"/>
                </a:lnSpc>
                <a:spcBef>
                  <a:spcPts val="79"/>
                </a:spcBef>
              </a:pPr>
              <a:r>
                <a:rPr sz="1759" b="1">
                  <a:solidFill>
                    <a:srgbClr val="A3A3A3"/>
                  </a:solidFill>
                  <a:latin typeface="Arial"/>
                  <a:cs typeface="Arial"/>
                </a:rPr>
                <a:t>-</a:t>
              </a:r>
              <a:r>
                <a:rPr sz="1759" b="1" spc="-15">
                  <a:solidFill>
                    <a:srgbClr val="A3A3A3"/>
                  </a:solidFill>
                  <a:latin typeface="Arial"/>
                  <a:cs typeface="Arial"/>
                </a:rPr>
                <a:t>5,8</a:t>
              </a:r>
              <a:endParaRPr sz="1759">
                <a:latin typeface="Arial"/>
                <a:cs typeface="Arial"/>
              </a:endParaRPr>
            </a:p>
            <a:p>
              <a:pPr marL="7701">
                <a:lnSpc>
                  <a:spcPts val="1953"/>
                </a:lnSpc>
              </a:pPr>
              <a:r>
                <a:rPr sz="1759" b="1">
                  <a:solidFill>
                    <a:srgbClr val="A3A3A3"/>
                  </a:solidFill>
                  <a:latin typeface="Arial"/>
                  <a:cs typeface="Arial"/>
                </a:rPr>
                <a:t>-</a:t>
              </a:r>
              <a:r>
                <a:rPr sz="1759" b="1" spc="-15">
                  <a:solidFill>
                    <a:srgbClr val="A3A3A3"/>
                  </a:solidFill>
                  <a:latin typeface="Arial"/>
                  <a:cs typeface="Arial"/>
                </a:rPr>
                <a:t>7,5</a:t>
              </a:r>
              <a:endParaRPr sz="1759">
                <a:latin typeface="Arial"/>
                <a:cs typeface="Arial"/>
              </a:endParaRPr>
            </a:p>
          </p:txBody>
        </p:sp>
        <p:sp>
          <p:nvSpPr>
            <p:cNvPr id="12" name="object 12"/>
            <p:cNvSpPr txBox="1"/>
            <p:nvPr/>
          </p:nvSpPr>
          <p:spPr>
            <a:xfrm>
              <a:off x="4552550" y="3588609"/>
              <a:ext cx="530233" cy="548719"/>
            </a:xfrm>
            <a:prstGeom prst="rect">
              <a:avLst/>
            </a:prstGeom>
          </p:spPr>
          <p:txBody>
            <a:bodyPr vert="horz" wrap="square" lIns="0" tIns="10012" rIns="0" bIns="0" rtlCol="0">
              <a:spAutoFit/>
            </a:bodyPr>
            <a:lstStyle/>
            <a:p>
              <a:pPr marL="7701">
                <a:lnSpc>
                  <a:spcPts val="2083"/>
                </a:lnSpc>
                <a:spcBef>
                  <a:spcPts val="79"/>
                </a:spcBef>
              </a:pPr>
              <a:r>
                <a:rPr sz="1759" b="1">
                  <a:solidFill>
                    <a:srgbClr val="9F338A"/>
                  </a:solidFill>
                  <a:latin typeface="Arial"/>
                  <a:cs typeface="Arial"/>
                </a:rPr>
                <a:t>-</a:t>
              </a:r>
              <a:r>
                <a:rPr sz="1759" b="1" spc="-12">
                  <a:solidFill>
                    <a:srgbClr val="9F338A"/>
                  </a:solidFill>
                  <a:latin typeface="Arial"/>
                  <a:cs typeface="Arial"/>
                </a:rPr>
                <a:t>18,2</a:t>
              </a:r>
              <a:endParaRPr sz="1759">
                <a:latin typeface="Arial"/>
                <a:cs typeface="Arial"/>
              </a:endParaRPr>
            </a:p>
            <a:p>
              <a:pPr marL="7701">
                <a:lnSpc>
                  <a:spcPts val="2083"/>
                </a:lnSpc>
              </a:pPr>
              <a:r>
                <a:rPr sz="1759" b="1">
                  <a:solidFill>
                    <a:srgbClr val="AB539B"/>
                  </a:solidFill>
                  <a:latin typeface="Arial"/>
                  <a:cs typeface="Arial"/>
                </a:rPr>
                <a:t>-</a:t>
              </a:r>
              <a:r>
                <a:rPr sz="1759" b="1" spc="-12">
                  <a:solidFill>
                    <a:srgbClr val="AB539B"/>
                  </a:solidFill>
                  <a:latin typeface="Arial"/>
                  <a:cs typeface="Arial"/>
                </a:rPr>
                <a:t>22,4</a:t>
              </a:r>
              <a:endParaRPr sz="1759">
                <a:latin typeface="Arial"/>
                <a:cs typeface="Arial"/>
              </a:endParaRPr>
            </a:p>
          </p:txBody>
        </p:sp>
        <p:sp>
          <p:nvSpPr>
            <p:cNvPr id="13" name="object 13"/>
            <p:cNvSpPr txBox="1"/>
            <p:nvPr/>
          </p:nvSpPr>
          <p:spPr>
            <a:xfrm>
              <a:off x="1997637" y="2393881"/>
              <a:ext cx="67771" cy="120961"/>
            </a:xfrm>
            <a:prstGeom prst="rect">
              <a:avLst/>
            </a:prstGeom>
          </p:spPr>
          <p:txBody>
            <a:bodyPr vert="horz" wrap="square" lIns="0" tIns="8856" rIns="0" bIns="0" rtlCol="0">
              <a:spAutoFit/>
            </a:bodyPr>
            <a:lstStyle/>
            <a:p>
              <a:pPr marL="7701">
                <a:spcBef>
                  <a:spcPts val="69"/>
                </a:spcBef>
              </a:pPr>
              <a:r>
                <a:rPr sz="728" spc="-30">
                  <a:solidFill>
                    <a:srgbClr val="22346A"/>
                  </a:solidFill>
                  <a:latin typeface="Arial"/>
                  <a:cs typeface="Arial"/>
                </a:rPr>
                <a:t>5</a:t>
              </a:r>
              <a:endParaRPr sz="728">
                <a:latin typeface="Arial"/>
                <a:cs typeface="Arial"/>
              </a:endParaRPr>
            </a:p>
          </p:txBody>
        </p:sp>
        <p:sp>
          <p:nvSpPr>
            <p:cNvPr id="14" name="object 14"/>
            <p:cNvSpPr txBox="1"/>
            <p:nvPr/>
          </p:nvSpPr>
          <p:spPr>
            <a:xfrm>
              <a:off x="1997637" y="2681521"/>
              <a:ext cx="67771" cy="120961"/>
            </a:xfrm>
            <a:prstGeom prst="rect">
              <a:avLst/>
            </a:prstGeom>
          </p:spPr>
          <p:txBody>
            <a:bodyPr vert="horz" wrap="square" lIns="0" tIns="8856" rIns="0" bIns="0" rtlCol="0">
              <a:spAutoFit/>
            </a:bodyPr>
            <a:lstStyle/>
            <a:p>
              <a:pPr marL="7701">
                <a:spcBef>
                  <a:spcPts val="69"/>
                </a:spcBef>
              </a:pPr>
              <a:r>
                <a:rPr sz="728" spc="-30">
                  <a:solidFill>
                    <a:srgbClr val="22346A"/>
                  </a:solidFill>
                  <a:latin typeface="Arial"/>
                  <a:cs typeface="Arial"/>
                </a:rPr>
                <a:t>0</a:t>
              </a:r>
              <a:endParaRPr sz="728">
                <a:latin typeface="Arial"/>
                <a:cs typeface="Arial"/>
              </a:endParaRPr>
            </a:p>
          </p:txBody>
        </p:sp>
        <p:sp>
          <p:nvSpPr>
            <p:cNvPr id="15" name="object 15"/>
            <p:cNvSpPr txBox="1"/>
            <p:nvPr/>
          </p:nvSpPr>
          <p:spPr>
            <a:xfrm>
              <a:off x="1966416" y="2969162"/>
              <a:ext cx="98962" cy="120961"/>
            </a:xfrm>
            <a:prstGeom prst="rect">
              <a:avLst/>
            </a:prstGeom>
          </p:spPr>
          <p:txBody>
            <a:bodyPr vert="horz" wrap="square" lIns="0" tIns="8856" rIns="0" bIns="0" rtlCol="0">
              <a:spAutoFit/>
            </a:bodyPr>
            <a:lstStyle/>
            <a:p>
              <a:pPr marL="7701">
                <a:spcBef>
                  <a:spcPts val="69"/>
                </a:spcBef>
              </a:pPr>
              <a:r>
                <a:rPr sz="728" spc="-6">
                  <a:solidFill>
                    <a:srgbClr val="22346A"/>
                  </a:solidFill>
                  <a:latin typeface="Arial"/>
                  <a:cs typeface="Arial"/>
                </a:rPr>
                <a:t>-</a:t>
              </a:r>
              <a:r>
                <a:rPr sz="728" spc="-30">
                  <a:solidFill>
                    <a:srgbClr val="22346A"/>
                  </a:solidFill>
                  <a:latin typeface="Arial"/>
                  <a:cs typeface="Arial"/>
                </a:rPr>
                <a:t>5</a:t>
              </a:r>
              <a:endParaRPr sz="728">
                <a:latin typeface="Arial"/>
                <a:cs typeface="Arial"/>
              </a:endParaRPr>
            </a:p>
          </p:txBody>
        </p:sp>
        <p:sp>
          <p:nvSpPr>
            <p:cNvPr id="16" name="object 16"/>
            <p:cNvSpPr txBox="1"/>
            <p:nvPr/>
          </p:nvSpPr>
          <p:spPr>
            <a:xfrm>
              <a:off x="1914288" y="3256802"/>
              <a:ext cx="150945" cy="120961"/>
            </a:xfrm>
            <a:prstGeom prst="rect">
              <a:avLst/>
            </a:prstGeom>
          </p:spPr>
          <p:txBody>
            <a:bodyPr vert="horz" wrap="square" lIns="0" tIns="8856" rIns="0" bIns="0" rtlCol="0">
              <a:spAutoFit/>
            </a:bodyPr>
            <a:lstStyle/>
            <a:p>
              <a:pPr marL="7701">
                <a:spcBef>
                  <a:spcPts val="69"/>
                </a:spcBef>
              </a:pPr>
              <a:r>
                <a:rPr sz="728">
                  <a:solidFill>
                    <a:srgbClr val="22346A"/>
                  </a:solidFill>
                  <a:latin typeface="Arial"/>
                  <a:cs typeface="Arial"/>
                </a:rPr>
                <a:t>-</a:t>
              </a:r>
              <a:r>
                <a:rPr sz="728" spc="-15">
                  <a:solidFill>
                    <a:srgbClr val="22346A"/>
                  </a:solidFill>
                  <a:latin typeface="Arial"/>
                  <a:cs typeface="Arial"/>
                </a:rPr>
                <a:t>10</a:t>
              </a:r>
              <a:endParaRPr sz="728">
                <a:latin typeface="Arial"/>
                <a:cs typeface="Arial"/>
              </a:endParaRPr>
            </a:p>
          </p:txBody>
        </p:sp>
        <p:sp>
          <p:nvSpPr>
            <p:cNvPr id="17" name="object 17"/>
            <p:cNvSpPr txBox="1"/>
            <p:nvPr/>
          </p:nvSpPr>
          <p:spPr>
            <a:xfrm>
              <a:off x="1914288" y="3544442"/>
              <a:ext cx="150945" cy="120961"/>
            </a:xfrm>
            <a:prstGeom prst="rect">
              <a:avLst/>
            </a:prstGeom>
          </p:spPr>
          <p:txBody>
            <a:bodyPr vert="horz" wrap="square" lIns="0" tIns="8856" rIns="0" bIns="0" rtlCol="0">
              <a:spAutoFit/>
            </a:bodyPr>
            <a:lstStyle/>
            <a:p>
              <a:pPr marL="7701">
                <a:spcBef>
                  <a:spcPts val="69"/>
                </a:spcBef>
              </a:pPr>
              <a:r>
                <a:rPr sz="728">
                  <a:solidFill>
                    <a:srgbClr val="22346A"/>
                  </a:solidFill>
                  <a:latin typeface="Arial"/>
                  <a:cs typeface="Arial"/>
                </a:rPr>
                <a:t>-</a:t>
              </a:r>
              <a:r>
                <a:rPr sz="728" spc="-15">
                  <a:solidFill>
                    <a:srgbClr val="22346A"/>
                  </a:solidFill>
                  <a:latin typeface="Arial"/>
                  <a:cs typeface="Arial"/>
                </a:rPr>
                <a:t>15</a:t>
              </a:r>
              <a:endParaRPr sz="728">
                <a:latin typeface="Arial"/>
                <a:cs typeface="Arial"/>
              </a:endParaRPr>
            </a:p>
          </p:txBody>
        </p:sp>
        <p:sp>
          <p:nvSpPr>
            <p:cNvPr id="18" name="object 18"/>
            <p:cNvSpPr txBox="1"/>
            <p:nvPr/>
          </p:nvSpPr>
          <p:spPr>
            <a:xfrm>
              <a:off x="1914288" y="3832083"/>
              <a:ext cx="150945" cy="120961"/>
            </a:xfrm>
            <a:prstGeom prst="rect">
              <a:avLst/>
            </a:prstGeom>
          </p:spPr>
          <p:txBody>
            <a:bodyPr vert="horz" wrap="square" lIns="0" tIns="8856" rIns="0" bIns="0" rtlCol="0">
              <a:spAutoFit/>
            </a:bodyPr>
            <a:lstStyle/>
            <a:p>
              <a:pPr marL="7701">
                <a:spcBef>
                  <a:spcPts val="69"/>
                </a:spcBef>
              </a:pPr>
              <a:r>
                <a:rPr sz="728">
                  <a:solidFill>
                    <a:srgbClr val="22346A"/>
                  </a:solidFill>
                  <a:latin typeface="Arial"/>
                  <a:cs typeface="Arial"/>
                </a:rPr>
                <a:t>-</a:t>
              </a:r>
              <a:r>
                <a:rPr sz="728" spc="-15">
                  <a:solidFill>
                    <a:srgbClr val="22346A"/>
                  </a:solidFill>
                  <a:latin typeface="Arial"/>
                  <a:cs typeface="Arial"/>
                </a:rPr>
                <a:t>20</a:t>
              </a:r>
              <a:endParaRPr sz="728">
                <a:latin typeface="Arial"/>
                <a:cs typeface="Arial"/>
              </a:endParaRPr>
            </a:p>
          </p:txBody>
        </p:sp>
        <p:sp>
          <p:nvSpPr>
            <p:cNvPr id="19" name="object 19"/>
            <p:cNvSpPr txBox="1"/>
            <p:nvPr/>
          </p:nvSpPr>
          <p:spPr>
            <a:xfrm>
              <a:off x="1914288" y="4119723"/>
              <a:ext cx="150945" cy="120961"/>
            </a:xfrm>
            <a:prstGeom prst="rect">
              <a:avLst/>
            </a:prstGeom>
          </p:spPr>
          <p:txBody>
            <a:bodyPr vert="horz" wrap="square" lIns="0" tIns="8856" rIns="0" bIns="0" rtlCol="0">
              <a:spAutoFit/>
            </a:bodyPr>
            <a:lstStyle/>
            <a:p>
              <a:pPr marL="7701">
                <a:spcBef>
                  <a:spcPts val="69"/>
                </a:spcBef>
              </a:pPr>
              <a:r>
                <a:rPr sz="728">
                  <a:solidFill>
                    <a:srgbClr val="22346A"/>
                  </a:solidFill>
                  <a:latin typeface="Arial"/>
                  <a:cs typeface="Arial"/>
                </a:rPr>
                <a:t>-</a:t>
              </a:r>
              <a:r>
                <a:rPr sz="728" spc="-15">
                  <a:solidFill>
                    <a:srgbClr val="22346A"/>
                  </a:solidFill>
                  <a:latin typeface="Arial"/>
                  <a:cs typeface="Arial"/>
                </a:rPr>
                <a:t>25</a:t>
              </a:r>
              <a:endParaRPr sz="728">
                <a:latin typeface="Arial"/>
                <a:cs typeface="Arial"/>
              </a:endParaRPr>
            </a:p>
          </p:txBody>
        </p:sp>
        <p:sp>
          <p:nvSpPr>
            <p:cNvPr id="20" name="object 20"/>
            <p:cNvSpPr txBox="1"/>
            <p:nvPr/>
          </p:nvSpPr>
          <p:spPr>
            <a:xfrm>
              <a:off x="2266481" y="425016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1</a:t>
              </a:r>
              <a:endParaRPr sz="637">
                <a:latin typeface="Arial"/>
                <a:cs typeface="Arial"/>
              </a:endParaRPr>
            </a:p>
          </p:txBody>
        </p:sp>
        <p:sp>
          <p:nvSpPr>
            <p:cNvPr id="21" name="object 21"/>
            <p:cNvSpPr txBox="1"/>
            <p:nvPr/>
          </p:nvSpPr>
          <p:spPr>
            <a:xfrm>
              <a:off x="3019345" y="425016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6</a:t>
              </a:r>
              <a:endParaRPr sz="637">
                <a:latin typeface="Arial"/>
                <a:cs typeface="Arial"/>
              </a:endParaRPr>
            </a:p>
          </p:txBody>
        </p:sp>
        <p:sp>
          <p:nvSpPr>
            <p:cNvPr id="22" name="object 22"/>
            <p:cNvSpPr txBox="1"/>
            <p:nvPr/>
          </p:nvSpPr>
          <p:spPr>
            <a:xfrm>
              <a:off x="2567075" y="425016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3</a:t>
              </a:r>
              <a:endParaRPr sz="637">
                <a:latin typeface="Arial"/>
                <a:cs typeface="Arial"/>
              </a:endParaRPr>
            </a:p>
          </p:txBody>
        </p:sp>
        <p:sp>
          <p:nvSpPr>
            <p:cNvPr id="23" name="object 23"/>
            <p:cNvSpPr txBox="1"/>
            <p:nvPr/>
          </p:nvSpPr>
          <p:spPr>
            <a:xfrm>
              <a:off x="3471535" y="425016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9</a:t>
              </a:r>
              <a:endParaRPr sz="637">
                <a:latin typeface="Arial"/>
                <a:cs typeface="Arial"/>
              </a:endParaRPr>
            </a:p>
          </p:txBody>
        </p:sp>
        <p:sp>
          <p:nvSpPr>
            <p:cNvPr id="24" name="object 24"/>
            <p:cNvSpPr txBox="1"/>
            <p:nvPr/>
          </p:nvSpPr>
          <p:spPr>
            <a:xfrm>
              <a:off x="3901245" y="4250166"/>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12</a:t>
              </a:r>
              <a:endParaRPr sz="637">
                <a:latin typeface="Arial"/>
                <a:cs typeface="Arial"/>
              </a:endParaRPr>
            </a:p>
          </p:txBody>
        </p:sp>
        <p:sp>
          <p:nvSpPr>
            <p:cNvPr id="25" name="object 25"/>
            <p:cNvSpPr txBox="1"/>
            <p:nvPr/>
          </p:nvSpPr>
          <p:spPr>
            <a:xfrm>
              <a:off x="4353516" y="4250166"/>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15</a:t>
              </a:r>
              <a:endParaRPr sz="637">
                <a:latin typeface="Arial"/>
                <a:cs typeface="Arial"/>
              </a:endParaRPr>
            </a:p>
          </p:txBody>
        </p:sp>
        <p:sp>
          <p:nvSpPr>
            <p:cNvPr id="26" name="object 26"/>
            <p:cNvSpPr txBox="1"/>
            <p:nvPr/>
          </p:nvSpPr>
          <p:spPr>
            <a:xfrm>
              <a:off x="1716804" y="2473567"/>
              <a:ext cx="153888" cy="1713329"/>
            </a:xfrm>
            <a:prstGeom prst="rect">
              <a:avLst/>
            </a:prstGeom>
          </p:spPr>
          <p:txBody>
            <a:bodyPr vert="vert270" wrap="square" lIns="0" tIns="0" rIns="0" bIns="0" rtlCol="0">
              <a:spAutoFit/>
            </a:bodyPr>
            <a:lstStyle/>
            <a:p>
              <a:pPr marL="7701" algn="ctr"/>
              <a:r>
                <a:rPr sz="1000" b="1">
                  <a:solidFill>
                    <a:srgbClr val="22346A"/>
                  </a:solidFill>
                  <a:latin typeface="Arial"/>
                  <a:cs typeface="Arial"/>
                </a:rPr>
                <a:t>LSM</a:t>
              </a:r>
              <a:r>
                <a:rPr sz="1000" b="1" spc="18">
                  <a:solidFill>
                    <a:srgbClr val="22346A"/>
                  </a:solidFill>
                  <a:latin typeface="Arial"/>
                  <a:cs typeface="Arial"/>
                </a:rPr>
                <a:t> </a:t>
              </a:r>
              <a:r>
                <a:rPr sz="1000" b="1">
                  <a:solidFill>
                    <a:srgbClr val="22346A"/>
                  </a:solidFill>
                  <a:latin typeface="Arial"/>
                  <a:cs typeface="Arial"/>
                </a:rPr>
                <a:t>(SE),</a:t>
              </a:r>
              <a:r>
                <a:rPr sz="1000" b="1" spc="18">
                  <a:solidFill>
                    <a:srgbClr val="22346A"/>
                  </a:solidFill>
                  <a:latin typeface="Arial"/>
                  <a:cs typeface="Arial"/>
                </a:rPr>
                <a:t> </a:t>
              </a:r>
              <a:r>
                <a:rPr sz="1000" b="1" spc="-30">
                  <a:solidFill>
                    <a:srgbClr val="22346A"/>
                  </a:solidFill>
                  <a:latin typeface="Arial"/>
                  <a:cs typeface="Arial"/>
                </a:rPr>
                <a:t>%</a:t>
              </a:r>
              <a:endParaRPr sz="1000">
                <a:latin typeface="Arial"/>
                <a:cs typeface="Arial"/>
              </a:endParaRPr>
            </a:p>
          </p:txBody>
        </p:sp>
        <p:grpSp>
          <p:nvGrpSpPr>
            <p:cNvPr id="28" name="object 28"/>
            <p:cNvGrpSpPr/>
            <p:nvPr/>
          </p:nvGrpSpPr>
          <p:grpSpPr>
            <a:xfrm>
              <a:off x="2100622" y="2471625"/>
              <a:ext cx="2404343" cy="1763211"/>
              <a:chOff x="5511169" y="4075892"/>
              <a:chExt cx="3964940" cy="2907665"/>
            </a:xfrm>
          </p:grpSpPr>
          <p:sp>
            <p:nvSpPr>
              <p:cNvPr id="29" name="object 29"/>
              <p:cNvSpPr/>
              <p:nvPr/>
            </p:nvSpPr>
            <p:spPr>
              <a:xfrm>
                <a:off x="5792102" y="4235925"/>
                <a:ext cx="3617595" cy="2261235"/>
              </a:xfrm>
              <a:custGeom>
                <a:avLst/>
                <a:gdLst/>
                <a:ahLst/>
                <a:cxnLst/>
                <a:rect l="l" t="t" r="r" b="b"/>
                <a:pathLst>
                  <a:path w="3617595" h="2261235">
                    <a:moveTo>
                      <a:pt x="78778" y="203034"/>
                    </a:moveTo>
                    <a:lnTo>
                      <a:pt x="77419" y="200914"/>
                    </a:lnTo>
                    <a:lnTo>
                      <a:pt x="76898" y="199072"/>
                    </a:lnTo>
                    <a:lnTo>
                      <a:pt x="76771" y="198653"/>
                    </a:lnTo>
                    <a:lnTo>
                      <a:pt x="76657" y="198247"/>
                    </a:lnTo>
                    <a:lnTo>
                      <a:pt x="75996" y="198653"/>
                    </a:lnTo>
                    <a:lnTo>
                      <a:pt x="76619" y="198247"/>
                    </a:lnTo>
                    <a:lnTo>
                      <a:pt x="63195" y="176136"/>
                    </a:lnTo>
                    <a:lnTo>
                      <a:pt x="56730" y="165531"/>
                    </a:lnTo>
                    <a:lnTo>
                      <a:pt x="55626" y="165252"/>
                    </a:lnTo>
                    <a:lnTo>
                      <a:pt x="39281" y="175031"/>
                    </a:lnTo>
                    <a:lnTo>
                      <a:pt x="39052" y="175996"/>
                    </a:lnTo>
                    <a:lnTo>
                      <a:pt x="39014" y="176136"/>
                    </a:lnTo>
                    <a:lnTo>
                      <a:pt x="60934" y="212128"/>
                    </a:lnTo>
                    <a:lnTo>
                      <a:pt x="62331" y="212864"/>
                    </a:lnTo>
                    <a:lnTo>
                      <a:pt x="62433" y="213004"/>
                    </a:lnTo>
                    <a:lnTo>
                      <a:pt x="62801" y="213106"/>
                    </a:lnTo>
                    <a:lnTo>
                      <a:pt x="64376" y="213906"/>
                    </a:lnTo>
                    <a:lnTo>
                      <a:pt x="66154" y="213906"/>
                    </a:lnTo>
                    <a:lnTo>
                      <a:pt x="68199" y="214401"/>
                    </a:lnTo>
                    <a:lnTo>
                      <a:pt x="70104" y="213334"/>
                    </a:lnTo>
                    <a:lnTo>
                      <a:pt x="73177" y="212509"/>
                    </a:lnTo>
                    <a:lnTo>
                      <a:pt x="73494" y="212318"/>
                    </a:lnTo>
                    <a:lnTo>
                      <a:pt x="74345" y="211810"/>
                    </a:lnTo>
                    <a:lnTo>
                      <a:pt x="76454" y="210515"/>
                    </a:lnTo>
                    <a:lnTo>
                      <a:pt x="77127" y="209181"/>
                    </a:lnTo>
                    <a:lnTo>
                      <a:pt x="77393" y="209016"/>
                    </a:lnTo>
                    <a:lnTo>
                      <a:pt x="77533" y="208381"/>
                    </a:lnTo>
                    <a:lnTo>
                      <a:pt x="78206" y="207073"/>
                    </a:lnTo>
                    <a:lnTo>
                      <a:pt x="78206" y="205511"/>
                    </a:lnTo>
                    <a:lnTo>
                      <a:pt x="78778" y="203034"/>
                    </a:lnTo>
                    <a:close/>
                  </a:path>
                  <a:path w="3617595" h="2261235">
                    <a:moveTo>
                      <a:pt x="95745" y="0"/>
                    </a:moveTo>
                    <a:lnTo>
                      <a:pt x="0" y="0"/>
                    </a:lnTo>
                    <a:lnTo>
                      <a:pt x="0" y="9563"/>
                    </a:lnTo>
                    <a:lnTo>
                      <a:pt x="95745" y="9563"/>
                    </a:lnTo>
                    <a:lnTo>
                      <a:pt x="95745" y="0"/>
                    </a:lnTo>
                    <a:close/>
                  </a:path>
                  <a:path w="3617595" h="2261235">
                    <a:moveTo>
                      <a:pt x="128447" y="284810"/>
                    </a:moveTo>
                    <a:lnTo>
                      <a:pt x="127114" y="282752"/>
                    </a:lnTo>
                    <a:lnTo>
                      <a:pt x="126568" y="280847"/>
                    </a:lnTo>
                    <a:lnTo>
                      <a:pt x="126441" y="280441"/>
                    </a:lnTo>
                    <a:lnTo>
                      <a:pt x="126326" y="280022"/>
                    </a:lnTo>
                    <a:lnTo>
                      <a:pt x="125653" y="280441"/>
                    </a:lnTo>
                    <a:lnTo>
                      <a:pt x="126276" y="280022"/>
                    </a:lnTo>
                    <a:lnTo>
                      <a:pt x="106578" y="247307"/>
                    </a:lnTo>
                    <a:lnTo>
                      <a:pt x="104609" y="244055"/>
                    </a:lnTo>
                    <a:lnTo>
                      <a:pt x="103238" y="243357"/>
                    </a:lnTo>
                    <a:lnTo>
                      <a:pt x="103111" y="243128"/>
                    </a:lnTo>
                    <a:lnTo>
                      <a:pt x="102565" y="243014"/>
                    </a:lnTo>
                    <a:lnTo>
                      <a:pt x="101219" y="242303"/>
                    </a:lnTo>
                    <a:lnTo>
                      <a:pt x="99568" y="242303"/>
                    </a:lnTo>
                    <a:lnTo>
                      <a:pt x="97116" y="241731"/>
                    </a:lnTo>
                    <a:lnTo>
                      <a:pt x="94983" y="243090"/>
                    </a:lnTo>
                    <a:lnTo>
                      <a:pt x="92214" y="243890"/>
                    </a:lnTo>
                    <a:lnTo>
                      <a:pt x="92367" y="243890"/>
                    </a:lnTo>
                    <a:lnTo>
                      <a:pt x="92748" y="244513"/>
                    </a:lnTo>
                    <a:lnTo>
                      <a:pt x="92443" y="244055"/>
                    </a:lnTo>
                    <a:lnTo>
                      <a:pt x="92329" y="243890"/>
                    </a:lnTo>
                    <a:lnTo>
                      <a:pt x="91960" y="244055"/>
                    </a:lnTo>
                    <a:lnTo>
                      <a:pt x="89090" y="245668"/>
                    </a:lnTo>
                    <a:lnTo>
                      <a:pt x="88404" y="246976"/>
                    </a:lnTo>
                    <a:lnTo>
                      <a:pt x="88150" y="247116"/>
                    </a:lnTo>
                    <a:lnTo>
                      <a:pt x="87998" y="247764"/>
                    </a:lnTo>
                    <a:lnTo>
                      <a:pt x="87312" y="249085"/>
                    </a:lnTo>
                    <a:lnTo>
                      <a:pt x="87312" y="250748"/>
                    </a:lnTo>
                    <a:lnTo>
                      <a:pt x="86766" y="253098"/>
                    </a:lnTo>
                    <a:lnTo>
                      <a:pt x="88049" y="255231"/>
                    </a:lnTo>
                    <a:lnTo>
                      <a:pt x="88874" y="258102"/>
                    </a:lnTo>
                    <a:lnTo>
                      <a:pt x="108597" y="290817"/>
                    </a:lnTo>
                    <a:lnTo>
                      <a:pt x="110629" y="293966"/>
                    </a:lnTo>
                    <a:lnTo>
                      <a:pt x="112052" y="294716"/>
                    </a:lnTo>
                    <a:lnTo>
                      <a:pt x="112280" y="294830"/>
                    </a:lnTo>
                    <a:lnTo>
                      <a:pt x="114096" y="295770"/>
                    </a:lnTo>
                    <a:lnTo>
                      <a:pt x="115760" y="295770"/>
                    </a:lnTo>
                    <a:lnTo>
                      <a:pt x="118059" y="296392"/>
                    </a:lnTo>
                    <a:lnTo>
                      <a:pt x="120142" y="295059"/>
                    </a:lnTo>
                    <a:lnTo>
                      <a:pt x="122897" y="294259"/>
                    </a:lnTo>
                    <a:lnTo>
                      <a:pt x="122453" y="293573"/>
                    </a:lnTo>
                    <a:lnTo>
                      <a:pt x="122897" y="294259"/>
                    </a:lnTo>
                    <a:lnTo>
                      <a:pt x="124002" y="293573"/>
                    </a:lnTo>
                    <a:lnTo>
                      <a:pt x="126123" y="292303"/>
                    </a:lnTo>
                    <a:lnTo>
                      <a:pt x="126822" y="290931"/>
                    </a:lnTo>
                    <a:lnTo>
                      <a:pt x="127050" y="290791"/>
                    </a:lnTo>
                    <a:lnTo>
                      <a:pt x="127165" y="290271"/>
                    </a:lnTo>
                    <a:lnTo>
                      <a:pt x="127901" y="288848"/>
                    </a:lnTo>
                    <a:lnTo>
                      <a:pt x="127901" y="287159"/>
                    </a:lnTo>
                    <a:lnTo>
                      <a:pt x="128447" y="284810"/>
                    </a:lnTo>
                    <a:close/>
                  </a:path>
                  <a:path w="3617595" h="2261235">
                    <a:moveTo>
                      <a:pt x="178295" y="366801"/>
                    </a:moveTo>
                    <a:lnTo>
                      <a:pt x="177012" y="364705"/>
                    </a:lnTo>
                    <a:lnTo>
                      <a:pt x="176199" y="361810"/>
                    </a:lnTo>
                    <a:lnTo>
                      <a:pt x="159016" y="333629"/>
                    </a:lnTo>
                    <a:lnTo>
                      <a:pt x="159016" y="372275"/>
                    </a:lnTo>
                    <a:lnTo>
                      <a:pt x="158750" y="372440"/>
                    </a:lnTo>
                    <a:lnTo>
                      <a:pt x="159004" y="372275"/>
                    </a:lnTo>
                    <a:lnTo>
                      <a:pt x="159016" y="333629"/>
                    </a:lnTo>
                    <a:lnTo>
                      <a:pt x="156248" y="329082"/>
                    </a:lnTo>
                    <a:lnTo>
                      <a:pt x="154292" y="325856"/>
                    </a:lnTo>
                    <a:lnTo>
                      <a:pt x="153936" y="325666"/>
                    </a:lnTo>
                    <a:lnTo>
                      <a:pt x="152882" y="325120"/>
                    </a:lnTo>
                    <a:lnTo>
                      <a:pt x="152768" y="324904"/>
                    </a:lnTo>
                    <a:lnTo>
                      <a:pt x="152285" y="324789"/>
                    </a:lnTo>
                    <a:lnTo>
                      <a:pt x="150952" y="324078"/>
                    </a:lnTo>
                    <a:lnTo>
                      <a:pt x="149326" y="324078"/>
                    </a:lnTo>
                    <a:lnTo>
                      <a:pt x="147002" y="323519"/>
                    </a:lnTo>
                    <a:lnTo>
                      <a:pt x="144843" y="324827"/>
                    </a:lnTo>
                    <a:lnTo>
                      <a:pt x="141909" y="325666"/>
                    </a:lnTo>
                    <a:lnTo>
                      <a:pt x="138747" y="327583"/>
                    </a:lnTo>
                    <a:lnTo>
                      <a:pt x="138010" y="328968"/>
                    </a:lnTo>
                    <a:lnTo>
                      <a:pt x="137820" y="329082"/>
                    </a:lnTo>
                    <a:lnTo>
                      <a:pt x="137706" y="329552"/>
                    </a:lnTo>
                    <a:lnTo>
                      <a:pt x="136969" y="330949"/>
                    </a:lnTo>
                    <a:lnTo>
                      <a:pt x="136969" y="332651"/>
                    </a:lnTo>
                    <a:lnTo>
                      <a:pt x="136436" y="334886"/>
                    </a:lnTo>
                    <a:lnTo>
                      <a:pt x="137693" y="336981"/>
                    </a:lnTo>
                    <a:lnTo>
                      <a:pt x="138531" y="339877"/>
                    </a:lnTo>
                    <a:lnTo>
                      <a:pt x="158483" y="372605"/>
                    </a:lnTo>
                    <a:lnTo>
                      <a:pt x="160312" y="375818"/>
                    </a:lnTo>
                    <a:lnTo>
                      <a:pt x="161607" y="376504"/>
                    </a:lnTo>
                    <a:lnTo>
                      <a:pt x="161759" y="376758"/>
                    </a:lnTo>
                    <a:lnTo>
                      <a:pt x="162369" y="376910"/>
                    </a:lnTo>
                    <a:lnTo>
                      <a:pt x="163728" y="377609"/>
                    </a:lnTo>
                    <a:lnTo>
                      <a:pt x="165404" y="377609"/>
                    </a:lnTo>
                    <a:lnTo>
                      <a:pt x="167754" y="378155"/>
                    </a:lnTo>
                    <a:lnTo>
                      <a:pt x="169849" y="376872"/>
                    </a:lnTo>
                    <a:lnTo>
                      <a:pt x="172745" y="376047"/>
                    </a:lnTo>
                    <a:lnTo>
                      <a:pt x="173824" y="375361"/>
                    </a:lnTo>
                    <a:lnTo>
                      <a:pt x="175895" y="374053"/>
                    </a:lnTo>
                    <a:lnTo>
                      <a:pt x="176657" y="372618"/>
                    </a:lnTo>
                    <a:lnTo>
                      <a:pt x="176758" y="372414"/>
                    </a:lnTo>
                    <a:lnTo>
                      <a:pt x="177698" y="370636"/>
                    </a:lnTo>
                    <a:lnTo>
                      <a:pt x="177698" y="368998"/>
                    </a:lnTo>
                    <a:lnTo>
                      <a:pt x="178295" y="366801"/>
                    </a:lnTo>
                    <a:close/>
                  </a:path>
                  <a:path w="3617595" h="2261235">
                    <a:moveTo>
                      <a:pt x="227965" y="448551"/>
                    </a:moveTo>
                    <a:lnTo>
                      <a:pt x="226682" y="446455"/>
                    </a:lnTo>
                    <a:lnTo>
                      <a:pt x="225856" y="443560"/>
                    </a:lnTo>
                    <a:lnTo>
                      <a:pt x="205917" y="410883"/>
                    </a:lnTo>
                    <a:lnTo>
                      <a:pt x="205219" y="411289"/>
                    </a:lnTo>
                    <a:lnTo>
                      <a:pt x="205917" y="410883"/>
                    </a:lnTo>
                    <a:lnTo>
                      <a:pt x="205689" y="410451"/>
                    </a:lnTo>
                    <a:lnTo>
                      <a:pt x="204076" y="407619"/>
                    </a:lnTo>
                    <a:lnTo>
                      <a:pt x="203771" y="407454"/>
                    </a:lnTo>
                    <a:lnTo>
                      <a:pt x="202793" y="406946"/>
                    </a:lnTo>
                    <a:lnTo>
                      <a:pt x="202653" y="406692"/>
                    </a:lnTo>
                    <a:lnTo>
                      <a:pt x="202031" y="406552"/>
                    </a:lnTo>
                    <a:lnTo>
                      <a:pt x="200685" y="405841"/>
                    </a:lnTo>
                    <a:lnTo>
                      <a:pt x="199034" y="405841"/>
                    </a:lnTo>
                    <a:lnTo>
                      <a:pt x="196672" y="405282"/>
                    </a:lnTo>
                    <a:lnTo>
                      <a:pt x="194462" y="406628"/>
                    </a:lnTo>
                    <a:lnTo>
                      <a:pt x="191579" y="407454"/>
                    </a:lnTo>
                    <a:lnTo>
                      <a:pt x="188493" y="409384"/>
                    </a:lnTo>
                    <a:lnTo>
                      <a:pt x="187782" y="410806"/>
                    </a:lnTo>
                    <a:lnTo>
                      <a:pt x="187591" y="411175"/>
                    </a:lnTo>
                    <a:lnTo>
                      <a:pt x="186778" y="412800"/>
                    </a:lnTo>
                    <a:lnTo>
                      <a:pt x="186778" y="414591"/>
                    </a:lnTo>
                    <a:lnTo>
                      <a:pt x="186283" y="416661"/>
                    </a:lnTo>
                    <a:lnTo>
                      <a:pt x="187388" y="418630"/>
                    </a:lnTo>
                    <a:lnTo>
                      <a:pt x="187985" y="420839"/>
                    </a:lnTo>
                    <a:lnTo>
                      <a:pt x="188087" y="421246"/>
                    </a:lnTo>
                    <a:lnTo>
                      <a:pt x="188188" y="421627"/>
                    </a:lnTo>
                    <a:lnTo>
                      <a:pt x="210108" y="457606"/>
                    </a:lnTo>
                    <a:lnTo>
                      <a:pt x="211493" y="458355"/>
                    </a:lnTo>
                    <a:lnTo>
                      <a:pt x="211620" y="458533"/>
                    </a:lnTo>
                    <a:lnTo>
                      <a:pt x="212064" y="458647"/>
                    </a:lnTo>
                    <a:lnTo>
                      <a:pt x="213474" y="459384"/>
                    </a:lnTo>
                    <a:lnTo>
                      <a:pt x="215074" y="459384"/>
                    </a:lnTo>
                    <a:lnTo>
                      <a:pt x="217411" y="459955"/>
                    </a:lnTo>
                    <a:lnTo>
                      <a:pt x="219557" y="458647"/>
                    </a:lnTo>
                    <a:lnTo>
                      <a:pt x="222415" y="457822"/>
                    </a:lnTo>
                    <a:lnTo>
                      <a:pt x="225640" y="455853"/>
                    </a:lnTo>
                    <a:lnTo>
                      <a:pt x="226364" y="454482"/>
                    </a:lnTo>
                    <a:lnTo>
                      <a:pt x="226568" y="454355"/>
                    </a:lnTo>
                    <a:lnTo>
                      <a:pt x="226669" y="453885"/>
                    </a:lnTo>
                    <a:lnTo>
                      <a:pt x="227418" y="452488"/>
                    </a:lnTo>
                    <a:lnTo>
                      <a:pt x="227418" y="450824"/>
                    </a:lnTo>
                    <a:lnTo>
                      <a:pt x="227965" y="448551"/>
                    </a:lnTo>
                    <a:close/>
                  </a:path>
                  <a:path w="3617595" h="2261235">
                    <a:moveTo>
                      <a:pt x="277622" y="530339"/>
                    </a:moveTo>
                    <a:lnTo>
                      <a:pt x="276313" y="528218"/>
                    </a:lnTo>
                    <a:lnTo>
                      <a:pt x="275513" y="525335"/>
                    </a:lnTo>
                    <a:lnTo>
                      <a:pt x="255790" y="492645"/>
                    </a:lnTo>
                    <a:lnTo>
                      <a:pt x="255104" y="493052"/>
                    </a:lnTo>
                    <a:lnTo>
                      <a:pt x="255778" y="492645"/>
                    </a:lnTo>
                    <a:lnTo>
                      <a:pt x="253758" y="489470"/>
                    </a:lnTo>
                    <a:lnTo>
                      <a:pt x="253339" y="489254"/>
                    </a:lnTo>
                    <a:lnTo>
                      <a:pt x="252374" y="488759"/>
                    </a:lnTo>
                    <a:lnTo>
                      <a:pt x="252018" y="488581"/>
                    </a:lnTo>
                    <a:lnTo>
                      <a:pt x="250291" y="487667"/>
                    </a:lnTo>
                    <a:lnTo>
                      <a:pt x="248589" y="487667"/>
                    </a:lnTo>
                    <a:lnTo>
                      <a:pt x="246329" y="487070"/>
                    </a:lnTo>
                    <a:lnTo>
                      <a:pt x="244182" y="488429"/>
                    </a:lnTo>
                    <a:lnTo>
                      <a:pt x="241935" y="489102"/>
                    </a:lnTo>
                    <a:lnTo>
                      <a:pt x="241935" y="489864"/>
                    </a:lnTo>
                    <a:lnTo>
                      <a:pt x="241528" y="489254"/>
                    </a:lnTo>
                    <a:lnTo>
                      <a:pt x="241935" y="489864"/>
                    </a:lnTo>
                    <a:lnTo>
                      <a:pt x="241935" y="489102"/>
                    </a:lnTo>
                    <a:lnTo>
                      <a:pt x="241388" y="489254"/>
                    </a:lnTo>
                    <a:lnTo>
                      <a:pt x="238290" y="491134"/>
                    </a:lnTo>
                    <a:lnTo>
                      <a:pt x="237591" y="492493"/>
                    </a:lnTo>
                    <a:lnTo>
                      <a:pt x="237337" y="492645"/>
                    </a:lnTo>
                    <a:lnTo>
                      <a:pt x="237185" y="493306"/>
                    </a:lnTo>
                    <a:lnTo>
                      <a:pt x="236524" y="494588"/>
                    </a:lnTo>
                    <a:lnTo>
                      <a:pt x="236524" y="496138"/>
                    </a:lnTo>
                    <a:lnTo>
                      <a:pt x="235940" y="498627"/>
                    </a:lnTo>
                    <a:lnTo>
                      <a:pt x="237299" y="500786"/>
                    </a:lnTo>
                    <a:lnTo>
                      <a:pt x="237832" y="502615"/>
                    </a:lnTo>
                    <a:lnTo>
                      <a:pt x="237959" y="503034"/>
                    </a:lnTo>
                    <a:lnTo>
                      <a:pt x="238061" y="503428"/>
                    </a:lnTo>
                    <a:lnTo>
                      <a:pt x="259778" y="539381"/>
                    </a:lnTo>
                    <a:lnTo>
                      <a:pt x="261137" y="540092"/>
                    </a:lnTo>
                    <a:lnTo>
                      <a:pt x="261277" y="540308"/>
                    </a:lnTo>
                    <a:lnTo>
                      <a:pt x="261810" y="540435"/>
                    </a:lnTo>
                    <a:lnTo>
                      <a:pt x="263220" y="541159"/>
                    </a:lnTo>
                    <a:lnTo>
                      <a:pt x="264922" y="541159"/>
                    </a:lnTo>
                    <a:lnTo>
                      <a:pt x="267271" y="541705"/>
                    </a:lnTo>
                    <a:lnTo>
                      <a:pt x="269316" y="540397"/>
                    </a:lnTo>
                    <a:lnTo>
                      <a:pt x="272008" y="539623"/>
                    </a:lnTo>
                    <a:lnTo>
                      <a:pt x="271640" y="538924"/>
                    </a:lnTo>
                    <a:lnTo>
                      <a:pt x="272097" y="539623"/>
                    </a:lnTo>
                    <a:lnTo>
                      <a:pt x="272478" y="539381"/>
                    </a:lnTo>
                    <a:lnTo>
                      <a:pt x="273291" y="538924"/>
                    </a:lnTo>
                    <a:lnTo>
                      <a:pt x="275310" y="537768"/>
                    </a:lnTo>
                    <a:lnTo>
                      <a:pt x="275983" y="536473"/>
                    </a:lnTo>
                    <a:lnTo>
                      <a:pt x="276237" y="536321"/>
                    </a:lnTo>
                    <a:lnTo>
                      <a:pt x="276377" y="535698"/>
                    </a:lnTo>
                    <a:lnTo>
                      <a:pt x="277075" y="534352"/>
                    </a:lnTo>
                    <a:lnTo>
                      <a:pt x="277075" y="532701"/>
                    </a:lnTo>
                    <a:lnTo>
                      <a:pt x="277622" y="530339"/>
                    </a:lnTo>
                    <a:close/>
                  </a:path>
                  <a:path w="3617595" h="2261235">
                    <a:moveTo>
                      <a:pt x="330898" y="607936"/>
                    </a:moveTo>
                    <a:lnTo>
                      <a:pt x="328917" y="605497"/>
                    </a:lnTo>
                    <a:lnTo>
                      <a:pt x="328295" y="603758"/>
                    </a:lnTo>
                    <a:lnTo>
                      <a:pt x="328104" y="603224"/>
                    </a:lnTo>
                    <a:lnTo>
                      <a:pt x="309054" y="580402"/>
                    </a:lnTo>
                    <a:lnTo>
                      <a:pt x="308851" y="580402"/>
                    </a:lnTo>
                    <a:lnTo>
                      <a:pt x="308470" y="580631"/>
                    </a:lnTo>
                    <a:lnTo>
                      <a:pt x="308775" y="580402"/>
                    </a:lnTo>
                    <a:lnTo>
                      <a:pt x="308508" y="579831"/>
                    </a:lnTo>
                    <a:lnTo>
                      <a:pt x="308838" y="580402"/>
                    </a:lnTo>
                    <a:lnTo>
                      <a:pt x="308686" y="579831"/>
                    </a:lnTo>
                    <a:lnTo>
                      <a:pt x="308292" y="579450"/>
                    </a:lnTo>
                    <a:lnTo>
                      <a:pt x="307962" y="579145"/>
                    </a:lnTo>
                    <a:lnTo>
                      <a:pt x="308292" y="579564"/>
                    </a:lnTo>
                    <a:lnTo>
                      <a:pt x="308241" y="579399"/>
                    </a:lnTo>
                    <a:lnTo>
                      <a:pt x="308089" y="579132"/>
                    </a:lnTo>
                    <a:lnTo>
                      <a:pt x="305460" y="574611"/>
                    </a:lnTo>
                    <a:lnTo>
                      <a:pt x="303453" y="571334"/>
                    </a:lnTo>
                    <a:lnTo>
                      <a:pt x="303098" y="571144"/>
                    </a:lnTo>
                    <a:lnTo>
                      <a:pt x="302082" y="570623"/>
                    </a:lnTo>
                    <a:lnTo>
                      <a:pt x="301980" y="570433"/>
                    </a:lnTo>
                    <a:lnTo>
                      <a:pt x="301523" y="570331"/>
                    </a:lnTo>
                    <a:lnTo>
                      <a:pt x="300012" y="569531"/>
                    </a:lnTo>
                    <a:lnTo>
                      <a:pt x="298234" y="569531"/>
                    </a:lnTo>
                    <a:lnTo>
                      <a:pt x="296189" y="569036"/>
                    </a:lnTo>
                    <a:lnTo>
                      <a:pt x="294284" y="570115"/>
                    </a:lnTo>
                    <a:lnTo>
                      <a:pt x="292176" y="570674"/>
                    </a:lnTo>
                    <a:lnTo>
                      <a:pt x="292176" y="592289"/>
                    </a:lnTo>
                    <a:lnTo>
                      <a:pt x="292036" y="591908"/>
                    </a:lnTo>
                    <a:lnTo>
                      <a:pt x="292176" y="592289"/>
                    </a:lnTo>
                    <a:lnTo>
                      <a:pt x="292176" y="570674"/>
                    </a:lnTo>
                    <a:lnTo>
                      <a:pt x="291211" y="570928"/>
                    </a:lnTo>
                    <a:lnTo>
                      <a:pt x="287959" y="572922"/>
                    </a:lnTo>
                    <a:lnTo>
                      <a:pt x="287261" y="574268"/>
                    </a:lnTo>
                    <a:lnTo>
                      <a:pt x="287007" y="574421"/>
                    </a:lnTo>
                    <a:lnTo>
                      <a:pt x="286854" y="575056"/>
                    </a:lnTo>
                    <a:lnTo>
                      <a:pt x="286181" y="576364"/>
                    </a:lnTo>
                    <a:lnTo>
                      <a:pt x="286181" y="577938"/>
                    </a:lnTo>
                    <a:lnTo>
                      <a:pt x="285788" y="579615"/>
                    </a:lnTo>
                    <a:lnTo>
                      <a:pt x="285686" y="580034"/>
                    </a:lnTo>
                    <a:lnTo>
                      <a:pt x="285610" y="580402"/>
                    </a:lnTo>
                    <a:lnTo>
                      <a:pt x="286956" y="582561"/>
                    </a:lnTo>
                    <a:lnTo>
                      <a:pt x="287502" y="584403"/>
                    </a:lnTo>
                    <a:lnTo>
                      <a:pt x="287616" y="584809"/>
                    </a:lnTo>
                    <a:lnTo>
                      <a:pt x="287489" y="584809"/>
                    </a:lnTo>
                    <a:lnTo>
                      <a:pt x="287705" y="585190"/>
                    </a:lnTo>
                    <a:lnTo>
                      <a:pt x="287934" y="585571"/>
                    </a:lnTo>
                    <a:lnTo>
                      <a:pt x="291109" y="590981"/>
                    </a:lnTo>
                    <a:lnTo>
                      <a:pt x="293103" y="594245"/>
                    </a:lnTo>
                    <a:lnTo>
                      <a:pt x="294284" y="594855"/>
                    </a:lnTo>
                    <a:lnTo>
                      <a:pt x="311912" y="616102"/>
                    </a:lnTo>
                    <a:lnTo>
                      <a:pt x="312305" y="616610"/>
                    </a:lnTo>
                    <a:lnTo>
                      <a:pt x="312940" y="616102"/>
                    </a:lnTo>
                    <a:lnTo>
                      <a:pt x="312331" y="616635"/>
                    </a:lnTo>
                    <a:lnTo>
                      <a:pt x="314286" y="619061"/>
                    </a:lnTo>
                    <a:lnTo>
                      <a:pt x="315836" y="619734"/>
                    </a:lnTo>
                    <a:lnTo>
                      <a:pt x="316141" y="620102"/>
                    </a:lnTo>
                    <a:lnTo>
                      <a:pt x="316890" y="620179"/>
                    </a:lnTo>
                    <a:lnTo>
                      <a:pt x="317233" y="620318"/>
                    </a:lnTo>
                    <a:lnTo>
                      <a:pt x="318363" y="620318"/>
                    </a:lnTo>
                    <a:lnTo>
                      <a:pt x="322313" y="620699"/>
                    </a:lnTo>
                    <a:lnTo>
                      <a:pt x="324650" y="618705"/>
                    </a:lnTo>
                    <a:lnTo>
                      <a:pt x="326745" y="617943"/>
                    </a:lnTo>
                    <a:lnTo>
                      <a:pt x="326567" y="617639"/>
                    </a:lnTo>
                    <a:lnTo>
                      <a:pt x="326847" y="617943"/>
                    </a:lnTo>
                    <a:lnTo>
                      <a:pt x="327164" y="617639"/>
                    </a:lnTo>
                    <a:lnTo>
                      <a:pt x="327571" y="617308"/>
                    </a:lnTo>
                    <a:lnTo>
                      <a:pt x="329285" y="615911"/>
                    </a:lnTo>
                    <a:lnTo>
                      <a:pt x="329984" y="614337"/>
                    </a:lnTo>
                    <a:lnTo>
                      <a:pt x="330492" y="613918"/>
                    </a:lnTo>
                    <a:lnTo>
                      <a:pt x="330542" y="613067"/>
                    </a:lnTo>
                    <a:lnTo>
                      <a:pt x="330568" y="612800"/>
                    </a:lnTo>
                    <a:lnTo>
                      <a:pt x="330898" y="607936"/>
                    </a:lnTo>
                    <a:close/>
                  </a:path>
                  <a:path w="3617595" h="2261235">
                    <a:moveTo>
                      <a:pt x="347853" y="781862"/>
                    </a:moveTo>
                    <a:lnTo>
                      <a:pt x="252107" y="781862"/>
                    </a:lnTo>
                    <a:lnTo>
                      <a:pt x="252107" y="791438"/>
                    </a:lnTo>
                    <a:lnTo>
                      <a:pt x="347853" y="791438"/>
                    </a:lnTo>
                    <a:lnTo>
                      <a:pt x="347853" y="781862"/>
                    </a:lnTo>
                    <a:close/>
                  </a:path>
                  <a:path w="3617595" h="2261235">
                    <a:moveTo>
                      <a:pt x="392125" y="681545"/>
                    </a:moveTo>
                    <a:lnTo>
                      <a:pt x="390118" y="679208"/>
                    </a:lnTo>
                    <a:lnTo>
                      <a:pt x="389521" y="677557"/>
                    </a:lnTo>
                    <a:lnTo>
                      <a:pt x="389331" y="677037"/>
                    </a:lnTo>
                    <a:lnTo>
                      <a:pt x="364820" y="647509"/>
                    </a:lnTo>
                    <a:lnTo>
                      <a:pt x="363016" y="645414"/>
                    </a:lnTo>
                    <a:lnTo>
                      <a:pt x="362737" y="645083"/>
                    </a:lnTo>
                    <a:lnTo>
                      <a:pt x="361061" y="644359"/>
                    </a:lnTo>
                    <a:lnTo>
                      <a:pt x="360794" y="644042"/>
                    </a:lnTo>
                    <a:lnTo>
                      <a:pt x="360197" y="643991"/>
                    </a:lnTo>
                    <a:lnTo>
                      <a:pt x="359816" y="643813"/>
                    </a:lnTo>
                    <a:lnTo>
                      <a:pt x="358559" y="643813"/>
                    </a:lnTo>
                    <a:lnTo>
                      <a:pt x="354838" y="643432"/>
                    </a:lnTo>
                    <a:lnTo>
                      <a:pt x="352488" y="645439"/>
                    </a:lnTo>
                    <a:lnTo>
                      <a:pt x="350354" y="646226"/>
                    </a:lnTo>
                    <a:lnTo>
                      <a:pt x="350850" y="646836"/>
                    </a:lnTo>
                    <a:lnTo>
                      <a:pt x="350329" y="646226"/>
                    </a:lnTo>
                    <a:lnTo>
                      <a:pt x="349961" y="646493"/>
                    </a:lnTo>
                    <a:lnTo>
                      <a:pt x="347814" y="648246"/>
                    </a:lnTo>
                    <a:lnTo>
                      <a:pt x="347141" y="649808"/>
                    </a:lnTo>
                    <a:lnTo>
                      <a:pt x="346633" y="650214"/>
                    </a:lnTo>
                    <a:lnTo>
                      <a:pt x="346570" y="651141"/>
                    </a:lnTo>
                    <a:lnTo>
                      <a:pt x="346557" y="651421"/>
                    </a:lnTo>
                    <a:lnTo>
                      <a:pt x="346252" y="656209"/>
                    </a:lnTo>
                    <a:lnTo>
                      <a:pt x="348221" y="658520"/>
                    </a:lnTo>
                    <a:lnTo>
                      <a:pt x="349034" y="660704"/>
                    </a:lnTo>
                    <a:lnTo>
                      <a:pt x="373468" y="690308"/>
                    </a:lnTo>
                    <a:lnTo>
                      <a:pt x="375424" y="692645"/>
                    </a:lnTo>
                    <a:lnTo>
                      <a:pt x="377050" y="693356"/>
                    </a:lnTo>
                    <a:lnTo>
                      <a:pt x="377367" y="693712"/>
                    </a:lnTo>
                    <a:lnTo>
                      <a:pt x="378066" y="693788"/>
                    </a:lnTo>
                    <a:lnTo>
                      <a:pt x="378383" y="693915"/>
                    </a:lnTo>
                    <a:lnTo>
                      <a:pt x="379399" y="693915"/>
                    </a:lnTo>
                    <a:lnTo>
                      <a:pt x="383349" y="694309"/>
                    </a:lnTo>
                    <a:lnTo>
                      <a:pt x="385749" y="692365"/>
                    </a:lnTo>
                    <a:lnTo>
                      <a:pt x="385914" y="692302"/>
                    </a:lnTo>
                    <a:lnTo>
                      <a:pt x="388048" y="691553"/>
                    </a:lnTo>
                    <a:lnTo>
                      <a:pt x="388785" y="690918"/>
                    </a:lnTo>
                    <a:lnTo>
                      <a:pt x="390486" y="689470"/>
                    </a:lnTo>
                    <a:lnTo>
                      <a:pt x="391185" y="687806"/>
                    </a:lnTo>
                    <a:lnTo>
                      <a:pt x="391515" y="687527"/>
                    </a:lnTo>
                    <a:lnTo>
                      <a:pt x="391579" y="686904"/>
                    </a:lnTo>
                    <a:lnTo>
                      <a:pt x="391744" y="686511"/>
                    </a:lnTo>
                    <a:lnTo>
                      <a:pt x="391744" y="685292"/>
                    </a:lnTo>
                    <a:lnTo>
                      <a:pt x="392125" y="681545"/>
                    </a:lnTo>
                    <a:close/>
                  </a:path>
                  <a:path w="3617595" h="2261235">
                    <a:moveTo>
                      <a:pt x="453351" y="755142"/>
                    </a:moveTo>
                    <a:lnTo>
                      <a:pt x="451383" y="752830"/>
                    </a:lnTo>
                    <a:lnTo>
                      <a:pt x="450773" y="751154"/>
                    </a:lnTo>
                    <a:lnTo>
                      <a:pt x="450583" y="750633"/>
                    </a:lnTo>
                    <a:lnTo>
                      <a:pt x="426046" y="721118"/>
                    </a:lnTo>
                    <a:lnTo>
                      <a:pt x="424268" y="719023"/>
                    </a:lnTo>
                    <a:lnTo>
                      <a:pt x="423989" y="718693"/>
                    </a:lnTo>
                    <a:lnTo>
                      <a:pt x="422313" y="717981"/>
                    </a:lnTo>
                    <a:lnTo>
                      <a:pt x="422046" y="717651"/>
                    </a:lnTo>
                    <a:lnTo>
                      <a:pt x="421424" y="717600"/>
                    </a:lnTo>
                    <a:lnTo>
                      <a:pt x="421043" y="717423"/>
                    </a:lnTo>
                    <a:lnTo>
                      <a:pt x="419798" y="717423"/>
                    </a:lnTo>
                    <a:lnTo>
                      <a:pt x="416064" y="717042"/>
                    </a:lnTo>
                    <a:lnTo>
                      <a:pt x="413727" y="719023"/>
                    </a:lnTo>
                    <a:lnTo>
                      <a:pt x="411581" y="719810"/>
                    </a:lnTo>
                    <a:lnTo>
                      <a:pt x="412076" y="720432"/>
                    </a:lnTo>
                    <a:lnTo>
                      <a:pt x="411556" y="719810"/>
                    </a:lnTo>
                    <a:lnTo>
                      <a:pt x="409016" y="721880"/>
                    </a:lnTo>
                    <a:lnTo>
                      <a:pt x="408266" y="723519"/>
                    </a:lnTo>
                    <a:lnTo>
                      <a:pt x="407898" y="723823"/>
                    </a:lnTo>
                    <a:lnTo>
                      <a:pt x="407822" y="724522"/>
                    </a:lnTo>
                    <a:lnTo>
                      <a:pt x="407670" y="724865"/>
                    </a:lnTo>
                    <a:lnTo>
                      <a:pt x="407670" y="726071"/>
                    </a:lnTo>
                    <a:lnTo>
                      <a:pt x="407289" y="729805"/>
                    </a:lnTo>
                    <a:lnTo>
                      <a:pt x="409219" y="732091"/>
                    </a:lnTo>
                    <a:lnTo>
                      <a:pt x="410044" y="734326"/>
                    </a:lnTo>
                    <a:lnTo>
                      <a:pt x="410679" y="733806"/>
                    </a:lnTo>
                    <a:lnTo>
                      <a:pt x="410070" y="734326"/>
                    </a:lnTo>
                    <a:lnTo>
                      <a:pt x="434594" y="763828"/>
                    </a:lnTo>
                    <a:lnTo>
                      <a:pt x="436626" y="766330"/>
                    </a:lnTo>
                    <a:lnTo>
                      <a:pt x="438175" y="767016"/>
                    </a:lnTo>
                    <a:lnTo>
                      <a:pt x="438581" y="767499"/>
                    </a:lnTo>
                    <a:lnTo>
                      <a:pt x="439432" y="767562"/>
                    </a:lnTo>
                    <a:lnTo>
                      <a:pt x="439889" y="767588"/>
                    </a:lnTo>
                    <a:lnTo>
                      <a:pt x="444576" y="767905"/>
                    </a:lnTo>
                    <a:lnTo>
                      <a:pt x="446963" y="765962"/>
                    </a:lnTo>
                    <a:lnTo>
                      <a:pt x="449275" y="765124"/>
                    </a:lnTo>
                    <a:lnTo>
                      <a:pt x="450024" y="764489"/>
                    </a:lnTo>
                    <a:lnTo>
                      <a:pt x="451713" y="763079"/>
                    </a:lnTo>
                    <a:lnTo>
                      <a:pt x="452437" y="761377"/>
                    </a:lnTo>
                    <a:lnTo>
                      <a:pt x="452742" y="761111"/>
                    </a:lnTo>
                    <a:lnTo>
                      <a:pt x="452793" y="760526"/>
                    </a:lnTo>
                    <a:lnTo>
                      <a:pt x="452970" y="760120"/>
                    </a:lnTo>
                    <a:lnTo>
                      <a:pt x="452970" y="758875"/>
                    </a:lnTo>
                    <a:lnTo>
                      <a:pt x="453351" y="755142"/>
                    </a:lnTo>
                    <a:close/>
                  </a:path>
                  <a:path w="3617595" h="2261235">
                    <a:moveTo>
                      <a:pt x="514388" y="828725"/>
                    </a:moveTo>
                    <a:lnTo>
                      <a:pt x="512572" y="826465"/>
                    </a:lnTo>
                    <a:lnTo>
                      <a:pt x="511987" y="824738"/>
                    </a:lnTo>
                    <a:lnTo>
                      <a:pt x="511810" y="824242"/>
                    </a:lnTo>
                    <a:lnTo>
                      <a:pt x="487299" y="794727"/>
                    </a:lnTo>
                    <a:lnTo>
                      <a:pt x="486664" y="795223"/>
                    </a:lnTo>
                    <a:lnTo>
                      <a:pt x="487235" y="794727"/>
                    </a:lnTo>
                    <a:lnTo>
                      <a:pt x="486714" y="794042"/>
                    </a:lnTo>
                    <a:lnTo>
                      <a:pt x="485495" y="792619"/>
                    </a:lnTo>
                    <a:lnTo>
                      <a:pt x="485216" y="792289"/>
                    </a:lnTo>
                    <a:lnTo>
                      <a:pt x="483565" y="791578"/>
                    </a:lnTo>
                    <a:lnTo>
                      <a:pt x="483273" y="791222"/>
                    </a:lnTo>
                    <a:lnTo>
                      <a:pt x="482612" y="791171"/>
                    </a:lnTo>
                    <a:lnTo>
                      <a:pt x="482269" y="791006"/>
                    </a:lnTo>
                    <a:lnTo>
                      <a:pt x="481012" y="791006"/>
                    </a:lnTo>
                    <a:lnTo>
                      <a:pt x="477291" y="790651"/>
                    </a:lnTo>
                    <a:lnTo>
                      <a:pt x="474903" y="792594"/>
                    </a:lnTo>
                    <a:lnTo>
                      <a:pt x="472592" y="793419"/>
                    </a:lnTo>
                    <a:lnTo>
                      <a:pt x="470154" y="795489"/>
                    </a:lnTo>
                    <a:lnTo>
                      <a:pt x="469417" y="797179"/>
                    </a:lnTo>
                    <a:lnTo>
                      <a:pt x="469125" y="797433"/>
                    </a:lnTo>
                    <a:lnTo>
                      <a:pt x="469061" y="798029"/>
                    </a:lnTo>
                    <a:lnTo>
                      <a:pt x="468896" y="798410"/>
                    </a:lnTo>
                    <a:lnTo>
                      <a:pt x="468896" y="799668"/>
                    </a:lnTo>
                    <a:lnTo>
                      <a:pt x="468515" y="803389"/>
                    </a:lnTo>
                    <a:lnTo>
                      <a:pt x="470458" y="805815"/>
                    </a:lnTo>
                    <a:lnTo>
                      <a:pt x="471271" y="808088"/>
                    </a:lnTo>
                    <a:lnTo>
                      <a:pt x="495820" y="837425"/>
                    </a:lnTo>
                    <a:lnTo>
                      <a:pt x="497903" y="839965"/>
                    </a:lnTo>
                    <a:lnTo>
                      <a:pt x="499503" y="840689"/>
                    </a:lnTo>
                    <a:lnTo>
                      <a:pt x="499846" y="841108"/>
                    </a:lnTo>
                    <a:lnTo>
                      <a:pt x="500621" y="841197"/>
                    </a:lnTo>
                    <a:lnTo>
                      <a:pt x="500875" y="841298"/>
                    </a:lnTo>
                    <a:lnTo>
                      <a:pt x="501713" y="841298"/>
                    </a:lnTo>
                    <a:lnTo>
                      <a:pt x="505828" y="841717"/>
                    </a:lnTo>
                    <a:lnTo>
                      <a:pt x="508203" y="839698"/>
                    </a:lnTo>
                    <a:lnTo>
                      <a:pt x="510311" y="838923"/>
                    </a:lnTo>
                    <a:lnTo>
                      <a:pt x="511048" y="838327"/>
                    </a:lnTo>
                    <a:lnTo>
                      <a:pt x="512813" y="836904"/>
                    </a:lnTo>
                    <a:lnTo>
                      <a:pt x="513041" y="836409"/>
                    </a:lnTo>
                    <a:lnTo>
                      <a:pt x="513473" y="835355"/>
                    </a:lnTo>
                    <a:lnTo>
                      <a:pt x="513994" y="834936"/>
                    </a:lnTo>
                    <a:lnTo>
                      <a:pt x="514045" y="833983"/>
                    </a:lnTo>
                    <a:lnTo>
                      <a:pt x="514108" y="833843"/>
                    </a:lnTo>
                    <a:lnTo>
                      <a:pt x="514108" y="833145"/>
                    </a:lnTo>
                    <a:lnTo>
                      <a:pt x="514388" y="828725"/>
                    </a:lnTo>
                    <a:close/>
                  </a:path>
                  <a:path w="3617595" h="2261235">
                    <a:moveTo>
                      <a:pt x="579018" y="902931"/>
                    </a:moveTo>
                    <a:lnTo>
                      <a:pt x="578586" y="899541"/>
                    </a:lnTo>
                    <a:lnTo>
                      <a:pt x="578586" y="898067"/>
                    </a:lnTo>
                    <a:lnTo>
                      <a:pt x="578307" y="897445"/>
                    </a:lnTo>
                    <a:lnTo>
                      <a:pt x="578231" y="896759"/>
                    </a:lnTo>
                    <a:lnTo>
                      <a:pt x="577913" y="896518"/>
                    </a:lnTo>
                    <a:lnTo>
                      <a:pt x="577723" y="896048"/>
                    </a:lnTo>
                    <a:lnTo>
                      <a:pt x="577646" y="895883"/>
                    </a:lnTo>
                    <a:lnTo>
                      <a:pt x="577557" y="895667"/>
                    </a:lnTo>
                    <a:lnTo>
                      <a:pt x="577430" y="895388"/>
                    </a:lnTo>
                    <a:lnTo>
                      <a:pt x="577342" y="895172"/>
                    </a:lnTo>
                    <a:lnTo>
                      <a:pt x="577265" y="894981"/>
                    </a:lnTo>
                    <a:lnTo>
                      <a:pt x="575665" y="893686"/>
                    </a:lnTo>
                    <a:lnTo>
                      <a:pt x="574725" y="892937"/>
                    </a:lnTo>
                    <a:lnTo>
                      <a:pt x="561187" y="882434"/>
                    </a:lnTo>
                    <a:lnTo>
                      <a:pt x="561187" y="886180"/>
                    </a:lnTo>
                    <a:lnTo>
                      <a:pt x="560971" y="889698"/>
                    </a:lnTo>
                    <a:lnTo>
                      <a:pt x="560870" y="891159"/>
                    </a:lnTo>
                    <a:lnTo>
                      <a:pt x="561187" y="886180"/>
                    </a:lnTo>
                    <a:lnTo>
                      <a:pt x="561187" y="882434"/>
                    </a:lnTo>
                    <a:lnTo>
                      <a:pt x="557771" y="879779"/>
                    </a:lnTo>
                    <a:lnTo>
                      <a:pt x="557987" y="880071"/>
                    </a:lnTo>
                    <a:lnTo>
                      <a:pt x="557758" y="879779"/>
                    </a:lnTo>
                    <a:lnTo>
                      <a:pt x="557263" y="879182"/>
                    </a:lnTo>
                    <a:lnTo>
                      <a:pt x="557009" y="878878"/>
                    </a:lnTo>
                    <a:lnTo>
                      <a:pt x="557009" y="879182"/>
                    </a:lnTo>
                    <a:lnTo>
                      <a:pt x="556602" y="879652"/>
                    </a:lnTo>
                    <a:lnTo>
                      <a:pt x="556945" y="879182"/>
                    </a:lnTo>
                    <a:lnTo>
                      <a:pt x="555929" y="878827"/>
                    </a:lnTo>
                    <a:lnTo>
                      <a:pt x="557009" y="879182"/>
                    </a:lnTo>
                    <a:lnTo>
                      <a:pt x="557009" y="878878"/>
                    </a:lnTo>
                    <a:lnTo>
                      <a:pt x="548525" y="868527"/>
                    </a:lnTo>
                    <a:lnTo>
                      <a:pt x="546671" y="866228"/>
                    </a:lnTo>
                    <a:lnTo>
                      <a:pt x="546442" y="865949"/>
                    </a:lnTo>
                    <a:lnTo>
                      <a:pt x="545782" y="865670"/>
                    </a:lnTo>
                    <a:lnTo>
                      <a:pt x="545782" y="896632"/>
                    </a:lnTo>
                    <a:lnTo>
                      <a:pt x="543496" y="894842"/>
                    </a:lnTo>
                    <a:lnTo>
                      <a:pt x="544233" y="895388"/>
                    </a:lnTo>
                    <a:lnTo>
                      <a:pt x="544360" y="895172"/>
                    </a:lnTo>
                    <a:lnTo>
                      <a:pt x="544537" y="894981"/>
                    </a:lnTo>
                    <a:lnTo>
                      <a:pt x="544233" y="895388"/>
                    </a:lnTo>
                    <a:lnTo>
                      <a:pt x="545782" y="896632"/>
                    </a:lnTo>
                    <a:lnTo>
                      <a:pt x="545782" y="865670"/>
                    </a:lnTo>
                    <a:lnTo>
                      <a:pt x="544842" y="865263"/>
                    </a:lnTo>
                    <a:lnTo>
                      <a:pt x="544499" y="864831"/>
                    </a:lnTo>
                    <a:lnTo>
                      <a:pt x="543648" y="864755"/>
                    </a:lnTo>
                    <a:lnTo>
                      <a:pt x="543407" y="864641"/>
                    </a:lnTo>
                    <a:lnTo>
                      <a:pt x="543102" y="864641"/>
                    </a:lnTo>
                    <a:lnTo>
                      <a:pt x="543102" y="893546"/>
                    </a:lnTo>
                    <a:lnTo>
                      <a:pt x="542683" y="893876"/>
                    </a:lnTo>
                    <a:lnTo>
                      <a:pt x="542518" y="893940"/>
                    </a:lnTo>
                    <a:lnTo>
                      <a:pt x="542658" y="893851"/>
                    </a:lnTo>
                    <a:lnTo>
                      <a:pt x="543090" y="893533"/>
                    </a:lnTo>
                    <a:lnTo>
                      <a:pt x="543102" y="864641"/>
                    </a:lnTo>
                    <a:lnTo>
                      <a:pt x="542518" y="864641"/>
                    </a:lnTo>
                    <a:lnTo>
                      <a:pt x="538327" y="864235"/>
                    </a:lnTo>
                    <a:lnTo>
                      <a:pt x="535940" y="866267"/>
                    </a:lnTo>
                    <a:lnTo>
                      <a:pt x="533819" y="867029"/>
                    </a:lnTo>
                    <a:lnTo>
                      <a:pt x="531380" y="869073"/>
                    </a:lnTo>
                    <a:lnTo>
                      <a:pt x="530694" y="870724"/>
                    </a:lnTo>
                    <a:lnTo>
                      <a:pt x="530339" y="871016"/>
                    </a:lnTo>
                    <a:lnTo>
                      <a:pt x="530263" y="871740"/>
                    </a:lnTo>
                    <a:lnTo>
                      <a:pt x="530123" y="872083"/>
                    </a:lnTo>
                    <a:lnTo>
                      <a:pt x="530123" y="873252"/>
                    </a:lnTo>
                    <a:lnTo>
                      <a:pt x="529818" y="876401"/>
                    </a:lnTo>
                    <a:lnTo>
                      <a:pt x="529742" y="877214"/>
                    </a:lnTo>
                    <a:lnTo>
                      <a:pt x="531749" y="879576"/>
                    </a:lnTo>
                    <a:lnTo>
                      <a:pt x="532015" y="880275"/>
                    </a:lnTo>
                    <a:lnTo>
                      <a:pt x="532066" y="880414"/>
                    </a:lnTo>
                    <a:lnTo>
                      <a:pt x="532168" y="880681"/>
                    </a:lnTo>
                    <a:lnTo>
                      <a:pt x="532244" y="880922"/>
                    </a:lnTo>
                    <a:lnTo>
                      <a:pt x="532345" y="881176"/>
                    </a:lnTo>
                    <a:lnTo>
                      <a:pt x="532422" y="881392"/>
                    </a:lnTo>
                    <a:lnTo>
                      <a:pt x="532536" y="881697"/>
                    </a:lnTo>
                    <a:lnTo>
                      <a:pt x="540461" y="891222"/>
                    </a:lnTo>
                    <a:lnTo>
                      <a:pt x="540512" y="891565"/>
                    </a:lnTo>
                    <a:lnTo>
                      <a:pt x="540893" y="891857"/>
                    </a:lnTo>
                    <a:lnTo>
                      <a:pt x="541401" y="892937"/>
                    </a:lnTo>
                    <a:lnTo>
                      <a:pt x="541502" y="893152"/>
                    </a:lnTo>
                    <a:lnTo>
                      <a:pt x="541604" y="893394"/>
                    </a:lnTo>
                    <a:lnTo>
                      <a:pt x="543115" y="894549"/>
                    </a:lnTo>
                    <a:lnTo>
                      <a:pt x="543407" y="894778"/>
                    </a:lnTo>
                    <a:lnTo>
                      <a:pt x="543547" y="894981"/>
                    </a:lnTo>
                    <a:lnTo>
                      <a:pt x="544614" y="896378"/>
                    </a:lnTo>
                    <a:lnTo>
                      <a:pt x="546074" y="897013"/>
                    </a:lnTo>
                    <a:lnTo>
                      <a:pt x="546582" y="897674"/>
                    </a:lnTo>
                    <a:lnTo>
                      <a:pt x="547103" y="897674"/>
                    </a:lnTo>
                    <a:lnTo>
                      <a:pt x="561784" y="909332"/>
                    </a:lnTo>
                    <a:lnTo>
                      <a:pt x="564095" y="910132"/>
                    </a:lnTo>
                    <a:lnTo>
                      <a:pt x="566445" y="911898"/>
                    </a:lnTo>
                    <a:lnTo>
                      <a:pt x="569531" y="911491"/>
                    </a:lnTo>
                    <a:lnTo>
                      <a:pt x="571233" y="911491"/>
                    </a:lnTo>
                    <a:lnTo>
                      <a:pt x="571944" y="911186"/>
                    </a:lnTo>
                    <a:lnTo>
                      <a:pt x="572439" y="911110"/>
                    </a:lnTo>
                    <a:lnTo>
                      <a:pt x="572643" y="910882"/>
                    </a:lnTo>
                    <a:lnTo>
                      <a:pt x="574294" y="910145"/>
                    </a:lnTo>
                    <a:lnTo>
                      <a:pt x="574522" y="909878"/>
                    </a:lnTo>
                    <a:lnTo>
                      <a:pt x="576427" y="907630"/>
                    </a:lnTo>
                    <a:lnTo>
                      <a:pt x="576592" y="907122"/>
                    </a:lnTo>
                    <a:lnTo>
                      <a:pt x="575830" y="907122"/>
                    </a:lnTo>
                    <a:lnTo>
                      <a:pt x="576199" y="906627"/>
                    </a:lnTo>
                    <a:lnTo>
                      <a:pt x="576757" y="906627"/>
                    </a:lnTo>
                    <a:lnTo>
                      <a:pt x="577189" y="905344"/>
                    </a:lnTo>
                    <a:lnTo>
                      <a:pt x="579018" y="902931"/>
                    </a:lnTo>
                    <a:close/>
                  </a:path>
                  <a:path w="3617595" h="2261235">
                    <a:moveTo>
                      <a:pt x="598373" y="1102588"/>
                    </a:moveTo>
                    <a:lnTo>
                      <a:pt x="555282" y="1102588"/>
                    </a:lnTo>
                    <a:lnTo>
                      <a:pt x="555282" y="935050"/>
                    </a:lnTo>
                    <a:lnTo>
                      <a:pt x="545719" y="935050"/>
                    </a:lnTo>
                    <a:lnTo>
                      <a:pt x="545719" y="1102588"/>
                    </a:lnTo>
                    <a:lnTo>
                      <a:pt x="502627" y="1102588"/>
                    </a:lnTo>
                    <a:lnTo>
                      <a:pt x="502627" y="1112164"/>
                    </a:lnTo>
                    <a:lnTo>
                      <a:pt x="598373" y="1112164"/>
                    </a:lnTo>
                    <a:lnTo>
                      <a:pt x="598373" y="1102588"/>
                    </a:lnTo>
                    <a:close/>
                  </a:path>
                  <a:path w="3617595" h="2261235">
                    <a:moveTo>
                      <a:pt x="654405" y="961974"/>
                    </a:moveTo>
                    <a:lnTo>
                      <a:pt x="653948" y="958507"/>
                    </a:lnTo>
                    <a:lnTo>
                      <a:pt x="653948" y="957135"/>
                    </a:lnTo>
                    <a:lnTo>
                      <a:pt x="653694" y="956589"/>
                    </a:lnTo>
                    <a:lnTo>
                      <a:pt x="653618" y="955992"/>
                    </a:lnTo>
                    <a:lnTo>
                      <a:pt x="653313" y="955751"/>
                    </a:lnTo>
                    <a:lnTo>
                      <a:pt x="652551" y="954074"/>
                    </a:lnTo>
                    <a:lnTo>
                      <a:pt x="650709" y="952601"/>
                    </a:lnTo>
                    <a:lnTo>
                      <a:pt x="619798" y="928433"/>
                    </a:lnTo>
                    <a:lnTo>
                      <a:pt x="618032" y="927836"/>
                    </a:lnTo>
                    <a:lnTo>
                      <a:pt x="617423" y="927633"/>
                    </a:lnTo>
                    <a:lnTo>
                      <a:pt x="615124" y="925868"/>
                    </a:lnTo>
                    <a:lnTo>
                      <a:pt x="611555" y="926223"/>
                    </a:lnTo>
                    <a:lnTo>
                      <a:pt x="610285" y="926223"/>
                    </a:lnTo>
                    <a:lnTo>
                      <a:pt x="609917" y="926388"/>
                    </a:lnTo>
                    <a:lnTo>
                      <a:pt x="609142" y="926465"/>
                    </a:lnTo>
                    <a:lnTo>
                      <a:pt x="608812" y="926896"/>
                    </a:lnTo>
                    <a:lnTo>
                      <a:pt x="607314" y="927569"/>
                    </a:lnTo>
                    <a:lnTo>
                      <a:pt x="605688" y="929690"/>
                    </a:lnTo>
                    <a:lnTo>
                      <a:pt x="605345" y="930186"/>
                    </a:lnTo>
                    <a:lnTo>
                      <a:pt x="606285" y="930186"/>
                    </a:lnTo>
                    <a:lnTo>
                      <a:pt x="605942" y="930643"/>
                    </a:lnTo>
                    <a:lnTo>
                      <a:pt x="605142" y="930643"/>
                    </a:lnTo>
                    <a:lnTo>
                      <a:pt x="604494" y="932434"/>
                    </a:lnTo>
                    <a:lnTo>
                      <a:pt x="602564" y="934834"/>
                    </a:lnTo>
                    <a:lnTo>
                      <a:pt x="603021" y="938326"/>
                    </a:lnTo>
                    <a:lnTo>
                      <a:pt x="603021" y="939647"/>
                    </a:lnTo>
                    <a:lnTo>
                      <a:pt x="603262" y="940168"/>
                    </a:lnTo>
                    <a:lnTo>
                      <a:pt x="603351" y="940828"/>
                    </a:lnTo>
                    <a:lnTo>
                      <a:pt x="603707" y="941108"/>
                    </a:lnTo>
                    <a:lnTo>
                      <a:pt x="604443" y="942644"/>
                    </a:lnTo>
                    <a:lnTo>
                      <a:pt x="607060" y="944664"/>
                    </a:lnTo>
                    <a:lnTo>
                      <a:pt x="637159" y="968375"/>
                    </a:lnTo>
                    <a:lnTo>
                      <a:pt x="639508" y="969187"/>
                    </a:lnTo>
                    <a:lnTo>
                      <a:pt x="641832" y="970940"/>
                    </a:lnTo>
                    <a:lnTo>
                      <a:pt x="645388" y="970584"/>
                    </a:lnTo>
                    <a:lnTo>
                      <a:pt x="646671" y="970584"/>
                    </a:lnTo>
                    <a:lnTo>
                      <a:pt x="647026" y="970432"/>
                    </a:lnTo>
                    <a:lnTo>
                      <a:pt x="647814" y="970343"/>
                    </a:lnTo>
                    <a:lnTo>
                      <a:pt x="648119" y="969937"/>
                    </a:lnTo>
                    <a:lnTo>
                      <a:pt x="649681" y="969238"/>
                    </a:lnTo>
                    <a:lnTo>
                      <a:pt x="649859" y="968997"/>
                    </a:lnTo>
                    <a:lnTo>
                      <a:pt x="651624" y="966673"/>
                    </a:lnTo>
                    <a:lnTo>
                      <a:pt x="651014" y="966152"/>
                    </a:lnTo>
                    <a:lnTo>
                      <a:pt x="651675" y="966673"/>
                    </a:lnTo>
                    <a:lnTo>
                      <a:pt x="651827" y="966152"/>
                    </a:lnTo>
                    <a:lnTo>
                      <a:pt x="652462" y="964374"/>
                    </a:lnTo>
                    <a:lnTo>
                      <a:pt x="654405" y="961974"/>
                    </a:lnTo>
                    <a:close/>
                  </a:path>
                  <a:path w="3617595" h="2261235">
                    <a:moveTo>
                      <a:pt x="729602" y="1021016"/>
                    </a:moveTo>
                    <a:lnTo>
                      <a:pt x="729246" y="1017447"/>
                    </a:lnTo>
                    <a:lnTo>
                      <a:pt x="729246" y="1016203"/>
                    </a:lnTo>
                    <a:lnTo>
                      <a:pt x="729081" y="1015847"/>
                    </a:lnTo>
                    <a:lnTo>
                      <a:pt x="729005" y="1015022"/>
                    </a:lnTo>
                    <a:lnTo>
                      <a:pt x="728560" y="1014691"/>
                    </a:lnTo>
                    <a:lnTo>
                      <a:pt x="727900" y="1013193"/>
                    </a:lnTo>
                    <a:lnTo>
                      <a:pt x="726135" y="1011834"/>
                    </a:lnTo>
                    <a:lnTo>
                      <a:pt x="725309" y="1011199"/>
                    </a:lnTo>
                    <a:lnTo>
                      <a:pt x="695185" y="987475"/>
                    </a:lnTo>
                    <a:lnTo>
                      <a:pt x="693547" y="986929"/>
                    </a:lnTo>
                    <a:lnTo>
                      <a:pt x="692848" y="986701"/>
                    </a:lnTo>
                    <a:lnTo>
                      <a:pt x="690511" y="984910"/>
                    </a:lnTo>
                    <a:lnTo>
                      <a:pt x="687222" y="985342"/>
                    </a:lnTo>
                    <a:lnTo>
                      <a:pt x="685736" y="985342"/>
                    </a:lnTo>
                    <a:lnTo>
                      <a:pt x="685088" y="985634"/>
                    </a:lnTo>
                    <a:lnTo>
                      <a:pt x="684530" y="985697"/>
                    </a:lnTo>
                    <a:lnTo>
                      <a:pt x="684288" y="985989"/>
                    </a:lnTo>
                    <a:lnTo>
                      <a:pt x="682675" y="986688"/>
                    </a:lnTo>
                    <a:lnTo>
                      <a:pt x="680542" y="989177"/>
                    </a:lnTo>
                    <a:lnTo>
                      <a:pt x="679754" y="991489"/>
                    </a:lnTo>
                    <a:lnTo>
                      <a:pt x="677938" y="993863"/>
                    </a:lnTo>
                    <a:lnTo>
                      <a:pt x="678383" y="997267"/>
                    </a:lnTo>
                    <a:lnTo>
                      <a:pt x="678383" y="998651"/>
                    </a:lnTo>
                    <a:lnTo>
                      <a:pt x="678637" y="999261"/>
                    </a:lnTo>
                    <a:lnTo>
                      <a:pt x="678726" y="999883"/>
                    </a:lnTo>
                    <a:lnTo>
                      <a:pt x="679018" y="1000137"/>
                    </a:lnTo>
                    <a:lnTo>
                      <a:pt x="679716" y="1001750"/>
                    </a:lnTo>
                    <a:lnTo>
                      <a:pt x="682205" y="1003871"/>
                    </a:lnTo>
                    <a:lnTo>
                      <a:pt x="712355" y="1027430"/>
                    </a:lnTo>
                    <a:lnTo>
                      <a:pt x="712724" y="1026947"/>
                    </a:lnTo>
                    <a:lnTo>
                      <a:pt x="712838" y="1026807"/>
                    </a:lnTo>
                    <a:lnTo>
                      <a:pt x="712736" y="1026947"/>
                    </a:lnTo>
                    <a:lnTo>
                      <a:pt x="712444" y="1027430"/>
                    </a:lnTo>
                    <a:lnTo>
                      <a:pt x="714565" y="1028192"/>
                    </a:lnTo>
                    <a:lnTo>
                      <a:pt x="717054" y="1030160"/>
                    </a:lnTo>
                    <a:lnTo>
                      <a:pt x="720636" y="1029703"/>
                    </a:lnTo>
                    <a:lnTo>
                      <a:pt x="721944" y="1029703"/>
                    </a:lnTo>
                    <a:lnTo>
                      <a:pt x="722452" y="1029474"/>
                    </a:lnTo>
                    <a:lnTo>
                      <a:pt x="723226" y="1029373"/>
                    </a:lnTo>
                    <a:lnTo>
                      <a:pt x="723519" y="1028992"/>
                    </a:lnTo>
                    <a:lnTo>
                      <a:pt x="725030" y="1028306"/>
                    </a:lnTo>
                    <a:lnTo>
                      <a:pt x="725182" y="1028115"/>
                    </a:lnTo>
                    <a:lnTo>
                      <a:pt x="727062" y="1025690"/>
                    </a:lnTo>
                    <a:lnTo>
                      <a:pt x="727862" y="1023302"/>
                    </a:lnTo>
                    <a:lnTo>
                      <a:pt x="729602" y="1021016"/>
                    </a:lnTo>
                    <a:close/>
                  </a:path>
                  <a:path w="3617595" h="2261235">
                    <a:moveTo>
                      <a:pt x="805014" y="1080249"/>
                    </a:moveTo>
                    <a:lnTo>
                      <a:pt x="804519" y="1076655"/>
                    </a:lnTo>
                    <a:lnTo>
                      <a:pt x="804519" y="1075423"/>
                    </a:lnTo>
                    <a:lnTo>
                      <a:pt x="804265" y="1074902"/>
                    </a:lnTo>
                    <a:lnTo>
                      <a:pt x="804189" y="1074254"/>
                    </a:lnTo>
                    <a:lnTo>
                      <a:pt x="803859" y="1074000"/>
                    </a:lnTo>
                    <a:lnTo>
                      <a:pt x="803122" y="1072375"/>
                    </a:lnTo>
                    <a:lnTo>
                      <a:pt x="801268" y="1070876"/>
                    </a:lnTo>
                    <a:lnTo>
                      <a:pt x="800531" y="1070267"/>
                    </a:lnTo>
                    <a:lnTo>
                      <a:pt x="788250" y="1060678"/>
                    </a:lnTo>
                    <a:lnTo>
                      <a:pt x="788250" y="1086040"/>
                    </a:lnTo>
                    <a:lnTo>
                      <a:pt x="788250" y="1060678"/>
                    </a:lnTo>
                    <a:lnTo>
                      <a:pt x="770407" y="1046734"/>
                    </a:lnTo>
                    <a:lnTo>
                      <a:pt x="770013" y="1047178"/>
                    </a:lnTo>
                    <a:lnTo>
                      <a:pt x="770356" y="1046734"/>
                    </a:lnTo>
                    <a:lnTo>
                      <a:pt x="768426" y="1046022"/>
                    </a:lnTo>
                    <a:lnTo>
                      <a:pt x="768134" y="1045933"/>
                    </a:lnTo>
                    <a:lnTo>
                      <a:pt x="765708" y="1043952"/>
                    </a:lnTo>
                    <a:lnTo>
                      <a:pt x="762025" y="1044435"/>
                    </a:lnTo>
                    <a:lnTo>
                      <a:pt x="760920" y="1044435"/>
                    </a:lnTo>
                    <a:lnTo>
                      <a:pt x="760476" y="1044651"/>
                    </a:lnTo>
                    <a:lnTo>
                      <a:pt x="759714" y="1044740"/>
                    </a:lnTo>
                    <a:lnTo>
                      <a:pt x="759409" y="1045133"/>
                    </a:lnTo>
                    <a:lnTo>
                      <a:pt x="757897" y="1045832"/>
                    </a:lnTo>
                    <a:lnTo>
                      <a:pt x="755891" y="1048448"/>
                    </a:lnTo>
                    <a:lnTo>
                      <a:pt x="755078" y="1050848"/>
                    </a:lnTo>
                    <a:lnTo>
                      <a:pt x="753351" y="1053122"/>
                    </a:lnTo>
                    <a:lnTo>
                      <a:pt x="753706" y="1056703"/>
                    </a:lnTo>
                    <a:lnTo>
                      <a:pt x="753706" y="1057935"/>
                    </a:lnTo>
                    <a:lnTo>
                      <a:pt x="753859" y="1058303"/>
                    </a:lnTo>
                    <a:lnTo>
                      <a:pt x="753948" y="1059116"/>
                    </a:lnTo>
                    <a:lnTo>
                      <a:pt x="754380" y="1059446"/>
                    </a:lnTo>
                    <a:lnTo>
                      <a:pt x="755053" y="1060945"/>
                    </a:lnTo>
                    <a:lnTo>
                      <a:pt x="757643" y="1062939"/>
                    </a:lnTo>
                    <a:lnTo>
                      <a:pt x="758139" y="1062291"/>
                    </a:lnTo>
                    <a:lnTo>
                      <a:pt x="757682" y="1062939"/>
                    </a:lnTo>
                    <a:lnTo>
                      <a:pt x="787755" y="1086662"/>
                    </a:lnTo>
                    <a:lnTo>
                      <a:pt x="790105" y="1087462"/>
                    </a:lnTo>
                    <a:lnTo>
                      <a:pt x="792441" y="1089228"/>
                    </a:lnTo>
                    <a:lnTo>
                      <a:pt x="795616" y="1088796"/>
                    </a:lnTo>
                    <a:lnTo>
                      <a:pt x="797166" y="1088796"/>
                    </a:lnTo>
                    <a:lnTo>
                      <a:pt x="797852" y="1088504"/>
                    </a:lnTo>
                    <a:lnTo>
                      <a:pt x="798423" y="1088415"/>
                    </a:lnTo>
                    <a:lnTo>
                      <a:pt x="798626" y="1088161"/>
                    </a:lnTo>
                    <a:lnTo>
                      <a:pt x="800201" y="1087462"/>
                    </a:lnTo>
                    <a:lnTo>
                      <a:pt x="800392" y="1087221"/>
                    </a:lnTo>
                    <a:lnTo>
                      <a:pt x="802220" y="1084935"/>
                    </a:lnTo>
                    <a:lnTo>
                      <a:pt x="803008" y="1082738"/>
                    </a:lnTo>
                    <a:lnTo>
                      <a:pt x="805014" y="1080249"/>
                    </a:lnTo>
                    <a:close/>
                  </a:path>
                  <a:path w="3617595" h="2261235">
                    <a:moveTo>
                      <a:pt x="850493" y="1310030"/>
                    </a:moveTo>
                    <a:lnTo>
                      <a:pt x="807402" y="1310030"/>
                    </a:lnTo>
                    <a:lnTo>
                      <a:pt x="807402" y="1132903"/>
                    </a:lnTo>
                    <a:lnTo>
                      <a:pt x="797839" y="1132903"/>
                    </a:lnTo>
                    <a:lnTo>
                      <a:pt x="797839" y="1310030"/>
                    </a:lnTo>
                    <a:lnTo>
                      <a:pt x="754735" y="1310030"/>
                    </a:lnTo>
                    <a:lnTo>
                      <a:pt x="754735" y="1319593"/>
                    </a:lnTo>
                    <a:lnTo>
                      <a:pt x="850493" y="1319593"/>
                    </a:lnTo>
                    <a:lnTo>
                      <a:pt x="850493" y="1310030"/>
                    </a:lnTo>
                    <a:close/>
                  </a:path>
                  <a:path w="3617595" h="2261235">
                    <a:moveTo>
                      <a:pt x="897940" y="1080516"/>
                    </a:moveTo>
                    <a:lnTo>
                      <a:pt x="897788" y="1078242"/>
                    </a:lnTo>
                    <a:lnTo>
                      <a:pt x="897724" y="1077429"/>
                    </a:lnTo>
                    <a:lnTo>
                      <a:pt x="897597" y="1075651"/>
                    </a:lnTo>
                    <a:lnTo>
                      <a:pt x="897534" y="1074724"/>
                    </a:lnTo>
                    <a:lnTo>
                      <a:pt x="893864" y="1071270"/>
                    </a:lnTo>
                    <a:lnTo>
                      <a:pt x="893013" y="1070483"/>
                    </a:lnTo>
                    <a:lnTo>
                      <a:pt x="886955" y="1070483"/>
                    </a:lnTo>
                    <a:lnTo>
                      <a:pt x="848664" y="1072476"/>
                    </a:lnTo>
                    <a:lnTo>
                      <a:pt x="848690" y="1073277"/>
                    </a:lnTo>
                    <a:lnTo>
                      <a:pt x="848639" y="1072476"/>
                    </a:lnTo>
                    <a:lnTo>
                      <a:pt x="843140" y="1072692"/>
                    </a:lnTo>
                    <a:lnTo>
                      <a:pt x="838911" y="1077429"/>
                    </a:lnTo>
                    <a:lnTo>
                      <a:pt x="839025" y="1086281"/>
                    </a:lnTo>
                    <a:lnTo>
                      <a:pt x="839114" y="1088961"/>
                    </a:lnTo>
                    <a:lnTo>
                      <a:pt x="843851" y="1093228"/>
                    </a:lnTo>
                    <a:lnTo>
                      <a:pt x="849706" y="1093228"/>
                    </a:lnTo>
                    <a:lnTo>
                      <a:pt x="865390" y="1092403"/>
                    </a:lnTo>
                    <a:lnTo>
                      <a:pt x="888022" y="1091222"/>
                    </a:lnTo>
                    <a:lnTo>
                      <a:pt x="893508" y="1090980"/>
                    </a:lnTo>
                    <a:lnTo>
                      <a:pt x="894054" y="1090409"/>
                    </a:lnTo>
                    <a:lnTo>
                      <a:pt x="897940" y="1086281"/>
                    </a:lnTo>
                    <a:lnTo>
                      <a:pt x="897940" y="1080516"/>
                    </a:lnTo>
                    <a:close/>
                  </a:path>
                  <a:path w="3617595" h="2261235">
                    <a:moveTo>
                      <a:pt x="993495" y="1081468"/>
                    </a:moveTo>
                    <a:lnTo>
                      <a:pt x="993381" y="1072451"/>
                    </a:lnTo>
                    <a:lnTo>
                      <a:pt x="993279" y="1070051"/>
                    </a:lnTo>
                    <a:lnTo>
                      <a:pt x="990409" y="1067282"/>
                    </a:lnTo>
                    <a:lnTo>
                      <a:pt x="989584" y="1066495"/>
                    </a:lnTo>
                    <a:lnTo>
                      <a:pt x="988771" y="1065707"/>
                    </a:lnTo>
                    <a:lnTo>
                      <a:pt x="982675" y="1065707"/>
                    </a:lnTo>
                    <a:lnTo>
                      <a:pt x="982726" y="1066495"/>
                    </a:lnTo>
                    <a:lnTo>
                      <a:pt x="982637" y="1065707"/>
                    </a:lnTo>
                    <a:lnTo>
                      <a:pt x="944384" y="1067473"/>
                    </a:lnTo>
                    <a:lnTo>
                      <a:pt x="944435" y="1068298"/>
                    </a:lnTo>
                    <a:lnTo>
                      <a:pt x="944384" y="1067892"/>
                    </a:lnTo>
                    <a:lnTo>
                      <a:pt x="944346" y="1067473"/>
                    </a:lnTo>
                    <a:lnTo>
                      <a:pt x="938695" y="1067892"/>
                    </a:lnTo>
                    <a:lnTo>
                      <a:pt x="934427" y="1072451"/>
                    </a:lnTo>
                    <a:lnTo>
                      <a:pt x="934453" y="1078496"/>
                    </a:lnTo>
                    <a:lnTo>
                      <a:pt x="934618" y="1080643"/>
                    </a:lnTo>
                    <a:lnTo>
                      <a:pt x="934681" y="1081468"/>
                    </a:lnTo>
                    <a:lnTo>
                      <a:pt x="934796" y="1082941"/>
                    </a:lnTo>
                    <a:lnTo>
                      <a:pt x="934872" y="1083856"/>
                    </a:lnTo>
                    <a:lnTo>
                      <a:pt x="939215" y="1088250"/>
                    </a:lnTo>
                    <a:lnTo>
                      <a:pt x="944829" y="1088250"/>
                    </a:lnTo>
                    <a:lnTo>
                      <a:pt x="945438" y="1088224"/>
                    </a:lnTo>
                    <a:lnTo>
                      <a:pt x="945413" y="1087424"/>
                    </a:lnTo>
                    <a:lnTo>
                      <a:pt x="945464" y="1088224"/>
                    </a:lnTo>
                    <a:lnTo>
                      <a:pt x="962240" y="1087424"/>
                    </a:lnTo>
                    <a:lnTo>
                      <a:pt x="978420" y="1086662"/>
                    </a:lnTo>
                    <a:lnTo>
                      <a:pt x="983551" y="1086421"/>
                    </a:lnTo>
                    <a:lnTo>
                      <a:pt x="989228" y="1086002"/>
                    </a:lnTo>
                    <a:lnTo>
                      <a:pt x="989596" y="1085621"/>
                    </a:lnTo>
                    <a:lnTo>
                      <a:pt x="993495" y="1081468"/>
                    </a:lnTo>
                    <a:close/>
                  </a:path>
                  <a:path w="3617595" h="2261235">
                    <a:moveTo>
                      <a:pt x="1089406" y="1078090"/>
                    </a:moveTo>
                    <a:lnTo>
                      <a:pt x="1088593" y="1077988"/>
                    </a:lnTo>
                    <a:lnTo>
                      <a:pt x="1088694" y="1077214"/>
                    </a:lnTo>
                    <a:lnTo>
                      <a:pt x="1088745" y="1073124"/>
                    </a:lnTo>
                    <a:lnTo>
                      <a:pt x="1088834" y="1072667"/>
                    </a:lnTo>
                    <a:lnTo>
                      <a:pt x="1088771" y="1071194"/>
                    </a:lnTo>
                    <a:lnTo>
                      <a:pt x="1085164" y="1066876"/>
                    </a:lnTo>
                    <a:lnTo>
                      <a:pt x="1080350" y="1066114"/>
                    </a:lnTo>
                    <a:lnTo>
                      <a:pt x="1080198" y="1066114"/>
                    </a:lnTo>
                    <a:lnTo>
                      <a:pt x="1080122" y="1066546"/>
                    </a:lnTo>
                    <a:lnTo>
                      <a:pt x="1080058" y="1066876"/>
                    </a:lnTo>
                    <a:lnTo>
                      <a:pt x="1080160" y="1066114"/>
                    </a:lnTo>
                    <a:lnTo>
                      <a:pt x="1061402" y="1062951"/>
                    </a:lnTo>
                    <a:lnTo>
                      <a:pt x="1060665" y="1062215"/>
                    </a:lnTo>
                    <a:lnTo>
                      <a:pt x="1057224" y="1062215"/>
                    </a:lnTo>
                    <a:lnTo>
                      <a:pt x="1056424" y="1062215"/>
                    </a:lnTo>
                    <a:lnTo>
                      <a:pt x="1056335" y="1062748"/>
                    </a:lnTo>
                    <a:lnTo>
                      <a:pt x="1056424" y="1062215"/>
                    </a:lnTo>
                    <a:lnTo>
                      <a:pt x="1055382" y="1062215"/>
                    </a:lnTo>
                    <a:lnTo>
                      <a:pt x="1055382" y="1082725"/>
                    </a:lnTo>
                    <a:lnTo>
                      <a:pt x="1055331" y="1082179"/>
                    </a:lnTo>
                    <a:lnTo>
                      <a:pt x="1055370" y="1082649"/>
                    </a:lnTo>
                    <a:lnTo>
                      <a:pt x="1055382" y="1062215"/>
                    </a:lnTo>
                    <a:lnTo>
                      <a:pt x="1054290" y="1062215"/>
                    </a:lnTo>
                    <a:lnTo>
                      <a:pt x="1054290" y="1062583"/>
                    </a:lnTo>
                    <a:lnTo>
                      <a:pt x="1054265" y="1062215"/>
                    </a:lnTo>
                    <a:lnTo>
                      <a:pt x="1053782" y="1062215"/>
                    </a:lnTo>
                    <a:lnTo>
                      <a:pt x="1053782" y="1082725"/>
                    </a:lnTo>
                    <a:lnTo>
                      <a:pt x="1050505" y="1082128"/>
                    </a:lnTo>
                    <a:lnTo>
                      <a:pt x="1053680" y="1082713"/>
                    </a:lnTo>
                    <a:lnTo>
                      <a:pt x="1053782" y="1062215"/>
                    </a:lnTo>
                    <a:lnTo>
                      <a:pt x="1051890" y="1062215"/>
                    </a:lnTo>
                    <a:lnTo>
                      <a:pt x="1051140" y="1062101"/>
                    </a:lnTo>
                    <a:lnTo>
                      <a:pt x="1050963" y="1062215"/>
                    </a:lnTo>
                    <a:lnTo>
                      <a:pt x="1049528" y="1062215"/>
                    </a:lnTo>
                    <a:lnTo>
                      <a:pt x="1039939" y="1062697"/>
                    </a:lnTo>
                    <a:lnTo>
                      <a:pt x="1039964" y="1063485"/>
                    </a:lnTo>
                    <a:lnTo>
                      <a:pt x="1039901" y="1062697"/>
                    </a:lnTo>
                    <a:lnTo>
                      <a:pt x="1034554" y="1063104"/>
                    </a:lnTo>
                    <a:lnTo>
                      <a:pt x="1030185" y="1067447"/>
                    </a:lnTo>
                    <a:lnTo>
                      <a:pt x="1030300" y="1076579"/>
                    </a:lnTo>
                    <a:lnTo>
                      <a:pt x="1030427" y="1079233"/>
                    </a:lnTo>
                    <a:lnTo>
                      <a:pt x="1035151" y="1083437"/>
                    </a:lnTo>
                    <a:lnTo>
                      <a:pt x="1041006" y="1083437"/>
                    </a:lnTo>
                    <a:lnTo>
                      <a:pt x="1053858" y="1082725"/>
                    </a:lnTo>
                    <a:lnTo>
                      <a:pt x="1076731" y="1086421"/>
                    </a:lnTo>
                    <a:lnTo>
                      <a:pt x="1078611" y="1086612"/>
                    </a:lnTo>
                    <a:lnTo>
                      <a:pt x="1081913" y="1086612"/>
                    </a:lnTo>
                    <a:lnTo>
                      <a:pt x="1082052" y="1086637"/>
                    </a:lnTo>
                    <a:lnTo>
                      <a:pt x="1083475" y="1086612"/>
                    </a:lnTo>
                    <a:lnTo>
                      <a:pt x="1084656" y="1085621"/>
                    </a:lnTo>
                    <a:lnTo>
                      <a:pt x="1085405" y="1084999"/>
                    </a:lnTo>
                    <a:lnTo>
                      <a:pt x="1087843" y="1082979"/>
                    </a:lnTo>
                    <a:lnTo>
                      <a:pt x="1088567" y="1078242"/>
                    </a:lnTo>
                    <a:lnTo>
                      <a:pt x="1088593" y="1078014"/>
                    </a:lnTo>
                    <a:lnTo>
                      <a:pt x="1089075" y="1078090"/>
                    </a:lnTo>
                    <a:lnTo>
                      <a:pt x="1089406" y="1078090"/>
                    </a:lnTo>
                    <a:close/>
                  </a:path>
                  <a:path w="3617595" h="2261235">
                    <a:moveTo>
                      <a:pt x="1183297" y="1086942"/>
                    </a:moveTo>
                    <a:lnTo>
                      <a:pt x="1179626" y="1082459"/>
                    </a:lnTo>
                    <a:lnTo>
                      <a:pt x="1136840" y="1075499"/>
                    </a:lnTo>
                    <a:lnTo>
                      <a:pt x="1134973" y="1075296"/>
                    </a:lnTo>
                    <a:lnTo>
                      <a:pt x="1131633" y="1075296"/>
                    </a:lnTo>
                    <a:lnTo>
                      <a:pt x="1131506" y="1075270"/>
                    </a:lnTo>
                    <a:lnTo>
                      <a:pt x="1130046" y="1075296"/>
                    </a:lnTo>
                    <a:lnTo>
                      <a:pt x="1125702" y="1078928"/>
                    </a:lnTo>
                    <a:lnTo>
                      <a:pt x="1125283" y="1081659"/>
                    </a:lnTo>
                    <a:lnTo>
                      <a:pt x="1125169" y="1082459"/>
                    </a:lnTo>
                    <a:lnTo>
                      <a:pt x="1125042" y="1083906"/>
                    </a:lnTo>
                    <a:lnTo>
                      <a:pt x="1125728" y="1084046"/>
                    </a:lnTo>
                    <a:lnTo>
                      <a:pt x="1124940" y="1083906"/>
                    </a:lnTo>
                    <a:lnTo>
                      <a:pt x="1124775" y="1085786"/>
                    </a:lnTo>
                    <a:lnTo>
                      <a:pt x="1124775" y="1088974"/>
                    </a:lnTo>
                    <a:lnTo>
                      <a:pt x="1124724" y="1089228"/>
                    </a:lnTo>
                    <a:lnTo>
                      <a:pt x="1124775" y="1090688"/>
                    </a:lnTo>
                    <a:lnTo>
                      <a:pt x="1128382" y="1095032"/>
                    </a:lnTo>
                    <a:lnTo>
                      <a:pt x="1133386" y="1095794"/>
                    </a:lnTo>
                    <a:lnTo>
                      <a:pt x="1171917" y="1102296"/>
                    </a:lnTo>
                    <a:lnTo>
                      <a:pt x="1177848" y="1102296"/>
                    </a:lnTo>
                    <a:lnTo>
                      <a:pt x="1178915" y="1101394"/>
                    </a:lnTo>
                    <a:lnTo>
                      <a:pt x="1182179" y="1098638"/>
                    </a:lnTo>
                    <a:lnTo>
                      <a:pt x="1183030" y="1094206"/>
                    </a:lnTo>
                    <a:lnTo>
                      <a:pt x="1183144" y="1093584"/>
                    </a:lnTo>
                    <a:lnTo>
                      <a:pt x="1183297" y="1091971"/>
                    </a:lnTo>
                    <a:lnTo>
                      <a:pt x="1183297" y="1086942"/>
                    </a:lnTo>
                    <a:close/>
                  </a:path>
                  <a:path w="3617595" h="2261235">
                    <a:moveTo>
                      <a:pt x="1277696" y="1103998"/>
                    </a:moveTo>
                    <a:lnTo>
                      <a:pt x="1277670" y="1102512"/>
                    </a:lnTo>
                    <a:lnTo>
                      <a:pt x="1274089" y="1098194"/>
                    </a:lnTo>
                    <a:lnTo>
                      <a:pt x="1274254" y="1098194"/>
                    </a:lnTo>
                    <a:lnTo>
                      <a:pt x="1269060" y="1097407"/>
                    </a:lnTo>
                    <a:lnTo>
                      <a:pt x="1231176" y="1091031"/>
                    </a:lnTo>
                    <a:lnTo>
                      <a:pt x="1231074" y="1091590"/>
                    </a:lnTo>
                    <a:lnTo>
                      <a:pt x="1231163" y="1091031"/>
                    </a:lnTo>
                    <a:lnTo>
                      <a:pt x="1229601" y="1090904"/>
                    </a:lnTo>
                    <a:lnTo>
                      <a:pt x="1224597" y="1090904"/>
                    </a:lnTo>
                    <a:lnTo>
                      <a:pt x="1220279" y="1094587"/>
                    </a:lnTo>
                    <a:lnTo>
                      <a:pt x="1219288" y="1099654"/>
                    </a:lnTo>
                    <a:lnTo>
                      <a:pt x="1219276" y="1099781"/>
                    </a:lnTo>
                    <a:lnTo>
                      <a:pt x="1219161" y="1106258"/>
                    </a:lnTo>
                    <a:lnTo>
                      <a:pt x="1222819" y="1110742"/>
                    </a:lnTo>
                    <a:lnTo>
                      <a:pt x="1265593" y="1117739"/>
                    </a:lnTo>
                    <a:lnTo>
                      <a:pt x="1267485" y="1117904"/>
                    </a:lnTo>
                    <a:lnTo>
                      <a:pt x="1270787" y="1117904"/>
                    </a:lnTo>
                    <a:lnTo>
                      <a:pt x="1270927" y="1117930"/>
                    </a:lnTo>
                    <a:lnTo>
                      <a:pt x="1272400" y="1117904"/>
                    </a:lnTo>
                    <a:lnTo>
                      <a:pt x="1273556" y="1116952"/>
                    </a:lnTo>
                    <a:lnTo>
                      <a:pt x="1274318" y="1116317"/>
                    </a:lnTo>
                    <a:lnTo>
                      <a:pt x="1276743" y="1114298"/>
                    </a:lnTo>
                    <a:lnTo>
                      <a:pt x="1277162" y="1111567"/>
                    </a:lnTo>
                    <a:lnTo>
                      <a:pt x="1277289" y="1110742"/>
                    </a:lnTo>
                    <a:lnTo>
                      <a:pt x="1277404" y="1109980"/>
                    </a:lnTo>
                    <a:lnTo>
                      <a:pt x="1277505" y="1109319"/>
                    </a:lnTo>
                    <a:lnTo>
                      <a:pt x="1277518" y="1109167"/>
                    </a:lnTo>
                    <a:lnTo>
                      <a:pt x="1277670" y="1107440"/>
                    </a:lnTo>
                    <a:lnTo>
                      <a:pt x="1277670" y="1104138"/>
                    </a:lnTo>
                    <a:lnTo>
                      <a:pt x="1277696" y="1103998"/>
                    </a:lnTo>
                    <a:close/>
                  </a:path>
                  <a:path w="3617595" h="2261235">
                    <a:moveTo>
                      <a:pt x="1353121" y="1318018"/>
                    </a:moveTo>
                    <a:lnTo>
                      <a:pt x="1310030" y="1318018"/>
                    </a:lnTo>
                    <a:lnTo>
                      <a:pt x="1310030" y="1161630"/>
                    </a:lnTo>
                    <a:lnTo>
                      <a:pt x="1300467" y="1161630"/>
                    </a:lnTo>
                    <a:lnTo>
                      <a:pt x="1300467" y="1318018"/>
                    </a:lnTo>
                    <a:lnTo>
                      <a:pt x="1257376" y="1318018"/>
                    </a:lnTo>
                    <a:lnTo>
                      <a:pt x="1257376" y="1327581"/>
                    </a:lnTo>
                    <a:lnTo>
                      <a:pt x="1353121" y="1327581"/>
                    </a:lnTo>
                    <a:lnTo>
                      <a:pt x="1353121" y="1318018"/>
                    </a:lnTo>
                    <a:close/>
                  </a:path>
                  <a:path w="3617595" h="2261235">
                    <a:moveTo>
                      <a:pt x="1353121" y="899947"/>
                    </a:moveTo>
                    <a:lnTo>
                      <a:pt x="1257376" y="899947"/>
                    </a:lnTo>
                    <a:lnTo>
                      <a:pt x="1257376" y="909510"/>
                    </a:lnTo>
                    <a:lnTo>
                      <a:pt x="1300454" y="909510"/>
                    </a:lnTo>
                    <a:lnTo>
                      <a:pt x="1300454" y="1065885"/>
                    </a:lnTo>
                    <a:lnTo>
                      <a:pt x="1310017" y="1065885"/>
                    </a:lnTo>
                    <a:lnTo>
                      <a:pt x="1310017" y="909510"/>
                    </a:lnTo>
                    <a:lnTo>
                      <a:pt x="1353121" y="909510"/>
                    </a:lnTo>
                    <a:lnTo>
                      <a:pt x="1353121" y="899947"/>
                    </a:lnTo>
                    <a:close/>
                  </a:path>
                  <a:path w="3617595" h="2261235">
                    <a:moveTo>
                      <a:pt x="1372870" y="1111758"/>
                    </a:moveTo>
                    <a:lnTo>
                      <a:pt x="1369148" y="1107567"/>
                    </a:lnTo>
                    <a:lnTo>
                      <a:pt x="1368640" y="1106995"/>
                    </a:lnTo>
                    <a:lnTo>
                      <a:pt x="1363116" y="1106779"/>
                    </a:lnTo>
                    <a:lnTo>
                      <a:pt x="1324838" y="1104607"/>
                    </a:lnTo>
                    <a:lnTo>
                      <a:pt x="1318539" y="1104595"/>
                    </a:lnTo>
                    <a:lnTo>
                      <a:pt x="1314221" y="1108938"/>
                    </a:lnTo>
                    <a:lnTo>
                      <a:pt x="1313802" y="1114412"/>
                    </a:lnTo>
                    <a:lnTo>
                      <a:pt x="1313802" y="1120368"/>
                    </a:lnTo>
                    <a:lnTo>
                      <a:pt x="1318069" y="1124902"/>
                    </a:lnTo>
                    <a:lnTo>
                      <a:pt x="1323733" y="1125321"/>
                    </a:lnTo>
                    <a:lnTo>
                      <a:pt x="1361833" y="1127531"/>
                    </a:lnTo>
                    <a:lnTo>
                      <a:pt x="1367904" y="1127531"/>
                    </a:lnTo>
                    <a:lnTo>
                      <a:pt x="1368780" y="1126705"/>
                    </a:lnTo>
                    <a:lnTo>
                      <a:pt x="1372349" y="1123378"/>
                    </a:lnTo>
                    <a:lnTo>
                      <a:pt x="1372514" y="1122337"/>
                    </a:lnTo>
                    <a:lnTo>
                      <a:pt x="1372844" y="1117828"/>
                    </a:lnTo>
                    <a:lnTo>
                      <a:pt x="1372870" y="1111758"/>
                    </a:lnTo>
                    <a:close/>
                  </a:path>
                  <a:path w="3617595" h="2261235">
                    <a:moveTo>
                      <a:pt x="1468424" y="1116926"/>
                    </a:moveTo>
                    <a:lnTo>
                      <a:pt x="1464411" y="1112964"/>
                    </a:lnTo>
                    <a:lnTo>
                      <a:pt x="1464030" y="1112583"/>
                    </a:lnTo>
                    <a:lnTo>
                      <a:pt x="1458671" y="1112164"/>
                    </a:lnTo>
                    <a:lnTo>
                      <a:pt x="1420380" y="1109980"/>
                    </a:lnTo>
                    <a:lnTo>
                      <a:pt x="1420317" y="1110780"/>
                    </a:lnTo>
                    <a:lnTo>
                      <a:pt x="1420355" y="1109980"/>
                    </a:lnTo>
                    <a:lnTo>
                      <a:pt x="1414462" y="1109980"/>
                    </a:lnTo>
                    <a:lnTo>
                      <a:pt x="1409776" y="1114196"/>
                    </a:lnTo>
                    <a:lnTo>
                      <a:pt x="1409738" y="1115174"/>
                    </a:lnTo>
                    <a:lnTo>
                      <a:pt x="1409623" y="1117828"/>
                    </a:lnTo>
                    <a:lnTo>
                      <a:pt x="1409522" y="1125943"/>
                    </a:lnTo>
                    <a:lnTo>
                      <a:pt x="1413738" y="1130503"/>
                    </a:lnTo>
                    <a:lnTo>
                      <a:pt x="1419288" y="1130693"/>
                    </a:lnTo>
                    <a:lnTo>
                      <a:pt x="1457350" y="1132916"/>
                    </a:lnTo>
                    <a:lnTo>
                      <a:pt x="1457413" y="1132116"/>
                    </a:lnTo>
                    <a:lnTo>
                      <a:pt x="1457388" y="1132916"/>
                    </a:lnTo>
                    <a:lnTo>
                      <a:pt x="1457896" y="1132941"/>
                    </a:lnTo>
                    <a:lnTo>
                      <a:pt x="1463649" y="1132941"/>
                    </a:lnTo>
                    <a:lnTo>
                      <a:pt x="1464500" y="1132116"/>
                    </a:lnTo>
                    <a:lnTo>
                      <a:pt x="1465287" y="1131354"/>
                    </a:lnTo>
                    <a:lnTo>
                      <a:pt x="1468183" y="1128560"/>
                    </a:lnTo>
                    <a:lnTo>
                      <a:pt x="1468285" y="1125943"/>
                    </a:lnTo>
                    <a:lnTo>
                      <a:pt x="1468399" y="1123175"/>
                    </a:lnTo>
                    <a:lnTo>
                      <a:pt x="1468424" y="1116926"/>
                    </a:lnTo>
                    <a:close/>
                  </a:path>
                  <a:path w="3617595" h="2261235">
                    <a:moveTo>
                      <a:pt x="1563954" y="1122502"/>
                    </a:moveTo>
                    <a:lnTo>
                      <a:pt x="1560131" y="1118349"/>
                    </a:lnTo>
                    <a:lnTo>
                      <a:pt x="1559775" y="1117955"/>
                    </a:lnTo>
                    <a:lnTo>
                      <a:pt x="1554226" y="1117561"/>
                    </a:lnTo>
                    <a:lnTo>
                      <a:pt x="1515922" y="1115568"/>
                    </a:lnTo>
                    <a:lnTo>
                      <a:pt x="1509814" y="1115555"/>
                    </a:lnTo>
                    <a:lnTo>
                      <a:pt x="1505305" y="1119733"/>
                    </a:lnTo>
                    <a:lnTo>
                      <a:pt x="1505178" y="1123353"/>
                    </a:lnTo>
                    <a:lnTo>
                      <a:pt x="1505064" y="1131354"/>
                    </a:lnTo>
                    <a:lnTo>
                      <a:pt x="1509268" y="1135888"/>
                    </a:lnTo>
                    <a:lnTo>
                      <a:pt x="1514817" y="1136078"/>
                    </a:lnTo>
                    <a:lnTo>
                      <a:pt x="1553108" y="1138301"/>
                    </a:lnTo>
                    <a:lnTo>
                      <a:pt x="1553159" y="1137513"/>
                    </a:lnTo>
                    <a:lnTo>
                      <a:pt x="1553133" y="1138301"/>
                    </a:lnTo>
                    <a:lnTo>
                      <a:pt x="1553641" y="1138326"/>
                    </a:lnTo>
                    <a:lnTo>
                      <a:pt x="1559204" y="1138326"/>
                    </a:lnTo>
                    <a:lnTo>
                      <a:pt x="1560080" y="1137513"/>
                    </a:lnTo>
                    <a:lnTo>
                      <a:pt x="1560931" y="1136713"/>
                    </a:lnTo>
                    <a:lnTo>
                      <a:pt x="1563738" y="1134110"/>
                    </a:lnTo>
                    <a:lnTo>
                      <a:pt x="1563865" y="1130503"/>
                    </a:lnTo>
                    <a:lnTo>
                      <a:pt x="1563954" y="1122502"/>
                    </a:lnTo>
                    <a:close/>
                  </a:path>
                  <a:path w="3617595" h="2261235">
                    <a:moveTo>
                      <a:pt x="1605229" y="1335570"/>
                    </a:moveTo>
                    <a:lnTo>
                      <a:pt x="1562138" y="1335570"/>
                    </a:lnTo>
                    <a:lnTo>
                      <a:pt x="1562138" y="1175994"/>
                    </a:lnTo>
                    <a:lnTo>
                      <a:pt x="1552575" y="1175994"/>
                    </a:lnTo>
                    <a:lnTo>
                      <a:pt x="1552575" y="1335570"/>
                    </a:lnTo>
                    <a:lnTo>
                      <a:pt x="1509483" y="1335570"/>
                    </a:lnTo>
                    <a:lnTo>
                      <a:pt x="1509483" y="1345133"/>
                    </a:lnTo>
                    <a:lnTo>
                      <a:pt x="1605229" y="1345133"/>
                    </a:lnTo>
                    <a:lnTo>
                      <a:pt x="1605229" y="1335570"/>
                    </a:lnTo>
                    <a:close/>
                  </a:path>
                  <a:path w="3617595" h="2261235">
                    <a:moveTo>
                      <a:pt x="1654479" y="1158443"/>
                    </a:moveTo>
                    <a:lnTo>
                      <a:pt x="1654073" y="1157579"/>
                    </a:lnTo>
                    <a:lnTo>
                      <a:pt x="1654073" y="1155865"/>
                    </a:lnTo>
                    <a:lnTo>
                      <a:pt x="1651419" y="1151826"/>
                    </a:lnTo>
                    <a:lnTo>
                      <a:pt x="1611287" y="1137158"/>
                    </a:lnTo>
                    <a:lnTo>
                      <a:pt x="1607553" y="1136408"/>
                    </a:lnTo>
                    <a:lnTo>
                      <a:pt x="1607324" y="1136408"/>
                    </a:lnTo>
                    <a:lnTo>
                      <a:pt x="1606029" y="1135888"/>
                    </a:lnTo>
                    <a:lnTo>
                      <a:pt x="1604949" y="1136408"/>
                    </a:lnTo>
                    <a:lnTo>
                      <a:pt x="1603400" y="1136408"/>
                    </a:lnTo>
                    <a:lnTo>
                      <a:pt x="1599565" y="1139063"/>
                    </a:lnTo>
                    <a:lnTo>
                      <a:pt x="1599158" y="1140206"/>
                    </a:lnTo>
                    <a:lnTo>
                      <a:pt x="1598155" y="1143215"/>
                    </a:lnTo>
                    <a:lnTo>
                      <a:pt x="1598828" y="1143495"/>
                    </a:lnTo>
                    <a:lnTo>
                      <a:pt x="1598091" y="1143215"/>
                    </a:lnTo>
                    <a:lnTo>
                      <a:pt x="1597355" y="1146937"/>
                    </a:lnTo>
                    <a:lnTo>
                      <a:pt x="1597355" y="1147165"/>
                    </a:lnTo>
                    <a:lnTo>
                      <a:pt x="1596834" y="1148461"/>
                    </a:lnTo>
                    <a:lnTo>
                      <a:pt x="1597355" y="1149540"/>
                    </a:lnTo>
                    <a:lnTo>
                      <a:pt x="1597355" y="1151089"/>
                    </a:lnTo>
                    <a:lnTo>
                      <a:pt x="1600009" y="1154938"/>
                    </a:lnTo>
                    <a:lnTo>
                      <a:pt x="1604137" y="1156589"/>
                    </a:lnTo>
                    <a:lnTo>
                      <a:pt x="1640052" y="1169758"/>
                    </a:lnTo>
                    <a:lnTo>
                      <a:pt x="1643710" y="1170406"/>
                    </a:lnTo>
                    <a:lnTo>
                      <a:pt x="1644205" y="1170406"/>
                    </a:lnTo>
                    <a:lnTo>
                      <a:pt x="1645323" y="1170800"/>
                    </a:lnTo>
                    <a:lnTo>
                      <a:pt x="1646237" y="1170406"/>
                    </a:lnTo>
                    <a:lnTo>
                      <a:pt x="1647926" y="1170406"/>
                    </a:lnTo>
                    <a:lnTo>
                      <a:pt x="1650492" y="1168806"/>
                    </a:lnTo>
                    <a:lnTo>
                      <a:pt x="1651939" y="1167904"/>
                    </a:lnTo>
                    <a:lnTo>
                      <a:pt x="1653451" y="1163688"/>
                    </a:lnTo>
                    <a:lnTo>
                      <a:pt x="1654073" y="1160157"/>
                    </a:lnTo>
                    <a:lnTo>
                      <a:pt x="1654073" y="1159586"/>
                    </a:lnTo>
                    <a:lnTo>
                      <a:pt x="1654479" y="1158443"/>
                    </a:lnTo>
                    <a:close/>
                  </a:path>
                  <a:path w="3617595" h="2261235">
                    <a:moveTo>
                      <a:pt x="1744243" y="1191539"/>
                    </a:moveTo>
                    <a:lnTo>
                      <a:pt x="1743837" y="1190625"/>
                    </a:lnTo>
                    <a:lnTo>
                      <a:pt x="1743837" y="1188999"/>
                    </a:lnTo>
                    <a:lnTo>
                      <a:pt x="1741322" y="1185100"/>
                    </a:lnTo>
                    <a:lnTo>
                      <a:pt x="1739074" y="1184198"/>
                    </a:lnTo>
                    <a:lnTo>
                      <a:pt x="1737169" y="1183424"/>
                    </a:lnTo>
                    <a:lnTo>
                      <a:pt x="1701253" y="1170254"/>
                    </a:lnTo>
                    <a:lnTo>
                      <a:pt x="1700974" y="1171016"/>
                    </a:lnTo>
                    <a:lnTo>
                      <a:pt x="1701215" y="1170254"/>
                    </a:lnTo>
                    <a:lnTo>
                      <a:pt x="1697583" y="1169619"/>
                    </a:lnTo>
                    <a:lnTo>
                      <a:pt x="1697075" y="1169619"/>
                    </a:lnTo>
                    <a:lnTo>
                      <a:pt x="1695970" y="1169212"/>
                    </a:lnTo>
                    <a:lnTo>
                      <a:pt x="1695005" y="1169619"/>
                    </a:lnTo>
                    <a:lnTo>
                      <a:pt x="1693354" y="1169619"/>
                    </a:lnTo>
                    <a:lnTo>
                      <a:pt x="1689354" y="1172108"/>
                    </a:lnTo>
                    <a:lnTo>
                      <a:pt x="1687855" y="1176312"/>
                    </a:lnTo>
                    <a:lnTo>
                      <a:pt x="1687207" y="1179982"/>
                    </a:lnTo>
                    <a:lnTo>
                      <a:pt x="1687207" y="1180414"/>
                    </a:lnTo>
                    <a:lnTo>
                      <a:pt x="1686788" y="1181569"/>
                    </a:lnTo>
                    <a:lnTo>
                      <a:pt x="1687207" y="1182547"/>
                    </a:lnTo>
                    <a:lnTo>
                      <a:pt x="1687207" y="1184198"/>
                    </a:lnTo>
                    <a:lnTo>
                      <a:pt x="1688922" y="1186929"/>
                    </a:lnTo>
                    <a:lnTo>
                      <a:pt x="1689773" y="1188199"/>
                    </a:lnTo>
                    <a:lnTo>
                      <a:pt x="1693926" y="1189710"/>
                    </a:lnTo>
                    <a:lnTo>
                      <a:pt x="1729803" y="1203071"/>
                    </a:lnTo>
                    <a:lnTo>
                      <a:pt x="1733334" y="1203680"/>
                    </a:lnTo>
                    <a:lnTo>
                      <a:pt x="1733892" y="1203680"/>
                    </a:lnTo>
                    <a:lnTo>
                      <a:pt x="1735061" y="1204112"/>
                    </a:lnTo>
                    <a:lnTo>
                      <a:pt x="1735988" y="1203680"/>
                    </a:lnTo>
                    <a:lnTo>
                      <a:pt x="1737626" y="1203680"/>
                    </a:lnTo>
                    <a:lnTo>
                      <a:pt x="1740077" y="1202093"/>
                    </a:lnTo>
                    <a:lnTo>
                      <a:pt x="1741678" y="1201051"/>
                    </a:lnTo>
                    <a:lnTo>
                      <a:pt x="1743202" y="1196784"/>
                    </a:lnTo>
                    <a:lnTo>
                      <a:pt x="1743837" y="1193152"/>
                    </a:lnTo>
                    <a:lnTo>
                      <a:pt x="1743837" y="1192682"/>
                    </a:lnTo>
                    <a:lnTo>
                      <a:pt x="1744243" y="1191539"/>
                    </a:lnTo>
                    <a:close/>
                  </a:path>
                  <a:path w="3617595" h="2261235">
                    <a:moveTo>
                      <a:pt x="1834629" y="1216685"/>
                    </a:moveTo>
                    <a:lnTo>
                      <a:pt x="1834451" y="1216444"/>
                    </a:lnTo>
                    <a:lnTo>
                      <a:pt x="1830590" y="1212278"/>
                    </a:lnTo>
                    <a:lnTo>
                      <a:pt x="1832267" y="1212278"/>
                    </a:lnTo>
                    <a:lnTo>
                      <a:pt x="1825091" y="1211681"/>
                    </a:lnTo>
                    <a:lnTo>
                      <a:pt x="1810791" y="1210665"/>
                    </a:lnTo>
                    <a:lnTo>
                      <a:pt x="1810385" y="1210513"/>
                    </a:lnTo>
                    <a:lnTo>
                      <a:pt x="1790966" y="1203375"/>
                    </a:lnTo>
                    <a:lnTo>
                      <a:pt x="1791131" y="1203375"/>
                    </a:lnTo>
                    <a:lnTo>
                      <a:pt x="1787461" y="1202740"/>
                    </a:lnTo>
                    <a:lnTo>
                      <a:pt x="1786902" y="1202740"/>
                    </a:lnTo>
                    <a:lnTo>
                      <a:pt x="1785734" y="1202309"/>
                    </a:lnTo>
                    <a:lnTo>
                      <a:pt x="1784807" y="1202740"/>
                    </a:lnTo>
                    <a:lnTo>
                      <a:pt x="1783194" y="1202740"/>
                    </a:lnTo>
                    <a:lnTo>
                      <a:pt x="1779143" y="1205369"/>
                    </a:lnTo>
                    <a:lnTo>
                      <a:pt x="1777593" y="1209636"/>
                    </a:lnTo>
                    <a:lnTo>
                      <a:pt x="1777504" y="1210157"/>
                    </a:lnTo>
                    <a:lnTo>
                      <a:pt x="1777415" y="1210665"/>
                    </a:lnTo>
                    <a:lnTo>
                      <a:pt x="1777301" y="1211300"/>
                    </a:lnTo>
                    <a:lnTo>
                      <a:pt x="1777238" y="1211681"/>
                    </a:lnTo>
                    <a:lnTo>
                      <a:pt x="1777136" y="1212278"/>
                    </a:lnTo>
                    <a:lnTo>
                      <a:pt x="1777111" y="1213332"/>
                    </a:lnTo>
                    <a:lnTo>
                      <a:pt x="1776628" y="1214691"/>
                    </a:lnTo>
                    <a:lnTo>
                      <a:pt x="1776552" y="1214882"/>
                    </a:lnTo>
                    <a:lnTo>
                      <a:pt x="1777072" y="1215986"/>
                    </a:lnTo>
                    <a:lnTo>
                      <a:pt x="1777060" y="1217472"/>
                    </a:lnTo>
                    <a:lnTo>
                      <a:pt x="1779168" y="1220597"/>
                    </a:lnTo>
                    <a:lnTo>
                      <a:pt x="1779701" y="1221308"/>
                    </a:lnTo>
                    <a:lnTo>
                      <a:pt x="1800021" y="1228763"/>
                    </a:lnTo>
                    <a:lnTo>
                      <a:pt x="1801672" y="1230630"/>
                    </a:lnTo>
                    <a:lnTo>
                      <a:pt x="1808048" y="1231112"/>
                    </a:lnTo>
                    <a:lnTo>
                      <a:pt x="1808302" y="1231125"/>
                    </a:lnTo>
                    <a:lnTo>
                      <a:pt x="1809673" y="1231633"/>
                    </a:lnTo>
                    <a:lnTo>
                      <a:pt x="1810486" y="1231252"/>
                    </a:lnTo>
                    <a:lnTo>
                      <a:pt x="1823885" y="1232458"/>
                    </a:lnTo>
                    <a:lnTo>
                      <a:pt x="1829650" y="1232458"/>
                    </a:lnTo>
                    <a:lnTo>
                      <a:pt x="1831111" y="1231125"/>
                    </a:lnTo>
                    <a:lnTo>
                      <a:pt x="1831301" y="1230947"/>
                    </a:lnTo>
                    <a:lnTo>
                      <a:pt x="1834197" y="1228280"/>
                    </a:lnTo>
                    <a:lnTo>
                      <a:pt x="1834273" y="1227315"/>
                    </a:lnTo>
                    <a:lnTo>
                      <a:pt x="1834349" y="1226248"/>
                    </a:lnTo>
                    <a:lnTo>
                      <a:pt x="1834476" y="1224521"/>
                    </a:lnTo>
                    <a:lnTo>
                      <a:pt x="1834603" y="1222806"/>
                    </a:lnTo>
                    <a:lnTo>
                      <a:pt x="1834629" y="1216685"/>
                    </a:lnTo>
                    <a:close/>
                  </a:path>
                  <a:path w="3617595" h="2261235">
                    <a:moveTo>
                      <a:pt x="1855749" y="1418539"/>
                    </a:moveTo>
                    <a:lnTo>
                      <a:pt x="1812658" y="1418539"/>
                    </a:lnTo>
                    <a:lnTo>
                      <a:pt x="1812658" y="1268526"/>
                    </a:lnTo>
                    <a:lnTo>
                      <a:pt x="1803095" y="1268526"/>
                    </a:lnTo>
                    <a:lnTo>
                      <a:pt x="1803095" y="1418539"/>
                    </a:lnTo>
                    <a:lnTo>
                      <a:pt x="1760004" y="1418539"/>
                    </a:lnTo>
                    <a:lnTo>
                      <a:pt x="1760004" y="1428102"/>
                    </a:lnTo>
                    <a:lnTo>
                      <a:pt x="1855749" y="1428102"/>
                    </a:lnTo>
                    <a:lnTo>
                      <a:pt x="1855749" y="1418539"/>
                    </a:lnTo>
                    <a:close/>
                  </a:path>
                  <a:path w="3617595" h="2261235">
                    <a:moveTo>
                      <a:pt x="1855749" y="1013244"/>
                    </a:moveTo>
                    <a:lnTo>
                      <a:pt x="1760004" y="1013244"/>
                    </a:lnTo>
                    <a:lnTo>
                      <a:pt x="1760004" y="1022807"/>
                    </a:lnTo>
                    <a:lnTo>
                      <a:pt x="1803095" y="1022807"/>
                    </a:lnTo>
                    <a:lnTo>
                      <a:pt x="1803095" y="1172806"/>
                    </a:lnTo>
                    <a:lnTo>
                      <a:pt x="1812658" y="1172806"/>
                    </a:lnTo>
                    <a:lnTo>
                      <a:pt x="1812658" y="1022807"/>
                    </a:lnTo>
                    <a:lnTo>
                      <a:pt x="1855749" y="1022807"/>
                    </a:lnTo>
                    <a:lnTo>
                      <a:pt x="1855749" y="1013244"/>
                    </a:lnTo>
                    <a:close/>
                  </a:path>
                  <a:path w="3617595" h="2261235">
                    <a:moveTo>
                      <a:pt x="1930158" y="1223822"/>
                    </a:moveTo>
                    <a:lnTo>
                      <a:pt x="1925980" y="1219276"/>
                    </a:lnTo>
                    <a:lnTo>
                      <a:pt x="1882330" y="1216088"/>
                    </a:lnTo>
                    <a:lnTo>
                      <a:pt x="1876196" y="1216088"/>
                    </a:lnTo>
                    <a:lnTo>
                      <a:pt x="1871535" y="1220025"/>
                    </a:lnTo>
                    <a:lnTo>
                      <a:pt x="1871230" y="1223822"/>
                    </a:lnTo>
                    <a:lnTo>
                      <a:pt x="1871167" y="1224673"/>
                    </a:lnTo>
                    <a:lnTo>
                      <a:pt x="1871065" y="1231696"/>
                    </a:lnTo>
                    <a:lnTo>
                      <a:pt x="1875269" y="1236205"/>
                    </a:lnTo>
                    <a:lnTo>
                      <a:pt x="1919274" y="1239647"/>
                    </a:lnTo>
                    <a:lnTo>
                      <a:pt x="1925180" y="1239647"/>
                    </a:lnTo>
                    <a:lnTo>
                      <a:pt x="1926907" y="1238059"/>
                    </a:lnTo>
                    <a:lnTo>
                      <a:pt x="1929726" y="1235468"/>
                    </a:lnTo>
                    <a:lnTo>
                      <a:pt x="1930006" y="1231696"/>
                    </a:lnTo>
                    <a:lnTo>
                      <a:pt x="1930133" y="1229969"/>
                    </a:lnTo>
                    <a:lnTo>
                      <a:pt x="1930158" y="1223822"/>
                    </a:lnTo>
                    <a:close/>
                  </a:path>
                  <a:path w="3617595" h="2261235">
                    <a:moveTo>
                      <a:pt x="2025497" y="1231201"/>
                    </a:moveTo>
                    <a:lnTo>
                      <a:pt x="2021344" y="1226667"/>
                    </a:lnTo>
                    <a:lnTo>
                      <a:pt x="1977885" y="1223276"/>
                    </a:lnTo>
                    <a:lnTo>
                      <a:pt x="1971560" y="1223276"/>
                    </a:lnTo>
                    <a:lnTo>
                      <a:pt x="1967064" y="1227404"/>
                    </a:lnTo>
                    <a:lnTo>
                      <a:pt x="1966772" y="1231201"/>
                    </a:lnTo>
                    <a:lnTo>
                      <a:pt x="1966709" y="1232052"/>
                    </a:lnTo>
                    <a:lnTo>
                      <a:pt x="1966620" y="1239050"/>
                    </a:lnTo>
                    <a:lnTo>
                      <a:pt x="1970773" y="1243584"/>
                    </a:lnTo>
                    <a:lnTo>
                      <a:pt x="2014448" y="1246809"/>
                    </a:lnTo>
                    <a:lnTo>
                      <a:pt x="2020519" y="1246809"/>
                    </a:lnTo>
                    <a:lnTo>
                      <a:pt x="2022259" y="1245222"/>
                    </a:lnTo>
                    <a:lnTo>
                      <a:pt x="2025065" y="1242656"/>
                    </a:lnTo>
                    <a:lnTo>
                      <a:pt x="2025332" y="1239050"/>
                    </a:lnTo>
                    <a:lnTo>
                      <a:pt x="2025396" y="1238224"/>
                    </a:lnTo>
                    <a:lnTo>
                      <a:pt x="2025497" y="1231201"/>
                    </a:lnTo>
                    <a:close/>
                  </a:path>
                  <a:path w="3617595" h="2261235">
                    <a:moveTo>
                      <a:pt x="2104872" y="1274902"/>
                    </a:moveTo>
                    <a:lnTo>
                      <a:pt x="2104326" y="1274318"/>
                    </a:lnTo>
                    <a:lnTo>
                      <a:pt x="2103666" y="1272413"/>
                    </a:lnTo>
                    <a:lnTo>
                      <a:pt x="2101862" y="1270393"/>
                    </a:lnTo>
                    <a:lnTo>
                      <a:pt x="2076145" y="1242085"/>
                    </a:lnTo>
                    <a:lnTo>
                      <a:pt x="2075548" y="1242606"/>
                    </a:lnTo>
                    <a:lnTo>
                      <a:pt x="2076094" y="1242085"/>
                    </a:lnTo>
                    <a:lnTo>
                      <a:pt x="2074494" y="1240332"/>
                    </a:lnTo>
                    <a:lnTo>
                      <a:pt x="2074062" y="1239862"/>
                    </a:lnTo>
                    <a:lnTo>
                      <a:pt x="2072259" y="1239151"/>
                    </a:lnTo>
                    <a:lnTo>
                      <a:pt x="2071966" y="1238834"/>
                    </a:lnTo>
                    <a:lnTo>
                      <a:pt x="2071370" y="1238796"/>
                    </a:lnTo>
                    <a:lnTo>
                      <a:pt x="2070684" y="1238745"/>
                    </a:lnTo>
                    <a:lnTo>
                      <a:pt x="2065972" y="1238415"/>
                    </a:lnTo>
                    <a:lnTo>
                      <a:pt x="2065426" y="1238910"/>
                    </a:lnTo>
                    <a:lnTo>
                      <a:pt x="2063457" y="1239621"/>
                    </a:lnTo>
                    <a:lnTo>
                      <a:pt x="2059165" y="1243444"/>
                    </a:lnTo>
                    <a:lnTo>
                      <a:pt x="2058441" y="1245196"/>
                    </a:lnTo>
                    <a:lnTo>
                      <a:pt x="2057996" y="1245603"/>
                    </a:lnTo>
                    <a:lnTo>
                      <a:pt x="2057806" y="1251597"/>
                    </a:lnTo>
                    <a:lnTo>
                      <a:pt x="2058200" y="1252054"/>
                    </a:lnTo>
                    <a:lnTo>
                      <a:pt x="2058949" y="1254074"/>
                    </a:lnTo>
                    <a:lnTo>
                      <a:pt x="2088553" y="1286687"/>
                    </a:lnTo>
                    <a:lnTo>
                      <a:pt x="2090242" y="1287386"/>
                    </a:lnTo>
                    <a:lnTo>
                      <a:pt x="2090712" y="1287894"/>
                    </a:lnTo>
                    <a:lnTo>
                      <a:pt x="2096693" y="1288084"/>
                    </a:lnTo>
                    <a:lnTo>
                      <a:pt x="2097189" y="1287640"/>
                    </a:lnTo>
                    <a:lnTo>
                      <a:pt x="2099183" y="1286929"/>
                    </a:lnTo>
                    <a:lnTo>
                      <a:pt x="2099932" y="1286243"/>
                    </a:lnTo>
                    <a:lnTo>
                      <a:pt x="2101824" y="1284490"/>
                    </a:lnTo>
                    <a:lnTo>
                      <a:pt x="2103424" y="1282992"/>
                    </a:lnTo>
                    <a:lnTo>
                      <a:pt x="2104136" y="1281201"/>
                    </a:lnTo>
                    <a:lnTo>
                      <a:pt x="2104466" y="1280883"/>
                    </a:lnTo>
                    <a:lnTo>
                      <a:pt x="2104504" y="1280274"/>
                    </a:lnTo>
                    <a:lnTo>
                      <a:pt x="2104542" y="1279766"/>
                    </a:lnTo>
                    <a:lnTo>
                      <a:pt x="2104872" y="1274902"/>
                    </a:lnTo>
                    <a:close/>
                  </a:path>
                  <a:path w="3617595" h="2261235">
                    <a:moveTo>
                      <a:pt x="2107844" y="1439278"/>
                    </a:moveTo>
                    <a:lnTo>
                      <a:pt x="2012137" y="1439278"/>
                    </a:lnTo>
                    <a:lnTo>
                      <a:pt x="2012137" y="1448841"/>
                    </a:lnTo>
                    <a:lnTo>
                      <a:pt x="2107844" y="1448841"/>
                    </a:lnTo>
                    <a:lnTo>
                      <a:pt x="2107844" y="1439278"/>
                    </a:lnTo>
                    <a:close/>
                  </a:path>
                  <a:path w="3617595" h="2261235">
                    <a:moveTo>
                      <a:pt x="2169109" y="1345717"/>
                    </a:moveTo>
                    <a:lnTo>
                      <a:pt x="2168677" y="1345247"/>
                    </a:lnTo>
                    <a:lnTo>
                      <a:pt x="2168004" y="1343317"/>
                    </a:lnTo>
                    <a:lnTo>
                      <a:pt x="2151532" y="1325168"/>
                    </a:lnTo>
                    <a:lnTo>
                      <a:pt x="2151532" y="1354683"/>
                    </a:lnTo>
                    <a:lnTo>
                      <a:pt x="2150973" y="1355217"/>
                    </a:lnTo>
                    <a:lnTo>
                      <a:pt x="2151075" y="1355077"/>
                    </a:lnTo>
                    <a:lnTo>
                      <a:pt x="2151532" y="1354683"/>
                    </a:lnTo>
                    <a:lnTo>
                      <a:pt x="2151532" y="1325168"/>
                    </a:lnTo>
                    <a:lnTo>
                      <a:pt x="2140572" y="1313091"/>
                    </a:lnTo>
                    <a:lnTo>
                      <a:pt x="2138908" y="1311224"/>
                    </a:lnTo>
                    <a:lnTo>
                      <a:pt x="2138489" y="1310767"/>
                    </a:lnTo>
                    <a:lnTo>
                      <a:pt x="2136838" y="1310132"/>
                    </a:lnTo>
                    <a:lnTo>
                      <a:pt x="2136381" y="1309611"/>
                    </a:lnTo>
                    <a:lnTo>
                      <a:pt x="2130209" y="1309420"/>
                    </a:lnTo>
                    <a:lnTo>
                      <a:pt x="2129764" y="1309827"/>
                    </a:lnTo>
                    <a:lnTo>
                      <a:pt x="2127796" y="1310487"/>
                    </a:lnTo>
                    <a:lnTo>
                      <a:pt x="2123567" y="1314297"/>
                    </a:lnTo>
                    <a:lnTo>
                      <a:pt x="2122906" y="1315961"/>
                    </a:lnTo>
                    <a:lnTo>
                      <a:pt x="2122424" y="1316393"/>
                    </a:lnTo>
                    <a:lnTo>
                      <a:pt x="2122233" y="1322590"/>
                    </a:lnTo>
                    <a:lnTo>
                      <a:pt x="2122589" y="1322997"/>
                    </a:lnTo>
                    <a:lnTo>
                      <a:pt x="2123300" y="1324978"/>
                    </a:lnTo>
                    <a:lnTo>
                      <a:pt x="2125014" y="1326921"/>
                    </a:lnTo>
                    <a:lnTo>
                      <a:pt x="2150948" y="1355242"/>
                    </a:lnTo>
                    <a:lnTo>
                      <a:pt x="2152891" y="1357528"/>
                    </a:lnTo>
                    <a:lnTo>
                      <a:pt x="2154478" y="1358176"/>
                    </a:lnTo>
                    <a:lnTo>
                      <a:pt x="2154910" y="1358684"/>
                    </a:lnTo>
                    <a:lnTo>
                      <a:pt x="2161121" y="1358900"/>
                    </a:lnTo>
                    <a:lnTo>
                      <a:pt x="2161565" y="1358506"/>
                    </a:lnTo>
                    <a:lnTo>
                      <a:pt x="2163495" y="1357807"/>
                    </a:lnTo>
                    <a:lnTo>
                      <a:pt x="2164296" y="1357096"/>
                    </a:lnTo>
                    <a:lnTo>
                      <a:pt x="2167737" y="1354010"/>
                    </a:lnTo>
                    <a:lnTo>
                      <a:pt x="2168398" y="1352334"/>
                    </a:lnTo>
                    <a:lnTo>
                      <a:pt x="2168880" y="1351902"/>
                    </a:lnTo>
                    <a:lnTo>
                      <a:pt x="2169109" y="1345717"/>
                    </a:lnTo>
                    <a:close/>
                  </a:path>
                  <a:path w="3617595" h="2261235">
                    <a:moveTo>
                      <a:pt x="2233523" y="1416735"/>
                    </a:moveTo>
                    <a:lnTo>
                      <a:pt x="2233091" y="1416278"/>
                    </a:lnTo>
                    <a:lnTo>
                      <a:pt x="2232342" y="1414246"/>
                    </a:lnTo>
                    <a:lnTo>
                      <a:pt x="2230526" y="1412201"/>
                    </a:lnTo>
                    <a:lnTo>
                      <a:pt x="2204770" y="1383893"/>
                    </a:lnTo>
                    <a:lnTo>
                      <a:pt x="2203170" y="1382077"/>
                    </a:lnTo>
                    <a:lnTo>
                      <a:pt x="2202751" y="1381607"/>
                    </a:lnTo>
                    <a:lnTo>
                      <a:pt x="2201037" y="1380909"/>
                    </a:lnTo>
                    <a:lnTo>
                      <a:pt x="2200618" y="1380439"/>
                    </a:lnTo>
                    <a:lnTo>
                      <a:pt x="2194623" y="1380248"/>
                    </a:lnTo>
                    <a:lnTo>
                      <a:pt x="2194179" y="1380642"/>
                    </a:lnTo>
                    <a:lnTo>
                      <a:pt x="2192134" y="1381391"/>
                    </a:lnTo>
                    <a:lnTo>
                      <a:pt x="2190089" y="1383220"/>
                    </a:lnTo>
                    <a:lnTo>
                      <a:pt x="2187905" y="1385303"/>
                    </a:lnTo>
                    <a:lnTo>
                      <a:pt x="2187168" y="1387094"/>
                    </a:lnTo>
                    <a:lnTo>
                      <a:pt x="2186838" y="1387411"/>
                    </a:lnTo>
                    <a:lnTo>
                      <a:pt x="2186787" y="1388033"/>
                    </a:lnTo>
                    <a:lnTo>
                      <a:pt x="2186762" y="1388541"/>
                    </a:lnTo>
                    <a:lnTo>
                      <a:pt x="2186432" y="1393393"/>
                    </a:lnTo>
                    <a:lnTo>
                      <a:pt x="2186952" y="1393977"/>
                    </a:lnTo>
                    <a:lnTo>
                      <a:pt x="2187638" y="1395907"/>
                    </a:lnTo>
                    <a:lnTo>
                      <a:pt x="2189442" y="1397927"/>
                    </a:lnTo>
                    <a:lnTo>
                      <a:pt x="2215184" y="1426248"/>
                    </a:lnTo>
                    <a:lnTo>
                      <a:pt x="2217255" y="1428432"/>
                    </a:lnTo>
                    <a:lnTo>
                      <a:pt x="2219007" y="1429156"/>
                    </a:lnTo>
                    <a:lnTo>
                      <a:pt x="2219337" y="1429499"/>
                    </a:lnTo>
                    <a:lnTo>
                      <a:pt x="2219960" y="1429550"/>
                    </a:lnTo>
                    <a:lnTo>
                      <a:pt x="2220455" y="1429575"/>
                    </a:lnTo>
                    <a:lnTo>
                      <a:pt x="2225319" y="1429905"/>
                    </a:lnTo>
                    <a:lnTo>
                      <a:pt x="2225891" y="1429397"/>
                    </a:lnTo>
                    <a:lnTo>
                      <a:pt x="2227846" y="1428711"/>
                    </a:lnTo>
                    <a:lnTo>
                      <a:pt x="2228634" y="1428000"/>
                    </a:lnTo>
                    <a:lnTo>
                      <a:pt x="2232126" y="1424851"/>
                    </a:lnTo>
                    <a:lnTo>
                      <a:pt x="2232812" y="1423174"/>
                    </a:lnTo>
                    <a:lnTo>
                      <a:pt x="2233307" y="1422730"/>
                    </a:lnTo>
                    <a:lnTo>
                      <a:pt x="2233523" y="1416735"/>
                    </a:lnTo>
                    <a:close/>
                  </a:path>
                  <a:path w="3617595" h="2261235">
                    <a:moveTo>
                      <a:pt x="2297950" y="1487551"/>
                    </a:moveTo>
                    <a:lnTo>
                      <a:pt x="2295690" y="1485188"/>
                    </a:lnTo>
                    <a:lnTo>
                      <a:pt x="2295131" y="1483753"/>
                    </a:lnTo>
                    <a:lnTo>
                      <a:pt x="2294915" y="1483207"/>
                    </a:lnTo>
                    <a:lnTo>
                      <a:pt x="2269223" y="1454696"/>
                    </a:lnTo>
                    <a:lnTo>
                      <a:pt x="2268626" y="1455216"/>
                    </a:lnTo>
                    <a:lnTo>
                      <a:pt x="2269159" y="1454696"/>
                    </a:lnTo>
                    <a:lnTo>
                      <a:pt x="2267572" y="1452956"/>
                    </a:lnTo>
                    <a:lnTo>
                      <a:pt x="2267115" y="1452486"/>
                    </a:lnTo>
                    <a:lnTo>
                      <a:pt x="2265337" y="1451762"/>
                    </a:lnTo>
                    <a:lnTo>
                      <a:pt x="2265045" y="1451444"/>
                    </a:lnTo>
                    <a:lnTo>
                      <a:pt x="2264486" y="1451419"/>
                    </a:lnTo>
                    <a:lnTo>
                      <a:pt x="2264333" y="1451343"/>
                    </a:lnTo>
                    <a:lnTo>
                      <a:pt x="2263546" y="1451343"/>
                    </a:lnTo>
                    <a:lnTo>
                      <a:pt x="2259050" y="1451038"/>
                    </a:lnTo>
                    <a:lnTo>
                      <a:pt x="2258491" y="1451533"/>
                    </a:lnTo>
                    <a:lnTo>
                      <a:pt x="2256536" y="1452245"/>
                    </a:lnTo>
                    <a:lnTo>
                      <a:pt x="2252243" y="1456093"/>
                    </a:lnTo>
                    <a:lnTo>
                      <a:pt x="2251532" y="1457807"/>
                    </a:lnTo>
                    <a:lnTo>
                      <a:pt x="2251075" y="1458226"/>
                    </a:lnTo>
                    <a:lnTo>
                      <a:pt x="2250859" y="1464208"/>
                    </a:lnTo>
                    <a:lnTo>
                      <a:pt x="2251278" y="1464678"/>
                    </a:lnTo>
                    <a:lnTo>
                      <a:pt x="2252027" y="1466697"/>
                    </a:lnTo>
                    <a:lnTo>
                      <a:pt x="2279675" y="1497126"/>
                    </a:lnTo>
                    <a:lnTo>
                      <a:pt x="2281631" y="1499336"/>
                    </a:lnTo>
                    <a:lnTo>
                      <a:pt x="2283345" y="1500035"/>
                    </a:lnTo>
                    <a:lnTo>
                      <a:pt x="2283790" y="1500505"/>
                    </a:lnTo>
                    <a:lnTo>
                      <a:pt x="2289746" y="1500695"/>
                    </a:lnTo>
                    <a:lnTo>
                      <a:pt x="2290216" y="1500276"/>
                    </a:lnTo>
                    <a:lnTo>
                      <a:pt x="2292235" y="1499527"/>
                    </a:lnTo>
                    <a:lnTo>
                      <a:pt x="2292985" y="1498879"/>
                    </a:lnTo>
                    <a:lnTo>
                      <a:pt x="2294280" y="1497723"/>
                    </a:lnTo>
                    <a:lnTo>
                      <a:pt x="2294915" y="1497126"/>
                    </a:lnTo>
                    <a:lnTo>
                      <a:pt x="2293747" y="1497126"/>
                    </a:lnTo>
                    <a:lnTo>
                      <a:pt x="2294356" y="1496542"/>
                    </a:lnTo>
                    <a:lnTo>
                      <a:pt x="2295512" y="1496542"/>
                    </a:lnTo>
                    <a:lnTo>
                      <a:pt x="2296477" y="1495615"/>
                    </a:lnTo>
                    <a:lnTo>
                      <a:pt x="2297214" y="1493824"/>
                    </a:lnTo>
                    <a:lnTo>
                      <a:pt x="2297544" y="1493507"/>
                    </a:lnTo>
                    <a:lnTo>
                      <a:pt x="2297582" y="1492923"/>
                    </a:lnTo>
                    <a:lnTo>
                      <a:pt x="2297620" y="1492402"/>
                    </a:lnTo>
                    <a:lnTo>
                      <a:pt x="2297950" y="1487551"/>
                    </a:lnTo>
                    <a:close/>
                  </a:path>
                  <a:path w="3617595" h="2261235">
                    <a:moveTo>
                      <a:pt x="2373147" y="1486547"/>
                    </a:moveTo>
                    <a:lnTo>
                      <a:pt x="2371826" y="1484401"/>
                    </a:lnTo>
                    <a:lnTo>
                      <a:pt x="2371039" y="1481543"/>
                    </a:lnTo>
                    <a:lnTo>
                      <a:pt x="2369070" y="1478318"/>
                    </a:lnTo>
                    <a:lnTo>
                      <a:pt x="2368702" y="1478127"/>
                    </a:lnTo>
                    <a:lnTo>
                      <a:pt x="2367673" y="1477594"/>
                    </a:lnTo>
                    <a:lnTo>
                      <a:pt x="2367546" y="1477365"/>
                    </a:lnTo>
                    <a:lnTo>
                      <a:pt x="2367026" y="1477251"/>
                    </a:lnTo>
                    <a:lnTo>
                      <a:pt x="2365705" y="1476540"/>
                    </a:lnTo>
                    <a:lnTo>
                      <a:pt x="2364130" y="1476540"/>
                    </a:lnTo>
                    <a:lnTo>
                      <a:pt x="2361768" y="1475968"/>
                    </a:lnTo>
                    <a:lnTo>
                      <a:pt x="2359571" y="1477302"/>
                    </a:lnTo>
                    <a:lnTo>
                      <a:pt x="2356726" y="1478127"/>
                    </a:lnTo>
                    <a:lnTo>
                      <a:pt x="2325370" y="1497215"/>
                    </a:lnTo>
                    <a:lnTo>
                      <a:pt x="2324062" y="1498041"/>
                    </a:lnTo>
                    <a:lnTo>
                      <a:pt x="2324468" y="1498701"/>
                    </a:lnTo>
                    <a:lnTo>
                      <a:pt x="2324049" y="1498041"/>
                    </a:lnTo>
                    <a:lnTo>
                      <a:pt x="2320937" y="1500009"/>
                    </a:lnTo>
                    <a:lnTo>
                      <a:pt x="2320252" y="1501394"/>
                    </a:lnTo>
                    <a:lnTo>
                      <a:pt x="2320086" y="1501495"/>
                    </a:lnTo>
                    <a:lnTo>
                      <a:pt x="2319985" y="1501940"/>
                    </a:lnTo>
                    <a:lnTo>
                      <a:pt x="2319248" y="1503413"/>
                    </a:lnTo>
                    <a:lnTo>
                      <a:pt x="2319248" y="1505089"/>
                    </a:lnTo>
                    <a:lnTo>
                      <a:pt x="2318689" y="1507477"/>
                    </a:lnTo>
                    <a:lnTo>
                      <a:pt x="2320010" y="1509572"/>
                    </a:lnTo>
                    <a:lnTo>
                      <a:pt x="2320556" y="1511465"/>
                    </a:lnTo>
                    <a:lnTo>
                      <a:pt x="2320671" y="1511884"/>
                    </a:lnTo>
                    <a:lnTo>
                      <a:pt x="2320798" y="1512316"/>
                    </a:lnTo>
                    <a:lnTo>
                      <a:pt x="2322626" y="1515516"/>
                    </a:lnTo>
                    <a:lnTo>
                      <a:pt x="2323922" y="1516202"/>
                    </a:lnTo>
                    <a:lnTo>
                      <a:pt x="2324087" y="1516468"/>
                    </a:lnTo>
                    <a:lnTo>
                      <a:pt x="2324747" y="1516634"/>
                    </a:lnTo>
                    <a:lnTo>
                      <a:pt x="2326043" y="1517294"/>
                    </a:lnTo>
                    <a:lnTo>
                      <a:pt x="2327618" y="1517294"/>
                    </a:lnTo>
                    <a:lnTo>
                      <a:pt x="2330069" y="1517865"/>
                    </a:lnTo>
                    <a:lnTo>
                      <a:pt x="2332253" y="1516532"/>
                    </a:lnTo>
                    <a:lnTo>
                      <a:pt x="2335060" y="1515732"/>
                    </a:lnTo>
                    <a:lnTo>
                      <a:pt x="2370785" y="1493850"/>
                    </a:lnTo>
                    <a:lnTo>
                      <a:pt x="2371496" y="1492491"/>
                    </a:lnTo>
                    <a:lnTo>
                      <a:pt x="2371750" y="1492338"/>
                    </a:lnTo>
                    <a:lnTo>
                      <a:pt x="2371890" y="1491767"/>
                    </a:lnTo>
                    <a:lnTo>
                      <a:pt x="2372563" y="1490484"/>
                    </a:lnTo>
                    <a:lnTo>
                      <a:pt x="2372563" y="1488973"/>
                    </a:lnTo>
                    <a:lnTo>
                      <a:pt x="2373147" y="1486547"/>
                    </a:lnTo>
                    <a:close/>
                  </a:path>
                  <a:path w="3617595" h="2261235">
                    <a:moveTo>
                      <a:pt x="2454922" y="1436471"/>
                    </a:moveTo>
                    <a:lnTo>
                      <a:pt x="2453551" y="1434363"/>
                    </a:lnTo>
                    <a:lnTo>
                      <a:pt x="2453030" y="1432509"/>
                    </a:lnTo>
                    <a:lnTo>
                      <a:pt x="2452916" y="1432102"/>
                    </a:lnTo>
                    <a:lnTo>
                      <a:pt x="2452801" y="1431683"/>
                    </a:lnTo>
                    <a:lnTo>
                      <a:pt x="2452103" y="1432102"/>
                    </a:lnTo>
                    <a:lnTo>
                      <a:pt x="2452751" y="1431683"/>
                    </a:lnTo>
                    <a:lnTo>
                      <a:pt x="2450820" y="1428432"/>
                    </a:lnTo>
                    <a:lnTo>
                      <a:pt x="2449436" y="1427721"/>
                    </a:lnTo>
                    <a:lnTo>
                      <a:pt x="2449309" y="1427505"/>
                    </a:lnTo>
                    <a:lnTo>
                      <a:pt x="2448788" y="1427391"/>
                    </a:lnTo>
                    <a:lnTo>
                      <a:pt x="2447379" y="1426654"/>
                    </a:lnTo>
                    <a:lnTo>
                      <a:pt x="2445664" y="1426654"/>
                    </a:lnTo>
                    <a:lnTo>
                      <a:pt x="2443327" y="1426108"/>
                    </a:lnTo>
                    <a:lnTo>
                      <a:pt x="2441219" y="1427454"/>
                    </a:lnTo>
                    <a:lnTo>
                      <a:pt x="2438450" y="1428267"/>
                    </a:lnTo>
                    <a:lnTo>
                      <a:pt x="2438577" y="1428267"/>
                    </a:lnTo>
                    <a:lnTo>
                      <a:pt x="2438958" y="1428889"/>
                    </a:lnTo>
                    <a:lnTo>
                      <a:pt x="2438641" y="1428432"/>
                    </a:lnTo>
                    <a:lnTo>
                      <a:pt x="2438539" y="1428267"/>
                    </a:lnTo>
                    <a:lnTo>
                      <a:pt x="2438196" y="1428432"/>
                    </a:lnTo>
                    <a:lnTo>
                      <a:pt x="2405837" y="1448168"/>
                    </a:lnTo>
                    <a:lnTo>
                      <a:pt x="2402611" y="1450136"/>
                    </a:lnTo>
                    <a:lnTo>
                      <a:pt x="2401887" y="1451495"/>
                    </a:lnTo>
                    <a:lnTo>
                      <a:pt x="2401646" y="1451635"/>
                    </a:lnTo>
                    <a:lnTo>
                      <a:pt x="2401506" y="1452219"/>
                    </a:lnTo>
                    <a:lnTo>
                      <a:pt x="2400820" y="1453502"/>
                    </a:lnTo>
                    <a:lnTo>
                      <a:pt x="2400820" y="1455064"/>
                    </a:lnTo>
                    <a:lnTo>
                      <a:pt x="2400249" y="1457426"/>
                    </a:lnTo>
                    <a:lnTo>
                      <a:pt x="2401532" y="1459547"/>
                    </a:lnTo>
                    <a:lnTo>
                      <a:pt x="2402357" y="1462443"/>
                    </a:lnTo>
                    <a:lnTo>
                      <a:pt x="2404326" y="1465656"/>
                    </a:lnTo>
                    <a:lnTo>
                      <a:pt x="2405735" y="1466405"/>
                    </a:lnTo>
                    <a:lnTo>
                      <a:pt x="2405850" y="1466583"/>
                    </a:lnTo>
                    <a:lnTo>
                      <a:pt x="2406269" y="1466697"/>
                    </a:lnTo>
                    <a:lnTo>
                      <a:pt x="2407691" y="1467434"/>
                    </a:lnTo>
                    <a:lnTo>
                      <a:pt x="2409329" y="1467434"/>
                    </a:lnTo>
                    <a:lnTo>
                      <a:pt x="2411628" y="1467993"/>
                    </a:lnTo>
                    <a:lnTo>
                      <a:pt x="2413762" y="1466697"/>
                    </a:lnTo>
                    <a:lnTo>
                      <a:pt x="2416619" y="1465872"/>
                    </a:lnTo>
                    <a:lnTo>
                      <a:pt x="2449347" y="1445920"/>
                    </a:lnTo>
                    <a:lnTo>
                      <a:pt x="2450427" y="1445234"/>
                    </a:lnTo>
                    <a:lnTo>
                      <a:pt x="2452484" y="1443926"/>
                    </a:lnTo>
                    <a:lnTo>
                      <a:pt x="2453208" y="1442516"/>
                    </a:lnTo>
                    <a:lnTo>
                      <a:pt x="2453373" y="1442199"/>
                    </a:lnTo>
                    <a:lnTo>
                      <a:pt x="2454287" y="1440434"/>
                    </a:lnTo>
                    <a:lnTo>
                      <a:pt x="2454287" y="1438833"/>
                    </a:lnTo>
                    <a:lnTo>
                      <a:pt x="2454922" y="1436471"/>
                    </a:lnTo>
                    <a:close/>
                  </a:path>
                  <a:path w="3617595" h="2261235">
                    <a:moveTo>
                      <a:pt x="2536482" y="1386611"/>
                    </a:moveTo>
                    <a:lnTo>
                      <a:pt x="2535199" y="1384515"/>
                    </a:lnTo>
                    <a:lnTo>
                      <a:pt x="2534615" y="1382458"/>
                    </a:lnTo>
                    <a:lnTo>
                      <a:pt x="2534501" y="1382026"/>
                    </a:lnTo>
                    <a:lnTo>
                      <a:pt x="2534374" y="1381607"/>
                    </a:lnTo>
                    <a:lnTo>
                      <a:pt x="2532380" y="1378470"/>
                    </a:lnTo>
                    <a:lnTo>
                      <a:pt x="2532100" y="1378331"/>
                    </a:lnTo>
                    <a:lnTo>
                      <a:pt x="2530970" y="1377772"/>
                    </a:lnTo>
                    <a:lnTo>
                      <a:pt x="2530640" y="1377594"/>
                    </a:lnTo>
                    <a:lnTo>
                      <a:pt x="2528963" y="1376743"/>
                    </a:lnTo>
                    <a:lnTo>
                      <a:pt x="2527147" y="1376743"/>
                    </a:lnTo>
                    <a:lnTo>
                      <a:pt x="2525115" y="1376248"/>
                    </a:lnTo>
                    <a:lnTo>
                      <a:pt x="2523185" y="1377340"/>
                    </a:lnTo>
                    <a:lnTo>
                      <a:pt x="2520137" y="1378140"/>
                    </a:lnTo>
                    <a:lnTo>
                      <a:pt x="2487434" y="1398117"/>
                    </a:lnTo>
                    <a:lnTo>
                      <a:pt x="2487803" y="1398765"/>
                    </a:lnTo>
                    <a:lnTo>
                      <a:pt x="2487396" y="1398117"/>
                    </a:lnTo>
                    <a:lnTo>
                      <a:pt x="2484297" y="1400098"/>
                    </a:lnTo>
                    <a:lnTo>
                      <a:pt x="2483612" y="1401457"/>
                    </a:lnTo>
                    <a:lnTo>
                      <a:pt x="2483434" y="1401559"/>
                    </a:lnTo>
                    <a:lnTo>
                      <a:pt x="2483320" y="1402016"/>
                    </a:lnTo>
                    <a:lnTo>
                      <a:pt x="2482583" y="1403477"/>
                    </a:lnTo>
                    <a:lnTo>
                      <a:pt x="2482583" y="1405216"/>
                    </a:lnTo>
                    <a:lnTo>
                      <a:pt x="2482037" y="1407553"/>
                    </a:lnTo>
                    <a:lnTo>
                      <a:pt x="2483383" y="1409687"/>
                    </a:lnTo>
                    <a:lnTo>
                      <a:pt x="2483929" y="1411541"/>
                    </a:lnTo>
                    <a:lnTo>
                      <a:pt x="2484043" y="1411947"/>
                    </a:lnTo>
                    <a:lnTo>
                      <a:pt x="2484158" y="1412367"/>
                    </a:lnTo>
                    <a:lnTo>
                      <a:pt x="2485974" y="1415592"/>
                    </a:lnTo>
                    <a:lnTo>
                      <a:pt x="2487257" y="1416265"/>
                    </a:lnTo>
                    <a:lnTo>
                      <a:pt x="2487422" y="1416545"/>
                    </a:lnTo>
                    <a:lnTo>
                      <a:pt x="2488107" y="1416710"/>
                    </a:lnTo>
                    <a:lnTo>
                      <a:pt x="2489390" y="1417370"/>
                    </a:lnTo>
                    <a:lnTo>
                      <a:pt x="2490952" y="1417370"/>
                    </a:lnTo>
                    <a:lnTo>
                      <a:pt x="2493403" y="1417942"/>
                    </a:lnTo>
                    <a:lnTo>
                      <a:pt x="2495524" y="1416646"/>
                    </a:lnTo>
                    <a:lnTo>
                      <a:pt x="2498407" y="1415834"/>
                    </a:lnTo>
                    <a:lnTo>
                      <a:pt x="2534158" y="1393913"/>
                    </a:lnTo>
                    <a:lnTo>
                      <a:pt x="2534894" y="1392529"/>
                    </a:lnTo>
                    <a:lnTo>
                      <a:pt x="2535085" y="1392402"/>
                    </a:lnTo>
                    <a:lnTo>
                      <a:pt x="2535186" y="1391958"/>
                    </a:lnTo>
                    <a:lnTo>
                      <a:pt x="2535936" y="1390548"/>
                    </a:lnTo>
                    <a:lnTo>
                      <a:pt x="2535936" y="1388884"/>
                    </a:lnTo>
                    <a:lnTo>
                      <a:pt x="2536482" y="1386611"/>
                    </a:lnTo>
                    <a:close/>
                  </a:path>
                  <a:path w="3617595" h="2261235">
                    <a:moveTo>
                      <a:pt x="2610497" y="1574901"/>
                    </a:moveTo>
                    <a:lnTo>
                      <a:pt x="2567394" y="1574901"/>
                    </a:lnTo>
                    <a:lnTo>
                      <a:pt x="2567394" y="1412138"/>
                    </a:lnTo>
                    <a:lnTo>
                      <a:pt x="2557830" y="1412138"/>
                    </a:lnTo>
                    <a:lnTo>
                      <a:pt x="2557830" y="1574901"/>
                    </a:lnTo>
                    <a:lnTo>
                      <a:pt x="2514752" y="1574901"/>
                    </a:lnTo>
                    <a:lnTo>
                      <a:pt x="2514752" y="1584464"/>
                    </a:lnTo>
                    <a:lnTo>
                      <a:pt x="2610497" y="1584464"/>
                    </a:lnTo>
                    <a:lnTo>
                      <a:pt x="2610497" y="1574901"/>
                    </a:lnTo>
                    <a:close/>
                  </a:path>
                  <a:path w="3617595" h="2261235">
                    <a:moveTo>
                      <a:pt x="2610497" y="1403972"/>
                    </a:moveTo>
                    <a:lnTo>
                      <a:pt x="2610281" y="1397990"/>
                    </a:lnTo>
                    <a:lnTo>
                      <a:pt x="2609900" y="1397622"/>
                    </a:lnTo>
                    <a:lnTo>
                      <a:pt x="2609151" y="1395717"/>
                    </a:lnTo>
                    <a:lnTo>
                      <a:pt x="2579941" y="1366697"/>
                    </a:lnTo>
                    <a:lnTo>
                      <a:pt x="2579586" y="1367028"/>
                    </a:lnTo>
                    <a:lnTo>
                      <a:pt x="2579903" y="1366697"/>
                    </a:lnTo>
                    <a:lnTo>
                      <a:pt x="2578557" y="1365402"/>
                    </a:lnTo>
                    <a:lnTo>
                      <a:pt x="2577947" y="1364830"/>
                    </a:lnTo>
                    <a:lnTo>
                      <a:pt x="2575991" y="1364068"/>
                    </a:lnTo>
                    <a:lnTo>
                      <a:pt x="2575598" y="1363687"/>
                    </a:lnTo>
                    <a:lnTo>
                      <a:pt x="2569603" y="1363687"/>
                    </a:lnTo>
                    <a:lnTo>
                      <a:pt x="2569172" y="1364119"/>
                    </a:lnTo>
                    <a:lnTo>
                      <a:pt x="2567305" y="1364830"/>
                    </a:lnTo>
                    <a:lnTo>
                      <a:pt x="2563215" y="1368933"/>
                    </a:lnTo>
                    <a:lnTo>
                      <a:pt x="2562555" y="1370711"/>
                    </a:lnTo>
                    <a:lnTo>
                      <a:pt x="2562009" y="1371257"/>
                    </a:lnTo>
                    <a:lnTo>
                      <a:pt x="2562225" y="1377238"/>
                    </a:lnTo>
                    <a:lnTo>
                      <a:pt x="2562517" y="1377569"/>
                    </a:lnTo>
                    <a:lnTo>
                      <a:pt x="2563266" y="1379512"/>
                    </a:lnTo>
                    <a:lnTo>
                      <a:pt x="2565235" y="1381582"/>
                    </a:lnTo>
                    <a:lnTo>
                      <a:pt x="2592565" y="1408531"/>
                    </a:lnTo>
                    <a:lnTo>
                      <a:pt x="2594622" y="1410449"/>
                    </a:lnTo>
                    <a:lnTo>
                      <a:pt x="2596502" y="1411173"/>
                    </a:lnTo>
                    <a:lnTo>
                      <a:pt x="2596908" y="1411541"/>
                    </a:lnTo>
                    <a:lnTo>
                      <a:pt x="2602903" y="1411541"/>
                    </a:lnTo>
                    <a:lnTo>
                      <a:pt x="2603347" y="1411109"/>
                    </a:lnTo>
                    <a:lnTo>
                      <a:pt x="2605049" y="1410449"/>
                    </a:lnTo>
                    <a:lnTo>
                      <a:pt x="2605773" y="1409814"/>
                    </a:lnTo>
                    <a:lnTo>
                      <a:pt x="2609265" y="1406321"/>
                    </a:lnTo>
                    <a:lnTo>
                      <a:pt x="2609951" y="1404518"/>
                    </a:lnTo>
                    <a:lnTo>
                      <a:pt x="2610497" y="1403972"/>
                    </a:lnTo>
                    <a:close/>
                  </a:path>
                  <a:path w="3617595" h="2261235">
                    <a:moveTo>
                      <a:pt x="2610497" y="1144079"/>
                    </a:moveTo>
                    <a:lnTo>
                      <a:pt x="2514752" y="1144079"/>
                    </a:lnTo>
                    <a:lnTo>
                      <a:pt x="2514752" y="1153642"/>
                    </a:lnTo>
                    <a:lnTo>
                      <a:pt x="2557830" y="1153642"/>
                    </a:lnTo>
                    <a:lnTo>
                      <a:pt x="2557830" y="1316405"/>
                    </a:lnTo>
                    <a:lnTo>
                      <a:pt x="2567394" y="1316405"/>
                    </a:lnTo>
                    <a:lnTo>
                      <a:pt x="2567394" y="1153642"/>
                    </a:lnTo>
                    <a:lnTo>
                      <a:pt x="2610497" y="1153642"/>
                    </a:lnTo>
                    <a:lnTo>
                      <a:pt x="2610497" y="1144079"/>
                    </a:lnTo>
                    <a:close/>
                  </a:path>
                  <a:path w="3617595" h="2261235">
                    <a:moveTo>
                      <a:pt x="2678506" y="1465199"/>
                    </a:moveTo>
                    <a:lnTo>
                      <a:pt x="2678023" y="1464729"/>
                    </a:lnTo>
                    <a:lnTo>
                      <a:pt x="2677325" y="1462900"/>
                    </a:lnTo>
                    <a:lnTo>
                      <a:pt x="2675267" y="1460855"/>
                    </a:lnTo>
                    <a:lnTo>
                      <a:pt x="2647975" y="1434147"/>
                    </a:lnTo>
                    <a:lnTo>
                      <a:pt x="2647404" y="1434693"/>
                    </a:lnTo>
                    <a:lnTo>
                      <a:pt x="2647962" y="1434147"/>
                    </a:lnTo>
                    <a:lnTo>
                      <a:pt x="2646540" y="1432636"/>
                    </a:lnTo>
                    <a:lnTo>
                      <a:pt x="2645994" y="1432064"/>
                    </a:lnTo>
                    <a:lnTo>
                      <a:pt x="2644229" y="1431378"/>
                    </a:lnTo>
                    <a:lnTo>
                      <a:pt x="2643784" y="1430896"/>
                    </a:lnTo>
                    <a:lnTo>
                      <a:pt x="2637612" y="1430896"/>
                    </a:lnTo>
                    <a:lnTo>
                      <a:pt x="2637155" y="1431378"/>
                    </a:lnTo>
                    <a:lnTo>
                      <a:pt x="2635402" y="1432064"/>
                    </a:lnTo>
                    <a:lnTo>
                      <a:pt x="2633484" y="1434147"/>
                    </a:lnTo>
                    <a:lnTo>
                      <a:pt x="2634538" y="1434147"/>
                    </a:lnTo>
                    <a:lnTo>
                      <a:pt x="2634030" y="1434693"/>
                    </a:lnTo>
                    <a:lnTo>
                      <a:pt x="2632875" y="1434693"/>
                    </a:lnTo>
                    <a:lnTo>
                      <a:pt x="2631402" y="1436166"/>
                    </a:lnTo>
                    <a:lnTo>
                      <a:pt x="2630703" y="1437995"/>
                    </a:lnTo>
                    <a:lnTo>
                      <a:pt x="2630233" y="1438465"/>
                    </a:lnTo>
                    <a:lnTo>
                      <a:pt x="2630233" y="1444447"/>
                    </a:lnTo>
                    <a:lnTo>
                      <a:pt x="2630690" y="1444917"/>
                    </a:lnTo>
                    <a:lnTo>
                      <a:pt x="2631402" y="1446771"/>
                    </a:lnTo>
                    <a:lnTo>
                      <a:pt x="2633459" y="1448828"/>
                    </a:lnTo>
                    <a:lnTo>
                      <a:pt x="2660789" y="1475752"/>
                    </a:lnTo>
                    <a:lnTo>
                      <a:pt x="2662707" y="1477657"/>
                    </a:lnTo>
                    <a:lnTo>
                      <a:pt x="2664523" y="1478343"/>
                    </a:lnTo>
                    <a:lnTo>
                      <a:pt x="2664942" y="1478749"/>
                    </a:lnTo>
                    <a:lnTo>
                      <a:pt x="2671114" y="1478749"/>
                    </a:lnTo>
                    <a:lnTo>
                      <a:pt x="2671572" y="1478267"/>
                    </a:lnTo>
                    <a:lnTo>
                      <a:pt x="2673146" y="1477657"/>
                    </a:lnTo>
                    <a:lnTo>
                      <a:pt x="2673858" y="1477035"/>
                    </a:lnTo>
                    <a:lnTo>
                      <a:pt x="2675267" y="1475562"/>
                    </a:lnTo>
                    <a:lnTo>
                      <a:pt x="2674709" y="1474978"/>
                    </a:lnTo>
                    <a:lnTo>
                      <a:pt x="2675331" y="1475562"/>
                    </a:lnTo>
                    <a:lnTo>
                      <a:pt x="2675877" y="1474978"/>
                    </a:lnTo>
                    <a:lnTo>
                      <a:pt x="2677325" y="1473619"/>
                    </a:lnTo>
                    <a:lnTo>
                      <a:pt x="2678011" y="1471841"/>
                    </a:lnTo>
                    <a:lnTo>
                      <a:pt x="2678506" y="1471371"/>
                    </a:lnTo>
                    <a:lnTo>
                      <a:pt x="2678506" y="1465199"/>
                    </a:lnTo>
                    <a:close/>
                  </a:path>
                  <a:path w="3617595" h="2261235">
                    <a:moveTo>
                      <a:pt x="2746718" y="1538617"/>
                    </a:moveTo>
                    <a:lnTo>
                      <a:pt x="2746527" y="1532407"/>
                    </a:lnTo>
                    <a:lnTo>
                      <a:pt x="2746146" y="1532051"/>
                    </a:lnTo>
                    <a:lnTo>
                      <a:pt x="2745460" y="1530248"/>
                    </a:lnTo>
                    <a:lnTo>
                      <a:pt x="2743492" y="1528254"/>
                    </a:lnTo>
                    <a:lnTo>
                      <a:pt x="2716161" y="1501330"/>
                    </a:lnTo>
                    <a:lnTo>
                      <a:pt x="2714663" y="1499857"/>
                    </a:lnTo>
                    <a:lnTo>
                      <a:pt x="2714117" y="1499311"/>
                    </a:lnTo>
                    <a:lnTo>
                      <a:pt x="2712313" y="1498612"/>
                    </a:lnTo>
                    <a:lnTo>
                      <a:pt x="2711818" y="1498104"/>
                    </a:lnTo>
                    <a:lnTo>
                      <a:pt x="2705836" y="1498104"/>
                    </a:lnTo>
                    <a:lnTo>
                      <a:pt x="2705354" y="1498587"/>
                    </a:lnTo>
                    <a:lnTo>
                      <a:pt x="2703487" y="1499311"/>
                    </a:lnTo>
                    <a:lnTo>
                      <a:pt x="2701493" y="1501330"/>
                    </a:lnTo>
                    <a:lnTo>
                      <a:pt x="2699461" y="1503324"/>
                    </a:lnTo>
                    <a:lnTo>
                      <a:pt x="2698775" y="1505153"/>
                    </a:lnTo>
                    <a:lnTo>
                      <a:pt x="2698229" y="1505699"/>
                    </a:lnTo>
                    <a:lnTo>
                      <a:pt x="2698458" y="1511884"/>
                    </a:lnTo>
                    <a:lnTo>
                      <a:pt x="2698864" y="1512277"/>
                    </a:lnTo>
                    <a:lnTo>
                      <a:pt x="2699575" y="1514043"/>
                    </a:lnTo>
                    <a:lnTo>
                      <a:pt x="2701683" y="1516037"/>
                    </a:lnTo>
                    <a:lnTo>
                      <a:pt x="2728798" y="1542961"/>
                    </a:lnTo>
                    <a:lnTo>
                      <a:pt x="2730817" y="1544980"/>
                    </a:lnTo>
                    <a:lnTo>
                      <a:pt x="2732621" y="1545666"/>
                    </a:lnTo>
                    <a:lnTo>
                      <a:pt x="2733167" y="1546186"/>
                    </a:lnTo>
                    <a:lnTo>
                      <a:pt x="2739123" y="1545996"/>
                    </a:lnTo>
                    <a:lnTo>
                      <a:pt x="2739466" y="1545678"/>
                    </a:lnTo>
                    <a:lnTo>
                      <a:pt x="2741244" y="1544980"/>
                    </a:lnTo>
                    <a:lnTo>
                      <a:pt x="2741993" y="1544345"/>
                    </a:lnTo>
                    <a:lnTo>
                      <a:pt x="2744051" y="1542389"/>
                    </a:lnTo>
                    <a:lnTo>
                      <a:pt x="2745524" y="1540929"/>
                    </a:lnTo>
                    <a:lnTo>
                      <a:pt x="2746159" y="1539163"/>
                    </a:lnTo>
                    <a:lnTo>
                      <a:pt x="2746718" y="1538617"/>
                    </a:lnTo>
                    <a:close/>
                  </a:path>
                  <a:path w="3617595" h="2261235">
                    <a:moveTo>
                      <a:pt x="2814726" y="1599831"/>
                    </a:moveTo>
                    <a:lnTo>
                      <a:pt x="2814282" y="1599399"/>
                    </a:lnTo>
                    <a:lnTo>
                      <a:pt x="2813583" y="1597545"/>
                    </a:lnTo>
                    <a:lnTo>
                      <a:pt x="2784386" y="1568538"/>
                    </a:lnTo>
                    <a:lnTo>
                      <a:pt x="2783001" y="1567180"/>
                    </a:lnTo>
                    <a:lnTo>
                      <a:pt x="2782468" y="1566646"/>
                    </a:lnTo>
                    <a:lnTo>
                      <a:pt x="2782633" y="1566646"/>
                    </a:lnTo>
                    <a:lnTo>
                      <a:pt x="2780576" y="1565884"/>
                    </a:lnTo>
                    <a:lnTo>
                      <a:pt x="2780017" y="1565313"/>
                    </a:lnTo>
                    <a:lnTo>
                      <a:pt x="2773832" y="1565529"/>
                    </a:lnTo>
                    <a:lnTo>
                      <a:pt x="2773426" y="1565960"/>
                    </a:lnTo>
                    <a:lnTo>
                      <a:pt x="2771686" y="1566646"/>
                    </a:lnTo>
                    <a:lnTo>
                      <a:pt x="2769882" y="1568538"/>
                    </a:lnTo>
                    <a:lnTo>
                      <a:pt x="2769730" y="1568767"/>
                    </a:lnTo>
                    <a:lnTo>
                      <a:pt x="2770263" y="1569326"/>
                    </a:lnTo>
                    <a:lnTo>
                      <a:pt x="2769679" y="1568767"/>
                    </a:lnTo>
                    <a:lnTo>
                      <a:pt x="2767634" y="1570697"/>
                    </a:lnTo>
                    <a:lnTo>
                      <a:pt x="2766961" y="1572437"/>
                    </a:lnTo>
                    <a:lnTo>
                      <a:pt x="2766453" y="1572920"/>
                    </a:lnTo>
                    <a:lnTo>
                      <a:pt x="2766453" y="1579092"/>
                    </a:lnTo>
                    <a:lnTo>
                      <a:pt x="2766974" y="1579587"/>
                    </a:lnTo>
                    <a:lnTo>
                      <a:pt x="2767634" y="1581302"/>
                    </a:lnTo>
                    <a:lnTo>
                      <a:pt x="2769705" y="1583270"/>
                    </a:lnTo>
                    <a:lnTo>
                      <a:pt x="2797010" y="1610169"/>
                    </a:lnTo>
                    <a:lnTo>
                      <a:pt x="2799067" y="1612214"/>
                    </a:lnTo>
                    <a:lnTo>
                      <a:pt x="2800883" y="1612938"/>
                    </a:lnTo>
                    <a:lnTo>
                      <a:pt x="2801353" y="1613395"/>
                    </a:lnTo>
                    <a:lnTo>
                      <a:pt x="2807347" y="1613395"/>
                    </a:lnTo>
                    <a:lnTo>
                      <a:pt x="2807792" y="1612950"/>
                    </a:lnTo>
                    <a:lnTo>
                      <a:pt x="2809671" y="1612214"/>
                    </a:lnTo>
                    <a:lnTo>
                      <a:pt x="2810243" y="1611642"/>
                    </a:lnTo>
                    <a:lnTo>
                      <a:pt x="2812211" y="1609623"/>
                    </a:lnTo>
                    <a:lnTo>
                      <a:pt x="2811145" y="1609623"/>
                    </a:lnTo>
                    <a:lnTo>
                      <a:pt x="2811653" y="1609077"/>
                    </a:lnTo>
                    <a:lnTo>
                      <a:pt x="2812745" y="1609077"/>
                    </a:lnTo>
                    <a:lnTo>
                      <a:pt x="2813634" y="1608150"/>
                    </a:lnTo>
                    <a:lnTo>
                      <a:pt x="2814345" y="1606207"/>
                    </a:lnTo>
                    <a:lnTo>
                      <a:pt x="2814726" y="1605813"/>
                    </a:lnTo>
                    <a:lnTo>
                      <a:pt x="2814726" y="1599831"/>
                    </a:lnTo>
                    <a:close/>
                  </a:path>
                  <a:path w="3617595" h="2261235">
                    <a:moveTo>
                      <a:pt x="2862618" y="1809470"/>
                    </a:moveTo>
                    <a:lnTo>
                      <a:pt x="2819514" y="1809470"/>
                    </a:lnTo>
                    <a:lnTo>
                      <a:pt x="2819514" y="1661058"/>
                    </a:lnTo>
                    <a:lnTo>
                      <a:pt x="2809951" y="1661058"/>
                    </a:lnTo>
                    <a:lnTo>
                      <a:pt x="2809951" y="1809470"/>
                    </a:lnTo>
                    <a:lnTo>
                      <a:pt x="2766872" y="1809470"/>
                    </a:lnTo>
                    <a:lnTo>
                      <a:pt x="2766872" y="1819033"/>
                    </a:lnTo>
                    <a:lnTo>
                      <a:pt x="2862618" y="1819033"/>
                    </a:lnTo>
                    <a:lnTo>
                      <a:pt x="2862618" y="1809470"/>
                    </a:lnTo>
                    <a:close/>
                  </a:path>
                  <a:path w="3617595" h="2261235">
                    <a:moveTo>
                      <a:pt x="2862618" y="1407375"/>
                    </a:moveTo>
                    <a:lnTo>
                      <a:pt x="2766872" y="1407375"/>
                    </a:lnTo>
                    <a:lnTo>
                      <a:pt x="2766872" y="1416939"/>
                    </a:lnTo>
                    <a:lnTo>
                      <a:pt x="2809938" y="1416939"/>
                    </a:lnTo>
                    <a:lnTo>
                      <a:pt x="2809938" y="1565313"/>
                    </a:lnTo>
                    <a:lnTo>
                      <a:pt x="2819501" y="1565313"/>
                    </a:lnTo>
                    <a:lnTo>
                      <a:pt x="2819501" y="1416939"/>
                    </a:lnTo>
                    <a:lnTo>
                      <a:pt x="2862618" y="1416939"/>
                    </a:lnTo>
                    <a:lnTo>
                      <a:pt x="2862618" y="1407375"/>
                    </a:lnTo>
                    <a:close/>
                  </a:path>
                  <a:path w="3617595" h="2261235">
                    <a:moveTo>
                      <a:pt x="2892704" y="1659470"/>
                    </a:moveTo>
                    <a:lnTo>
                      <a:pt x="2892183" y="1656816"/>
                    </a:lnTo>
                    <a:lnTo>
                      <a:pt x="2892183" y="1655178"/>
                    </a:lnTo>
                    <a:lnTo>
                      <a:pt x="2891663" y="1654149"/>
                    </a:lnTo>
                    <a:lnTo>
                      <a:pt x="2891536" y="1653489"/>
                    </a:lnTo>
                    <a:lnTo>
                      <a:pt x="2891231" y="1653311"/>
                    </a:lnTo>
                    <a:lnTo>
                      <a:pt x="2890545" y="1651927"/>
                    </a:lnTo>
                    <a:lnTo>
                      <a:pt x="2888627" y="1650695"/>
                    </a:lnTo>
                    <a:lnTo>
                      <a:pt x="2887599" y="1650034"/>
                    </a:lnTo>
                    <a:lnTo>
                      <a:pt x="2887129" y="1650695"/>
                    </a:lnTo>
                    <a:lnTo>
                      <a:pt x="2887561" y="1650034"/>
                    </a:lnTo>
                    <a:lnTo>
                      <a:pt x="2855861" y="1628508"/>
                    </a:lnTo>
                    <a:lnTo>
                      <a:pt x="2855252" y="1628317"/>
                    </a:lnTo>
                    <a:lnTo>
                      <a:pt x="2853296" y="1627708"/>
                    </a:lnTo>
                    <a:lnTo>
                      <a:pt x="2851023" y="1626158"/>
                    </a:lnTo>
                    <a:lnTo>
                      <a:pt x="2848305" y="1626704"/>
                    </a:lnTo>
                    <a:lnTo>
                      <a:pt x="2846768" y="1626704"/>
                    </a:lnTo>
                    <a:lnTo>
                      <a:pt x="2845676" y="1627238"/>
                    </a:lnTo>
                    <a:lnTo>
                      <a:pt x="2845041" y="1627365"/>
                    </a:lnTo>
                    <a:lnTo>
                      <a:pt x="2844863" y="1627644"/>
                    </a:lnTo>
                    <a:lnTo>
                      <a:pt x="2843479" y="1628317"/>
                    </a:lnTo>
                    <a:lnTo>
                      <a:pt x="2842615" y="1629689"/>
                    </a:lnTo>
                    <a:lnTo>
                      <a:pt x="2841637" y="1631327"/>
                    </a:lnTo>
                    <a:lnTo>
                      <a:pt x="2842514" y="1631327"/>
                    </a:lnTo>
                    <a:lnTo>
                      <a:pt x="2842247" y="1631759"/>
                    </a:lnTo>
                    <a:lnTo>
                      <a:pt x="2841447" y="1631759"/>
                    </a:lnTo>
                    <a:lnTo>
                      <a:pt x="2840786" y="1633905"/>
                    </a:lnTo>
                    <a:lnTo>
                      <a:pt x="2839275" y="1636141"/>
                    </a:lnTo>
                    <a:lnTo>
                      <a:pt x="2839821" y="1638884"/>
                    </a:lnTo>
                    <a:lnTo>
                      <a:pt x="2839821" y="1640446"/>
                    </a:lnTo>
                    <a:lnTo>
                      <a:pt x="2840342" y="1641525"/>
                    </a:lnTo>
                    <a:lnTo>
                      <a:pt x="2840469" y="1642122"/>
                    </a:lnTo>
                    <a:lnTo>
                      <a:pt x="2840723" y="1642300"/>
                    </a:lnTo>
                    <a:lnTo>
                      <a:pt x="2841434" y="1643735"/>
                    </a:lnTo>
                    <a:lnTo>
                      <a:pt x="2844406" y="1645780"/>
                    </a:lnTo>
                    <a:lnTo>
                      <a:pt x="2876118" y="1667103"/>
                    </a:lnTo>
                    <a:lnTo>
                      <a:pt x="2878632" y="1667891"/>
                    </a:lnTo>
                    <a:lnTo>
                      <a:pt x="2880957" y="1669453"/>
                    </a:lnTo>
                    <a:lnTo>
                      <a:pt x="2883662" y="1668907"/>
                    </a:lnTo>
                    <a:lnTo>
                      <a:pt x="2885249" y="1668907"/>
                    </a:lnTo>
                    <a:lnTo>
                      <a:pt x="2886303" y="1668386"/>
                    </a:lnTo>
                    <a:lnTo>
                      <a:pt x="2886938" y="1668246"/>
                    </a:lnTo>
                    <a:lnTo>
                      <a:pt x="2887116" y="1667967"/>
                    </a:lnTo>
                    <a:lnTo>
                      <a:pt x="2888399" y="1667319"/>
                    </a:lnTo>
                    <a:lnTo>
                      <a:pt x="2890405" y="1664309"/>
                    </a:lnTo>
                    <a:lnTo>
                      <a:pt x="2889732" y="1663852"/>
                    </a:lnTo>
                    <a:lnTo>
                      <a:pt x="2890443" y="1664309"/>
                    </a:lnTo>
                    <a:lnTo>
                      <a:pt x="2890532" y="1663852"/>
                    </a:lnTo>
                    <a:lnTo>
                      <a:pt x="2891193" y="1661693"/>
                    </a:lnTo>
                    <a:lnTo>
                      <a:pt x="2892704" y="1659470"/>
                    </a:lnTo>
                    <a:close/>
                  </a:path>
                  <a:path w="3617595" h="2261235">
                    <a:moveTo>
                      <a:pt x="2972104" y="1713128"/>
                    </a:moveTo>
                    <a:lnTo>
                      <a:pt x="2971558" y="1710397"/>
                    </a:lnTo>
                    <a:lnTo>
                      <a:pt x="2971558" y="1708810"/>
                    </a:lnTo>
                    <a:lnTo>
                      <a:pt x="2971025" y="1707743"/>
                    </a:lnTo>
                    <a:lnTo>
                      <a:pt x="2970911" y="1707146"/>
                    </a:lnTo>
                    <a:lnTo>
                      <a:pt x="2970644" y="1706981"/>
                    </a:lnTo>
                    <a:lnTo>
                      <a:pt x="2969945" y="1705533"/>
                    </a:lnTo>
                    <a:lnTo>
                      <a:pt x="2966961" y="1703476"/>
                    </a:lnTo>
                    <a:lnTo>
                      <a:pt x="2935262" y="1682140"/>
                    </a:lnTo>
                    <a:lnTo>
                      <a:pt x="2934703" y="1681962"/>
                    </a:lnTo>
                    <a:lnTo>
                      <a:pt x="2932620" y="1681340"/>
                    </a:lnTo>
                    <a:lnTo>
                      <a:pt x="2930423" y="1679816"/>
                    </a:lnTo>
                    <a:lnTo>
                      <a:pt x="2927705" y="1680362"/>
                    </a:lnTo>
                    <a:lnTo>
                      <a:pt x="2926105" y="1680362"/>
                    </a:lnTo>
                    <a:lnTo>
                      <a:pt x="2924949" y="1680921"/>
                    </a:lnTo>
                    <a:lnTo>
                      <a:pt x="2924441" y="1681022"/>
                    </a:lnTo>
                    <a:lnTo>
                      <a:pt x="2924289" y="1681251"/>
                    </a:lnTo>
                    <a:lnTo>
                      <a:pt x="2922803" y="1681962"/>
                    </a:lnTo>
                    <a:lnTo>
                      <a:pt x="2920771" y="1684947"/>
                    </a:lnTo>
                    <a:lnTo>
                      <a:pt x="2919946" y="1687741"/>
                    </a:lnTo>
                    <a:lnTo>
                      <a:pt x="2918650" y="1689785"/>
                    </a:lnTo>
                    <a:lnTo>
                      <a:pt x="2919082" y="1692287"/>
                    </a:lnTo>
                    <a:lnTo>
                      <a:pt x="2919082" y="1694002"/>
                    </a:lnTo>
                    <a:lnTo>
                      <a:pt x="2919539" y="1694967"/>
                    </a:lnTo>
                    <a:lnTo>
                      <a:pt x="2919653" y="1695589"/>
                    </a:lnTo>
                    <a:lnTo>
                      <a:pt x="2919933" y="1695792"/>
                    </a:lnTo>
                    <a:lnTo>
                      <a:pt x="2920619" y="1697189"/>
                    </a:lnTo>
                    <a:lnTo>
                      <a:pt x="2955493" y="1720761"/>
                    </a:lnTo>
                    <a:lnTo>
                      <a:pt x="2957957" y="1721548"/>
                    </a:lnTo>
                    <a:lnTo>
                      <a:pt x="2960128" y="1723110"/>
                    </a:lnTo>
                    <a:lnTo>
                      <a:pt x="2962833" y="1722564"/>
                    </a:lnTo>
                    <a:lnTo>
                      <a:pt x="2964459" y="1722564"/>
                    </a:lnTo>
                    <a:lnTo>
                      <a:pt x="2965577" y="1722018"/>
                    </a:lnTo>
                    <a:lnTo>
                      <a:pt x="2966123" y="1721904"/>
                    </a:lnTo>
                    <a:lnTo>
                      <a:pt x="2966275" y="1721675"/>
                    </a:lnTo>
                    <a:lnTo>
                      <a:pt x="2967685" y="1720977"/>
                    </a:lnTo>
                    <a:lnTo>
                      <a:pt x="2969755" y="1717967"/>
                    </a:lnTo>
                    <a:lnTo>
                      <a:pt x="2970555" y="1715401"/>
                    </a:lnTo>
                    <a:lnTo>
                      <a:pt x="2972104" y="1713128"/>
                    </a:lnTo>
                    <a:close/>
                  </a:path>
                  <a:path w="3617595" h="2261235">
                    <a:moveTo>
                      <a:pt x="3051479" y="1766595"/>
                    </a:moveTo>
                    <a:lnTo>
                      <a:pt x="3050933" y="1763979"/>
                    </a:lnTo>
                    <a:lnTo>
                      <a:pt x="3050933" y="1762391"/>
                    </a:lnTo>
                    <a:lnTo>
                      <a:pt x="3050362" y="1761261"/>
                    </a:lnTo>
                    <a:lnTo>
                      <a:pt x="3050273" y="1760804"/>
                    </a:lnTo>
                    <a:lnTo>
                      <a:pt x="3050070" y="1760677"/>
                    </a:lnTo>
                    <a:lnTo>
                      <a:pt x="3049320" y="1759165"/>
                    </a:lnTo>
                    <a:lnTo>
                      <a:pt x="3014637" y="1735607"/>
                    </a:lnTo>
                    <a:lnTo>
                      <a:pt x="3014205" y="1736255"/>
                    </a:lnTo>
                    <a:lnTo>
                      <a:pt x="3014611" y="1735607"/>
                    </a:lnTo>
                    <a:lnTo>
                      <a:pt x="3011944" y="1734832"/>
                    </a:lnTo>
                    <a:lnTo>
                      <a:pt x="3009798" y="1733461"/>
                    </a:lnTo>
                    <a:lnTo>
                      <a:pt x="3007169" y="1733905"/>
                    </a:lnTo>
                    <a:lnTo>
                      <a:pt x="3005480" y="1733905"/>
                    </a:lnTo>
                    <a:lnTo>
                      <a:pt x="3004502" y="1734362"/>
                    </a:lnTo>
                    <a:lnTo>
                      <a:pt x="3003816" y="1734477"/>
                    </a:lnTo>
                    <a:lnTo>
                      <a:pt x="3003600" y="1734781"/>
                    </a:lnTo>
                    <a:lnTo>
                      <a:pt x="3001835" y="1735607"/>
                    </a:lnTo>
                    <a:lnTo>
                      <a:pt x="3002089" y="1735607"/>
                    </a:lnTo>
                    <a:lnTo>
                      <a:pt x="3000184" y="1738414"/>
                    </a:lnTo>
                    <a:lnTo>
                      <a:pt x="2999384" y="1740979"/>
                    </a:lnTo>
                    <a:lnTo>
                      <a:pt x="2997835" y="1743252"/>
                    </a:lnTo>
                    <a:lnTo>
                      <a:pt x="2998381" y="1745996"/>
                    </a:lnTo>
                    <a:lnTo>
                      <a:pt x="2998381" y="1747545"/>
                    </a:lnTo>
                    <a:lnTo>
                      <a:pt x="2998901" y="1748637"/>
                    </a:lnTo>
                    <a:lnTo>
                      <a:pt x="2999028" y="1749234"/>
                    </a:lnTo>
                    <a:lnTo>
                      <a:pt x="2999270" y="1749412"/>
                    </a:lnTo>
                    <a:lnTo>
                      <a:pt x="2999981" y="1750847"/>
                    </a:lnTo>
                    <a:lnTo>
                      <a:pt x="3034665" y="1774215"/>
                    </a:lnTo>
                    <a:lnTo>
                      <a:pt x="3037243" y="1775028"/>
                    </a:lnTo>
                    <a:lnTo>
                      <a:pt x="3039503" y="1776539"/>
                    </a:lnTo>
                    <a:lnTo>
                      <a:pt x="3042170" y="1776018"/>
                    </a:lnTo>
                    <a:lnTo>
                      <a:pt x="3043834" y="1776018"/>
                    </a:lnTo>
                    <a:lnTo>
                      <a:pt x="3044901" y="1775498"/>
                    </a:lnTo>
                    <a:lnTo>
                      <a:pt x="3045498" y="1775371"/>
                    </a:lnTo>
                    <a:lnTo>
                      <a:pt x="3045676" y="1775104"/>
                    </a:lnTo>
                    <a:lnTo>
                      <a:pt x="3047085" y="1774405"/>
                    </a:lnTo>
                    <a:lnTo>
                      <a:pt x="3049155" y="1771434"/>
                    </a:lnTo>
                    <a:lnTo>
                      <a:pt x="3049955" y="1768817"/>
                    </a:lnTo>
                    <a:lnTo>
                      <a:pt x="3051479" y="1766595"/>
                    </a:lnTo>
                    <a:close/>
                  </a:path>
                  <a:path w="3617595" h="2261235">
                    <a:moveTo>
                      <a:pt x="3113113" y="1573314"/>
                    </a:moveTo>
                    <a:lnTo>
                      <a:pt x="3017367" y="1573314"/>
                    </a:lnTo>
                    <a:lnTo>
                      <a:pt x="3017367" y="1582877"/>
                    </a:lnTo>
                    <a:lnTo>
                      <a:pt x="3060471" y="1582877"/>
                    </a:lnTo>
                    <a:lnTo>
                      <a:pt x="3060471" y="1734464"/>
                    </a:lnTo>
                    <a:lnTo>
                      <a:pt x="3070034" y="1734464"/>
                    </a:lnTo>
                    <a:lnTo>
                      <a:pt x="3070034" y="1582877"/>
                    </a:lnTo>
                    <a:lnTo>
                      <a:pt x="3113113" y="1582877"/>
                    </a:lnTo>
                    <a:lnTo>
                      <a:pt x="3113113" y="1573314"/>
                    </a:lnTo>
                    <a:close/>
                  </a:path>
                  <a:path w="3617595" h="2261235">
                    <a:moveTo>
                      <a:pt x="3113125" y="1981796"/>
                    </a:moveTo>
                    <a:lnTo>
                      <a:pt x="3070047" y="1981796"/>
                    </a:lnTo>
                    <a:lnTo>
                      <a:pt x="3070047" y="1830209"/>
                    </a:lnTo>
                    <a:lnTo>
                      <a:pt x="3060446" y="1830209"/>
                    </a:lnTo>
                    <a:lnTo>
                      <a:pt x="3060446" y="1981796"/>
                    </a:lnTo>
                    <a:lnTo>
                      <a:pt x="3017367" y="1981796"/>
                    </a:lnTo>
                    <a:lnTo>
                      <a:pt x="3017367" y="1991372"/>
                    </a:lnTo>
                    <a:lnTo>
                      <a:pt x="3113125" y="1991372"/>
                    </a:lnTo>
                    <a:lnTo>
                      <a:pt x="3113125" y="1981796"/>
                    </a:lnTo>
                    <a:close/>
                  </a:path>
                  <a:path w="3617595" h="2261235">
                    <a:moveTo>
                      <a:pt x="3126892" y="1826234"/>
                    </a:moveTo>
                    <a:lnTo>
                      <a:pt x="3126511" y="1822488"/>
                    </a:lnTo>
                    <a:lnTo>
                      <a:pt x="3126511" y="1821230"/>
                    </a:lnTo>
                    <a:lnTo>
                      <a:pt x="3126333" y="1820849"/>
                    </a:lnTo>
                    <a:lnTo>
                      <a:pt x="3126282" y="1820240"/>
                    </a:lnTo>
                    <a:lnTo>
                      <a:pt x="3125952" y="1819973"/>
                    </a:lnTo>
                    <a:lnTo>
                      <a:pt x="3125228" y="1818284"/>
                    </a:lnTo>
                    <a:lnTo>
                      <a:pt x="3122815" y="1816227"/>
                    </a:lnTo>
                    <a:lnTo>
                      <a:pt x="3093275" y="1791906"/>
                    </a:lnTo>
                    <a:lnTo>
                      <a:pt x="3091078" y="1791119"/>
                    </a:lnTo>
                    <a:lnTo>
                      <a:pt x="3088602" y="1789112"/>
                    </a:lnTo>
                    <a:lnTo>
                      <a:pt x="3084525" y="1789518"/>
                    </a:lnTo>
                    <a:lnTo>
                      <a:pt x="3083649" y="1789518"/>
                    </a:lnTo>
                    <a:lnTo>
                      <a:pt x="3083382" y="1789633"/>
                    </a:lnTo>
                    <a:lnTo>
                      <a:pt x="3082620" y="1789709"/>
                    </a:lnTo>
                    <a:lnTo>
                      <a:pt x="3082277" y="1790128"/>
                    </a:lnTo>
                    <a:lnTo>
                      <a:pt x="3080651" y="1790839"/>
                    </a:lnTo>
                    <a:lnTo>
                      <a:pt x="3078810" y="1793125"/>
                    </a:lnTo>
                    <a:lnTo>
                      <a:pt x="3078619" y="1793405"/>
                    </a:lnTo>
                    <a:lnTo>
                      <a:pt x="3079623" y="1793405"/>
                    </a:lnTo>
                    <a:lnTo>
                      <a:pt x="3079229" y="1793900"/>
                    </a:lnTo>
                    <a:lnTo>
                      <a:pt x="3078403" y="1793900"/>
                    </a:lnTo>
                    <a:lnTo>
                      <a:pt x="3077781" y="1795589"/>
                    </a:lnTo>
                    <a:lnTo>
                      <a:pt x="3075813" y="1797888"/>
                    </a:lnTo>
                    <a:lnTo>
                      <a:pt x="3076219" y="1801964"/>
                    </a:lnTo>
                    <a:lnTo>
                      <a:pt x="3076219" y="1802828"/>
                    </a:lnTo>
                    <a:lnTo>
                      <a:pt x="3076321" y="1803082"/>
                    </a:lnTo>
                    <a:lnTo>
                      <a:pt x="3076410" y="1803869"/>
                    </a:lnTo>
                    <a:lnTo>
                      <a:pt x="3076829" y="1804225"/>
                    </a:lnTo>
                    <a:lnTo>
                      <a:pt x="3077553" y="1805813"/>
                    </a:lnTo>
                    <a:lnTo>
                      <a:pt x="3109620" y="1832216"/>
                    </a:lnTo>
                    <a:lnTo>
                      <a:pt x="3111792" y="1833016"/>
                    </a:lnTo>
                    <a:lnTo>
                      <a:pt x="3114129" y="1835010"/>
                    </a:lnTo>
                    <a:lnTo>
                      <a:pt x="3117977" y="1834629"/>
                    </a:lnTo>
                    <a:lnTo>
                      <a:pt x="3119183" y="1834629"/>
                    </a:lnTo>
                    <a:lnTo>
                      <a:pt x="3119539" y="1834476"/>
                    </a:lnTo>
                    <a:lnTo>
                      <a:pt x="3120301" y="1834400"/>
                    </a:lnTo>
                    <a:lnTo>
                      <a:pt x="3120606" y="1834019"/>
                    </a:lnTo>
                    <a:lnTo>
                      <a:pt x="3122168" y="1833346"/>
                    </a:lnTo>
                    <a:lnTo>
                      <a:pt x="3122434" y="1833016"/>
                    </a:lnTo>
                    <a:lnTo>
                      <a:pt x="3124047" y="1830984"/>
                    </a:lnTo>
                    <a:lnTo>
                      <a:pt x="3124466" y="1829904"/>
                    </a:lnTo>
                    <a:lnTo>
                      <a:pt x="3124885" y="1828711"/>
                    </a:lnTo>
                    <a:lnTo>
                      <a:pt x="3126892" y="1826234"/>
                    </a:lnTo>
                    <a:close/>
                  </a:path>
                  <a:path w="3617595" h="2261235">
                    <a:moveTo>
                      <a:pt x="3200882" y="1887042"/>
                    </a:moveTo>
                    <a:lnTo>
                      <a:pt x="3200476" y="1882978"/>
                    </a:lnTo>
                    <a:lnTo>
                      <a:pt x="3200476" y="1882101"/>
                    </a:lnTo>
                    <a:lnTo>
                      <a:pt x="3200362" y="1881860"/>
                    </a:lnTo>
                    <a:lnTo>
                      <a:pt x="3200285" y="1881060"/>
                    </a:lnTo>
                    <a:lnTo>
                      <a:pt x="3199854" y="1880730"/>
                    </a:lnTo>
                    <a:lnTo>
                      <a:pt x="3199155" y="1879117"/>
                    </a:lnTo>
                    <a:lnTo>
                      <a:pt x="3196590" y="1877072"/>
                    </a:lnTo>
                    <a:lnTo>
                      <a:pt x="3167100" y="1852739"/>
                    </a:lnTo>
                    <a:lnTo>
                      <a:pt x="3166872" y="1852993"/>
                    </a:lnTo>
                    <a:lnTo>
                      <a:pt x="3167062" y="1852739"/>
                    </a:lnTo>
                    <a:lnTo>
                      <a:pt x="3164954" y="1851952"/>
                    </a:lnTo>
                    <a:lnTo>
                      <a:pt x="3162592" y="1849958"/>
                    </a:lnTo>
                    <a:lnTo>
                      <a:pt x="3158515" y="1850364"/>
                    </a:lnTo>
                    <a:lnTo>
                      <a:pt x="3157601" y="1850364"/>
                    </a:lnTo>
                    <a:lnTo>
                      <a:pt x="3157334" y="1850491"/>
                    </a:lnTo>
                    <a:lnTo>
                      <a:pt x="3156610" y="1850555"/>
                    </a:lnTo>
                    <a:lnTo>
                      <a:pt x="3156280" y="1850961"/>
                    </a:lnTo>
                    <a:lnTo>
                      <a:pt x="3154667" y="1851685"/>
                    </a:lnTo>
                    <a:lnTo>
                      <a:pt x="3152825" y="1853946"/>
                    </a:lnTo>
                    <a:lnTo>
                      <a:pt x="3152648" y="1854250"/>
                    </a:lnTo>
                    <a:lnTo>
                      <a:pt x="3153587" y="1854250"/>
                    </a:lnTo>
                    <a:lnTo>
                      <a:pt x="3153206" y="1854733"/>
                    </a:lnTo>
                    <a:lnTo>
                      <a:pt x="3152432" y="1854733"/>
                    </a:lnTo>
                    <a:lnTo>
                      <a:pt x="3151822" y="1856371"/>
                    </a:lnTo>
                    <a:lnTo>
                      <a:pt x="3149828" y="1858733"/>
                    </a:lnTo>
                    <a:lnTo>
                      <a:pt x="3150209" y="1862569"/>
                    </a:lnTo>
                    <a:lnTo>
                      <a:pt x="3150209" y="1863712"/>
                    </a:lnTo>
                    <a:lnTo>
                      <a:pt x="3150349" y="1864067"/>
                    </a:lnTo>
                    <a:lnTo>
                      <a:pt x="3150425" y="1864728"/>
                    </a:lnTo>
                    <a:lnTo>
                      <a:pt x="3150755" y="1865020"/>
                    </a:lnTo>
                    <a:lnTo>
                      <a:pt x="3151467" y="1866658"/>
                    </a:lnTo>
                    <a:lnTo>
                      <a:pt x="3153892" y="1868703"/>
                    </a:lnTo>
                    <a:lnTo>
                      <a:pt x="3183610" y="1893062"/>
                    </a:lnTo>
                    <a:lnTo>
                      <a:pt x="3183826" y="1892808"/>
                    </a:lnTo>
                    <a:lnTo>
                      <a:pt x="3183674" y="1893062"/>
                    </a:lnTo>
                    <a:lnTo>
                      <a:pt x="3185769" y="1893836"/>
                    </a:lnTo>
                    <a:lnTo>
                      <a:pt x="3188119" y="1895817"/>
                    </a:lnTo>
                    <a:lnTo>
                      <a:pt x="3191929" y="1895436"/>
                    </a:lnTo>
                    <a:lnTo>
                      <a:pt x="3193097" y="1895436"/>
                    </a:lnTo>
                    <a:lnTo>
                      <a:pt x="3193440" y="1895297"/>
                    </a:lnTo>
                    <a:lnTo>
                      <a:pt x="3194100" y="1895221"/>
                    </a:lnTo>
                    <a:lnTo>
                      <a:pt x="3194380" y="1894890"/>
                    </a:lnTo>
                    <a:lnTo>
                      <a:pt x="3196044" y="1894179"/>
                    </a:lnTo>
                    <a:lnTo>
                      <a:pt x="3196323" y="1893849"/>
                    </a:lnTo>
                    <a:lnTo>
                      <a:pt x="3198025" y="1891830"/>
                    </a:lnTo>
                    <a:lnTo>
                      <a:pt x="3198279" y="1891220"/>
                    </a:lnTo>
                    <a:lnTo>
                      <a:pt x="3197491" y="1891220"/>
                    </a:lnTo>
                    <a:lnTo>
                      <a:pt x="3197872" y="1890737"/>
                    </a:lnTo>
                    <a:lnTo>
                      <a:pt x="3198457" y="1890737"/>
                    </a:lnTo>
                    <a:lnTo>
                      <a:pt x="3198914" y="1889467"/>
                    </a:lnTo>
                    <a:lnTo>
                      <a:pt x="3200882" y="1887042"/>
                    </a:lnTo>
                    <a:close/>
                  </a:path>
                  <a:path w="3617595" h="2261235">
                    <a:moveTo>
                      <a:pt x="3274872" y="1947887"/>
                    </a:moveTo>
                    <a:lnTo>
                      <a:pt x="3274491" y="1944077"/>
                    </a:lnTo>
                    <a:lnTo>
                      <a:pt x="3274491" y="1942947"/>
                    </a:lnTo>
                    <a:lnTo>
                      <a:pt x="3274339" y="1942630"/>
                    </a:lnTo>
                    <a:lnTo>
                      <a:pt x="3274276" y="1941906"/>
                    </a:lnTo>
                    <a:lnTo>
                      <a:pt x="3273869" y="1941588"/>
                    </a:lnTo>
                    <a:lnTo>
                      <a:pt x="3273145" y="1939963"/>
                    </a:lnTo>
                    <a:lnTo>
                      <a:pt x="3270580" y="1937893"/>
                    </a:lnTo>
                    <a:lnTo>
                      <a:pt x="3241090" y="1913559"/>
                    </a:lnTo>
                    <a:lnTo>
                      <a:pt x="3240570" y="1914194"/>
                    </a:lnTo>
                    <a:lnTo>
                      <a:pt x="3241065" y="1913559"/>
                    </a:lnTo>
                    <a:lnTo>
                      <a:pt x="3238931" y="1912797"/>
                    </a:lnTo>
                    <a:lnTo>
                      <a:pt x="3238766" y="1912747"/>
                    </a:lnTo>
                    <a:lnTo>
                      <a:pt x="3236379" y="1910803"/>
                    </a:lnTo>
                    <a:lnTo>
                      <a:pt x="3232391" y="1911184"/>
                    </a:lnTo>
                    <a:lnTo>
                      <a:pt x="3231438" y="1911184"/>
                    </a:lnTo>
                    <a:lnTo>
                      <a:pt x="3231172" y="1911311"/>
                    </a:lnTo>
                    <a:lnTo>
                      <a:pt x="3230397" y="1911375"/>
                    </a:lnTo>
                    <a:lnTo>
                      <a:pt x="3230041" y="1911819"/>
                    </a:lnTo>
                    <a:lnTo>
                      <a:pt x="3228467" y="1912518"/>
                    </a:lnTo>
                    <a:lnTo>
                      <a:pt x="3226612" y="1914791"/>
                    </a:lnTo>
                    <a:lnTo>
                      <a:pt x="3226409" y="1915071"/>
                    </a:lnTo>
                    <a:lnTo>
                      <a:pt x="3227413" y="1915071"/>
                    </a:lnTo>
                    <a:lnTo>
                      <a:pt x="3227006" y="1915579"/>
                    </a:lnTo>
                    <a:lnTo>
                      <a:pt x="3226219" y="1915579"/>
                    </a:lnTo>
                    <a:lnTo>
                      <a:pt x="3225596" y="1917242"/>
                    </a:lnTo>
                    <a:lnTo>
                      <a:pt x="3223628" y="1919566"/>
                    </a:lnTo>
                    <a:lnTo>
                      <a:pt x="3224009" y="1923402"/>
                    </a:lnTo>
                    <a:lnTo>
                      <a:pt x="3224009" y="1924519"/>
                    </a:lnTo>
                    <a:lnTo>
                      <a:pt x="3224149" y="1924850"/>
                    </a:lnTo>
                    <a:lnTo>
                      <a:pt x="3224225" y="1925561"/>
                    </a:lnTo>
                    <a:lnTo>
                      <a:pt x="3224606" y="1925891"/>
                    </a:lnTo>
                    <a:lnTo>
                      <a:pt x="3225342" y="1927504"/>
                    </a:lnTo>
                    <a:lnTo>
                      <a:pt x="3227921" y="1929549"/>
                    </a:lnTo>
                    <a:lnTo>
                      <a:pt x="3257397" y="1953869"/>
                    </a:lnTo>
                    <a:lnTo>
                      <a:pt x="3259671" y="1954695"/>
                    </a:lnTo>
                    <a:lnTo>
                      <a:pt x="3262109" y="1956663"/>
                    </a:lnTo>
                    <a:lnTo>
                      <a:pt x="3265843" y="1956282"/>
                    </a:lnTo>
                    <a:lnTo>
                      <a:pt x="3267087" y="1956282"/>
                    </a:lnTo>
                    <a:lnTo>
                      <a:pt x="3267468" y="1956117"/>
                    </a:lnTo>
                    <a:lnTo>
                      <a:pt x="3268091" y="1956054"/>
                    </a:lnTo>
                    <a:lnTo>
                      <a:pt x="3268345" y="1955749"/>
                    </a:lnTo>
                    <a:lnTo>
                      <a:pt x="3270034" y="1955025"/>
                    </a:lnTo>
                    <a:lnTo>
                      <a:pt x="3270313" y="1954695"/>
                    </a:lnTo>
                    <a:lnTo>
                      <a:pt x="3272040" y="1952637"/>
                    </a:lnTo>
                    <a:lnTo>
                      <a:pt x="3272269" y="1952066"/>
                    </a:lnTo>
                    <a:lnTo>
                      <a:pt x="3271482" y="1952066"/>
                    </a:lnTo>
                    <a:lnTo>
                      <a:pt x="3271863" y="1951583"/>
                    </a:lnTo>
                    <a:lnTo>
                      <a:pt x="3272447" y="1951583"/>
                    </a:lnTo>
                    <a:lnTo>
                      <a:pt x="3272904" y="1950313"/>
                    </a:lnTo>
                    <a:lnTo>
                      <a:pt x="3274872" y="1947887"/>
                    </a:lnTo>
                    <a:close/>
                  </a:path>
                  <a:path w="3617595" h="2261235">
                    <a:moveTo>
                      <a:pt x="3354171" y="1988540"/>
                    </a:moveTo>
                    <a:lnTo>
                      <a:pt x="3350310" y="1984197"/>
                    </a:lnTo>
                    <a:lnTo>
                      <a:pt x="3345205" y="1983397"/>
                    </a:lnTo>
                    <a:lnTo>
                      <a:pt x="3321939" y="1980044"/>
                    </a:lnTo>
                    <a:lnTo>
                      <a:pt x="3315081" y="1974405"/>
                    </a:lnTo>
                    <a:lnTo>
                      <a:pt x="3312871" y="1973605"/>
                    </a:lnTo>
                    <a:lnTo>
                      <a:pt x="3310382" y="1971611"/>
                    </a:lnTo>
                    <a:lnTo>
                      <a:pt x="3306381" y="1972017"/>
                    </a:lnTo>
                    <a:lnTo>
                      <a:pt x="3305429" y="1972017"/>
                    </a:lnTo>
                    <a:lnTo>
                      <a:pt x="3305137" y="1972144"/>
                    </a:lnTo>
                    <a:lnTo>
                      <a:pt x="3304387" y="1972221"/>
                    </a:lnTo>
                    <a:lnTo>
                      <a:pt x="3304057" y="1972627"/>
                    </a:lnTo>
                    <a:lnTo>
                      <a:pt x="3302444" y="1973338"/>
                    </a:lnTo>
                    <a:lnTo>
                      <a:pt x="3300399" y="1975904"/>
                    </a:lnTo>
                    <a:lnTo>
                      <a:pt x="3299612" y="1978050"/>
                    </a:lnTo>
                    <a:lnTo>
                      <a:pt x="3297618" y="1980387"/>
                    </a:lnTo>
                    <a:lnTo>
                      <a:pt x="3297821" y="1982381"/>
                    </a:lnTo>
                    <a:lnTo>
                      <a:pt x="3297898" y="1983206"/>
                    </a:lnTo>
                    <a:lnTo>
                      <a:pt x="3297999" y="1984197"/>
                    </a:lnTo>
                    <a:lnTo>
                      <a:pt x="3298025" y="1984463"/>
                    </a:lnTo>
                    <a:lnTo>
                      <a:pt x="3298025" y="1985340"/>
                    </a:lnTo>
                    <a:lnTo>
                      <a:pt x="3298126" y="1985594"/>
                    </a:lnTo>
                    <a:lnTo>
                      <a:pt x="3298152" y="1985772"/>
                    </a:lnTo>
                    <a:lnTo>
                      <a:pt x="3298215" y="1986381"/>
                    </a:lnTo>
                    <a:lnTo>
                      <a:pt x="3298621" y="1986724"/>
                    </a:lnTo>
                    <a:lnTo>
                      <a:pt x="3299333" y="1988312"/>
                    </a:lnTo>
                    <a:lnTo>
                      <a:pt x="3301885" y="1990394"/>
                    </a:lnTo>
                    <a:lnTo>
                      <a:pt x="3307067" y="1994763"/>
                    </a:lnTo>
                    <a:lnTo>
                      <a:pt x="3307092" y="1995043"/>
                    </a:lnTo>
                    <a:lnTo>
                      <a:pt x="3310852" y="1999424"/>
                    </a:lnTo>
                    <a:lnTo>
                      <a:pt x="3311271" y="1999424"/>
                    </a:lnTo>
                    <a:lnTo>
                      <a:pt x="3314598" y="1999919"/>
                    </a:lnTo>
                    <a:lnTo>
                      <a:pt x="3315385" y="2000529"/>
                    </a:lnTo>
                    <a:lnTo>
                      <a:pt x="3317506" y="2000338"/>
                    </a:lnTo>
                    <a:lnTo>
                      <a:pt x="3317875" y="2000389"/>
                    </a:lnTo>
                    <a:lnTo>
                      <a:pt x="3342195" y="2003920"/>
                    </a:lnTo>
                    <a:lnTo>
                      <a:pt x="3343783" y="2004060"/>
                    </a:lnTo>
                    <a:lnTo>
                      <a:pt x="3348913" y="2004060"/>
                    </a:lnTo>
                    <a:lnTo>
                      <a:pt x="3353828" y="1996732"/>
                    </a:lnTo>
                    <a:lnTo>
                      <a:pt x="3353955" y="1995970"/>
                    </a:lnTo>
                    <a:lnTo>
                      <a:pt x="3354070" y="1994103"/>
                    </a:lnTo>
                    <a:lnTo>
                      <a:pt x="3354171" y="1988540"/>
                    </a:lnTo>
                    <a:close/>
                  </a:path>
                  <a:path w="3617595" h="2261235">
                    <a:moveTo>
                      <a:pt x="3365233" y="2200414"/>
                    </a:moveTo>
                    <a:lnTo>
                      <a:pt x="3322155" y="2200414"/>
                    </a:lnTo>
                    <a:lnTo>
                      <a:pt x="3322155" y="2037638"/>
                    </a:lnTo>
                    <a:lnTo>
                      <a:pt x="3312566" y="2037638"/>
                    </a:lnTo>
                    <a:lnTo>
                      <a:pt x="3312566" y="2200414"/>
                    </a:lnTo>
                    <a:lnTo>
                      <a:pt x="3269488" y="2200414"/>
                    </a:lnTo>
                    <a:lnTo>
                      <a:pt x="3269488" y="2209977"/>
                    </a:lnTo>
                    <a:lnTo>
                      <a:pt x="3365233" y="2209977"/>
                    </a:lnTo>
                    <a:lnTo>
                      <a:pt x="3365233" y="2200414"/>
                    </a:lnTo>
                    <a:close/>
                  </a:path>
                  <a:path w="3617595" h="2261235">
                    <a:moveTo>
                      <a:pt x="3365233" y="1769579"/>
                    </a:moveTo>
                    <a:lnTo>
                      <a:pt x="3269488" y="1769579"/>
                    </a:lnTo>
                    <a:lnTo>
                      <a:pt x="3269488" y="1779143"/>
                    </a:lnTo>
                    <a:lnTo>
                      <a:pt x="3312566" y="1779143"/>
                    </a:lnTo>
                    <a:lnTo>
                      <a:pt x="3312566" y="1941906"/>
                    </a:lnTo>
                    <a:lnTo>
                      <a:pt x="3322155" y="1941906"/>
                    </a:lnTo>
                    <a:lnTo>
                      <a:pt x="3322155" y="1779143"/>
                    </a:lnTo>
                    <a:lnTo>
                      <a:pt x="3365233" y="1779143"/>
                    </a:lnTo>
                    <a:lnTo>
                      <a:pt x="3365233" y="1769579"/>
                    </a:lnTo>
                    <a:close/>
                  </a:path>
                  <a:path w="3617595" h="2261235">
                    <a:moveTo>
                      <a:pt x="3448901" y="2002307"/>
                    </a:moveTo>
                    <a:lnTo>
                      <a:pt x="3445052" y="1997938"/>
                    </a:lnTo>
                    <a:lnTo>
                      <a:pt x="3402050" y="1991791"/>
                    </a:lnTo>
                    <a:lnTo>
                      <a:pt x="3400488" y="1991652"/>
                    </a:lnTo>
                    <a:lnTo>
                      <a:pt x="3395497" y="1991652"/>
                    </a:lnTo>
                    <a:lnTo>
                      <a:pt x="3391154" y="1995335"/>
                    </a:lnTo>
                    <a:lnTo>
                      <a:pt x="3390379" y="2000427"/>
                    </a:lnTo>
                    <a:lnTo>
                      <a:pt x="3390366" y="2000669"/>
                    </a:lnTo>
                    <a:lnTo>
                      <a:pt x="3390239" y="2007019"/>
                    </a:lnTo>
                    <a:lnTo>
                      <a:pt x="3393910" y="2011514"/>
                    </a:lnTo>
                    <a:lnTo>
                      <a:pt x="3399015" y="2012315"/>
                    </a:lnTo>
                    <a:lnTo>
                      <a:pt x="3437699" y="2017801"/>
                    </a:lnTo>
                    <a:lnTo>
                      <a:pt x="3443681" y="2017801"/>
                    </a:lnTo>
                    <a:lnTo>
                      <a:pt x="3445560" y="2016226"/>
                    </a:lnTo>
                    <a:lnTo>
                      <a:pt x="3448024" y="2014143"/>
                    </a:lnTo>
                    <a:lnTo>
                      <a:pt x="3448786" y="2009025"/>
                    </a:lnTo>
                    <a:lnTo>
                      <a:pt x="3448901" y="2002307"/>
                    </a:lnTo>
                    <a:close/>
                  </a:path>
                  <a:path w="3617595" h="2261235">
                    <a:moveTo>
                      <a:pt x="3543643" y="2016226"/>
                    </a:moveTo>
                    <a:lnTo>
                      <a:pt x="3539807" y="2011705"/>
                    </a:lnTo>
                    <a:lnTo>
                      <a:pt x="3534702" y="2010918"/>
                    </a:lnTo>
                    <a:lnTo>
                      <a:pt x="3496780" y="2005533"/>
                    </a:lnTo>
                    <a:lnTo>
                      <a:pt x="3491484" y="2005533"/>
                    </a:lnTo>
                    <a:lnTo>
                      <a:pt x="3490087" y="2005533"/>
                    </a:lnTo>
                    <a:lnTo>
                      <a:pt x="3485908" y="2009089"/>
                    </a:lnTo>
                    <a:lnTo>
                      <a:pt x="3485108" y="2014169"/>
                    </a:lnTo>
                    <a:lnTo>
                      <a:pt x="3485096" y="2014423"/>
                    </a:lnTo>
                    <a:lnTo>
                      <a:pt x="3484981" y="2020951"/>
                    </a:lnTo>
                    <a:lnTo>
                      <a:pt x="3488664" y="2025294"/>
                    </a:lnTo>
                    <a:lnTo>
                      <a:pt x="3531666" y="2031441"/>
                    </a:lnTo>
                    <a:lnTo>
                      <a:pt x="3533279" y="2031580"/>
                    </a:lnTo>
                    <a:lnTo>
                      <a:pt x="3538410" y="2031580"/>
                    </a:lnTo>
                    <a:lnTo>
                      <a:pt x="3540315" y="2029968"/>
                    </a:lnTo>
                    <a:lnTo>
                      <a:pt x="3542766" y="2027897"/>
                    </a:lnTo>
                    <a:lnTo>
                      <a:pt x="3543528" y="2022805"/>
                    </a:lnTo>
                    <a:lnTo>
                      <a:pt x="3543643" y="2016226"/>
                    </a:lnTo>
                    <a:close/>
                  </a:path>
                  <a:path w="3617595" h="2261235">
                    <a:moveTo>
                      <a:pt x="3617353" y="2251468"/>
                    </a:moveTo>
                    <a:lnTo>
                      <a:pt x="3574275" y="2251468"/>
                    </a:lnTo>
                    <a:lnTo>
                      <a:pt x="3574275" y="2074354"/>
                    </a:lnTo>
                    <a:lnTo>
                      <a:pt x="3564686" y="2074354"/>
                    </a:lnTo>
                    <a:lnTo>
                      <a:pt x="3564686" y="2251468"/>
                    </a:lnTo>
                    <a:lnTo>
                      <a:pt x="3521608" y="2251468"/>
                    </a:lnTo>
                    <a:lnTo>
                      <a:pt x="3521608" y="2261031"/>
                    </a:lnTo>
                    <a:lnTo>
                      <a:pt x="3617353" y="2261031"/>
                    </a:lnTo>
                    <a:lnTo>
                      <a:pt x="3617353" y="2251468"/>
                    </a:lnTo>
                    <a:close/>
                  </a:path>
                  <a:path w="3617595" h="2261235">
                    <a:moveTo>
                      <a:pt x="3617353" y="1791919"/>
                    </a:moveTo>
                    <a:lnTo>
                      <a:pt x="3521608" y="1791919"/>
                    </a:lnTo>
                    <a:lnTo>
                      <a:pt x="3521608" y="1801482"/>
                    </a:lnTo>
                    <a:lnTo>
                      <a:pt x="3564674" y="1801482"/>
                    </a:lnTo>
                    <a:lnTo>
                      <a:pt x="3564674" y="1978596"/>
                    </a:lnTo>
                    <a:lnTo>
                      <a:pt x="3574275" y="1978596"/>
                    </a:lnTo>
                    <a:lnTo>
                      <a:pt x="3574275" y="1801482"/>
                    </a:lnTo>
                    <a:lnTo>
                      <a:pt x="3617353" y="1801482"/>
                    </a:lnTo>
                    <a:lnTo>
                      <a:pt x="3617353" y="1791919"/>
                    </a:lnTo>
                    <a:close/>
                  </a:path>
                </a:pathLst>
              </a:custGeom>
              <a:solidFill>
                <a:srgbClr val="9F338A"/>
              </a:solidFill>
            </p:spPr>
            <p:txBody>
              <a:bodyPr wrap="square" lIns="0" tIns="0" rIns="0" bIns="0" rtlCol="0"/>
              <a:lstStyle/>
              <a:p>
                <a:endParaRPr/>
              </a:p>
            </p:txBody>
          </p:sp>
          <p:sp>
            <p:nvSpPr>
              <p:cNvPr id="30" name="object 30"/>
              <p:cNvSpPr/>
              <p:nvPr/>
            </p:nvSpPr>
            <p:spPr>
              <a:xfrm>
                <a:off x="6294742" y="5075229"/>
                <a:ext cx="3115310" cy="1235075"/>
              </a:xfrm>
              <a:custGeom>
                <a:avLst/>
                <a:gdLst/>
                <a:ahLst/>
                <a:cxnLst/>
                <a:rect l="l" t="t" r="r" b="b"/>
                <a:pathLst>
                  <a:path w="3115309" h="1235075">
                    <a:moveTo>
                      <a:pt x="95719" y="47866"/>
                    </a:moveTo>
                    <a:lnTo>
                      <a:pt x="47853" y="0"/>
                    </a:lnTo>
                    <a:lnTo>
                      <a:pt x="0" y="47866"/>
                    </a:lnTo>
                    <a:lnTo>
                      <a:pt x="47853" y="95745"/>
                    </a:lnTo>
                    <a:lnTo>
                      <a:pt x="95719" y="47866"/>
                    </a:lnTo>
                    <a:close/>
                  </a:path>
                  <a:path w="3115309" h="1235075">
                    <a:moveTo>
                      <a:pt x="347827" y="245719"/>
                    </a:moveTo>
                    <a:lnTo>
                      <a:pt x="299974" y="197866"/>
                    </a:lnTo>
                    <a:lnTo>
                      <a:pt x="252107" y="245719"/>
                    </a:lnTo>
                    <a:lnTo>
                      <a:pt x="299974" y="293611"/>
                    </a:lnTo>
                    <a:lnTo>
                      <a:pt x="347827" y="245719"/>
                    </a:lnTo>
                    <a:close/>
                  </a:path>
                  <a:path w="3115309" h="1235075">
                    <a:moveTo>
                      <a:pt x="599948" y="232956"/>
                    </a:moveTo>
                    <a:lnTo>
                      <a:pt x="552081" y="185102"/>
                    </a:lnTo>
                    <a:lnTo>
                      <a:pt x="504228" y="232956"/>
                    </a:lnTo>
                    <a:lnTo>
                      <a:pt x="552081" y="280847"/>
                    </a:lnTo>
                    <a:lnTo>
                      <a:pt x="599948" y="232956"/>
                    </a:lnTo>
                    <a:close/>
                  </a:path>
                  <a:path w="3115309" h="1235075">
                    <a:moveTo>
                      <a:pt x="850468" y="274434"/>
                    </a:moveTo>
                    <a:lnTo>
                      <a:pt x="802601" y="226580"/>
                    </a:lnTo>
                    <a:lnTo>
                      <a:pt x="754735" y="274434"/>
                    </a:lnTo>
                    <a:lnTo>
                      <a:pt x="802601" y="322326"/>
                    </a:lnTo>
                    <a:lnTo>
                      <a:pt x="850468" y="274434"/>
                    </a:lnTo>
                    <a:close/>
                  </a:path>
                  <a:path w="3115309" h="1235075">
                    <a:moveTo>
                      <a:pt x="1102575" y="288810"/>
                    </a:moveTo>
                    <a:lnTo>
                      <a:pt x="1054722" y="240944"/>
                    </a:lnTo>
                    <a:lnTo>
                      <a:pt x="1006856" y="288810"/>
                    </a:lnTo>
                    <a:lnTo>
                      <a:pt x="1054722" y="336689"/>
                    </a:lnTo>
                    <a:lnTo>
                      <a:pt x="1102575" y="288810"/>
                    </a:lnTo>
                    <a:close/>
                  </a:path>
                  <a:path w="3115309" h="1235075">
                    <a:moveTo>
                      <a:pt x="1353096" y="381355"/>
                    </a:moveTo>
                    <a:lnTo>
                      <a:pt x="1305229" y="333489"/>
                    </a:lnTo>
                    <a:lnTo>
                      <a:pt x="1257376" y="381355"/>
                    </a:lnTo>
                    <a:lnTo>
                      <a:pt x="1305229" y="429247"/>
                    </a:lnTo>
                    <a:lnTo>
                      <a:pt x="1353096" y="381355"/>
                    </a:lnTo>
                    <a:close/>
                  </a:path>
                  <a:path w="3115309" h="1235075">
                    <a:moveTo>
                      <a:pt x="2107857" y="524967"/>
                    </a:moveTo>
                    <a:lnTo>
                      <a:pt x="2059965" y="477100"/>
                    </a:lnTo>
                    <a:lnTo>
                      <a:pt x="2012111" y="524967"/>
                    </a:lnTo>
                    <a:lnTo>
                      <a:pt x="2059965" y="572846"/>
                    </a:lnTo>
                    <a:lnTo>
                      <a:pt x="2107857" y="524967"/>
                    </a:lnTo>
                    <a:close/>
                  </a:path>
                  <a:path w="3115309" h="1235075">
                    <a:moveTo>
                      <a:pt x="2359977" y="773887"/>
                    </a:moveTo>
                    <a:lnTo>
                      <a:pt x="2312085" y="726020"/>
                    </a:lnTo>
                    <a:lnTo>
                      <a:pt x="2264219" y="773887"/>
                    </a:lnTo>
                    <a:lnTo>
                      <a:pt x="2312085" y="821766"/>
                    </a:lnTo>
                    <a:lnTo>
                      <a:pt x="2359977" y="773887"/>
                    </a:lnTo>
                    <a:close/>
                  </a:path>
                  <a:path w="3115309" h="1235075">
                    <a:moveTo>
                      <a:pt x="2610485" y="943025"/>
                    </a:moveTo>
                    <a:lnTo>
                      <a:pt x="2562618" y="895159"/>
                    </a:lnTo>
                    <a:lnTo>
                      <a:pt x="2514727" y="943025"/>
                    </a:lnTo>
                    <a:lnTo>
                      <a:pt x="2562618" y="990904"/>
                    </a:lnTo>
                    <a:lnTo>
                      <a:pt x="2610485" y="943025"/>
                    </a:lnTo>
                    <a:close/>
                  </a:path>
                  <a:path w="3115309" h="1235075">
                    <a:moveTo>
                      <a:pt x="2862592" y="1150454"/>
                    </a:moveTo>
                    <a:lnTo>
                      <a:pt x="2814739" y="1102601"/>
                    </a:lnTo>
                    <a:lnTo>
                      <a:pt x="2766847" y="1150454"/>
                    </a:lnTo>
                    <a:lnTo>
                      <a:pt x="2814739" y="1198346"/>
                    </a:lnTo>
                    <a:lnTo>
                      <a:pt x="2862592" y="1150454"/>
                    </a:lnTo>
                    <a:close/>
                  </a:path>
                  <a:path w="3115309" h="1235075">
                    <a:moveTo>
                      <a:pt x="3114700" y="1187157"/>
                    </a:moveTo>
                    <a:lnTo>
                      <a:pt x="3066821" y="1139291"/>
                    </a:lnTo>
                    <a:lnTo>
                      <a:pt x="3018967" y="1187157"/>
                    </a:lnTo>
                    <a:lnTo>
                      <a:pt x="3066821" y="1235049"/>
                    </a:lnTo>
                    <a:lnTo>
                      <a:pt x="3114700" y="1187157"/>
                    </a:lnTo>
                    <a:close/>
                  </a:path>
                </a:pathLst>
              </a:custGeom>
              <a:solidFill>
                <a:srgbClr val="FFFFFF"/>
              </a:solidFill>
            </p:spPr>
            <p:txBody>
              <a:bodyPr wrap="square" lIns="0" tIns="0" rIns="0" bIns="0" rtlCol="0"/>
              <a:lstStyle/>
              <a:p>
                <a:endParaRPr/>
              </a:p>
            </p:txBody>
          </p:sp>
          <p:sp>
            <p:nvSpPr>
              <p:cNvPr id="31" name="object 31"/>
              <p:cNvSpPr/>
              <p:nvPr/>
            </p:nvSpPr>
            <p:spPr>
              <a:xfrm>
                <a:off x="5792102" y="4133804"/>
                <a:ext cx="3617595" cy="1268730"/>
              </a:xfrm>
              <a:custGeom>
                <a:avLst/>
                <a:gdLst/>
                <a:ahLst/>
                <a:cxnLst/>
                <a:rect l="l" t="t" r="r" b="b"/>
                <a:pathLst>
                  <a:path w="3617595" h="1268729">
                    <a:moveTo>
                      <a:pt x="95745" y="33502"/>
                    </a:moveTo>
                    <a:lnTo>
                      <a:pt x="0" y="33502"/>
                    </a:lnTo>
                    <a:lnTo>
                      <a:pt x="0" y="43078"/>
                    </a:lnTo>
                    <a:lnTo>
                      <a:pt x="43078" y="43078"/>
                    </a:lnTo>
                    <a:lnTo>
                      <a:pt x="43078" y="188290"/>
                    </a:lnTo>
                    <a:lnTo>
                      <a:pt x="52641" y="188290"/>
                    </a:lnTo>
                    <a:lnTo>
                      <a:pt x="52641" y="43078"/>
                    </a:lnTo>
                    <a:lnTo>
                      <a:pt x="95745" y="43078"/>
                    </a:lnTo>
                    <a:lnTo>
                      <a:pt x="95745" y="33502"/>
                    </a:lnTo>
                    <a:close/>
                  </a:path>
                  <a:path w="3617595" h="1268729">
                    <a:moveTo>
                      <a:pt x="96545" y="234340"/>
                    </a:moveTo>
                    <a:lnTo>
                      <a:pt x="92735" y="230149"/>
                    </a:lnTo>
                    <a:lnTo>
                      <a:pt x="92392" y="229768"/>
                    </a:lnTo>
                    <a:lnTo>
                      <a:pt x="87160" y="229374"/>
                    </a:lnTo>
                    <a:lnTo>
                      <a:pt x="86995" y="229768"/>
                    </a:lnTo>
                    <a:lnTo>
                      <a:pt x="86956" y="230124"/>
                    </a:lnTo>
                    <a:lnTo>
                      <a:pt x="87007" y="229374"/>
                    </a:lnTo>
                    <a:lnTo>
                      <a:pt x="48933" y="225971"/>
                    </a:lnTo>
                    <a:lnTo>
                      <a:pt x="47904" y="226847"/>
                    </a:lnTo>
                    <a:lnTo>
                      <a:pt x="48044" y="226847"/>
                    </a:lnTo>
                    <a:lnTo>
                      <a:pt x="46342" y="244995"/>
                    </a:lnTo>
                    <a:lnTo>
                      <a:pt x="46278" y="245643"/>
                    </a:lnTo>
                    <a:lnTo>
                      <a:pt x="47002" y="246519"/>
                    </a:lnTo>
                    <a:lnTo>
                      <a:pt x="85064" y="249923"/>
                    </a:lnTo>
                    <a:lnTo>
                      <a:pt x="85153" y="249123"/>
                    </a:lnTo>
                    <a:lnTo>
                      <a:pt x="85090" y="249923"/>
                    </a:lnTo>
                    <a:lnTo>
                      <a:pt x="85674" y="249974"/>
                    </a:lnTo>
                    <a:lnTo>
                      <a:pt x="91579" y="249974"/>
                    </a:lnTo>
                    <a:lnTo>
                      <a:pt x="92468" y="249123"/>
                    </a:lnTo>
                    <a:lnTo>
                      <a:pt x="93243" y="248386"/>
                    </a:lnTo>
                    <a:lnTo>
                      <a:pt x="95923" y="245833"/>
                    </a:lnTo>
                    <a:lnTo>
                      <a:pt x="96520" y="240614"/>
                    </a:lnTo>
                    <a:lnTo>
                      <a:pt x="96545" y="234340"/>
                    </a:lnTo>
                    <a:close/>
                  </a:path>
                  <a:path w="3617595" h="1268729">
                    <a:moveTo>
                      <a:pt x="191884" y="242862"/>
                    </a:moveTo>
                    <a:lnTo>
                      <a:pt x="188099" y="238544"/>
                    </a:lnTo>
                    <a:lnTo>
                      <a:pt x="187756" y="238163"/>
                    </a:lnTo>
                    <a:lnTo>
                      <a:pt x="182372" y="237756"/>
                    </a:lnTo>
                    <a:lnTo>
                      <a:pt x="144272" y="234365"/>
                    </a:lnTo>
                    <a:lnTo>
                      <a:pt x="137922" y="234365"/>
                    </a:lnTo>
                    <a:lnTo>
                      <a:pt x="133451" y="238328"/>
                    </a:lnTo>
                    <a:lnTo>
                      <a:pt x="133108" y="242862"/>
                    </a:lnTo>
                    <a:lnTo>
                      <a:pt x="133045" y="243713"/>
                    </a:lnTo>
                    <a:lnTo>
                      <a:pt x="133045" y="243852"/>
                    </a:lnTo>
                    <a:lnTo>
                      <a:pt x="133032" y="244017"/>
                    </a:lnTo>
                    <a:lnTo>
                      <a:pt x="132981" y="250126"/>
                    </a:lnTo>
                    <a:lnTo>
                      <a:pt x="137083" y="254482"/>
                    </a:lnTo>
                    <a:lnTo>
                      <a:pt x="142303" y="255079"/>
                    </a:lnTo>
                    <a:lnTo>
                      <a:pt x="180873" y="258495"/>
                    </a:lnTo>
                    <a:lnTo>
                      <a:pt x="186715" y="258495"/>
                    </a:lnTo>
                    <a:lnTo>
                      <a:pt x="187617" y="257683"/>
                    </a:lnTo>
                    <a:lnTo>
                      <a:pt x="191249" y="254342"/>
                    </a:lnTo>
                    <a:lnTo>
                      <a:pt x="191731" y="250126"/>
                    </a:lnTo>
                    <a:lnTo>
                      <a:pt x="191858" y="249008"/>
                    </a:lnTo>
                    <a:lnTo>
                      <a:pt x="191884" y="242862"/>
                    </a:lnTo>
                    <a:close/>
                  </a:path>
                  <a:path w="3617595" h="1268729">
                    <a:moveTo>
                      <a:pt x="287248" y="251256"/>
                    </a:moveTo>
                    <a:lnTo>
                      <a:pt x="283400" y="246913"/>
                    </a:lnTo>
                    <a:lnTo>
                      <a:pt x="284670" y="246913"/>
                    </a:lnTo>
                    <a:lnTo>
                      <a:pt x="277736" y="246113"/>
                    </a:lnTo>
                    <a:lnTo>
                      <a:pt x="239598" y="242722"/>
                    </a:lnTo>
                    <a:lnTo>
                      <a:pt x="233476" y="242722"/>
                    </a:lnTo>
                    <a:lnTo>
                      <a:pt x="229654" y="246113"/>
                    </a:lnTo>
                    <a:lnTo>
                      <a:pt x="228803" y="246913"/>
                    </a:lnTo>
                    <a:lnTo>
                      <a:pt x="228460" y="251256"/>
                    </a:lnTo>
                    <a:lnTo>
                      <a:pt x="228346" y="258330"/>
                    </a:lnTo>
                    <a:lnTo>
                      <a:pt x="232194" y="262902"/>
                    </a:lnTo>
                    <a:lnTo>
                      <a:pt x="232308" y="263042"/>
                    </a:lnTo>
                    <a:lnTo>
                      <a:pt x="237693" y="263474"/>
                    </a:lnTo>
                    <a:lnTo>
                      <a:pt x="276288" y="266890"/>
                    </a:lnTo>
                    <a:lnTo>
                      <a:pt x="282079" y="266890"/>
                    </a:lnTo>
                    <a:lnTo>
                      <a:pt x="283006" y="266077"/>
                    </a:lnTo>
                    <a:lnTo>
                      <a:pt x="286588" y="262902"/>
                    </a:lnTo>
                    <a:lnTo>
                      <a:pt x="287083" y="258330"/>
                    </a:lnTo>
                    <a:lnTo>
                      <a:pt x="287197" y="257378"/>
                    </a:lnTo>
                    <a:lnTo>
                      <a:pt x="287248" y="251256"/>
                    </a:lnTo>
                    <a:close/>
                  </a:path>
                  <a:path w="3617595" h="1268729">
                    <a:moveTo>
                      <a:pt x="347853" y="0"/>
                    </a:moveTo>
                    <a:lnTo>
                      <a:pt x="252107" y="0"/>
                    </a:lnTo>
                    <a:lnTo>
                      <a:pt x="252107" y="9563"/>
                    </a:lnTo>
                    <a:lnTo>
                      <a:pt x="295186" y="9563"/>
                    </a:lnTo>
                    <a:lnTo>
                      <a:pt x="295186" y="210616"/>
                    </a:lnTo>
                    <a:lnTo>
                      <a:pt x="304749" y="210616"/>
                    </a:lnTo>
                    <a:lnTo>
                      <a:pt x="304749" y="9563"/>
                    </a:lnTo>
                    <a:lnTo>
                      <a:pt x="347853" y="9563"/>
                    </a:lnTo>
                    <a:lnTo>
                      <a:pt x="347853" y="0"/>
                    </a:lnTo>
                    <a:close/>
                  </a:path>
                  <a:path w="3617595" h="1268729">
                    <a:moveTo>
                      <a:pt x="366598" y="306768"/>
                    </a:moveTo>
                    <a:lnTo>
                      <a:pt x="366217" y="303022"/>
                    </a:lnTo>
                    <a:lnTo>
                      <a:pt x="366217" y="301764"/>
                    </a:lnTo>
                    <a:lnTo>
                      <a:pt x="366039" y="301383"/>
                    </a:lnTo>
                    <a:lnTo>
                      <a:pt x="365988" y="300774"/>
                    </a:lnTo>
                    <a:lnTo>
                      <a:pt x="365671" y="300520"/>
                    </a:lnTo>
                    <a:lnTo>
                      <a:pt x="364959" y="298843"/>
                    </a:lnTo>
                    <a:lnTo>
                      <a:pt x="363397" y="297510"/>
                    </a:lnTo>
                    <a:lnTo>
                      <a:pt x="362521" y="296760"/>
                    </a:lnTo>
                    <a:lnTo>
                      <a:pt x="334556" y="273723"/>
                    </a:lnTo>
                    <a:lnTo>
                      <a:pt x="333006" y="272440"/>
                    </a:lnTo>
                    <a:lnTo>
                      <a:pt x="330796" y="271640"/>
                    </a:lnTo>
                    <a:lnTo>
                      <a:pt x="328307" y="269646"/>
                    </a:lnTo>
                    <a:lnTo>
                      <a:pt x="324472" y="270027"/>
                    </a:lnTo>
                    <a:lnTo>
                      <a:pt x="323329" y="270027"/>
                    </a:lnTo>
                    <a:lnTo>
                      <a:pt x="322986" y="270179"/>
                    </a:lnTo>
                    <a:lnTo>
                      <a:pt x="322313" y="270243"/>
                    </a:lnTo>
                    <a:lnTo>
                      <a:pt x="321995" y="270611"/>
                    </a:lnTo>
                    <a:lnTo>
                      <a:pt x="320370" y="271322"/>
                    </a:lnTo>
                    <a:lnTo>
                      <a:pt x="318325" y="273723"/>
                    </a:lnTo>
                    <a:lnTo>
                      <a:pt x="317525" y="275894"/>
                    </a:lnTo>
                    <a:lnTo>
                      <a:pt x="315544" y="278231"/>
                    </a:lnTo>
                    <a:lnTo>
                      <a:pt x="315925" y="282181"/>
                    </a:lnTo>
                    <a:lnTo>
                      <a:pt x="315925" y="283311"/>
                    </a:lnTo>
                    <a:lnTo>
                      <a:pt x="316064" y="283641"/>
                    </a:lnTo>
                    <a:lnTo>
                      <a:pt x="316141" y="284416"/>
                    </a:lnTo>
                    <a:lnTo>
                      <a:pt x="316547" y="284759"/>
                    </a:lnTo>
                    <a:lnTo>
                      <a:pt x="317258" y="286359"/>
                    </a:lnTo>
                    <a:lnTo>
                      <a:pt x="319824" y="288442"/>
                    </a:lnTo>
                    <a:lnTo>
                      <a:pt x="349135" y="312750"/>
                    </a:lnTo>
                    <a:lnTo>
                      <a:pt x="351370" y="313563"/>
                    </a:lnTo>
                    <a:lnTo>
                      <a:pt x="353834" y="315544"/>
                    </a:lnTo>
                    <a:lnTo>
                      <a:pt x="357771" y="315150"/>
                    </a:lnTo>
                    <a:lnTo>
                      <a:pt x="358813" y="315150"/>
                    </a:lnTo>
                    <a:lnTo>
                      <a:pt x="359117" y="315023"/>
                    </a:lnTo>
                    <a:lnTo>
                      <a:pt x="359816" y="314947"/>
                    </a:lnTo>
                    <a:lnTo>
                      <a:pt x="360121" y="314591"/>
                    </a:lnTo>
                    <a:lnTo>
                      <a:pt x="361759" y="313880"/>
                    </a:lnTo>
                    <a:lnTo>
                      <a:pt x="362038" y="313537"/>
                    </a:lnTo>
                    <a:lnTo>
                      <a:pt x="363766" y="311518"/>
                    </a:lnTo>
                    <a:lnTo>
                      <a:pt x="363994" y="310946"/>
                    </a:lnTo>
                    <a:lnTo>
                      <a:pt x="363207" y="310946"/>
                    </a:lnTo>
                    <a:lnTo>
                      <a:pt x="363626" y="310426"/>
                    </a:lnTo>
                    <a:lnTo>
                      <a:pt x="364172" y="310426"/>
                    </a:lnTo>
                    <a:lnTo>
                      <a:pt x="364604" y="309232"/>
                    </a:lnTo>
                    <a:lnTo>
                      <a:pt x="366598" y="306768"/>
                    </a:lnTo>
                    <a:close/>
                  </a:path>
                  <a:path w="3617595" h="1268729">
                    <a:moveTo>
                      <a:pt x="440397" y="367804"/>
                    </a:moveTo>
                    <a:lnTo>
                      <a:pt x="439991" y="363943"/>
                    </a:lnTo>
                    <a:lnTo>
                      <a:pt x="440016" y="362851"/>
                    </a:lnTo>
                    <a:lnTo>
                      <a:pt x="439851" y="362508"/>
                    </a:lnTo>
                    <a:lnTo>
                      <a:pt x="439788" y="361823"/>
                    </a:lnTo>
                    <a:lnTo>
                      <a:pt x="439407" y="361518"/>
                    </a:lnTo>
                    <a:lnTo>
                      <a:pt x="438670" y="359879"/>
                    </a:lnTo>
                    <a:lnTo>
                      <a:pt x="436956" y="358482"/>
                    </a:lnTo>
                    <a:lnTo>
                      <a:pt x="436143" y="357809"/>
                    </a:lnTo>
                    <a:lnTo>
                      <a:pt x="435610" y="358419"/>
                    </a:lnTo>
                    <a:lnTo>
                      <a:pt x="436118" y="357809"/>
                    </a:lnTo>
                    <a:lnTo>
                      <a:pt x="408343" y="334759"/>
                    </a:lnTo>
                    <a:lnTo>
                      <a:pt x="406806" y="333476"/>
                    </a:lnTo>
                    <a:lnTo>
                      <a:pt x="404583" y="332676"/>
                    </a:lnTo>
                    <a:lnTo>
                      <a:pt x="402094" y="330682"/>
                    </a:lnTo>
                    <a:lnTo>
                      <a:pt x="398348" y="331063"/>
                    </a:lnTo>
                    <a:lnTo>
                      <a:pt x="397129" y="331063"/>
                    </a:lnTo>
                    <a:lnTo>
                      <a:pt x="396748" y="331228"/>
                    </a:lnTo>
                    <a:lnTo>
                      <a:pt x="396113" y="331292"/>
                    </a:lnTo>
                    <a:lnTo>
                      <a:pt x="395820" y="331647"/>
                    </a:lnTo>
                    <a:lnTo>
                      <a:pt x="394169" y="332359"/>
                    </a:lnTo>
                    <a:lnTo>
                      <a:pt x="392125" y="334759"/>
                    </a:lnTo>
                    <a:lnTo>
                      <a:pt x="391337" y="336905"/>
                    </a:lnTo>
                    <a:lnTo>
                      <a:pt x="389343" y="339267"/>
                    </a:lnTo>
                    <a:lnTo>
                      <a:pt x="389724" y="343217"/>
                    </a:lnTo>
                    <a:lnTo>
                      <a:pt x="389724" y="344373"/>
                    </a:lnTo>
                    <a:lnTo>
                      <a:pt x="389864" y="344741"/>
                    </a:lnTo>
                    <a:lnTo>
                      <a:pt x="389940" y="345440"/>
                    </a:lnTo>
                    <a:lnTo>
                      <a:pt x="390283" y="345744"/>
                    </a:lnTo>
                    <a:lnTo>
                      <a:pt x="390969" y="347383"/>
                    </a:lnTo>
                    <a:lnTo>
                      <a:pt x="393407" y="349465"/>
                    </a:lnTo>
                    <a:lnTo>
                      <a:pt x="422922" y="373786"/>
                    </a:lnTo>
                    <a:lnTo>
                      <a:pt x="425183" y="374599"/>
                    </a:lnTo>
                    <a:lnTo>
                      <a:pt x="427634" y="376567"/>
                    </a:lnTo>
                    <a:lnTo>
                      <a:pt x="431444" y="376186"/>
                    </a:lnTo>
                    <a:lnTo>
                      <a:pt x="432600" y="376186"/>
                    </a:lnTo>
                    <a:lnTo>
                      <a:pt x="432930" y="376047"/>
                    </a:lnTo>
                    <a:lnTo>
                      <a:pt x="433616" y="375970"/>
                    </a:lnTo>
                    <a:lnTo>
                      <a:pt x="433920" y="375615"/>
                    </a:lnTo>
                    <a:lnTo>
                      <a:pt x="435546" y="374904"/>
                    </a:lnTo>
                    <a:lnTo>
                      <a:pt x="435838" y="374573"/>
                    </a:lnTo>
                    <a:lnTo>
                      <a:pt x="437553" y="372554"/>
                    </a:lnTo>
                    <a:lnTo>
                      <a:pt x="437794" y="371983"/>
                    </a:lnTo>
                    <a:lnTo>
                      <a:pt x="437007" y="371983"/>
                    </a:lnTo>
                    <a:lnTo>
                      <a:pt x="437426" y="371462"/>
                    </a:lnTo>
                    <a:lnTo>
                      <a:pt x="437972" y="371462"/>
                    </a:lnTo>
                    <a:lnTo>
                      <a:pt x="438391" y="370268"/>
                    </a:lnTo>
                    <a:lnTo>
                      <a:pt x="440397" y="367804"/>
                    </a:lnTo>
                    <a:close/>
                  </a:path>
                  <a:path w="3617595" h="1268729">
                    <a:moveTo>
                      <a:pt x="513994" y="428802"/>
                    </a:moveTo>
                    <a:lnTo>
                      <a:pt x="513676" y="424154"/>
                    </a:lnTo>
                    <a:lnTo>
                      <a:pt x="513676" y="423748"/>
                    </a:lnTo>
                    <a:lnTo>
                      <a:pt x="513588" y="422846"/>
                    </a:lnTo>
                    <a:lnTo>
                      <a:pt x="513118" y="422478"/>
                    </a:lnTo>
                    <a:lnTo>
                      <a:pt x="512419" y="420852"/>
                    </a:lnTo>
                    <a:lnTo>
                      <a:pt x="509892" y="418833"/>
                    </a:lnTo>
                    <a:lnTo>
                      <a:pt x="481965" y="395782"/>
                    </a:lnTo>
                    <a:lnTo>
                      <a:pt x="480415" y="394512"/>
                    </a:lnTo>
                    <a:lnTo>
                      <a:pt x="478256" y="393712"/>
                    </a:lnTo>
                    <a:lnTo>
                      <a:pt x="475894" y="391718"/>
                    </a:lnTo>
                    <a:lnTo>
                      <a:pt x="472071" y="392099"/>
                    </a:lnTo>
                    <a:lnTo>
                      <a:pt x="470916" y="392099"/>
                    </a:lnTo>
                    <a:lnTo>
                      <a:pt x="470560" y="392252"/>
                    </a:lnTo>
                    <a:lnTo>
                      <a:pt x="469912" y="392315"/>
                    </a:lnTo>
                    <a:lnTo>
                      <a:pt x="469607" y="392671"/>
                    </a:lnTo>
                    <a:lnTo>
                      <a:pt x="467969" y="393382"/>
                    </a:lnTo>
                    <a:lnTo>
                      <a:pt x="465924" y="395782"/>
                    </a:lnTo>
                    <a:lnTo>
                      <a:pt x="465099" y="398068"/>
                    </a:lnTo>
                    <a:lnTo>
                      <a:pt x="463130" y="400494"/>
                    </a:lnTo>
                    <a:lnTo>
                      <a:pt x="463511" y="404241"/>
                    </a:lnTo>
                    <a:lnTo>
                      <a:pt x="463511" y="405485"/>
                    </a:lnTo>
                    <a:lnTo>
                      <a:pt x="463677" y="405879"/>
                    </a:lnTo>
                    <a:lnTo>
                      <a:pt x="463740" y="406476"/>
                    </a:lnTo>
                    <a:lnTo>
                      <a:pt x="464045" y="406742"/>
                    </a:lnTo>
                    <a:lnTo>
                      <a:pt x="464769" y="408419"/>
                    </a:lnTo>
                    <a:lnTo>
                      <a:pt x="467207" y="410502"/>
                    </a:lnTo>
                    <a:lnTo>
                      <a:pt x="496722" y="434822"/>
                    </a:lnTo>
                    <a:lnTo>
                      <a:pt x="498868" y="435610"/>
                    </a:lnTo>
                    <a:lnTo>
                      <a:pt x="501243" y="437603"/>
                    </a:lnTo>
                    <a:lnTo>
                      <a:pt x="505180" y="437222"/>
                    </a:lnTo>
                    <a:lnTo>
                      <a:pt x="506323" y="437222"/>
                    </a:lnTo>
                    <a:lnTo>
                      <a:pt x="506641" y="437083"/>
                    </a:lnTo>
                    <a:lnTo>
                      <a:pt x="507415" y="437007"/>
                    </a:lnTo>
                    <a:lnTo>
                      <a:pt x="507733" y="436613"/>
                    </a:lnTo>
                    <a:lnTo>
                      <a:pt x="509270" y="435940"/>
                    </a:lnTo>
                    <a:lnTo>
                      <a:pt x="509536" y="435610"/>
                    </a:lnTo>
                    <a:lnTo>
                      <a:pt x="511175" y="433590"/>
                    </a:lnTo>
                    <a:lnTo>
                      <a:pt x="511594" y="432498"/>
                    </a:lnTo>
                    <a:lnTo>
                      <a:pt x="512051" y="431228"/>
                    </a:lnTo>
                    <a:lnTo>
                      <a:pt x="513994" y="428802"/>
                    </a:lnTo>
                    <a:close/>
                  </a:path>
                  <a:path w="3617595" h="1268729">
                    <a:moveTo>
                      <a:pt x="543725" y="473887"/>
                    </a:moveTo>
                    <a:lnTo>
                      <a:pt x="541705" y="472097"/>
                    </a:lnTo>
                    <a:lnTo>
                      <a:pt x="541896" y="472617"/>
                    </a:lnTo>
                    <a:lnTo>
                      <a:pt x="541985" y="472808"/>
                    </a:lnTo>
                    <a:lnTo>
                      <a:pt x="543407" y="473710"/>
                    </a:lnTo>
                    <a:lnTo>
                      <a:pt x="543725" y="473887"/>
                    </a:lnTo>
                    <a:close/>
                  </a:path>
                  <a:path w="3617595" h="1268729">
                    <a:moveTo>
                      <a:pt x="590588" y="484860"/>
                    </a:moveTo>
                    <a:lnTo>
                      <a:pt x="590042" y="482523"/>
                    </a:lnTo>
                    <a:lnTo>
                      <a:pt x="590042" y="480796"/>
                    </a:lnTo>
                    <a:lnTo>
                      <a:pt x="589292" y="479336"/>
                    </a:lnTo>
                    <a:lnTo>
                      <a:pt x="589191" y="478878"/>
                    </a:lnTo>
                    <a:lnTo>
                      <a:pt x="589000" y="478764"/>
                    </a:lnTo>
                    <a:lnTo>
                      <a:pt x="588314" y="477405"/>
                    </a:lnTo>
                    <a:lnTo>
                      <a:pt x="585228" y="475411"/>
                    </a:lnTo>
                    <a:lnTo>
                      <a:pt x="561251" y="460476"/>
                    </a:lnTo>
                    <a:lnTo>
                      <a:pt x="561251" y="468109"/>
                    </a:lnTo>
                    <a:lnTo>
                      <a:pt x="560946" y="463296"/>
                    </a:lnTo>
                    <a:lnTo>
                      <a:pt x="561225" y="467512"/>
                    </a:lnTo>
                    <a:lnTo>
                      <a:pt x="561251" y="468109"/>
                    </a:lnTo>
                    <a:lnTo>
                      <a:pt x="561251" y="460476"/>
                    </a:lnTo>
                    <a:lnTo>
                      <a:pt x="557326" y="458025"/>
                    </a:lnTo>
                    <a:lnTo>
                      <a:pt x="558203" y="458762"/>
                    </a:lnTo>
                    <a:lnTo>
                      <a:pt x="556526" y="457428"/>
                    </a:lnTo>
                    <a:lnTo>
                      <a:pt x="555891" y="456920"/>
                    </a:lnTo>
                    <a:lnTo>
                      <a:pt x="555891" y="457606"/>
                    </a:lnTo>
                    <a:lnTo>
                      <a:pt x="555764" y="457822"/>
                    </a:lnTo>
                    <a:lnTo>
                      <a:pt x="555891" y="457606"/>
                    </a:lnTo>
                    <a:lnTo>
                      <a:pt x="555891" y="456920"/>
                    </a:lnTo>
                    <a:lnTo>
                      <a:pt x="554177" y="455536"/>
                    </a:lnTo>
                    <a:lnTo>
                      <a:pt x="552056" y="454761"/>
                    </a:lnTo>
                    <a:lnTo>
                      <a:pt x="549694" y="452755"/>
                    </a:lnTo>
                    <a:lnTo>
                      <a:pt x="545744" y="453136"/>
                    </a:lnTo>
                    <a:lnTo>
                      <a:pt x="544588" y="453136"/>
                    </a:lnTo>
                    <a:lnTo>
                      <a:pt x="544233" y="453288"/>
                    </a:lnTo>
                    <a:lnTo>
                      <a:pt x="543521" y="453351"/>
                    </a:lnTo>
                    <a:lnTo>
                      <a:pt x="543217" y="453720"/>
                    </a:lnTo>
                    <a:lnTo>
                      <a:pt x="541578" y="454393"/>
                    </a:lnTo>
                    <a:lnTo>
                      <a:pt x="541464" y="454533"/>
                    </a:lnTo>
                    <a:lnTo>
                      <a:pt x="541464" y="471779"/>
                    </a:lnTo>
                    <a:lnTo>
                      <a:pt x="541286" y="471436"/>
                    </a:lnTo>
                    <a:lnTo>
                      <a:pt x="541375" y="471589"/>
                    </a:lnTo>
                    <a:lnTo>
                      <a:pt x="541464" y="471779"/>
                    </a:lnTo>
                    <a:lnTo>
                      <a:pt x="541464" y="454533"/>
                    </a:lnTo>
                    <a:lnTo>
                      <a:pt x="539534" y="456819"/>
                    </a:lnTo>
                    <a:lnTo>
                      <a:pt x="538695" y="459105"/>
                    </a:lnTo>
                    <a:lnTo>
                      <a:pt x="536740" y="461530"/>
                    </a:lnTo>
                    <a:lnTo>
                      <a:pt x="537121" y="465277"/>
                    </a:lnTo>
                    <a:lnTo>
                      <a:pt x="537121" y="466471"/>
                    </a:lnTo>
                    <a:lnTo>
                      <a:pt x="537273" y="466826"/>
                    </a:lnTo>
                    <a:lnTo>
                      <a:pt x="537349" y="467512"/>
                    </a:lnTo>
                    <a:lnTo>
                      <a:pt x="537730" y="467842"/>
                    </a:lnTo>
                    <a:lnTo>
                      <a:pt x="538467" y="469442"/>
                    </a:lnTo>
                    <a:lnTo>
                      <a:pt x="541680" y="472071"/>
                    </a:lnTo>
                    <a:lnTo>
                      <a:pt x="543547" y="473710"/>
                    </a:lnTo>
                    <a:lnTo>
                      <a:pt x="543788" y="473913"/>
                    </a:lnTo>
                    <a:lnTo>
                      <a:pt x="543953" y="473989"/>
                    </a:lnTo>
                    <a:lnTo>
                      <a:pt x="544423" y="473405"/>
                    </a:lnTo>
                    <a:lnTo>
                      <a:pt x="543966" y="474002"/>
                    </a:lnTo>
                    <a:lnTo>
                      <a:pt x="544309" y="474167"/>
                    </a:lnTo>
                    <a:lnTo>
                      <a:pt x="544118" y="474167"/>
                    </a:lnTo>
                    <a:lnTo>
                      <a:pt x="574217" y="493115"/>
                    </a:lnTo>
                    <a:lnTo>
                      <a:pt x="577037" y="493928"/>
                    </a:lnTo>
                    <a:lnTo>
                      <a:pt x="579208" y="495249"/>
                    </a:lnTo>
                    <a:lnTo>
                      <a:pt x="581533" y="494677"/>
                    </a:lnTo>
                    <a:lnTo>
                      <a:pt x="583145" y="494677"/>
                    </a:lnTo>
                    <a:lnTo>
                      <a:pt x="584542" y="493941"/>
                    </a:lnTo>
                    <a:lnTo>
                      <a:pt x="585012" y="493826"/>
                    </a:lnTo>
                    <a:lnTo>
                      <a:pt x="585127" y="493636"/>
                    </a:lnTo>
                    <a:lnTo>
                      <a:pt x="586117" y="493115"/>
                    </a:lnTo>
                    <a:lnTo>
                      <a:pt x="586511" y="492899"/>
                    </a:lnTo>
                    <a:lnTo>
                      <a:pt x="588479" y="489673"/>
                    </a:lnTo>
                    <a:lnTo>
                      <a:pt x="588568" y="489267"/>
                    </a:lnTo>
                    <a:lnTo>
                      <a:pt x="589229" y="486994"/>
                    </a:lnTo>
                    <a:lnTo>
                      <a:pt x="590588" y="484860"/>
                    </a:lnTo>
                    <a:close/>
                  </a:path>
                  <a:path w="3617595" h="1268729">
                    <a:moveTo>
                      <a:pt x="598373" y="175526"/>
                    </a:moveTo>
                    <a:lnTo>
                      <a:pt x="502627" y="175526"/>
                    </a:lnTo>
                    <a:lnTo>
                      <a:pt x="502627" y="185089"/>
                    </a:lnTo>
                    <a:lnTo>
                      <a:pt x="545706" y="185089"/>
                    </a:lnTo>
                    <a:lnTo>
                      <a:pt x="545706" y="418071"/>
                    </a:lnTo>
                    <a:lnTo>
                      <a:pt x="555269" y="418071"/>
                    </a:lnTo>
                    <a:lnTo>
                      <a:pt x="555269" y="185089"/>
                    </a:lnTo>
                    <a:lnTo>
                      <a:pt x="598373" y="185089"/>
                    </a:lnTo>
                    <a:lnTo>
                      <a:pt x="598373" y="175526"/>
                    </a:lnTo>
                    <a:close/>
                  </a:path>
                  <a:path w="3617595" h="1268729">
                    <a:moveTo>
                      <a:pt x="671766" y="535736"/>
                    </a:moveTo>
                    <a:lnTo>
                      <a:pt x="671220" y="533400"/>
                    </a:lnTo>
                    <a:lnTo>
                      <a:pt x="671220" y="531660"/>
                    </a:lnTo>
                    <a:lnTo>
                      <a:pt x="670458" y="530186"/>
                    </a:lnTo>
                    <a:lnTo>
                      <a:pt x="670369" y="529742"/>
                    </a:lnTo>
                    <a:lnTo>
                      <a:pt x="670191" y="529640"/>
                    </a:lnTo>
                    <a:lnTo>
                      <a:pt x="669493" y="528243"/>
                    </a:lnTo>
                    <a:lnTo>
                      <a:pt x="666407" y="526275"/>
                    </a:lnTo>
                    <a:lnTo>
                      <a:pt x="634085" y="506082"/>
                    </a:lnTo>
                    <a:lnTo>
                      <a:pt x="634365" y="506082"/>
                    </a:lnTo>
                    <a:lnTo>
                      <a:pt x="631190" y="505155"/>
                    </a:lnTo>
                    <a:lnTo>
                      <a:pt x="629094" y="503809"/>
                    </a:lnTo>
                    <a:lnTo>
                      <a:pt x="626745" y="504355"/>
                    </a:lnTo>
                    <a:lnTo>
                      <a:pt x="625030" y="504355"/>
                    </a:lnTo>
                    <a:lnTo>
                      <a:pt x="623531" y="505117"/>
                    </a:lnTo>
                    <a:lnTo>
                      <a:pt x="623112" y="505206"/>
                    </a:lnTo>
                    <a:lnTo>
                      <a:pt x="622998" y="505383"/>
                    </a:lnTo>
                    <a:lnTo>
                      <a:pt x="621601" y="506082"/>
                    </a:lnTo>
                    <a:lnTo>
                      <a:pt x="619645" y="509168"/>
                    </a:lnTo>
                    <a:lnTo>
                      <a:pt x="618832" y="512013"/>
                    </a:lnTo>
                    <a:lnTo>
                      <a:pt x="617512" y="514197"/>
                    </a:lnTo>
                    <a:lnTo>
                      <a:pt x="618058" y="516547"/>
                    </a:lnTo>
                    <a:lnTo>
                      <a:pt x="618058" y="518236"/>
                    </a:lnTo>
                    <a:lnTo>
                      <a:pt x="618794" y="519696"/>
                    </a:lnTo>
                    <a:lnTo>
                      <a:pt x="618909" y="520179"/>
                    </a:lnTo>
                    <a:lnTo>
                      <a:pt x="619099" y="520306"/>
                    </a:lnTo>
                    <a:lnTo>
                      <a:pt x="619785" y="521652"/>
                    </a:lnTo>
                    <a:lnTo>
                      <a:pt x="622858" y="523633"/>
                    </a:lnTo>
                    <a:lnTo>
                      <a:pt x="655396" y="543979"/>
                    </a:lnTo>
                    <a:lnTo>
                      <a:pt x="658075" y="544766"/>
                    </a:lnTo>
                    <a:lnTo>
                      <a:pt x="660196" y="546087"/>
                    </a:lnTo>
                    <a:lnTo>
                      <a:pt x="662559" y="545541"/>
                    </a:lnTo>
                    <a:lnTo>
                      <a:pt x="664248" y="545541"/>
                    </a:lnTo>
                    <a:lnTo>
                      <a:pt x="665619" y="544842"/>
                    </a:lnTo>
                    <a:lnTo>
                      <a:pt x="666191" y="544703"/>
                    </a:lnTo>
                    <a:lnTo>
                      <a:pt x="666330" y="544474"/>
                    </a:lnTo>
                    <a:lnTo>
                      <a:pt x="667283" y="543979"/>
                    </a:lnTo>
                    <a:lnTo>
                      <a:pt x="667689" y="543775"/>
                    </a:lnTo>
                    <a:lnTo>
                      <a:pt x="669658" y="540550"/>
                    </a:lnTo>
                    <a:lnTo>
                      <a:pt x="669772" y="540131"/>
                    </a:lnTo>
                    <a:lnTo>
                      <a:pt x="670433" y="537832"/>
                    </a:lnTo>
                    <a:lnTo>
                      <a:pt x="671766" y="535736"/>
                    </a:lnTo>
                    <a:close/>
                  </a:path>
                  <a:path w="3617595" h="1268729">
                    <a:moveTo>
                      <a:pt x="752944" y="586600"/>
                    </a:moveTo>
                    <a:lnTo>
                      <a:pt x="752398" y="584263"/>
                    </a:lnTo>
                    <a:lnTo>
                      <a:pt x="752398" y="582523"/>
                    </a:lnTo>
                    <a:lnTo>
                      <a:pt x="751636" y="581037"/>
                    </a:lnTo>
                    <a:lnTo>
                      <a:pt x="751547" y="580618"/>
                    </a:lnTo>
                    <a:lnTo>
                      <a:pt x="751370" y="580517"/>
                    </a:lnTo>
                    <a:lnTo>
                      <a:pt x="750671" y="579107"/>
                    </a:lnTo>
                    <a:lnTo>
                      <a:pt x="715314" y="556945"/>
                    </a:lnTo>
                    <a:lnTo>
                      <a:pt x="715632" y="556945"/>
                    </a:lnTo>
                    <a:lnTo>
                      <a:pt x="714997" y="556768"/>
                    </a:lnTo>
                    <a:lnTo>
                      <a:pt x="714997" y="556945"/>
                    </a:lnTo>
                    <a:lnTo>
                      <a:pt x="714654" y="557453"/>
                    </a:lnTo>
                    <a:lnTo>
                      <a:pt x="714959" y="556945"/>
                    </a:lnTo>
                    <a:lnTo>
                      <a:pt x="714997" y="556768"/>
                    </a:lnTo>
                    <a:lnTo>
                      <a:pt x="712190" y="555980"/>
                    </a:lnTo>
                    <a:lnTo>
                      <a:pt x="710057" y="554672"/>
                    </a:lnTo>
                    <a:lnTo>
                      <a:pt x="707783" y="555218"/>
                    </a:lnTo>
                    <a:lnTo>
                      <a:pt x="706094" y="555218"/>
                    </a:lnTo>
                    <a:lnTo>
                      <a:pt x="704634" y="555980"/>
                    </a:lnTo>
                    <a:lnTo>
                      <a:pt x="704481" y="556018"/>
                    </a:lnTo>
                    <a:lnTo>
                      <a:pt x="704481" y="573646"/>
                    </a:lnTo>
                    <a:lnTo>
                      <a:pt x="704227" y="574052"/>
                    </a:lnTo>
                    <a:lnTo>
                      <a:pt x="704316" y="573887"/>
                    </a:lnTo>
                    <a:lnTo>
                      <a:pt x="704481" y="573646"/>
                    </a:lnTo>
                    <a:lnTo>
                      <a:pt x="704481" y="556018"/>
                    </a:lnTo>
                    <a:lnTo>
                      <a:pt x="704265" y="556069"/>
                    </a:lnTo>
                    <a:lnTo>
                      <a:pt x="704164" y="556234"/>
                    </a:lnTo>
                    <a:lnTo>
                      <a:pt x="702792" y="556945"/>
                    </a:lnTo>
                    <a:lnTo>
                      <a:pt x="700811" y="560031"/>
                    </a:lnTo>
                    <a:lnTo>
                      <a:pt x="699985" y="562927"/>
                    </a:lnTo>
                    <a:lnTo>
                      <a:pt x="698690" y="565061"/>
                    </a:lnTo>
                    <a:lnTo>
                      <a:pt x="699173" y="567461"/>
                    </a:lnTo>
                    <a:lnTo>
                      <a:pt x="699173" y="569087"/>
                    </a:lnTo>
                    <a:lnTo>
                      <a:pt x="699757" y="570230"/>
                    </a:lnTo>
                    <a:lnTo>
                      <a:pt x="699884" y="570826"/>
                    </a:lnTo>
                    <a:lnTo>
                      <a:pt x="700151" y="571004"/>
                    </a:lnTo>
                    <a:lnTo>
                      <a:pt x="700874" y="572389"/>
                    </a:lnTo>
                    <a:lnTo>
                      <a:pt x="704062" y="574319"/>
                    </a:lnTo>
                    <a:lnTo>
                      <a:pt x="736574" y="594664"/>
                    </a:lnTo>
                    <a:lnTo>
                      <a:pt x="739305" y="595464"/>
                    </a:lnTo>
                    <a:lnTo>
                      <a:pt x="741387" y="596760"/>
                    </a:lnTo>
                    <a:lnTo>
                      <a:pt x="743800" y="596277"/>
                    </a:lnTo>
                    <a:lnTo>
                      <a:pt x="745540" y="596277"/>
                    </a:lnTo>
                    <a:lnTo>
                      <a:pt x="746671" y="595706"/>
                    </a:lnTo>
                    <a:lnTo>
                      <a:pt x="747369" y="595566"/>
                    </a:lnTo>
                    <a:lnTo>
                      <a:pt x="747547" y="595274"/>
                    </a:lnTo>
                    <a:lnTo>
                      <a:pt x="748741" y="594664"/>
                    </a:lnTo>
                    <a:lnTo>
                      <a:pt x="750824" y="591413"/>
                    </a:lnTo>
                    <a:lnTo>
                      <a:pt x="750150" y="590969"/>
                    </a:lnTo>
                    <a:lnTo>
                      <a:pt x="750887" y="591413"/>
                    </a:lnTo>
                    <a:lnTo>
                      <a:pt x="750938" y="590969"/>
                    </a:lnTo>
                    <a:lnTo>
                      <a:pt x="751598" y="588708"/>
                    </a:lnTo>
                    <a:lnTo>
                      <a:pt x="752944" y="586600"/>
                    </a:lnTo>
                    <a:close/>
                  </a:path>
                  <a:path w="3617595" h="1268729">
                    <a:moveTo>
                      <a:pt x="836993" y="621258"/>
                    </a:moveTo>
                    <a:lnTo>
                      <a:pt x="833501" y="617207"/>
                    </a:lnTo>
                    <a:lnTo>
                      <a:pt x="833081" y="616712"/>
                    </a:lnTo>
                    <a:lnTo>
                      <a:pt x="828484" y="616369"/>
                    </a:lnTo>
                    <a:lnTo>
                      <a:pt x="828306" y="616369"/>
                    </a:lnTo>
                    <a:lnTo>
                      <a:pt x="827824" y="616318"/>
                    </a:lnTo>
                    <a:lnTo>
                      <a:pt x="827747" y="617105"/>
                    </a:lnTo>
                    <a:lnTo>
                      <a:pt x="827811" y="616369"/>
                    </a:lnTo>
                    <a:lnTo>
                      <a:pt x="806208" y="613968"/>
                    </a:lnTo>
                    <a:lnTo>
                      <a:pt x="805815" y="613714"/>
                    </a:lnTo>
                    <a:lnTo>
                      <a:pt x="799884" y="609968"/>
                    </a:lnTo>
                    <a:lnTo>
                      <a:pt x="799884" y="633526"/>
                    </a:lnTo>
                    <a:lnTo>
                      <a:pt x="798499" y="633120"/>
                    </a:lnTo>
                    <a:lnTo>
                      <a:pt x="799871" y="633514"/>
                    </a:lnTo>
                    <a:lnTo>
                      <a:pt x="799884" y="609968"/>
                    </a:lnTo>
                    <a:lnTo>
                      <a:pt x="796467" y="607809"/>
                    </a:lnTo>
                    <a:lnTo>
                      <a:pt x="796810" y="607809"/>
                    </a:lnTo>
                    <a:lnTo>
                      <a:pt x="796175" y="607631"/>
                    </a:lnTo>
                    <a:lnTo>
                      <a:pt x="796175" y="607809"/>
                    </a:lnTo>
                    <a:lnTo>
                      <a:pt x="795832" y="608330"/>
                    </a:lnTo>
                    <a:lnTo>
                      <a:pt x="796137" y="607809"/>
                    </a:lnTo>
                    <a:lnTo>
                      <a:pt x="796175" y="607631"/>
                    </a:lnTo>
                    <a:lnTo>
                      <a:pt x="793381" y="606844"/>
                    </a:lnTo>
                    <a:lnTo>
                      <a:pt x="791235" y="605536"/>
                    </a:lnTo>
                    <a:lnTo>
                      <a:pt x="788885" y="606082"/>
                    </a:lnTo>
                    <a:lnTo>
                      <a:pt x="787196" y="606082"/>
                    </a:lnTo>
                    <a:lnTo>
                      <a:pt x="785736" y="606831"/>
                    </a:lnTo>
                    <a:lnTo>
                      <a:pt x="785253" y="606933"/>
                    </a:lnTo>
                    <a:lnTo>
                      <a:pt x="785126" y="607136"/>
                    </a:lnTo>
                    <a:lnTo>
                      <a:pt x="783780" y="607809"/>
                    </a:lnTo>
                    <a:lnTo>
                      <a:pt x="781786" y="610895"/>
                    </a:lnTo>
                    <a:lnTo>
                      <a:pt x="780948" y="613816"/>
                    </a:lnTo>
                    <a:lnTo>
                      <a:pt x="779678" y="615899"/>
                    </a:lnTo>
                    <a:lnTo>
                      <a:pt x="780224" y="618185"/>
                    </a:lnTo>
                    <a:lnTo>
                      <a:pt x="780224" y="619836"/>
                    </a:lnTo>
                    <a:lnTo>
                      <a:pt x="780948" y="621220"/>
                    </a:lnTo>
                    <a:lnTo>
                      <a:pt x="781062" y="621690"/>
                    </a:lnTo>
                    <a:lnTo>
                      <a:pt x="781253" y="621817"/>
                    </a:lnTo>
                    <a:lnTo>
                      <a:pt x="781786" y="622808"/>
                    </a:lnTo>
                    <a:lnTo>
                      <a:pt x="781875" y="622973"/>
                    </a:lnTo>
                    <a:lnTo>
                      <a:pt x="781989" y="623201"/>
                    </a:lnTo>
                    <a:lnTo>
                      <a:pt x="785215" y="625157"/>
                    </a:lnTo>
                    <a:lnTo>
                      <a:pt x="793216" y="630224"/>
                    </a:lnTo>
                    <a:lnTo>
                      <a:pt x="796290" y="633666"/>
                    </a:lnTo>
                    <a:lnTo>
                      <a:pt x="800963" y="634212"/>
                    </a:lnTo>
                    <a:lnTo>
                      <a:pt x="802005" y="634860"/>
                    </a:lnTo>
                    <a:lnTo>
                      <a:pt x="803592" y="634504"/>
                    </a:lnTo>
                    <a:lnTo>
                      <a:pt x="825995" y="636917"/>
                    </a:lnTo>
                    <a:lnTo>
                      <a:pt x="831964" y="636917"/>
                    </a:lnTo>
                    <a:lnTo>
                      <a:pt x="833716" y="635330"/>
                    </a:lnTo>
                    <a:lnTo>
                      <a:pt x="836726" y="629297"/>
                    </a:lnTo>
                    <a:lnTo>
                      <a:pt x="836828" y="628497"/>
                    </a:lnTo>
                    <a:lnTo>
                      <a:pt x="836955" y="624484"/>
                    </a:lnTo>
                    <a:lnTo>
                      <a:pt x="836993" y="621258"/>
                    </a:lnTo>
                    <a:close/>
                  </a:path>
                  <a:path w="3617595" h="1268729">
                    <a:moveTo>
                      <a:pt x="850493" y="319125"/>
                    </a:moveTo>
                    <a:lnTo>
                      <a:pt x="754735" y="319125"/>
                    </a:lnTo>
                    <a:lnTo>
                      <a:pt x="754735" y="328688"/>
                    </a:lnTo>
                    <a:lnTo>
                      <a:pt x="850493" y="328688"/>
                    </a:lnTo>
                    <a:lnTo>
                      <a:pt x="850493" y="319125"/>
                    </a:lnTo>
                    <a:close/>
                  </a:path>
                  <a:path w="3617595" h="1268729">
                    <a:moveTo>
                      <a:pt x="932103" y="631621"/>
                    </a:moveTo>
                    <a:lnTo>
                      <a:pt x="928344" y="627240"/>
                    </a:lnTo>
                    <a:lnTo>
                      <a:pt x="928230" y="627100"/>
                    </a:lnTo>
                    <a:lnTo>
                      <a:pt x="884872" y="622300"/>
                    </a:lnTo>
                    <a:lnTo>
                      <a:pt x="884796" y="623087"/>
                    </a:lnTo>
                    <a:lnTo>
                      <a:pt x="884847" y="622300"/>
                    </a:lnTo>
                    <a:lnTo>
                      <a:pt x="878725" y="622300"/>
                    </a:lnTo>
                    <a:lnTo>
                      <a:pt x="874052" y="626224"/>
                    </a:lnTo>
                    <a:lnTo>
                      <a:pt x="873429" y="631621"/>
                    </a:lnTo>
                    <a:lnTo>
                      <a:pt x="873366" y="637933"/>
                    </a:lnTo>
                    <a:lnTo>
                      <a:pt x="877277" y="642442"/>
                    </a:lnTo>
                    <a:lnTo>
                      <a:pt x="920775" y="647039"/>
                    </a:lnTo>
                    <a:lnTo>
                      <a:pt x="920902" y="646239"/>
                    </a:lnTo>
                    <a:lnTo>
                      <a:pt x="920813" y="647039"/>
                    </a:lnTo>
                    <a:lnTo>
                      <a:pt x="921385" y="647090"/>
                    </a:lnTo>
                    <a:lnTo>
                      <a:pt x="927138" y="647090"/>
                    </a:lnTo>
                    <a:lnTo>
                      <a:pt x="928116" y="646239"/>
                    </a:lnTo>
                    <a:lnTo>
                      <a:pt x="928966" y="645502"/>
                    </a:lnTo>
                    <a:lnTo>
                      <a:pt x="931646" y="643178"/>
                    </a:lnTo>
                    <a:lnTo>
                      <a:pt x="932053" y="637933"/>
                    </a:lnTo>
                    <a:lnTo>
                      <a:pt x="932103" y="631621"/>
                    </a:lnTo>
                    <a:close/>
                  </a:path>
                  <a:path w="3617595" h="1268729">
                    <a:moveTo>
                      <a:pt x="1027595" y="641946"/>
                    </a:moveTo>
                    <a:lnTo>
                      <a:pt x="1023607" y="637527"/>
                    </a:lnTo>
                    <a:lnTo>
                      <a:pt x="1023378" y="637273"/>
                    </a:lnTo>
                    <a:lnTo>
                      <a:pt x="980020" y="632675"/>
                    </a:lnTo>
                    <a:lnTo>
                      <a:pt x="973582" y="632675"/>
                    </a:lnTo>
                    <a:lnTo>
                      <a:pt x="969175" y="636511"/>
                    </a:lnTo>
                    <a:lnTo>
                      <a:pt x="968565" y="641946"/>
                    </a:lnTo>
                    <a:lnTo>
                      <a:pt x="968578" y="648119"/>
                    </a:lnTo>
                    <a:lnTo>
                      <a:pt x="972502" y="652614"/>
                    </a:lnTo>
                    <a:lnTo>
                      <a:pt x="1016673" y="657466"/>
                    </a:lnTo>
                    <a:lnTo>
                      <a:pt x="1022273" y="657466"/>
                    </a:lnTo>
                    <a:lnTo>
                      <a:pt x="1024115" y="655866"/>
                    </a:lnTo>
                    <a:lnTo>
                      <a:pt x="1026795" y="653542"/>
                    </a:lnTo>
                    <a:lnTo>
                      <a:pt x="1027391" y="648119"/>
                    </a:lnTo>
                    <a:lnTo>
                      <a:pt x="1027442" y="641946"/>
                    </a:lnTo>
                    <a:lnTo>
                      <a:pt x="1027595" y="641946"/>
                    </a:lnTo>
                    <a:close/>
                  </a:path>
                  <a:path w="3617595" h="1268729">
                    <a:moveTo>
                      <a:pt x="1102601" y="386143"/>
                    </a:moveTo>
                    <a:lnTo>
                      <a:pt x="1006856" y="386143"/>
                    </a:lnTo>
                    <a:lnTo>
                      <a:pt x="1006856" y="395706"/>
                    </a:lnTo>
                    <a:lnTo>
                      <a:pt x="1102601" y="395706"/>
                    </a:lnTo>
                    <a:lnTo>
                      <a:pt x="1102601" y="386143"/>
                    </a:lnTo>
                    <a:close/>
                  </a:path>
                  <a:path w="3617595" h="1268729">
                    <a:moveTo>
                      <a:pt x="1119936" y="668756"/>
                    </a:moveTo>
                    <a:lnTo>
                      <a:pt x="1119530" y="667880"/>
                    </a:lnTo>
                    <a:lnTo>
                      <a:pt x="1119530" y="666216"/>
                    </a:lnTo>
                    <a:lnTo>
                      <a:pt x="1116876" y="662178"/>
                    </a:lnTo>
                    <a:lnTo>
                      <a:pt x="1076528" y="647877"/>
                    </a:lnTo>
                    <a:lnTo>
                      <a:pt x="1073035" y="647242"/>
                    </a:lnTo>
                    <a:lnTo>
                      <a:pt x="1072426" y="647242"/>
                    </a:lnTo>
                    <a:lnTo>
                      <a:pt x="1071283" y="646836"/>
                    </a:lnTo>
                    <a:lnTo>
                      <a:pt x="1070419" y="647242"/>
                    </a:lnTo>
                    <a:lnTo>
                      <a:pt x="1068806" y="647242"/>
                    </a:lnTo>
                    <a:lnTo>
                      <a:pt x="1064856" y="649897"/>
                    </a:lnTo>
                    <a:lnTo>
                      <a:pt x="1063358" y="654138"/>
                    </a:lnTo>
                    <a:lnTo>
                      <a:pt x="1062736" y="657669"/>
                    </a:lnTo>
                    <a:lnTo>
                      <a:pt x="1062736" y="658164"/>
                    </a:lnTo>
                    <a:lnTo>
                      <a:pt x="1062291" y="659384"/>
                    </a:lnTo>
                    <a:lnTo>
                      <a:pt x="1062736" y="660349"/>
                    </a:lnTo>
                    <a:lnTo>
                      <a:pt x="1062736" y="661924"/>
                    </a:lnTo>
                    <a:lnTo>
                      <a:pt x="1065263" y="665835"/>
                    </a:lnTo>
                    <a:lnTo>
                      <a:pt x="1065352" y="665975"/>
                    </a:lnTo>
                    <a:lnTo>
                      <a:pt x="1069606" y="667334"/>
                    </a:lnTo>
                    <a:lnTo>
                      <a:pt x="1069784" y="666877"/>
                    </a:lnTo>
                    <a:lnTo>
                      <a:pt x="1069886" y="666572"/>
                    </a:lnTo>
                    <a:lnTo>
                      <a:pt x="1069797" y="666877"/>
                    </a:lnTo>
                    <a:lnTo>
                      <a:pt x="1069606" y="667334"/>
                    </a:lnTo>
                    <a:lnTo>
                      <a:pt x="1070114" y="667486"/>
                    </a:lnTo>
                    <a:lnTo>
                      <a:pt x="1105725" y="680300"/>
                    </a:lnTo>
                    <a:lnTo>
                      <a:pt x="1109218" y="680897"/>
                    </a:lnTo>
                    <a:lnTo>
                      <a:pt x="1109726" y="680897"/>
                    </a:lnTo>
                    <a:lnTo>
                      <a:pt x="1110970" y="681342"/>
                    </a:lnTo>
                    <a:lnTo>
                      <a:pt x="1111885" y="680897"/>
                    </a:lnTo>
                    <a:lnTo>
                      <a:pt x="1113459" y="680897"/>
                    </a:lnTo>
                    <a:lnTo>
                      <a:pt x="1115796" y="679310"/>
                    </a:lnTo>
                    <a:lnTo>
                      <a:pt x="1117371" y="678243"/>
                    </a:lnTo>
                    <a:lnTo>
                      <a:pt x="1118895" y="674027"/>
                    </a:lnTo>
                    <a:lnTo>
                      <a:pt x="1119530" y="670509"/>
                    </a:lnTo>
                    <a:lnTo>
                      <a:pt x="1119530" y="669912"/>
                    </a:lnTo>
                    <a:lnTo>
                      <a:pt x="1119936" y="668756"/>
                    </a:lnTo>
                    <a:close/>
                  </a:path>
                  <a:path w="3617595" h="1268729">
                    <a:moveTo>
                      <a:pt x="1210106" y="700874"/>
                    </a:moveTo>
                    <a:lnTo>
                      <a:pt x="1209675" y="699985"/>
                    </a:lnTo>
                    <a:lnTo>
                      <a:pt x="1209675" y="698385"/>
                    </a:lnTo>
                    <a:lnTo>
                      <a:pt x="1207020" y="694474"/>
                    </a:lnTo>
                    <a:lnTo>
                      <a:pt x="1166672" y="679996"/>
                    </a:lnTo>
                    <a:lnTo>
                      <a:pt x="1163180" y="679361"/>
                    </a:lnTo>
                    <a:lnTo>
                      <a:pt x="1162621" y="679361"/>
                    </a:lnTo>
                    <a:lnTo>
                      <a:pt x="1161427" y="678929"/>
                    </a:lnTo>
                    <a:lnTo>
                      <a:pt x="1160526" y="679361"/>
                    </a:lnTo>
                    <a:lnTo>
                      <a:pt x="1158938" y="679361"/>
                    </a:lnTo>
                    <a:lnTo>
                      <a:pt x="1155039" y="682015"/>
                    </a:lnTo>
                    <a:lnTo>
                      <a:pt x="1153502" y="686257"/>
                    </a:lnTo>
                    <a:lnTo>
                      <a:pt x="1152867" y="689775"/>
                    </a:lnTo>
                    <a:lnTo>
                      <a:pt x="1152867" y="690372"/>
                    </a:lnTo>
                    <a:lnTo>
                      <a:pt x="1152461" y="691502"/>
                    </a:lnTo>
                    <a:lnTo>
                      <a:pt x="1152867" y="692391"/>
                    </a:lnTo>
                    <a:lnTo>
                      <a:pt x="1152867" y="694067"/>
                    </a:lnTo>
                    <a:lnTo>
                      <a:pt x="1154696" y="696861"/>
                    </a:lnTo>
                    <a:lnTo>
                      <a:pt x="1155598" y="698144"/>
                    </a:lnTo>
                    <a:lnTo>
                      <a:pt x="1195870" y="712406"/>
                    </a:lnTo>
                    <a:lnTo>
                      <a:pt x="1199362" y="713003"/>
                    </a:lnTo>
                    <a:lnTo>
                      <a:pt x="1199857" y="713003"/>
                    </a:lnTo>
                    <a:lnTo>
                      <a:pt x="1201115" y="713447"/>
                    </a:lnTo>
                    <a:lnTo>
                      <a:pt x="1202029" y="713003"/>
                    </a:lnTo>
                    <a:lnTo>
                      <a:pt x="1203604" y="713003"/>
                    </a:lnTo>
                    <a:lnTo>
                      <a:pt x="1205953" y="711428"/>
                    </a:lnTo>
                    <a:lnTo>
                      <a:pt x="1207541" y="710361"/>
                    </a:lnTo>
                    <a:lnTo>
                      <a:pt x="1209040" y="706120"/>
                    </a:lnTo>
                    <a:lnTo>
                      <a:pt x="1209675" y="702627"/>
                    </a:lnTo>
                    <a:lnTo>
                      <a:pt x="1209675" y="702081"/>
                    </a:lnTo>
                    <a:lnTo>
                      <a:pt x="1210106" y="700874"/>
                    </a:lnTo>
                    <a:close/>
                  </a:path>
                  <a:path w="3617595" h="1268729">
                    <a:moveTo>
                      <a:pt x="1300251" y="732993"/>
                    </a:moveTo>
                    <a:lnTo>
                      <a:pt x="1299819" y="732116"/>
                    </a:lnTo>
                    <a:lnTo>
                      <a:pt x="1299832" y="730504"/>
                    </a:lnTo>
                    <a:lnTo>
                      <a:pt x="1297165" y="726605"/>
                    </a:lnTo>
                    <a:lnTo>
                      <a:pt x="1257046" y="712304"/>
                    </a:lnTo>
                    <a:lnTo>
                      <a:pt x="1253515" y="711682"/>
                    </a:lnTo>
                    <a:lnTo>
                      <a:pt x="1252956" y="711682"/>
                    </a:lnTo>
                    <a:lnTo>
                      <a:pt x="1251788" y="711263"/>
                    </a:lnTo>
                    <a:lnTo>
                      <a:pt x="1250886" y="711682"/>
                    </a:lnTo>
                    <a:lnTo>
                      <a:pt x="1249248" y="711682"/>
                    </a:lnTo>
                    <a:lnTo>
                      <a:pt x="1245171" y="714324"/>
                    </a:lnTo>
                    <a:lnTo>
                      <a:pt x="1243647" y="718566"/>
                    </a:lnTo>
                    <a:lnTo>
                      <a:pt x="1243050" y="722058"/>
                    </a:lnTo>
                    <a:lnTo>
                      <a:pt x="1243050" y="722591"/>
                    </a:lnTo>
                    <a:lnTo>
                      <a:pt x="1242606" y="723811"/>
                    </a:lnTo>
                    <a:lnTo>
                      <a:pt x="1243050" y="724738"/>
                    </a:lnTo>
                    <a:lnTo>
                      <a:pt x="1243050" y="726300"/>
                    </a:lnTo>
                    <a:lnTo>
                      <a:pt x="1245692" y="730237"/>
                    </a:lnTo>
                    <a:lnTo>
                      <a:pt x="1286040" y="744524"/>
                    </a:lnTo>
                    <a:lnTo>
                      <a:pt x="1289532" y="745134"/>
                    </a:lnTo>
                    <a:lnTo>
                      <a:pt x="1290066" y="745134"/>
                    </a:lnTo>
                    <a:lnTo>
                      <a:pt x="1291285" y="745566"/>
                    </a:lnTo>
                    <a:lnTo>
                      <a:pt x="1292212" y="745134"/>
                    </a:lnTo>
                    <a:lnTo>
                      <a:pt x="1293825" y="745134"/>
                    </a:lnTo>
                    <a:lnTo>
                      <a:pt x="1296263" y="743546"/>
                    </a:lnTo>
                    <a:lnTo>
                      <a:pt x="1297838" y="742505"/>
                    </a:lnTo>
                    <a:lnTo>
                      <a:pt x="1299210" y="738238"/>
                    </a:lnTo>
                    <a:lnTo>
                      <a:pt x="1298448" y="737997"/>
                    </a:lnTo>
                    <a:lnTo>
                      <a:pt x="1299286" y="738238"/>
                    </a:lnTo>
                    <a:lnTo>
                      <a:pt x="1299260" y="737997"/>
                    </a:lnTo>
                    <a:lnTo>
                      <a:pt x="1299819" y="734745"/>
                    </a:lnTo>
                    <a:lnTo>
                      <a:pt x="1299819" y="734187"/>
                    </a:lnTo>
                    <a:lnTo>
                      <a:pt x="1300251" y="732993"/>
                    </a:lnTo>
                    <a:close/>
                  </a:path>
                  <a:path w="3617595" h="1268729">
                    <a:moveTo>
                      <a:pt x="1353121" y="1002068"/>
                    </a:moveTo>
                    <a:lnTo>
                      <a:pt x="1257376" y="1002068"/>
                    </a:lnTo>
                    <a:lnTo>
                      <a:pt x="1257376" y="1011631"/>
                    </a:lnTo>
                    <a:lnTo>
                      <a:pt x="1353121" y="1011631"/>
                    </a:lnTo>
                    <a:lnTo>
                      <a:pt x="1353121" y="1002068"/>
                    </a:lnTo>
                    <a:close/>
                  </a:path>
                  <a:path w="3617595" h="1268729">
                    <a:moveTo>
                      <a:pt x="1353121" y="469125"/>
                    </a:moveTo>
                    <a:lnTo>
                      <a:pt x="1257376" y="469125"/>
                    </a:lnTo>
                    <a:lnTo>
                      <a:pt x="1257376" y="478688"/>
                    </a:lnTo>
                    <a:lnTo>
                      <a:pt x="1353121" y="478688"/>
                    </a:lnTo>
                    <a:lnTo>
                      <a:pt x="1353121" y="469125"/>
                    </a:lnTo>
                    <a:close/>
                  </a:path>
                  <a:path w="3617595" h="1268729">
                    <a:moveTo>
                      <a:pt x="1392199" y="758139"/>
                    </a:moveTo>
                    <a:lnTo>
                      <a:pt x="1391945" y="757707"/>
                    </a:lnTo>
                    <a:lnTo>
                      <a:pt x="1391958" y="756145"/>
                    </a:lnTo>
                    <a:lnTo>
                      <a:pt x="1388910" y="752017"/>
                    </a:lnTo>
                    <a:lnTo>
                      <a:pt x="1347317" y="740803"/>
                    </a:lnTo>
                    <a:lnTo>
                      <a:pt x="1347495" y="740803"/>
                    </a:lnTo>
                    <a:lnTo>
                      <a:pt x="1344828" y="740511"/>
                    </a:lnTo>
                    <a:lnTo>
                      <a:pt x="1342529" y="740511"/>
                    </a:lnTo>
                    <a:lnTo>
                      <a:pt x="1341932" y="740371"/>
                    </a:lnTo>
                    <a:lnTo>
                      <a:pt x="1341678" y="740511"/>
                    </a:lnTo>
                    <a:lnTo>
                      <a:pt x="1340129" y="740511"/>
                    </a:lnTo>
                    <a:lnTo>
                      <a:pt x="1335874" y="743572"/>
                    </a:lnTo>
                    <a:lnTo>
                      <a:pt x="1335570" y="744689"/>
                    </a:lnTo>
                    <a:lnTo>
                      <a:pt x="1334681" y="748360"/>
                    </a:lnTo>
                    <a:lnTo>
                      <a:pt x="1335379" y="748550"/>
                    </a:lnTo>
                    <a:lnTo>
                      <a:pt x="1334579" y="748360"/>
                    </a:lnTo>
                    <a:lnTo>
                      <a:pt x="1334249" y="750785"/>
                    </a:lnTo>
                    <a:lnTo>
                      <a:pt x="1334249" y="752525"/>
                    </a:lnTo>
                    <a:lnTo>
                      <a:pt x="1333957" y="753541"/>
                    </a:lnTo>
                    <a:lnTo>
                      <a:pt x="1334249" y="754024"/>
                    </a:lnTo>
                    <a:lnTo>
                      <a:pt x="1334249" y="755484"/>
                    </a:lnTo>
                    <a:lnTo>
                      <a:pt x="1337398" y="759612"/>
                    </a:lnTo>
                    <a:lnTo>
                      <a:pt x="1341932" y="760895"/>
                    </a:lnTo>
                    <a:lnTo>
                      <a:pt x="1379029" y="770877"/>
                    </a:lnTo>
                    <a:lnTo>
                      <a:pt x="1381480" y="771144"/>
                    </a:lnTo>
                    <a:lnTo>
                      <a:pt x="1383639" y="771144"/>
                    </a:lnTo>
                    <a:lnTo>
                      <a:pt x="1384223" y="771283"/>
                    </a:lnTo>
                    <a:lnTo>
                      <a:pt x="1384465" y="771144"/>
                    </a:lnTo>
                    <a:lnTo>
                      <a:pt x="1386078" y="771144"/>
                    </a:lnTo>
                    <a:lnTo>
                      <a:pt x="1387627" y="770077"/>
                    </a:lnTo>
                    <a:lnTo>
                      <a:pt x="1388376" y="769569"/>
                    </a:lnTo>
                    <a:lnTo>
                      <a:pt x="1387322" y="769569"/>
                    </a:lnTo>
                    <a:lnTo>
                      <a:pt x="1387779" y="769315"/>
                    </a:lnTo>
                    <a:lnTo>
                      <a:pt x="1388732" y="769315"/>
                    </a:lnTo>
                    <a:lnTo>
                      <a:pt x="1390446" y="768134"/>
                    </a:lnTo>
                    <a:lnTo>
                      <a:pt x="1391564" y="763524"/>
                    </a:lnTo>
                    <a:lnTo>
                      <a:pt x="1390802" y="763295"/>
                    </a:lnTo>
                    <a:lnTo>
                      <a:pt x="1391691" y="763524"/>
                    </a:lnTo>
                    <a:lnTo>
                      <a:pt x="1391602" y="763295"/>
                    </a:lnTo>
                    <a:lnTo>
                      <a:pt x="1391932" y="760895"/>
                    </a:lnTo>
                    <a:lnTo>
                      <a:pt x="1391932" y="759091"/>
                    </a:lnTo>
                    <a:lnTo>
                      <a:pt x="1392199" y="758139"/>
                    </a:lnTo>
                    <a:close/>
                  </a:path>
                  <a:path w="3617595" h="1268729">
                    <a:moveTo>
                      <a:pt x="1484757" y="782662"/>
                    </a:moveTo>
                    <a:lnTo>
                      <a:pt x="1484477" y="782205"/>
                    </a:lnTo>
                    <a:lnTo>
                      <a:pt x="1484503" y="780694"/>
                    </a:lnTo>
                    <a:lnTo>
                      <a:pt x="1481442" y="776566"/>
                    </a:lnTo>
                    <a:lnTo>
                      <a:pt x="1439887" y="765543"/>
                    </a:lnTo>
                    <a:lnTo>
                      <a:pt x="1437106" y="765162"/>
                    </a:lnTo>
                    <a:lnTo>
                      <a:pt x="1435430" y="765162"/>
                    </a:lnTo>
                    <a:lnTo>
                      <a:pt x="1434477" y="764908"/>
                    </a:lnTo>
                    <a:lnTo>
                      <a:pt x="1434033" y="765162"/>
                    </a:lnTo>
                    <a:lnTo>
                      <a:pt x="1432509" y="765162"/>
                    </a:lnTo>
                    <a:lnTo>
                      <a:pt x="1428381" y="768197"/>
                    </a:lnTo>
                    <a:lnTo>
                      <a:pt x="1427137" y="772871"/>
                    </a:lnTo>
                    <a:lnTo>
                      <a:pt x="1426806" y="775296"/>
                    </a:lnTo>
                    <a:lnTo>
                      <a:pt x="1426781" y="777049"/>
                    </a:lnTo>
                    <a:lnTo>
                      <a:pt x="1426502" y="778065"/>
                    </a:lnTo>
                    <a:lnTo>
                      <a:pt x="1426768" y="778573"/>
                    </a:lnTo>
                    <a:lnTo>
                      <a:pt x="1426768" y="780110"/>
                    </a:lnTo>
                    <a:lnTo>
                      <a:pt x="1429804" y="784352"/>
                    </a:lnTo>
                    <a:lnTo>
                      <a:pt x="1434477" y="785634"/>
                    </a:lnTo>
                    <a:lnTo>
                      <a:pt x="1471574" y="795388"/>
                    </a:lnTo>
                    <a:lnTo>
                      <a:pt x="1474190" y="795743"/>
                    </a:lnTo>
                    <a:lnTo>
                      <a:pt x="1475765" y="795743"/>
                    </a:lnTo>
                    <a:lnTo>
                      <a:pt x="1476768" y="796023"/>
                    </a:lnTo>
                    <a:lnTo>
                      <a:pt x="1477238" y="795743"/>
                    </a:lnTo>
                    <a:lnTo>
                      <a:pt x="1478762" y="795743"/>
                    </a:lnTo>
                    <a:lnTo>
                      <a:pt x="1480273" y="794626"/>
                    </a:lnTo>
                    <a:lnTo>
                      <a:pt x="1480908" y="794169"/>
                    </a:lnTo>
                    <a:lnTo>
                      <a:pt x="1483029" y="792607"/>
                    </a:lnTo>
                    <a:lnTo>
                      <a:pt x="1484147" y="788035"/>
                    </a:lnTo>
                    <a:lnTo>
                      <a:pt x="1484147" y="787844"/>
                    </a:lnTo>
                    <a:lnTo>
                      <a:pt x="1484452" y="785634"/>
                    </a:lnTo>
                    <a:lnTo>
                      <a:pt x="1484464" y="783717"/>
                    </a:lnTo>
                    <a:lnTo>
                      <a:pt x="1484757" y="782662"/>
                    </a:lnTo>
                    <a:close/>
                  </a:path>
                  <a:path w="3617595" h="1268729">
                    <a:moveTo>
                      <a:pt x="1578394" y="817346"/>
                    </a:moveTo>
                    <a:lnTo>
                      <a:pt x="1573060" y="817346"/>
                    </a:lnTo>
                    <a:lnTo>
                      <a:pt x="1573580" y="816762"/>
                    </a:lnTo>
                    <a:lnTo>
                      <a:pt x="1573682" y="816635"/>
                    </a:lnTo>
                    <a:lnTo>
                      <a:pt x="1576882" y="816571"/>
                    </a:lnTo>
                    <a:lnTo>
                      <a:pt x="1573745" y="816571"/>
                    </a:lnTo>
                    <a:lnTo>
                      <a:pt x="1574114" y="816165"/>
                    </a:lnTo>
                    <a:lnTo>
                      <a:pt x="1574406" y="815835"/>
                    </a:lnTo>
                    <a:lnTo>
                      <a:pt x="1573326" y="815860"/>
                    </a:lnTo>
                    <a:lnTo>
                      <a:pt x="1574457" y="815784"/>
                    </a:lnTo>
                    <a:lnTo>
                      <a:pt x="1577289" y="812609"/>
                    </a:lnTo>
                    <a:lnTo>
                      <a:pt x="1577187" y="803592"/>
                    </a:lnTo>
                    <a:lnTo>
                      <a:pt x="1577098" y="801077"/>
                    </a:lnTo>
                    <a:lnTo>
                      <a:pt x="1574380" y="798537"/>
                    </a:lnTo>
                    <a:lnTo>
                      <a:pt x="1572539" y="796810"/>
                    </a:lnTo>
                    <a:lnTo>
                      <a:pt x="1566697" y="796810"/>
                    </a:lnTo>
                    <a:lnTo>
                      <a:pt x="1559026" y="797153"/>
                    </a:lnTo>
                    <a:lnTo>
                      <a:pt x="1532420" y="790067"/>
                    </a:lnTo>
                    <a:lnTo>
                      <a:pt x="1529740" y="789711"/>
                    </a:lnTo>
                    <a:lnTo>
                      <a:pt x="1528076" y="789711"/>
                    </a:lnTo>
                    <a:lnTo>
                      <a:pt x="1527035" y="789432"/>
                    </a:lnTo>
                    <a:lnTo>
                      <a:pt x="1526578" y="789711"/>
                    </a:lnTo>
                    <a:lnTo>
                      <a:pt x="1525117" y="789711"/>
                    </a:lnTo>
                    <a:lnTo>
                      <a:pt x="1520964" y="792886"/>
                    </a:lnTo>
                    <a:lnTo>
                      <a:pt x="1519669" y="797445"/>
                    </a:lnTo>
                    <a:lnTo>
                      <a:pt x="1519326" y="800176"/>
                    </a:lnTo>
                    <a:lnTo>
                      <a:pt x="1519313" y="801865"/>
                    </a:lnTo>
                    <a:lnTo>
                      <a:pt x="1519110" y="802614"/>
                    </a:lnTo>
                    <a:lnTo>
                      <a:pt x="1519047" y="802805"/>
                    </a:lnTo>
                    <a:lnTo>
                      <a:pt x="1519301" y="803262"/>
                    </a:lnTo>
                    <a:lnTo>
                      <a:pt x="1519301" y="804760"/>
                    </a:lnTo>
                    <a:lnTo>
                      <a:pt x="1522361" y="808901"/>
                    </a:lnTo>
                    <a:lnTo>
                      <a:pt x="1550466" y="816394"/>
                    </a:lnTo>
                    <a:lnTo>
                      <a:pt x="1552016" y="817867"/>
                    </a:lnTo>
                    <a:lnTo>
                      <a:pt x="1556600" y="817778"/>
                    </a:lnTo>
                    <a:lnTo>
                      <a:pt x="1557769" y="817753"/>
                    </a:lnTo>
                    <a:lnTo>
                      <a:pt x="1558556" y="817740"/>
                    </a:lnTo>
                    <a:lnTo>
                      <a:pt x="1559102" y="817880"/>
                    </a:lnTo>
                    <a:lnTo>
                      <a:pt x="1560156" y="818159"/>
                    </a:lnTo>
                    <a:lnTo>
                      <a:pt x="1560601" y="817880"/>
                    </a:lnTo>
                    <a:lnTo>
                      <a:pt x="1560906" y="817689"/>
                    </a:lnTo>
                    <a:lnTo>
                      <a:pt x="1562354" y="817664"/>
                    </a:lnTo>
                    <a:lnTo>
                      <a:pt x="1578394" y="817346"/>
                    </a:lnTo>
                    <a:close/>
                  </a:path>
                  <a:path w="3617595" h="1268729">
                    <a:moveTo>
                      <a:pt x="1605229" y="1073873"/>
                    </a:moveTo>
                    <a:lnTo>
                      <a:pt x="1509483" y="1073873"/>
                    </a:lnTo>
                    <a:lnTo>
                      <a:pt x="1509483" y="1083437"/>
                    </a:lnTo>
                    <a:lnTo>
                      <a:pt x="1605229" y="1083437"/>
                    </a:lnTo>
                    <a:lnTo>
                      <a:pt x="1605229" y="1073873"/>
                    </a:lnTo>
                    <a:close/>
                  </a:path>
                  <a:path w="3617595" h="1268729">
                    <a:moveTo>
                      <a:pt x="1673047" y="809002"/>
                    </a:moveTo>
                    <a:lnTo>
                      <a:pt x="1672932" y="800265"/>
                    </a:lnTo>
                    <a:lnTo>
                      <a:pt x="1672818" y="797471"/>
                    </a:lnTo>
                    <a:lnTo>
                      <a:pt x="1669923" y="794626"/>
                    </a:lnTo>
                    <a:lnTo>
                      <a:pt x="1668310" y="793038"/>
                    </a:lnTo>
                    <a:lnTo>
                      <a:pt x="1662239" y="793038"/>
                    </a:lnTo>
                    <a:lnTo>
                      <a:pt x="1623949" y="794626"/>
                    </a:lnTo>
                    <a:lnTo>
                      <a:pt x="1618462" y="794854"/>
                    </a:lnTo>
                    <a:lnTo>
                      <a:pt x="1614004" y="799350"/>
                    </a:lnTo>
                    <a:lnTo>
                      <a:pt x="1614119" y="808164"/>
                    </a:lnTo>
                    <a:lnTo>
                      <a:pt x="1614220" y="810920"/>
                    </a:lnTo>
                    <a:lnTo>
                      <a:pt x="1618945" y="815378"/>
                    </a:lnTo>
                    <a:lnTo>
                      <a:pt x="1624799" y="815378"/>
                    </a:lnTo>
                    <a:lnTo>
                      <a:pt x="1662391" y="813790"/>
                    </a:lnTo>
                    <a:lnTo>
                      <a:pt x="1668589" y="813574"/>
                    </a:lnTo>
                    <a:lnTo>
                      <a:pt x="1673047" y="809002"/>
                    </a:lnTo>
                    <a:close/>
                  </a:path>
                  <a:path w="3617595" h="1268729">
                    <a:moveTo>
                      <a:pt x="1768792" y="805421"/>
                    </a:moveTo>
                    <a:lnTo>
                      <a:pt x="1768665" y="796658"/>
                    </a:lnTo>
                    <a:lnTo>
                      <a:pt x="1768538" y="793864"/>
                    </a:lnTo>
                    <a:lnTo>
                      <a:pt x="1765554" y="791044"/>
                    </a:lnTo>
                    <a:lnTo>
                      <a:pt x="1763839" y="789432"/>
                    </a:lnTo>
                    <a:lnTo>
                      <a:pt x="1757972" y="789432"/>
                    </a:lnTo>
                    <a:lnTo>
                      <a:pt x="1719668" y="790829"/>
                    </a:lnTo>
                    <a:lnTo>
                      <a:pt x="1714169" y="791044"/>
                    </a:lnTo>
                    <a:lnTo>
                      <a:pt x="1709750" y="795782"/>
                    </a:lnTo>
                    <a:lnTo>
                      <a:pt x="1709851" y="804570"/>
                    </a:lnTo>
                    <a:lnTo>
                      <a:pt x="1709940" y="807313"/>
                    </a:lnTo>
                    <a:lnTo>
                      <a:pt x="1714512" y="811606"/>
                    </a:lnTo>
                    <a:lnTo>
                      <a:pt x="1719745" y="811606"/>
                    </a:lnTo>
                    <a:lnTo>
                      <a:pt x="1763737" y="809980"/>
                    </a:lnTo>
                    <a:lnTo>
                      <a:pt x="1764309" y="809980"/>
                    </a:lnTo>
                    <a:lnTo>
                      <a:pt x="1768792" y="805421"/>
                    </a:lnTo>
                    <a:close/>
                  </a:path>
                  <a:path w="3617595" h="1268729">
                    <a:moveTo>
                      <a:pt x="1855749" y="531355"/>
                    </a:moveTo>
                    <a:lnTo>
                      <a:pt x="1760004" y="531355"/>
                    </a:lnTo>
                    <a:lnTo>
                      <a:pt x="1760004" y="540918"/>
                    </a:lnTo>
                    <a:lnTo>
                      <a:pt x="1855749" y="540918"/>
                    </a:lnTo>
                    <a:lnTo>
                      <a:pt x="1855749" y="531355"/>
                    </a:lnTo>
                    <a:close/>
                  </a:path>
                  <a:path w="3617595" h="1268729">
                    <a:moveTo>
                      <a:pt x="1864512" y="792200"/>
                    </a:moveTo>
                    <a:lnTo>
                      <a:pt x="1859775" y="787463"/>
                    </a:lnTo>
                    <a:lnTo>
                      <a:pt x="1815858" y="787463"/>
                    </a:lnTo>
                    <a:lnTo>
                      <a:pt x="1809978" y="787463"/>
                    </a:lnTo>
                    <a:lnTo>
                      <a:pt x="1805495" y="792200"/>
                    </a:lnTo>
                    <a:lnTo>
                      <a:pt x="1805520" y="803643"/>
                    </a:lnTo>
                    <a:lnTo>
                      <a:pt x="1810029" y="808177"/>
                    </a:lnTo>
                    <a:lnTo>
                      <a:pt x="1859775" y="808177"/>
                    </a:lnTo>
                    <a:lnTo>
                      <a:pt x="1861426" y="806602"/>
                    </a:lnTo>
                    <a:lnTo>
                      <a:pt x="1864512" y="803643"/>
                    </a:lnTo>
                    <a:lnTo>
                      <a:pt x="1864512" y="792200"/>
                    </a:lnTo>
                    <a:close/>
                  </a:path>
                  <a:path w="3617595" h="1268729">
                    <a:moveTo>
                      <a:pt x="1960257" y="792200"/>
                    </a:moveTo>
                    <a:lnTo>
                      <a:pt x="1955533" y="787463"/>
                    </a:lnTo>
                    <a:lnTo>
                      <a:pt x="1911604" y="787463"/>
                    </a:lnTo>
                    <a:lnTo>
                      <a:pt x="1905723" y="787463"/>
                    </a:lnTo>
                    <a:lnTo>
                      <a:pt x="1901240" y="792200"/>
                    </a:lnTo>
                    <a:lnTo>
                      <a:pt x="1901266" y="803643"/>
                    </a:lnTo>
                    <a:lnTo>
                      <a:pt x="1905774" y="808177"/>
                    </a:lnTo>
                    <a:lnTo>
                      <a:pt x="1955495" y="808177"/>
                    </a:lnTo>
                    <a:lnTo>
                      <a:pt x="1957158" y="806602"/>
                    </a:lnTo>
                    <a:lnTo>
                      <a:pt x="1960257" y="803643"/>
                    </a:lnTo>
                    <a:lnTo>
                      <a:pt x="1960257" y="792200"/>
                    </a:lnTo>
                    <a:close/>
                  </a:path>
                  <a:path w="3617595" h="1268729">
                    <a:moveTo>
                      <a:pt x="2056003" y="803643"/>
                    </a:moveTo>
                    <a:lnTo>
                      <a:pt x="2055977" y="792200"/>
                    </a:lnTo>
                    <a:lnTo>
                      <a:pt x="2051265" y="787463"/>
                    </a:lnTo>
                    <a:lnTo>
                      <a:pt x="2007323" y="787463"/>
                    </a:lnTo>
                    <a:lnTo>
                      <a:pt x="2001481" y="787463"/>
                    </a:lnTo>
                    <a:lnTo>
                      <a:pt x="1996960" y="792200"/>
                    </a:lnTo>
                    <a:lnTo>
                      <a:pt x="1996986" y="803643"/>
                    </a:lnTo>
                    <a:lnTo>
                      <a:pt x="2001532" y="808177"/>
                    </a:lnTo>
                    <a:lnTo>
                      <a:pt x="2051240" y="808177"/>
                    </a:lnTo>
                    <a:lnTo>
                      <a:pt x="2052904" y="806602"/>
                    </a:lnTo>
                    <a:lnTo>
                      <a:pt x="2056003" y="803643"/>
                    </a:lnTo>
                    <a:close/>
                  </a:path>
                  <a:path w="3617595" h="1268729">
                    <a:moveTo>
                      <a:pt x="2107844" y="532942"/>
                    </a:moveTo>
                    <a:lnTo>
                      <a:pt x="2012137" y="532942"/>
                    </a:lnTo>
                    <a:lnTo>
                      <a:pt x="2012137" y="542505"/>
                    </a:lnTo>
                    <a:lnTo>
                      <a:pt x="2055202" y="542505"/>
                    </a:lnTo>
                    <a:lnTo>
                      <a:pt x="2055202" y="749935"/>
                    </a:lnTo>
                    <a:lnTo>
                      <a:pt x="2064766" y="749935"/>
                    </a:lnTo>
                    <a:lnTo>
                      <a:pt x="2064766" y="542505"/>
                    </a:lnTo>
                    <a:lnTo>
                      <a:pt x="2107844" y="542505"/>
                    </a:lnTo>
                    <a:lnTo>
                      <a:pt x="2107844" y="532942"/>
                    </a:lnTo>
                    <a:close/>
                  </a:path>
                  <a:path w="3617595" h="1268729">
                    <a:moveTo>
                      <a:pt x="2148738" y="778065"/>
                    </a:moveTo>
                    <a:lnTo>
                      <a:pt x="2148497" y="777240"/>
                    </a:lnTo>
                    <a:lnTo>
                      <a:pt x="2148497" y="775690"/>
                    </a:lnTo>
                    <a:lnTo>
                      <a:pt x="2148167" y="773277"/>
                    </a:lnTo>
                    <a:lnTo>
                      <a:pt x="2148116" y="772871"/>
                    </a:lnTo>
                    <a:lnTo>
                      <a:pt x="2146858" y="768223"/>
                    </a:lnTo>
                    <a:lnTo>
                      <a:pt x="2144966" y="766940"/>
                    </a:lnTo>
                    <a:lnTo>
                      <a:pt x="2142642" y="765352"/>
                    </a:lnTo>
                    <a:lnTo>
                      <a:pt x="2141016" y="765352"/>
                    </a:lnTo>
                    <a:lnTo>
                      <a:pt x="2140559" y="765111"/>
                    </a:lnTo>
                    <a:lnTo>
                      <a:pt x="2139696" y="765352"/>
                    </a:lnTo>
                    <a:lnTo>
                      <a:pt x="2138184" y="765352"/>
                    </a:lnTo>
                    <a:lnTo>
                      <a:pt x="2135378" y="765733"/>
                    </a:lnTo>
                    <a:lnTo>
                      <a:pt x="2098484" y="776109"/>
                    </a:lnTo>
                    <a:lnTo>
                      <a:pt x="2098649" y="776732"/>
                    </a:lnTo>
                    <a:lnTo>
                      <a:pt x="2098446" y="776109"/>
                    </a:lnTo>
                    <a:lnTo>
                      <a:pt x="2093315" y="777760"/>
                    </a:lnTo>
                    <a:lnTo>
                      <a:pt x="2093823" y="777760"/>
                    </a:lnTo>
                    <a:lnTo>
                      <a:pt x="2090953" y="781672"/>
                    </a:lnTo>
                    <a:lnTo>
                      <a:pt x="2090953" y="783259"/>
                    </a:lnTo>
                    <a:lnTo>
                      <a:pt x="2090839" y="783450"/>
                    </a:lnTo>
                    <a:lnTo>
                      <a:pt x="2090712" y="783666"/>
                    </a:lnTo>
                    <a:lnTo>
                      <a:pt x="2090953" y="784567"/>
                    </a:lnTo>
                    <a:lnTo>
                      <a:pt x="2090953" y="786269"/>
                    </a:lnTo>
                    <a:lnTo>
                      <a:pt x="2091283" y="788644"/>
                    </a:lnTo>
                    <a:lnTo>
                      <a:pt x="2091334" y="789051"/>
                    </a:lnTo>
                    <a:lnTo>
                      <a:pt x="2092604" y="793584"/>
                    </a:lnTo>
                    <a:lnTo>
                      <a:pt x="2096858" y="796569"/>
                    </a:lnTo>
                    <a:lnTo>
                      <a:pt x="2098446" y="796569"/>
                    </a:lnTo>
                    <a:lnTo>
                      <a:pt x="2098890" y="796810"/>
                    </a:lnTo>
                    <a:lnTo>
                      <a:pt x="2099792" y="796569"/>
                    </a:lnTo>
                    <a:lnTo>
                      <a:pt x="2101481" y="796569"/>
                    </a:lnTo>
                    <a:lnTo>
                      <a:pt x="2104263" y="796188"/>
                    </a:lnTo>
                    <a:lnTo>
                      <a:pt x="2106930" y="795426"/>
                    </a:lnTo>
                    <a:lnTo>
                      <a:pt x="2139264" y="786104"/>
                    </a:lnTo>
                    <a:lnTo>
                      <a:pt x="2140978" y="785634"/>
                    </a:lnTo>
                    <a:lnTo>
                      <a:pt x="2143912" y="784847"/>
                    </a:lnTo>
                    <a:lnTo>
                      <a:pt x="2145627" y="784377"/>
                    </a:lnTo>
                    <a:lnTo>
                      <a:pt x="2148522" y="780135"/>
                    </a:lnTo>
                    <a:lnTo>
                      <a:pt x="2148509" y="778510"/>
                    </a:lnTo>
                    <a:lnTo>
                      <a:pt x="2148738" y="778065"/>
                    </a:lnTo>
                    <a:close/>
                  </a:path>
                  <a:path w="3617595" h="1268729">
                    <a:moveTo>
                      <a:pt x="2240902" y="751928"/>
                    </a:moveTo>
                    <a:lnTo>
                      <a:pt x="2240635" y="750938"/>
                    </a:lnTo>
                    <a:lnTo>
                      <a:pt x="2240635" y="749338"/>
                    </a:lnTo>
                    <a:lnTo>
                      <a:pt x="2240330" y="746988"/>
                    </a:lnTo>
                    <a:lnTo>
                      <a:pt x="2234755" y="739038"/>
                    </a:lnTo>
                    <a:lnTo>
                      <a:pt x="2233168" y="739038"/>
                    </a:lnTo>
                    <a:lnTo>
                      <a:pt x="2232710" y="738784"/>
                    </a:lnTo>
                    <a:lnTo>
                      <a:pt x="2231821" y="739038"/>
                    </a:lnTo>
                    <a:lnTo>
                      <a:pt x="2230247" y="739038"/>
                    </a:lnTo>
                    <a:lnTo>
                      <a:pt x="2227516" y="739419"/>
                    </a:lnTo>
                    <a:lnTo>
                      <a:pt x="2190610" y="749973"/>
                    </a:lnTo>
                    <a:lnTo>
                      <a:pt x="2185974" y="751230"/>
                    </a:lnTo>
                    <a:lnTo>
                      <a:pt x="2183092" y="755459"/>
                    </a:lnTo>
                    <a:lnTo>
                      <a:pt x="2183092" y="757085"/>
                    </a:lnTo>
                    <a:lnTo>
                      <a:pt x="2182850" y="757542"/>
                    </a:lnTo>
                    <a:lnTo>
                      <a:pt x="2183092" y="758405"/>
                    </a:lnTo>
                    <a:lnTo>
                      <a:pt x="2183092" y="759917"/>
                    </a:lnTo>
                    <a:lnTo>
                      <a:pt x="2183422" y="762317"/>
                    </a:lnTo>
                    <a:lnTo>
                      <a:pt x="2183485" y="762723"/>
                    </a:lnTo>
                    <a:lnTo>
                      <a:pt x="2184743" y="767384"/>
                    </a:lnTo>
                    <a:lnTo>
                      <a:pt x="2188946" y="770255"/>
                    </a:lnTo>
                    <a:lnTo>
                      <a:pt x="2190559" y="770255"/>
                    </a:lnTo>
                    <a:lnTo>
                      <a:pt x="2191029" y="770496"/>
                    </a:lnTo>
                    <a:lnTo>
                      <a:pt x="2191880" y="770255"/>
                    </a:lnTo>
                    <a:lnTo>
                      <a:pt x="2193404" y="770255"/>
                    </a:lnTo>
                    <a:lnTo>
                      <a:pt x="2196249" y="769861"/>
                    </a:lnTo>
                    <a:lnTo>
                      <a:pt x="2200516" y="768654"/>
                    </a:lnTo>
                    <a:lnTo>
                      <a:pt x="2233142" y="759485"/>
                    </a:lnTo>
                    <a:lnTo>
                      <a:pt x="2235568" y="758710"/>
                    </a:lnTo>
                    <a:lnTo>
                      <a:pt x="2237651" y="758063"/>
                    </a:lnTo>
                    <a:lnTo>
                      <a:pt x="2240635" y="753922"/>
                    </a:lnTo>
                    <a:lnTo>
                      <a:pt x="2240635" y="752398"/>
                    </a:lnTo>
                    <a:lnTo>
                      <a:pt x="2240902" y="751928"/>
                    </a:lnTo>
                    <a:close/>
                  </a:path>
                  <a:path w="3617595" h="1268729">
                    <a:moveTo>
                      <a:pt x="2333040" y="725614"/>
                    </a:moveTo>
                    <a:lnTo>
                      <a:pt x="2332786" y="725208"/>
                    </a:lnTo>
                    <a:lnTo>
                      <a:pt x="2332799" y="723722"/>
                    </a:lnTo>
                    <a:lnTo>
                      <a:pt x="2329650" y="719582"/>
                    </a:lnTo>
                    <a:lnTo>
                      <a:pt x="2318740" y="717042"/>
                    </a:lnTo>
                    <a:lnTo>
                      <a:pt x="2318524" y="717042"/>
                    </a:lnTo>
                    <a:lnTo>
                      <a:pt x="2316823" y="715797"/>
                    </a:lnTo>
                    <a:lnTo>
                      <a:pt x="2315311" y="715797"/>
                    </a:lnTo>
                    <a:lnTo>
                      <a:pt x="2314702" y="715441"/>
                    </a:lnTo>
                    <a:lnTo>
                      <a:pt x="2313381" y="715797"/>
                    </a:lnTo>
                    <a:lnTo>
                      <a:pt x="2312860" y="715797"/>
                    </a:lnTo>
                    <a:lnTo>
                      <a:pt x="2311273" y="715797"/>
                    </a:lnTo>
                    <a:lnTo>
                      <a:pt x="2309990" y="715797"/>
                    </a:lnTo>
                    <a:lnTo>
                      <a:pt x="2309317" y="715632"/>
                    </a:lnTo>
                    <a:lnTo>
                      <a:pt x="2309037" y="715797"/>
                    </a:lnTo>
                    <a:lnTo>
                      <a:pt x="2307539" y="715797"/>
                    </a:lnTo>
                    <a:lnTo>
                      <a:pt x="2305875" y="717042"/>
                    </a:lnTo>
                    <a:lnTo>
                      <a:pt x="2282774" y="723595"/>
                    </a:lnTo>
                    <a:lnTo>
                      <a:pt x="2282774" y="724408"/>
                    </a:lnTo>
                    <a:lnTo>
                      <a:pt x="2282634" y="724001"/>
                    </a:lnTo>
                    <a:lnTo>
                      <a:pt x="2282558" y="723722"/>
                    </a:lnTo>
                    <a:lnTo>
                      <a:pt x="2282761" y="724408"/>
                    </a:lnTo>
                    <a:lnTo>
                      <a:pt x="2282774" y="723595"/>
                    </a:lnTo>
                    <a:lnTo>
                      <a:pt x="2282317" y="723722"/>
                    </a:lnTo>
                    <a:lnTo>
                      <a:pt x="2277745" y="725182"/>
                    </a:lnTo>
                    <a:lnTo>
                      <a:pt x="2277973" y="725182"/>
                    </a:lnTo>
                    <a:lnTo>
                      <a:pt x="2275040" y="729221"/>
                    </a:lnTo>
                    <a:lnTo>
                      <a:pt x="2275065" y="730719"/>
                    </a:lnTo>
                    <a:lnTo>
                      <a:pt x="2274798" y="731189"/>
                    </a:lnTo>
                    <a:lnTo>
                      <a:pt x="2275103" y="732358"/>
                    </a:lnTo>
                    <a:lnTo>
                      <a:pt x="2275167" y="734707"/>
                    </a:lnTo>
                    <a:lnTo>
                      <a:pt x="2275217" y="735050"/>
                    </a:lnTo>
                    <a:lnTo>
                      <a:pt x="2275294" y="735634"/>
                    </a:lnTo>
                    <a:lnTo>
                      <a:pt x="2275395" y="736384"/>
                    </a:lnTo>
                    <a:lnTo>
                      <a:pt x="2275509" y="736854"/>
                    </a:lnTo>
                    <a:lnTo>
                      <a:pt x="2276881" y="741108"/>
                    </a:lnTo>
                    <a:lnTo>
                      <a:pt x="2280996" y="744118"/>
                    </a:lnTo>
                    <a:lnTo>
                      <a:pt x="2282545" y="744118"/>
                    </a:lnTo>
                    <a:lnTo>
                      <a:pt x="2282964" y="744359"/>
                    </a:lnTo>
                    <a:lnTo>
                      <a:pt x="2283866" y="744118"/>
                    </a:lnTo>
                    <a:lnTo>
                      <a:pt x="2285593" y="744118"/>
                    </a:lnTo>
                    <a:lnTo>
                      <a:pt x="2288375" y="743737"/>
                    </a:lnTo>
                    <a:lnTo>
                      <a:pt x="2292718" y="742505"/>
                    </a:lnTo>
                    <a:lnTo>
                      <a:pt x="2312682" y="736854"/>
                    </a:lnTo>
                    <a:lnTo>
                      <a:pt x="2313013" y="736854"/>
                    </a:lnTo>
                    <a:lnTo>
                      <a:pt x="2320086" y="738568"/>
                    </a:lnTo>
                    <a:lnTo>
                      <a:pt x="2322499" y="738847"/>
                    </a:lnTo>
                    <a:lnTo>
                      <a:pt x="2324862" y="738847"/>
                    </a:lnTo>
                    <a:lnTo>
                      <a:pt x="2325471" y="738987"/>
                    </a:lnTo>
                    <a:lnTo>
                      <a:pt x="2325687" y="738847"/>
                    </a:lnTo>
                    <a:lnTo>
                      <a:pt x="2327224" y="738847"/>
                    </a:lnTo>
                    <a:lnTo>
                      <a:pt x="2329383" y="737235"/>
                    </a:lnTo>
                    <a:lnTo>
                      <a:pt x="2331516" y="735634"/>
                    </a:lnTo>
                    <a:lnTo>
                      <a:pt x="2332634" y="730999"/>
                    </a:lnTo>
                    <a:lnTo>
                      <a:pt x="2332748" y="730034"/>
                    </a:lnTo>
                    <a:lnTo>
                      <a:pt x="2332774" y="726770"/>
                    </a:lnTo>
                    <a:lnTo>
                      <a:pt x="2332952" y="726020"/>
                    </a:lnTo>
                    <a:lnTo>
                      <a:pt x="2333040" y="725614"/>
                    </a:lnTo>
                    <a:close/>
                  </a:path>
                  <a:path w="3617595" h="1268729">
                    <a:moveTo>
                      <a:pt x="2359964" y="438797"/>
                    </a:moveTo>
                    <a:lnTo>
                      <a:pt x="2264219" y="438797"/>
                    </a:lnTo>
                    <a:lnTo>
                      <a:pt x="2264219" y="448360"/>
                    </a:lnTo>
                    <a:lnTo>
                      <a:pt x="2307323" y="448360"/>
                    </a:lnTo>
                    <a:lnTo>
                      <a:pt x="2307323" y="678141"/>
                    </a:lnTo>
                    <a:lnTo>
                      <a:pt x="2316886" y="678141"/>
                    </a:lnTo>
                    <a:lnTo>
                      <a:pt x="2316886" y="448360"/>
                    </a:lnTo>
                    <a:lnTo>
                      <a:pt x="2359964" y="448360"/>
                    </a:lnTo>
                    <a:lnTo>
                      <a:pt x="2359964" y="438797"/>
                    </a:lnTo>
                    <a:close/>
                  </a:path>
                  <a:path w="3617595" h="1268729">
                    <a:moveTo>
                      <a:pt x="2426195" y="747560"/>
                    </a:moveTo>
                    <a:lnTo>
                      <a:pt x="2425992" y="747242"/>
                    </a:lnTo>
                    <a:lnTo>
                      <a:pt x="2426030" y="745807"/>
                    </a:lnTo>
                    <a:lnTo>
                      <a:pt x="2422804" y="741514"/>
                    </a:lnTo>
                    <a:lnTo>
                      <a:pt x="2380691" y="731634"/>
                    </a:lnTo>
                    <a:lnTo>
                      <a:pt x="2378329" y="731354"/>
                    </a:lnTo>
                    <a:lnTo>
                      <a:pt x="2376030" y="731354"/>
                    </a:lnTo>
                    <a:lnTo>
                      <a:pt x="2375331" y="731189"/>
                    </a:lnTo>
                    <a:lnTo>
                      <a:pt x="2375065" y="731354"/>
                    </a:lnTo>
                    <a:lnTo>
                      <a:pt x="2373630" y="731354"/>
                    </a:lnTo>
                    <a:lnTo>
                      <a:pt x="2369477" y="734606"/>
                    </a:lnTo>
                    <a:lnTo>
                      <a:pt x="2368359" y="739394"/>
                    </a:lnTo>
                    <a:lnTo>
                      <a:pt x="2368321" y="739800"/>
                    </a:lnTo>
                    <a:lnTo>
                      <a:pt x="2368092" y="741514"/>
                    </a:lnTo>
                    <a:lnTo>
                      <a:pt x="2368067" y="743432"/>
                    </a:lnTo>
                    <a:lnTo>
                      <a:pt x="2367762" y="744562"/>
                    </a:lnTo>
                    <a:lnTo>
                      <a:pt x="2368054" y="745058"/>
                    </a:lnTo>
                    <a:lnTo>
                      <a:pt x="2368054" y="746518"/>
                    </a:lnTo>
                    <a:lnTo>
                      <a:pt x="2371229" y="750620"/>
                    </a:lnTo>
                    <a:lnTo>
                      <a:pt x="2413241" y="760488"/>
                    </a:lnTo>
                    <a:lnTo>
                      <a:pt x="2415730" y="760793"/>
                    </a:lnTo>
                    <a:lnTo>
                      <a:pt x="2418067" y="760793"/>
                    </a:lnTo>
                    <a:lnTo>
                      <a:pt x="2418613" y="760920"/>
                    </a:lnTo>
                    <a:lnTo>
                      <a:pt x="2418829" y="760793"/>
                    </a:lnTo>
                    <a:lnTo>
                      <a:pt x="2420404" y="760793"/>
                    </a:lnTo>
                    <a:lnTo>
                      <a:pt x="2422639" y="759180"/>
                    </a:lnTo>
                    <a:lnTo>
                      <a:pt x="2425966" y="748525"/>
                    </a:lnTo>
                    <a:lnTo>
                      <a:pt x="2426195" y="747560"/>
                    </a:lnTo>
                    <a:close/>
                  </a:path>
                  <a:path w="3617595" h="1268729">
                    <a:moveTo>
                      <a:pt x="2519337" y="769480"/>
                    </a:moveTo>
                    <a:lnTo>
                      <a:pt x="2519172" y="769239"/>
                    </a:lnTo>
                    <a:lnTo>
                      <a:pt x="2519184" y="767727"/>
                    </a:lnTo>
                    <a:lnTo>
                      <a:pt x="2515959" y="763435"/>
                    </a:lnTo>
                    <a:lnTo>
                      <a:pt x="2474087" y="753605"/>
                    </a:lnTo>
                    <a:lnTo>
                      <a:pt x="2471534" y="753300"/>
                    </a:lnTo>
                    <a:lnTo>
                      <a:pt x="2469362" y="753300"/>
                    </a:lnTo>
                    <a:lnTo>
                      <a:pt x="2468664" y="753135"/>
                    </a:lnTo>
                    <a:lnTo>
                      <a:pt x="2468397" y="753300"/>
                    </a:lnTo>
                    <a:lnTo>
                      <a:pt x="2466911" y="753300"/>
                    </a:lnTo>
                    <a:lnTo>
                      <a:pt x="2462631" y="756526"/>
                    </a:lnTo>
                    <a:lnTo>
                      <a:pt x="2461501" y="761339"/>
                    </a:lnTo>
                    <a:lnTo>
                      <a:pt x="2461387" y="762355"/>
                    </a:lnTo>
                    <a:lnTo>
                      <a:pt x="2461323" y="765721"/>
                    </a:lnTo>
                    <a:lnTo>
                      <a:pt x="2461095" y="766699"/>
                    </a:lnTo>
                    <a:lnTo>
                      <a:pt x="2461298" y="767029"/>
                    </a:lnTo>
                    <a:lnTo>
                      <a:pt x="2461272" y="768464"/>
                    </a:lnTo>
                    <a:lnTo>
                      <a:pt x="2464460" y="772541"/>
                    </a:lnTo>
                    <a:lnTo>
                      <a:pt x="2506383" y="782624"/>
                    </a:lnTo>
                    <a:lnTo>
                      <a:pt x="2508758" y="782904"/>
                    </a:lnTo>
                    <a:lnTo>
                      <a:pt x="2511044" y="782904"/>
                    </a:lnTo>
                    <a:lnTo>
                      <a:pt x="2511742" y="783069"/>
                    </a:lnTo>
                    <a:lnTo>
                      <a:pt x="2512009" y="782904"/>
                    </a:lnTo>
                    <a:lnTo>
                      <a:pt x="2513520" y="782904"/>
                    </a:lnTo>
                    <a:lnTo>
                      <a:pt x="2515628" y="781316"/>
                    </a:lnTo>
                    <a:lnTo>
                      <a:pt x="2517813" y="779678"/>
                    </a:lnTo>
                    <a:lnTo>
                      <a:pt x="2518905" y="774865"/>
                    </a:lnTo>
                    <a:lnTo>
                      <a:pt x="2519172" y="772541"/>
                    </a:lnTo>
                    <a:lnTo>
                      <a:pt x="2519172" y="770178"/>
                    </a:lnTo>
                    <a:lnTo>
                      <a:pt x="2519337" y="769480"/>
                    </a:lnTo>
                    <a:close/>
                  </a:path>
                  <a:path w="3617595" h="1268729">
                    <a:moveTo>
                      <a:pt x="2610497" y="1059522"/>
                    </a:moveTo>
                    <a:lnTo>
                      <a:pt x="2514752" y="1059522"/>
                    </a:lnTo>
                    <a:lnTo>
                      <a:pt x="2514752" y="1069086"/>
                    </a:lnTo>
                    <a:lnTo>
                      <a:pt x="2610497" y="1069086"/>
                    </a:lnTo>
                    <a:lnTo>
                      <a:pt x="2610497" y="1059522"/>
                    </a:lnTo>
                    <a:close/>
                  </a:path>
                  <a:path w="3617595" h="1268729">
                    <a:moveTo>
                      <a:pt x="2610497" y="501027"/>
                    </a:moveTo>
                    <a:lnTo>
                      <a:pt x="2514752" y="501027"/>
                    </a:lnTo>
                    <a:lnTo>
                      <a:pt x="2514752" y="510590"/>
                    </a:lnTo>
                    <a:lnTo>
                      <a:pt x="2610497" y="510590"/>
                    </a:lnTo>
                    <a:lnTo>
                      <a:pt x="2610497" y="501027"/>
                    </a:lnTo>
                    <a:close/>
                  </a:path>
                  <a:path w="3617595" h="1268729">
                    <a:moveTo>
                      <a:pt x="2611678" y="796620"/>
                    </a:moveTo>
                    <a:lnTo>
                      <a:pt x="2611234" y="795743"/>
                    </a:lnTo>
                    <a:lnTo>
                      <a:pt x="2611234" y="794194"/>
                    </a:lnTo>
                    <a:lnTo>
                      <a:pt x="2610396" y="792899"/>
                    </a:lnTo>
                    <a:lnTo>
                      <a:pt x="2608542" y="790206"/>
                    </a:lnTo>
                    <a:lnTo>
                      <a:pt x="2608884" y="790206"/>
                    </a:lnTo>
                    <a:lnTo>
                      <a:pt x="2606522" y="789432"/>
                    </a:lnTo>
                    <a:lnTo>
                      <a:pt x="2604211" y="788695"/>
                    </a:lnTo>
                    <a:lnTo>
                      <a:pt x="2603919" y="789432"/>
                    </a:lnTo>
                    <a:lnTo>
                      <a:pt x="2604147" y="788695"/>
                    </a:lnTo>
                    <a:lnTo>
                      <a:pt x="2568079" y="776122"/>
                    </a:lnTo>
                    <a:lnTo>
                      <a:pt x="2567813" y="776846"/>
                    </a:lnTo>
                    <a:lnTo>
                      <a:pt x="2568079" y="776122"/>
                    </a:lnTo>
                    <a:lnTo>
                      <a:pt x="2564574" y="775487"/>
                    </a:lnTo>
                    <a:lnTo>
                      <a:pt x="2563952" y="775487"/>
                    </a:lnTo>
                    <a:lnTo>
                      <a:pt x="2562834" y="775093"/>
                    </a:lnTo>
                    <a:lnTo>
                      <a:pt x="2562009" y="775487"/>
                    </a:lnTo>
                    <a:lnTo>
                      <a:pt x="2560345" y="775487"/>
                    </a:lnTo>
                    <a:lnTo>
                      <a:pt x="2556408" y="778141"/>
                    </a:lnTo>
                    <a:lnTo>
                      <a:pt x="2554871" y="782383"/>
                    </a:lnTo>
                    <a:lnTo>
                      <a:pt x="2554300" y="785799"/>
                    </a:lnTo>
                    <a:lnTo>
                      <a:pt x="2554300" y="786320"/>
                    </a:lnTo>
                    <a:lnTo>
                      <a:pt x="2553830" y="787628"/>
                    </a:lnTo>
                    <a:lnTo>
                      <a:pt x="2554338" y="788657"/>
                    </a:lnTo>
                    <a:lnTo>
                      <a:pt x="2554363" y="790206"/>
                    </a:lnTo>
                    <a:lnTo>
                      <a:pt x="2557056" y="794194"/>
                    </a:lnTo>
                    <a:lnTo>
                      <a:pt x="2561374" y="795591"/>
                    </a:lnTo>
                    <a:lnTo>
                      <a:pt x="2597454" y="808164"/>
                    </a:lnTo>
                    <a:lnTo>
                      <a:pt x="2600960" y="808761"/>
                    </a:lnTo>
                    <a:lnTo>
                      <a:pt x="2601506" y="808761"/>
                    </a:lnTo>
                    <a:lnTo>
                      <a:pt x="2602700" y="809193"/>
                    </a:lnTo>
                    <a:lnTo>
                      <a:pt x="2603589" y="808761"/>
                    </a:lnTo>
                    <a:lnTo>
                      <a:pt x="2605189" y="808761"/>
                    </a:lnTo>
                    <a:lnTo>
                      <a:pt x="2607551" y="807173"/>
                    </a:lnTo>
                    <a:lnTo>
                      <a:pt x="2609138" y="806107"/>
                    </a:lnTo>
                    <a:lnTo>
                      <a:pt x="2610637" y="801878"/>
                    </a:lnTo>
                    <a:lnTo>
                      <a:pt x="2611234" y="798487"/>
                    </a:lnTo>
                    <a:lnTo>
                      <a:pt x="2611234" y="797864"/>
                    </a:lnTo>
                    <a:lnTo>
                      <a:pt x="2611678" y="796620"/>
                    </a:lnTo>
                    <a:close/>
                  </a:path>
                  <a:path w="3617595" h="1268729">
                    <a:moveTo>
                      <a:pt x="2702026" y="828128"/>
                    </a:moveTo>
                    <a:lnTo>
                      <a:pt x="2701594" y="827201"/>
                    </a:lnTo>
                    <a:lnTo>
                      <a:pt x="2701594" y="825588"/>
                    </a:lnTo>
                    <a:lnTo>
                      <a:pt x="2698978" y="821524"/>
                    </a:lnTo>
                    <a:lnTo>
                      <a:pt x="2694736" y="819988"/>
                    </a:lnTo>
                    <a:lnTo>
                      <a:pt x="2658402" y="807440"/>
                    </a:lnTo>
                    <a:lnTo>
                      <a:pt x="2658160" y="808177"/>
                    </a:lnTo>
                    <a:lnTo>
                      <a:pt x="2658402" y="807440"/>
                    </a:lnTo>
                    <a:lnTo>
                      <a:pt x="2658580" y="807440"/>
                    </a:lnTo>
                    <a:lnTo>
                      <a:pt x="2655151" y="806932"/>
                    </a:lnTo>
                    <a:lnTo>
                      <a:pt x="2654198" y="806932"/>
                    </a:lnTo>
                    <a:lnTo>
                      <a:pt x="2653157" y="806602"/>
                    </a:lnTo>
                    <a:lnTo>
                      <a:pt x="2652458" y="806932"/>
                    </a:lnTo>
                    <a:lnTo>
                      <a:pt x="2650845" y="806932"/>
                    </a:lnTo>
                    <a:lnTo>
                      <a:pt x="2646794" y="809586"/>
                    </a:lnTo>
                    <a:lnTo>
                      <a:pt x="2645232" y="813892"/>
                    </a:lnTo>
                    <a:lnTo>
                      <a:pt x="2644711" y="817181"/>
                    </a:lnTo>
                    <a:lnTo>
                      <a:pt x="2644711" y="818184"/>
                    </a:lnTo>
                    <a:lnTo>
                      <a:pt x="2644394" y="819175"/>
                    </a:lnTo>
                    <a:lnTo>
                      <a:pt x="2644711" y="819861"/>
                    </a:lnTo>
                    <a:lnTo>
                      <a:pt x="2644724" y="821524"/>
                    </a:lnTo>
                    <a:lnTo>
                      <a:pt x="2646540" y="824255"/>
                    </a:lnTo>
                    <a:lnTo>
                      <a:pt x="2647543" y="825588"/>
                    </a:lnTo>
                    <a:lnTo>
                      <a:pt x="2651722" y="827100"/>
                    </a:lnTo>
                    <a:lnTo>
                      <a:pt x="2687828" y="839673"/>
                    </a:lnTo>
                    <a:lnTo>
                      <a:pt x="2691320" y="840270"/>
                    </a:lnTo>
                    <a:lnTo>
                      <a:pt x="2691828" y="840270"/>
                    </a:lnTo>
                    <a:lnTo>
                      <a:pt x="2693073" y="840714"/>
                    </a:lnTo>
                    <a:lnTo>
                      <a:pt x="2694013" y="840270"/>
                    </a:lnTo>
                    <a:lnTo>
                      <a:pt x="2695613" y="840270"/>
                    </a:lnTo>
                    <a:lnTo>
                      <a:pt x="2698026" y="838682"/>
                    </a:lnTo>
                    <a:lnTo>
                      <a:pt x="2699626" y="837628"/>
                    </a:lnTo>
                    <a:lnTo>
                      <a:pt x="2700985" y="833386"/>
                    </a:lnTo>
                    <a:lnTo>
                      <a:pt x="2700223" y="833107"/>
                    </a:lnTo>
                    <a:lnTo>
                      <a:pt x="2701061" y="833386"/>
                    </a:lnTo>
                    <a:lnTo>
                      <a:pt x="2701036" y="833107"/>
                    </a:lnTo>
                    <a:lnTo>
                      <a:pt x="2701594" y="829856"/>
                    </a:lnTo>
                    <a:lnTo>
                      <a:pt x="2701594" y="829322"/>
                    </a:lnTo>
                    <a:lnTo>
                      <a:pt x="2702026" y="828128"/>
                    </a:lnTo>
                    <a:close/>
                  </a:path>
                  <a:path w="3617595" h="1268729">
                    <a:moveTo>
                      <a:pt x="2792399" y="859459"/>
                    </a:moveTo>
                    <a:lnTo>
                      <a:pt x="2792069" y="858786"/>
                    </a:lnTo>
                    <a:lnTo>
                      <a:pt x="2792069" y="857135"/>
                    </a:lnTo>
                    <a:lnTo>
                      <a:pt x="2789453" y="853147"/>
                    </a:lnTo>
                    <a:lnTo>
                      <a:pt x="2789644" y="853147"/>
                    </a:lnTo>
                    <a:lnTo>
                      <a:pt x="2749118" y="838987"/>
                    </a:lnTo>
                    <a:lnTo>
                      <a:pt x="2749245" y="838987"/>
                    </a:lnTo>
                    <a:lnTo>
                      <a:pt x="2748978" y="838949"/>
                    </a:lnTo>
                    <a:lnTo>
                      <a:pt x="2748711" y="839698"/>
                    </a:lnTo>
                    <a:lnTo>
                      <a:pt x="2748953" y="838987"/>
                    </a:lnTo>
                    <a:lnTo>
                      <a:pt x="2745575" y="838365"/>
                    </a:lnTo>
                    <a:lnTo>
                      <a:pt x="2745016" y="838365"/>
                    </a:lnTo>
                    <a:lnTo>
                      <a:pt x="2743720" y="837895"/>
                    </a:lnTo>
                    <a:lnTo>
                      <a:pt x="2742781" y="838365"/>
                    </a:lnTo>
                    <a:lnTo>
                      <a:pt x="2741257" y="838365"/>
                    </a:lnTo>
                    <a:lnTo>
                      <a:pt x="2737154" y="841146"/>
                    </a:lnTo>
                    <a:lnTo>
                      <a:pt x="2736786" y="842327"/>
                    </a:lnTo>
                    <a:lnTo>
                      <a:pt x="2735846" y="845439"/>
                    </a:lnTo>
                    <a:lnTo>
                      <a:pt x="2736558" y="845680"/>
                    </a:lnTo>
                    <a:lnTo>
                      <a:pt x="2735783" y="845439"/>
                    </a:lnTo>
                    <a:lnTo>
                      <a:pt x="2735186" y="848906"/>
                    </a:lnTo>
                    <a:lnTo>
                      <a:pt x="2735186" y="849490"/>
                    </a:lnTo>
                    <a:lnTo>
                      <a:pt x="2734754" y="850684"/>
                    </a:lnTo>
                    <a:lnTo>
                      <a:pt x="2735186" y="851585"/>
                    </a:lnTo>
                    <a:lnTo>
                      <a:pt x="2735186" y="853147"/>
                    </a:lnTo>
                    <a:lnTo>
                      <a:pt x="2736977" y="855802"/>
                    </a:lnTo>
                    <a:lnTo>
                      <a:pt x="2738005" y="857135"/>
                    </a:lnTo>
                    <a:lnTo>
                      <a:pt x="2742057" y="858608"/>
                    </a:lnTo>
                    <a:lnTo>
                      <a:pt x="2778366" y="871194"/>
                    </a:lnTo>
                    <a:lnTo>
                      <a:pt x="2781731" y="871766"/>
                    </a:lnTo>
                    <a:lnTo>
                      <a:pt x="2782354" y="871766"/>
                    </a:lnTo>
                    <a:lnTo>
                      <a:pt x="2783624" y="872223"/>
                    </a:lnTo>
                    <a:lnTo>
                      <a:pt x="2784487" y="871766"/>
                    </a:lnTo>
                    <a:lnTo>
                      <a:pt x="2786024" y="871766"/>
                    </a:lnTo>
                    <a:lnTo>
                      <a:pt x="2788297" y="870178"/>
                    </a:lnTo>
                    <a:lnTo>
                      <a:pt x="2790025" y="868972"/>
                    </a:lnTo>
                    <a:lnTo>
                      <a:pt x="2791549" y="864704"/>
                    </a:lnTo>
                    <a:lnTo>
                      <a:pt x="2791587" y="864438"/>
                    </a:lnTo>
                    <a:lnTo>
                      <a:pt x="2790812" y="864438"/>
                    </a:lnTo>
                    <a:lnTo>
                      <a:pt x="2790888" y="864184"/>
                    </a:lnTo>
                    <a:lnTo>
                      <a:pt x="2791637" y="864184"/>
                    </a:lnTo>
                    <a:lnTo>
                      <a:pt x="2792069" y="861453"/>
                    </a:lnTo>
                    <a:lnTo>
                      <a:pt x="2792069" y="860501"/>
                    </a:lnTo>
                    <a:lnTo>
                      <a:pt x="2792399" y="859459"/>
                    </a:lnTo>
                    <a:close/>
                  </a:path>
                  <a:path w="3617595" h="1268729">
                    <a:moveTo>
                      <a:pt x="2862618" y="1126528"/>
                    </a:moveTo>
                    <a:lnTo>
                      <a:pt x="2819514" y="1126528"/>
                    </a:lnTo>
                    <a:lnTo>
                      <a:pt x="2819514" y="920673"/>
                    </a:lnTo>
                    <a:lnTo>
                      <a:pt x="2809951" y="920673"/>
                    </a:lnTo>
                    <a:lnTo>
                      <a:pt x="2809951" y="1126528"/>
                    </a:lnTo>
                    <a:lnTo>
                      <a:pt x="2766872" y="1126528"/>
                    </a:lnTo>
                    <a:lnTo>
                      <a:pt x="2766872" y="1136091"/>
                    </a:lnTo>
                    <a:lnTo>
                      <a:pt x="2862618" y="1136091"/>
                    </a:lnTo>
                    <a:lnTo>
                      <a:pt x="2862618" y="1126528"/>
                    </a:lnTo>
                    <a:close/>
                  </a:path>
                  <a:path w="3617595" h="1268729">
                    <a:moveTo>
                      <a:pt x="2870568" y="829932"/>
                    </a:moveTo>
                    <a:lnTo>
                      <a:pt x="2870073" y="829386"/>
                    </a:lnTo>
                    <a:lnTo>
                      <a:pt x="2869387" y="827430"/>
                    </a:lnTo>
                    <a:lnTo>
                      <a:pt x="2866021" y="823658"/>
                    </a:lnTo>
                    <a:lnTo>
                      <a:pt x="2865628" y="823214"/>
                    </a:lnTo>
                    <a:lnTo>
                      <a:pt x="2863939" y="822540"/>
                    </a:lnTo>
                    <a:lnTo>
                      <a:pt x="2863596" y="822147"/>
                    </a:lnTo>
                    <a:lnTo>
                      <a:pt x="2862846" y="822109"/>
                    </a:lnTo>
                    <a:lnTo>
                      <a:pt x="2862427" y="822071"/>
                    </a:lnTo>
                    <a:lnTo>
                      <a:pt x="2857423" y="821740"/>
                    </a:lnTo>
                    <a:lnTo>
                      <a:pt x="2856827" y="822312"/>
                    </a:lnTo>
                    <a:lnTo>
                      <a:pt x="2854985" y="822947"/>
                    </a:lnTo>
                    <a:lnTo>
                      <a:pt x="2853105" y="824763"/>
                    </a:lnTo>
                    <a:lnTo>
                      <a:pt x="2853626" y="825347"/>
                    </a:lnTo>
                    <a:lnTo>
                      <a:pt x="2853093" y="824763"/>
                    </a:lnTo>
                    <a:lnTo>
                      <a:pt x="2824569" y="850277"/>
                    </a:lnTo>
                    <a:lnTo>
                      <a:pt x="2822244" y="852385"/>
                    </a:lnTo>
                    <a:lnTo>
                      <a:pt x="2821508" y="854113"/>
                    </a:lnTo>
                    <a:lnTo>
                      <a:pt x="2821127" y="854456"/>
                    </a:lnTo>
                    <a:lnTo>
                      <a:pt x="2821076" y="855141"/>
                    </a:lnTo>
                    <a:lnTo>
                      <a:pt x="2821038" y="855738"/>
                    </a:lnTo>
                    <a:lnTo>
                      <a:pt x="2820708" y="860450"/>
                    </a:lnTo>
                    <a:lnTo>
                      <a:pt x="2822905" y="862901"/>
                    </a:lnTo>
                    <a:lnTo>
                      <a:pt x="2823718" y="864984"/>
                    </a:lnTo>
                    <a:lnTo>
                      <a:pt x="2825800" y="867168"/>
                    </a:lnTo>
                    <a:lnTo>
                      <a:pt x="2827578" y="867905"/>
                    </a:lnTo>
                    <a:lnTo>
                      <a:pt x="2827909" y="868235"/>
                    </a:lnTo>
                    <a:lnTo>
                      <a:pt x="2828506" y="868286"/>
                    </a:lnTo>
                    <a:lnTo>
                      <a:pt x="2829102" y="868311"/>
                    </a:lnTo>
                    <a:lnTo>
                      <a:pt x="2833878" y="868616"/>
                    </a:lnTo>
                    <a:lnTo>
                      <a:pt x="2834424" y="868121"/>
                    </a:lnTo>
                    <a:lnTo>
                      <a:pt x="2836405" y="867435"/>
                    </a:lnTo>
                    <a:lnTo>
                      <a:pt x="2837218" y="866711"/>
                    </a:lnTo>
                    <a:lnTo>
                      <a:pt x="2866936" y="840117"/>
                    </a:lnTo>
                    <a:lnTo>
                      <a:pt x="2867558" y="839508"/>
                    </a:lnTo>
                    <a:lnTo>
                      <a:pt x="2869120" y="838009"/>
                    </a:lnTo>
                    <a:lnTo>
                      <a:pt x="2869831" y="836256"/>
                    </a:lnTo>
                    <a:lnTo>
                      <a:pt x="2870187" y="835926"/>
                    </a:lnTo>
                    <a:lnTo>
                      <a:pt x="2870225" y="835317"/>
                    </a:lnTo>
                    <a:lnTo>
                      <a:pt x="2870263" y="834732"/>
                    </a:lnTo>
                    <a:lnTo>
                      <a:pt x="2870568" y="829932"/>
                    </a:lnTo>
                    <a:close/>
                  </a:path>
                  <a:path w="3617595" h="1268729">
                    <a:moveTo>
                      <a:pt x="2941790" y="765898"/>
                    </a:moveTo>
                    <a:lnTo>
                      <a:pt x="2941383" y="765454"/>
                    </a:lnTo>
                    <a:lnTo>
                      <a:pt x="2940697" y="763498"/>
                    </a:lnTo>
                    <a:lnTo>
                      <a:pt x="2937243" y="759637"/>
                    </a:lnTo>
                    <a:lnTo>
                      <a:pt x="2936900" y="759256"/>
                    </a:lnTo>
                    <a:lnTo>
                      <a:pt x="2935173" y="758558"/>
                    </a:lnTo>
                    <a:lnTo>
                      <a:pt x="2934805" y="758139"/>
                    </a:lnTo>
                    <a:lnTo>
                      <a:pt x="2934043" y="758101"/>
                    </a:lnTo>
                    <a:lnTo>
                      <a:pt x="2933636" y="758063"/>
                    </a:lnTo>
                    <a:lnTo>
                      <a:pt x="2928620" y="757732"/>
                    </a:lnTo>
                    <a:lnTo>
                      <a:pt x="2928035" y="758278"/>
                    </a:lnTo>
                    <a:lnTo>
                      <a:pt x="2926194" y="758926"/>
                    </a:lnTo>
                    <a:lnTo>
                      <a:pt x="2924314" y="760742"/>
                    </a:lnTo>
                    <a:lnTo>
                      <a:pt x="2924822" y="761301"/>
                    </a:lnTo>
                    <a:lnTo>
                      <a:pt x="2924289" y="760742"/>
                    </a:lnTo>
                    <a:lnTo>
                      <a:pt x="2895765" y="786269"/>
                    </a:lnTo>
                    <a:lnTo>
                      <a:pt x="2893479" y="788314"/>
                    </a:lnTo>
                    <a:lnTo>
                      <a:pt x="2892768" y="790041"/>
                    </a:lnTo>
                    <a:lnTo>
                      <a:pt x="2892323" y="790448"/>
                    </a:lnTo>
                    <a:lnTo>
                      <a:pt x="2892133" y="796429"/>
                    </a:lnTo>
                    <a:lnTo>
                      <a:pt x="2892450" y="796823"/>
                    </a:lnTo>
                    <a:lnTo>
                      <a:pt x="2893199" y="798918"/>
                    </a:lnTo>
                    <a:lnTo>
                      <a:pt x="2894888" y="800912"/>
                    </a:lnTo>
                    <a:lnTo>
                      <a:pt x="2896997" y="803236"/>
                    </a:lnTo>
                    <a:lnTo>
                      <a:pt x="2898686" y="803935"/>
                    </a:lnTo>
                    <a:lnTo>
                      <a:pt x="2899105" y="804379"/>
                    </a:lnTo>
                    <a:lnTo>
                      <a:pt x="2905087" y="804608"/>
                    </a:lnTo>
                    <a:lnTo>
                      <a:pt x="2905531" y="804240"/>
                    </a:lnTo>
                    <a:lnTo>
                      <a:pt x="2907576" y="803503"/>
                    </a:lnTo>
                    <a:lnTo>
                      <a:pt x="2908427" y="802805"/>
                    </a:lnTo>
                    <a:lnTo>
                      <a:pt x="2909595" y="801814"/>
                    </a:lnTo>
                    <a:lnTo>
                      <a:pt x="2910255" y="801217"/>
                    </a:lnTo>
                    <a:lnTo>
                      <a:pt x="2938107" y="776097"/>
                    </a:lnTo>
                    <a:lnTo>
                      <a:pt x="2937586" y="775474"/>
                    </a:lnTo>
                    <a:lnTo>
                      <a:pt x="2938157" y="776097"/>
                    </a:lnTo>
                    <a:lnTo>
                      <a:pt x="2938830" y="775474"/>
                    </a:lnTo>
                    <a:lnTo>
                      <a:pt x="2940431" y="774103"/>
                    </a:lnTo>
                    <a:lnTo>
                      <a:pt x="2941078" y="772490"/>
                    </a:lnTo>
                    <a:lnTo>
                      <a:pt x="2941574" y="772071"/>
                    </a:lnTo>
                    <a:lnTo>
                      <a:pt x="2941790" y="765898"/>
                    </a:lnTo>
                    <a:close/>
                  </a:path>
                  <a:path w="3617595" h="1268729">
                    <a:moveTo>
                      <a:pt x="3012998" y="702081"/>
                    </a:moveTo>
                    <a:lnTo>
                      <a:pt x="3012643" y="701675"/>
                    </a:lnTo>
                    <a:lnTo>
                      <a:pt x="3011906" y="699566"/>
                    </a:lnTo>
                    <a:lnTo>
                      <a:pt x="3010649" y="698080"/>
                    </a:lnTo>
                    <a:lnTo>
                      <a:pt x="3010217" y="697572"/>
                    </a:lnTo>
                    <a:lnTo>
                      <a:pt x="3008452" y="695629"/>
                    </a:lnTo>
                    <a:lnTo>
                      <a:pt x="3008109" y="695248"/>
                    </a:lnTo>
                    <a:lnTo>
                      <a:pt x="3006356" y="694499"/>
                    </a:lnTo>
                    <a:lnTo>
                      <a:pt x="3006001" y="694093"/>
                    </a:lnTo>
                    <a:lnTo>
                      <a:pt x="3005340" y="694055"/>
                    </a:lnTo>
                    <a:lnTo>
                      <a:pt x="3005175" y="694042"/>
                    </a:lnTo>
                    <a:lnTo>
                      <a:pt x="3000019" y="693724"/>
                    </a:lnTo>
                    <a:lnTo>
                      <a:pt x="2997593" y="695896"/>
                    </a:lnTo>
                    <a:lnTo>
                      <a:pt x="2995511" y="696696"/>
                    </a:lnTo>
                    <a:lnTo>
                      <a:pt x="2966974" y="722223"/>
                    </a:lnTo>
                    <a:lnTo>
                      <a:pt x="2964675" y="724306"/>
                    </a:lnTo>
                    <a:lnTo>
                      <a:pt x="2963976" y="726020"/>
                    </a:lnTo>
                    <a:lnTo>
                      <a:pt x="2963532" y="726414"/>
                    </a:lnTo>
                    <a:lnTo>
                      <a:pt x="2963329" y="732396"/>
                    </a:lnTo>
                    <a:lnTo>
                      <a:pt x="2963659" y="732802"/>
                    </a:lnTo>
                    <a:lnTo>
                      <a:pt x="2964408" y="734872"/>
                    </a:lnTo>
                    <a:lnTo>
                      <a:pt x="2966123" y="736904"/>
                    </a:lnTo>
                    <a:lnTo>
                      <a:pt x="2968206" y="739228"/>
                    </a:lnTo>
                    <a:lnTo>
                      <a:pt x="2969933" y="739978"/>
                    </a:lnTo>
                    <a:lnTo>
                      <a:pt x="2970301" y="740371"/>
                    </a:lnTo>
                    <a:lnTo>
                      <a:pt x="2970974" y="740422"/>
                    </a:lnTo>
                    <a:lnTo>
                      <a:pt x="2971609" y="740460"/>
                    </a:lnTo>
                    <a:lnTo>
                      <a:pt x="2976295" y="740778"/>
                    </a:lnTo>
                    <a:lnTo>
                      <a:pt x="2978721" y="738606"/>
                    </a:lnTo>
                    <a:lnTo>
                      <a:pt x="2980829" y="737781"/>
                    </a:lnTo>
                    <a:lnTo>
                      <a:pt x="3011627" y="710171"/>
                    </a:lnTo>
                    <a:lnTo>
                      <a:pt x="3012313" y="708482"/>
                    </a:lnTo>
                    <a:lnTo>
                      <a:pt x="3012783" y="708063"/>
                    </a:lnTo>
                    <a:lnTo>
                      <a:pt x="3012998" y="702081"/>
                    </a:lnTo>
                    <a:close/>
                  </a:path>
                  <a:path w="3617595" h="1268729">
                    <a:moveTo>
                      <a:pt x="3086201" y="652411"/>
                    </a:moveTo>
                    <a:lnTo>
                      <a:pt x="3085642" y="650621"/>
                    </a:lnTo>
                    <a:lnTo>
                      <a:pt x="3085642" y="648995"/>
                    </a:lnTo>
                    <a:lnTo>
                      <a:pt x="3084525" y="647039"/>
                    </a:lnTo>
                    <a:lnTo>
                      <a:pt x="3084398" y="646620"/>
                    </a:lnTo>
                    <a:lnTo>
                      <a:pt x="3084245" y="646557"/>
                    </a:lnTo>
                    <a:lnTo>
                      <a:pt x="3083610" y="645426"/>
                    </a:lnTo>
                    <a:lnTo>
                      <a:pt x="3083052" y="645147"/>
                    </a:lnTo>
                    <a:lnTo>
                      <a:pt x="3081528" y="644436"/>
                    </a:lnTo>
                    <a:lnTo>
                      <a:pt x="3079978" y="643724"/>
                    </a:lnTo>
                    <a:lnTo>
                      <a:pt x="3079610" y="644436"/>
                    </a:lnTo>
                    <a:lnTo>
                      <a:pt x="3079800" y="643991"/>
                    </a:lnTo>
                    <a:lnTo>
                      <a:pt x="3079927" y="643724"/>
                    </a:lnTo>
                    <a:lnTo>
                      <a:pt x="3079153" y="643318"/>
                    </a:lnTo>
                    <a:lnTo>
                      <a:pt x="3071838" y="639648"/>
                    </a:lnTo>
                    <a:lnTo>
                      <a:pt x="3073019" y="640905"/>
                    </a:lnTo>
                    <a:lnTo>
                      <a:pt x="3073387" y="641337"/>
                    </a:lnTo>
                    <a:lnTo>
                      <a:pt x="3071825" y="639648"/>
                    </a:lnTo>
                    <a:lnTo>
                      <a:pt x="3070949" y="638721"/>
                    </a:lnTo>
                    <a:lnTo>
                      <a:pt x="3069145" y="637997"/>
                    </a:lnTo>
                    <a:lnTo>
                      <a:pt x="3068840" y="637654"/>
                    </a:lnTo>
                    <a:lnTo>
                      <a:pt x="3068218" y="637616"/>
                    </a:lnTo>
                    <a:lnTo>
                      <a:pt x="3067926" y="637590"/>
                    </a:lnTo>
                    <a:lnTo>
                      <a:pt x="3067735" y="637578"/>
                    </a:lnTo>
                    <a:lnTo>
                      <a:pt x="3067735" y="659752"/>
                    </a:lnTo>
                    <a:lnTo>
                      <a:pt x="3067088" y="660323"/>
                    </a:lnTo>
                    <a:lnTo>
                      <a:pt x="3067723" y="659739"/>
                    </a:lnTo>
                    <a:lnTo>
                      <a:pt x="3067735" y="637578"/>
                    </a:lnTo>
                    <a:lnTo>
                      <a:pt x="3065589" y="637425"/>
                    </a:lnTo>
                    <a:lnTo>
                      <a:pt x="3065907" y="637590"/>
                    </a:lnTo>
                    <a:lnTo>
                      <a:pt x="3065576" y="637425"/>
                    </a:lnTo>
                    <a:lnTo>
                      <a:pt x="3064853" y="637057"/>
                    </a:lnTo>
                    <a:lnTo>
                      <a:pt x="3064014" y="637324"/>
                    </a:lnTo>
                    <a:lnTo>
                      <a:pt x="3063659" y="637311"/>
                    </a:lnTo>
                    <a:lnTo>
                      <a:pt x="3063138" y="637590"/>
                    </a:lnTo>
                    <a:lnTo>
                      <a:pt x="3063646" y="637425"/>
                    </a:lnTo>
                    <a:lnTo>
                      <a:pt x="3062846" y="637247"/>
                    </a:lnTo>
                    <a:lnTo>
                      <a:pt x="3062643" y="637425"/>
                    </a:lnTo>
                    <a:lnTo>
                      <a:pt x="3062452" y="637590"/>
                    </a:lnTo>
                    <a:lnTo>
                      <a:pt x="3061436" y="637590"/>
                    </a:lnTo>
                    <a:lnTo>
                      <a:pt x="3059392" y="638759"/>
                    </a:lnTo>
                    <a:lnTo>
                      <a:pt x="3059049" y="638860"/>
                    </a:lnTo>
                    <a:lnTo>
                      <a:pt x="3058985" y="638987"/>
                    </a:lnTo>
                    <a:lnTo>
                      <a:pt x="3057829" y="639648"/>
                    </a:lnTo>
                    <a:lnTo>
                      <a:pt x="3057004" y="641464"/>
                    </a:lnTo>
                    <a:lnTo>
                      <a:pt x="3056915" y="641642"/>
                    </a:lnTo>
                    <a:lnTo>
                      <a:pt x="3056394" y="641997"/>
                    </a:lnTo>
                    <a:lnTo>
                      <a:pt x="3038221" y="658393"/>
                    </a:lnTo>
                    <a:lnTo>
                      <a:pt x="3038627" y="658901"/>
                    </a:lnTo>
                    <a:lnTo>
                      <a:pt x="3038195" y="658393"/>
                    </a:lnTo>
                    <a:lnTo>
                      <a:pt x="3035871" y="660374"/>
                    </a:lnTo>
                    <a:lnTo>
                      <a:pt x="3035249" y="661949"/>
                    </a:lnTo>
                    <a:lnTo>
                      <a:pt x="3034728" y="662393"/>
                    </a:lnTo>
                    <a:lnTo>
                      <a:pt x="3034538" y="668566"/>
                    </a:lnTo>
                    <a:lnTo>
                      <a:pt x="3034919" y="669010"/>
                    </a:lnTo>
                    <a:lnTo>
                      <a:pt x="3035604" y="670979"/>
                    </a:lnTo>
                    <a:lnTo>
                      <a:pt x="3039427" y="675208"/>
                    </a:lnTo>
                    <a:lnTo>
                      <a:pt x="3041091" y="675906"/>
                    </a:lnTo>
                    <a:lnTo>
                      <a:pt x="3041510" y="676363"/>
                    </a:lnTo>
                    <a:lnTo>
                      <a:pt x="3042310" y="676414"/>
                    </a:lnTo>
                    <a:lnTo>
                      <a:pt x="3047708" y="676744"/>
                    </a:lnTo>
                    <a:lnTo>
                      <a:pt x="3048266" y="676211"/>
                    </a:lnTo>
                    <a:lnTo>
                      <a:pt x="3050146" y="675538"/>
                    </a:lnTo>
                    <a:lnTo>
                      <a:pt x="3050895" y="674827"/>
                    </a:lnTo>
                    <a:lnTo>
                      <a:pt x="3052038" y="673747"/>
                    </a:lnTo>
                    <a:lnTo>
                      <a:pt x="3052699" y="673163"/>
                    </a:lnTo>
                    <a:lnTo>
                      <a:pt x="3067024" y="660374"/>
                    </a:lnTo>
                    <a:lnTo>
                      <a:pt x="3067215" y="660374"/>
                    </a:lnTo>
                    <a:lnTo>
                      <a:pt x="3070669" y="662089"/>
                    </a:lnTo>
                    <a:lnTo>
                      <a:pt x="3074035" y="662914"/>
                    </a:lnTo>
                    <a:lnTo>
                      <a:pt x="3075813" y="663790"/>
                    </a:lnTo>
                    <a:lnTo>
                      <a:pt x="3077553" y="663244"/>
                    </a:lnTo>
                    <a:lnTo>
                      <a:pt x="3079229" y="663244"/>
                    </a:lnTo>
                    <a:lnTo>
                      <a:pt x="3081312" y="662076"/>
                    </a:lnTo>
                    <a:lnTo>
                      <a:pt x="3081604" y="661974"/>
                    </a:lnTo>
                    <a:lnTo>
                      <a:pt x="3082036" y="661657"/>
                    </a:lnTo>
                    <a:lnTo>
                      <a:pt x="3082861" y="661187"/>
                    </a:lnTo>
                    <a:lnTo>
                      <a:pt x="3084423" y="657745"/>
                    </a:lnTo>
                    <a:lnTo>
                      <a:pt x="3084512" y="657555"/>
                    </a:lnTo>
                    <a:lnTo>
                      <a:pt x="3083788" y="657199"/>
                    </a:lnTo>
                    <a:lnTo>
                      <a:pt x="3084588" y="657555"/>
                    </a:lnTo>
                    <a:lnTo>
                      <a:pt x="3084576" y="657199"/>
                    </a:lnTo>
                    <a:lnTo>
                      <a:pt x="3085287" y="654215"/>
                    </a:lnTo>
                    <a:lnTo>
                      <a:pt x="3086201" y="652411"/>
                    </a:lnTo>
                    <a:close/>
                  </a:path>
                  <a:path w="3617595" h="1268729">
                    <a:moveTo>
                      <a:pt x="3171964" y="695299"/>
                    </a:moveTo>
                    <a:lnTo>
                      <a:pt x="3171367" y="693572"/>
                    </a:lnTo>
                    <a:lnTo>
                      <a:pt x="3171367" y="691934"/>
                    </a:lnTo>
                    <a:lnTo>
                      <a:pt x="3169970" y="689546"/>
                    </a:lnTo>
                    <a:lnTo>
                      <a:pt x="3169234" y="688251"/>
                    </a:lnTo>
                    <a:lnTo>
                      <a:pt x="3131426" y="669251"/>
                    </a:lnTo>
                    <a:lnTo>
                      <a:pt x="3128086" y="668477"/>
                    </a:lnTo>
                    <a:lnTo>
                      <a:pt x="3126295" y="667562"/>
                    </a:lnTo>
                    <a:lnTo>
                      <a:pt x="3124581" y="668159"/>
                    </a:lnTo>
                    <a:lnTo>
                      <a:pt x="3122930" y="668159"/>
                    </a:lnTo>
                    <a:lnTo>
                      <a:pt x="3120504" y="669582"/>
                    </a:lnTo>
                    <a:lnTo>
                      <a:pt x="3119234" y="670318"/>
                    </a:lnTo>
                    <a:lnTo>
                      <a:pt x="3117380" y="674014"/>
                    </a:lnTo>
                    <a:lnTo>
                      <a:pt x="3116554" y="677443"/>
                    </a:lnTo>
                    <a:lnTo>
                      <a:pt x="3115716" y="679145"/>
                    </a:lnTo>
                    <a:lnTo>
                      <a:pt x="3116288" y="680745"/>
                    </a:lnTo>
                    <a:lnTo>
                      <a:pt x="3116288" y="682396"/>
                    </a:lnTo>
                    <a:lnTo>
                      <a:pt x="3118472" y="686003"/>
                    </a:lnTo>
                    <a:lnTo>
                      <a:pt x="3156254" y="704977"/>
                    </a:lnTo>
                    <a:lnTo>
                      <a:pt x="3159620" y="705789"/>
                    </a:lnTo>
                    <a:lnTo>
                      <a:pt x="3161385" y="706666"/>
                    </a:lnTo>
                    <a:lnTo>
                      <a:pt x="3163036" y="706094"/>
                    </a:lnTo>
                    <a:lnTo>
                      <a:pt x="3164751" y="706094"/>
                    </a:lnTo>
                    <a:lnTo>
                      <a:pt x="3167570" y="704481"/>
                    </a:lnTo>
                    <a:lnTo>
                      <a:pt x="3168434" y="703986"/>
                    </a:lnTo>
                    <a:lnTo>
                      <a:pt x="3170263" y="700443"/>
                    </a:lnTo>
                    <a:lnTo>
                      <a:pt x="3170351" y="700074"/>
                    </a:lnTo>
                    <a:lnTo>
                      <a:pt x="3169564" y="700074"/>
                    </a:lnTo>
                    <a:lnTo>
                      <a:pt x="3169729" y="699731"/>
                    </a:lnTo>
                    <a:lnTo>
                      <a:pt x="3170440" y="699731"/>
                    </a:lnTo>
                    <a:lnTo>
                      <a:pt x="3171063" y="697090"/>
                    </a:lnTo>
                    <a:lnTo>
                      <a:pt x="3171964" y="695299"/>
                    </a:lnTo>
                    <a:close/>
                  </a:path>
                  <a:path w="3617595" h="1268729">
                    <a:moveTo>
                      <a:pt x="3257524" y="738187"/>
                    </a:moveTo>
                    <a:lnTo>
                      <a:pt x="3256940" y="736511"/>
                    </a:lnTo>
                    <a:lnTo>
                      <a:pt x="3256940" y="734822"/>
                    </a:lnTo>
                    <a:lnTo>
                      <a:pt x="3254845" y="731139"/>
                    </a:lnTo>
                    <a:lnTo>
                      <a:pt x="3252686" y="730021"/>
                    </a:lnTo>
                    <a:lnTo>
                      <a:pt x="3251314" y="729297"/>
                    </a:lnTo>
                    <a:lnTo>
                      <a:pt x="3216986" y="712139"/>
                    </a:lnTo>
                    <a:lnTo>
                      <a:pt x="3213595" y="711352"/>
                    </a:lnTo>
                    <a:lnTo>
                      <a:pt x="3211842" y="710463"/>
                    </a:lnTo>
                    <a:lnTo>
                      <a:pt x="3210141" y="711047"/>
                    </a:lnTo>
                    <a:lnTo>
                      <a:pt x="3208477" y="711047"/>
                    </a:lnTo>
                    <a:lnTo>
                      <a:pt x="3204819" y="713143"/>
                    </a:lnTo>
                    <a:lnTo>
                      <a:pt x="3202952" y="716673"/>
                    </a:lnTo>
                    <a:lnTo>
                      <a:pt x="3202140" y="720369"/>
                    </a:lnTo>
                    <a:lnTo>
                      <a:pt x="3201479" y="721817"/>
                    </a:lnTo>
                    <a:lnTo>
                      <a:pt x="3201949" y="723353"/>
                    </a:lnTo>
                    <a:lnTo>
                      <a:pt x="3201949" y="725119"/>
                    </a:lnTo>
                    <a:lnTo>
                      <a:pt x="3203181" y="727405"/>
                    </a:lnTo>
                    <a:lnTo>
                      <a:pt x="3203257" y="727608"/>
                    </a:lnTo>
                    <a:lnTo>
                      <a:pt x="3203994" y="728865"/>
                    </a:lnTo>
                    <a:lnTo>
                      <a:pt x="3241992" y="747864"/>
                    </a:lnTo>
                    <a:lnTo>
                      <a:pt x="3245218" y="748652"/>
                    </a:lnTo>
                    <a:lnTo>
                      <a:pt x="3246971" y="749554"/>
                    </a:lnTo>
                    <a:lnTo>
                      <a:pt x="3248685" y="748957"/>
                    </a:lnTo>
                    <a:lnTo>
                      <a:pt x="3250298" y="748957"/>
                    </a:lnTo>
                    <a:lnTo>
                      <a:pt x="3252609" y="747610"/>
                    </a:lnTo>
                    <a:lnTo>
                      <a:pt x="3252736" y="747560"/>
                    </a:lnTo>
                    <a:lnTo>
                      <a:pt x="3253016" y="747369"/>
                    </a:lnTo>
                    <a:lnTo>
                      <a:pt x="3253994" y="746798"/>
                    </a:lnTo>
                    <a:lnTo>
                      <a:pt x="3255848" y="743140"/>
                    </a:lnTo>
                    <a:lnTo>
                      <a:pt x="3255937" y="742772"/>
                    </a:lnTo>
                    <a:lnTo>
                      <a:pt x="3256610" y="739927"/>
                    </a:lnTo>
                    <a:lnTo>
                      <a:pt x="3257524" y="738187"/>
                    </a:lnTo>
                    <a:close/>
                  </a:path>
                  <a:path w="3617595" h="1268729">
                    <a:moveTo>
                      <a:pt x="3341509" y="785444"/>
                    </a:moveTo>
                    <a:lnTo>
                      <a:pt x="3341420" y="784847"/>
                    </a:lnTo>
                    <a:lnTo>
                      <a:pt x="3341027" y="781989"/>
                    </a:lnTo>
                    <a:lnTo>
                      <a:pt x="3341039" y="780796"/>
                    </a:lnTo>
                    <a:lnTo>
                      <a:pt x="3340798" y="780300"/>
                    </a:lnTo>
                    <a:lnTo>
                      <a:pt x="3340697" y="779462"/>
                    </a:lnTo>
                    <a:lnTo>
                      <a:pt x="3340277" y="779170"/>
                    </a:lnTo>
                    <a:lnTo>
                      <a:pt x="3339706" y="777925"/>
                    </a:lnTo>
                    <a:lnTo>
                      <a:pt x="3339592" y="777684"/>
                    </a:lnTo>
                    <a:lnTo>
                      <a:pt x="3337687" y="776287"/>
                    </a:lnTo>
                    <a:lnTo>
                      <a:pt x="3336785" y="775627"/>
                    </a:lnTo>
                    <a:lnTo>
                      <a:pt x="3334677" y="774026"/>
                    </a:lnTo>
                    <a:lnTo>
                      <a:pt x="3326587" y="767905"/>
                    </a:lnTo>
                    <a:lnTo>
                      <a:pt x="3326536" y="767702"/>
                    </a:lnTo>
                    <a:lnTo>
                      <a:pt x="3326409" y="767651"/>
                    </a:lnTo>
                    <a:lnTo>
                      <a:pt x="3325965" y="766838"/>
                    </a:lnTo>
                    <a:lnTo>
                      <a:pt x="3325838" y="766622"/>
                    </a:lnTo>
                    <a:lnTo>
                      <a:pt x="3325736" y="766445"/>
                    </a:lnTo>
                    <a:lnTo>
                      <a:pt x="3323628" y="765492"/>
                    </a:lnTo>
                    <a:lnTo>
                      <a:pt x="3323628" y="765657"/>
                    </a:lnTo>
                    <a:lnTo>
                      <a:pt x="3323221" y="766191"/>
                    </a:lnTo>
                    <a:lnTo>
                      <a:pt x="3323628" y="765657"/>
                    </a:lnTo>
                    <a:lnTo>
                      <a:pt x="3323628" y="765492"/>
                    </a:lnTo>
                    <a:lnTo>
                      <a:pt x="3322917" y="765162"/>
                    </a:lnTo>
                    <a:lnTo>
                      <a:pt x="3322091" y="764794"/>
                    </a:lnTo>
                    <a:lnTo>
                      <a:pt x="3321939" y="765098"/>
                    </a:lnTo>
                    <a:lnTo>
                      <a:pt x="3322066" y="764794"/>
                    </a:lnTo>
                    <a:lnTo>
                      <a:pt x="3321012" y="764235"/>
                    </a:lnTo>
                    <a:lnTo>
                      <a:pt x="3319703" y="763574"/>
                    </a:lnTo>
                    <a:lnTo>
                      <a:pt x="3319259" y="763358"/>
                    </a:lnTo>
                    <a:lnTo>
                      <a:pt x="3318954" y="763117"/>
                    </a:lnTo>
                    <a:lnTo>
                      <a:pt x="3318814" y="763143"/>
                    </a:lnTo>
                    <a:lnTo>
                      <a:pt x="3302558" y="755015"/>
                    </a:lnTo>
                    <a:lnTo>
                      <a:pt x="3299168" y="754202"/>
                    </a:lnTo>
                    <a:lnTo>
                      <a:pt x="3297428" y="753325"/>
                    </a:lnTo>
                    <a:lnTo>
                      <a:pt x="3295726" y="753872"/>
                    </a:lnTo>
                    <a:lnTo>
                      <a:pt x="3294088" y="753872"/>
                    </a:lnTo>
                    <a:lnTo>
                      <a:pt x="3292056" y="755065"/>
                    </a:lnTo>
                    <a:lnTo>
                      <a:pt x="3291840" y="755129"/>
                    </a:lnTo>
                    <a:lnTo>
                      <a:pt x="3290532" y="755954"/>
                    </a:lnTo>
                    <a:lnTo>
                      <a:pt x="3288728" y="759561"/>
                    </a:lnTo>
                    <a:lnTo>
                      <a:pt x="3287915" y="762965"/>
                    </a:lnTo>
                    <a:lnTo>
                      <a:pt x="3287039" y="764705"/>
                    </a:lnTo>
                    <a:lnTo>
                      <a:pt x="3287611" y="766368"/>
                    </a:lnTo>
                    <a:lnTo>
                      <a:pt x="3287611" y="768057"/>
                    </a:lnTo>
                    <a:lnTo>
                      <a:pt x="3289719" y="771753"/>
                    </a:lnTo>
                    <a:lnTo>
                      <a:pt x="3293262" y="773582"/>
                    </a:lnTo>
                    <a:lnTo>
                      <a:pt x="3311233" y="782408"/>
                    </a:lnTo>
                    <a:lnTo>
                      <a:pt x="3311702" y="781761"/>
                    </a:lnTo>
                    <a:lnTo>
                      <a:pt x="3311321" y="782320"/>
                    </a:lnTo>
                    <a:lnTo>
                      <a:pt x="3311461" y="782408"/>
                    </a:lnTo>
                    <a:lnTo>
                      <a:pt x="3311893" y="782713"/>
                    </a:lnTo>
                    <a:lnTo>
                      <a:pt x="3312452" y="783170"/>
                    </a:lnTo>
                    <a:lnTo>
                      <a:pt x="3324453" y="792276"/>
                    </a:lnTo>
                    <a:lnTo>
                      <a:pt x="3326828" y="793076"/>
                    </a:lnTo>
                    <a:lnTo>
                      <a:pt x="3329127" y="794816"/>
                    </a:lnTo>
                    <a:lnTo>
                      <a:pt x="3332149" y="794321"/>
                    </a:lnTo>
                    <a:lnTo>
                      <a:pt x="3333724" y="794321"/>
                    </a:lnTo>
                    <a:lnTo>
                      <a:pt x="3334550" y="793940"/>
                    </a:lnTo>
                    <a:lnTo>
                      <a:pt x="3335109" y="793838"/>
                    </a:lnTo>
                    <a:lnTo>
                      <a:pt x="3335299" y="793584"/>
                    </a:lnTo>
                    <a:lnTo>
                      <a:pt x="3336861" y="792848"/>
                    </a:lnTo>
                    <a:lnTo>
                      <a:pt x="3336963" y="792708"/>
                    </a:lnTo>
                    <a:lnTo>
                      <a:pt x="3338944" y="790117"/>
                    </a:lnTo>
                    <a:lnTo>
                      <a:pt x="3339744" y="787768"/>
                    </a:lnTo>
                    <a:lnTo>
                      <a:pt x="3341509" y="785444"/>
                    </a:lnTo>
                    <a:close/>
                  </a:path>
                  <a:path w="3617595" h="1268729">
                    <a:moveTo>
                      <a:pt x="3365233" y="1048346"/>
                    </a:moveTo>
                    <a:lnTo>
                      <a:pt x="3322155" y="1048346"/>
                    </a:lnTo>
                    <a:lnTo>
                      <a:pt x="3322155" y="821753"/>
                    </a:lnTo>
                    <a:lnTo>
                      <a:pt x="3312566" y="821753"/>
                    </a:lnTo>
                    <a:lnTo>
                      <a:pt x="3312566" y="1048346"/>
                    </a:lnTo>
                    <a:lnTo>
                      <a:pt x="3269488" y="1048346"/>
                    </a:lnTo>
                    <a:lnTo>
                      <a:pt x="3269488" y="1057910"/>
                    </a:lnTo>
                    <a:lnTo>
                      <a:pt x="3365233" y="1057910"/>
                    </a:lnTo>
                    <a:lnTo>
                      <a:pt x="3365233" y="1048346"/>
                    </a:lnTo>
                    <a:close/>
                  </a:path>
                  <a:path w="3617595" h="1268729">
                    <a:moveTo>
                      <a:pt x="3417874" y="843089"/>
                    </a:moveTo>
                    <a:lnTo>
                      <a:pt x="3417443" y="839812"/>
                    </a:lnTo>
                    <a:lnTo>
                      <a:pt x="3417443" y="838390"/>
                    </a:lnTo>
                    <a:lnTo>
                      <a:pt x="3417176" y="837831"/>
                    </a:lnTo>
                    <a:lnTo>
                      <a:pt x="3417087" y="837095"/>
                    </a:lnTo>
                    <a:lnTo>
                      <a:pt x="3416719" y="836828"/>
                    </a:lnTo>
                    <a:lnTo>
                      <a:pt x="3416046" y="835329"/>
                    </a:lnTo>
                    <a:lnTo>
                      <a:pt x="3413391" y="833272"/>
                    </a:lnTo>
                    <a:lnTo>
                      <a:pt x="3382670" y="810158"/>
                    </a:lnTo>
                    <a:lnTo>
                      <a:pt x="3381133" y="809637"/>
                    </a:lnTo>
                    <a:lnTo>
                      <a:pt x="3380321" y="809371"/>
                    </a:lnTo>
                    <a:lnTo>
                      <a:pt x="3377996" y="807580"/>
                    </a:lnTo>
                    <a:lnTo>
                      <a:pt x="3374479" y="808050"/>
                    </a:lnTo>
                    <a:lnTo>
                      <a:pt x="3373323" y="808050"/>
                    </a:lnTo>
                    <a:lnTo>
                      <a:pt x="3372853" y="808278"/>
                    </a:lnTo>
                    <a:lnTo>
                      <a:pt x="3372015" y="808380"/>
                    </a:lnTo>
                    <a:lnTo>
                      <a:pt x="3371697" y="808812"/>
                    </a:lnTo>
                    <a:lnTo>
                      <a:pt x="3370211" y="809498"/>
                    </a:lnTo>
                    <a:lnTo>
                      <a:pt x="3368840" y="811403"/>
                    </a:lnTo>
                    <a:lnTo>
                      <a:pt x="3368230" y="812317"/>
                    </a:lnTo>
                    <a:lnTo>
                      <a:pt x="3369145" y="812317"/>
                    </a:lnTo>
                    <a:lnTo>
                      <a:pt x="3368814" y="812774"/>
                    </a:lnTo>
                    <a:lnTo>
                      <a:pt x="3368027" y="812774"/>
                    </a:lnTo>
                    <a:lnTo>
                      <a:pt x="3367392" y="814641"/>
                    </a:lnTo>
                    <a:lnTo>
                      <a:pt x="3365639" y="816952"/>
                    </a:lnTo>
                    <a:lnTo>
                      <a:pt x="3366135" y="819950"/>
                    </a:lnTo>
                    <a:lnTo>
                      <a:pt x="3366135" y="821550"/>
                    </a:lnTo>
                    <a:lnTo>
                      <a:pt x="3366541" y="822413"/>
                    </a:lnTo>
                    <a:lnTo>
                      <a:pt x="3366630" y="822947"/>
                    </a:lnTo>
                    <a:lnTo>
                      <a:pt x="3366884" y="823150"/>
                    </a:lnTo>
                    <a:lnTo>
                      <a:pt x="3367621" y="824699"/>
                    </a:lnTo>
                    <a:lnTo>
                      <a:pt x="3400844" y="849731"/>
                    </a:lnTo>
                    <a:lnTo>
                      <a:pt x="3403257" y="850544"/>
                    </a:lnTo>
                    <a:lnTo>
                      <a:pt x="3405530" y="852271"/>
                    </a:lnTo>
                    <a:lnTo>
                      <a:pt x="3408896" y="851827"/>
                    </a:lnTo>
                    <a:lnTo>
                      <a:pt x="3410216" y="851827"/>
                    </a:lnTo>
                    <a:lnTo>
                      <a:pt x="3410762" y="851585"/>
                    </a:lnTo>
                    <a:lnTo>
                      <a:pt x="3411512" y="851484"/>
                    </a:lnTo>
                    <a:lnTo>
                      <a:pt x="3411778" y="851128"/>
                    </a:lnTo>
                    <a:lnTo>
                      <a:pt x="3413315" y="850442"/>
                    </a:lnTo>
                    <a:lnTo>
                      <a:pt x="3413480" y="850226"/>
                    </a:lnTo>
                    <a:lnTo>
                      <a:pt x="3415334" y="847763"/>
                    </a:lnTo>
                    <a:lnTo>
                      <a:pt x="3416122" y="845400"/>
                    </a:lnTo>
                    <a:lnTo>
                      <a:pt x="3417874" y="843089"/>
                    </a:lnTo>
                    <a:close/>
                  </a:path>
                  <a:path w="3617595" h="1268729">
                    <a:moveTo>
                      <a:pt x="3494494" y="900544"/>
                    </a:moveTo>
                    <a:lnTo>
                      <a:pt x="3493973" y="897483"/>
                    </a:lnTo>
                    <a:lnTo>
                      <a:pt x="3493973" y="895946"/>
                    </a:lnTo>
                    <a:lnTo>
                      <a:pt x="3493554" y="895083"/>
                    </a:lnTo>
                    <a:lnTo>
                      <a:pt x="3493478" y="894562"/>
                    </a:lnTo>
                    <a:lnTo>
                      <a:pt x="3493224" y="894384"/>
                    </a:lnTo>
                    <a:lnTo>
                      <a:pt x="3492500" y="892810"/>
                    </a:lnTo>
                    <a:lnTo>
                      <a:pt x="3489782" y="890727"/>
                    </a:lnTo>
                    <a:lnTo>
                      <a:pt x="3459264" y="867791"/>
                    </a:lnTo>
                    <a:lnTo>
                      <a:pt x="3457740" y="867283"/>
                    </a:lnTo>
                    <a:lnTo>
                      <a:pt x="3456902" y="867003"/>
                    </a:lnTo>
                    <a:lnTo>
                      <a:pt x="3454590" y="865225"/>
                    </a:lnTo>
                    <a:lnTo>
                      <a:pt x="3451250" y="865670"/>
                    </a:lnTo>
                    <a:lnTo>
                      <a:pt x="3449878" y="865670"/>
                    </a:lnTo>
                    <a:lnTo>
                      <a:pt x="3449320" y="865936"/>
                    </a:lnTo>
                    <a:lnTo>
                      <a:pt x="3448596" y="866025"/>
                    </a:lnTo>
                    <a:lnTo>
                      <a:pt x="3448304" y="866406"/>
                    </a:lnTo>
                    <a:lnTo>
                      <a:pt x="3446818" y="867092"/>
                    </a:lnTo>
                    <a:lnTo>
                      <a:pt x="3444773" y="869734"/>
                    </a:lnTo>
                    <a:lnTo>
                      <a:pt x="3443948" y="872223"/>
                    </a:lnTo>
                    <a:lnTo>
                      <a:pt x="3442233" y="874610"/>
                    </a:lnTo>
                    <a:lnTo>
                      <a:pt x="3442665" y="877900"/>
                    </a:lnTo>
                    <a:lnTo>
                      <a:pt x="3442665" y="879297"/>
                    </a:lnTo>
                    <a:lnTo>
                      <a:pt x="3442919" y="879881"/>
                    </a:lnTo>
                    <a:lnTo>
                      <a:pt x="3443020" y="880592"/>
                    </a:lnTo>
                    <a:lnTo>
                      <a:pt x="3443363" y="880859"/>
                    </a:lnTo>
                    <a:lnTo>
                      <a:pt x="3444062" y="882396"/>
                    </a:lnTo>
                    <a:lnTo>
                      <a:pt x="3446716" y="884415"/>
                    </a:lnTo>
                    <a:lnTo>
                      <a:pt x="3477234" y="907351"/>
                    </a:lnTo>
                    <a:lnTo>
                      <a:pt x="3479723" y="908189"/>
                    </a:lnTo>
                    <a:lnTo>
                      <a:pt x="3482111" y="909916"/>
                    </a:lnTo>
                    <a:lnTo>
                      <a:pt x="3485388" y="909485"/>
                    </a:lnTo>
                    <a:lnTo>
                      <a:pt x="3486810" y="909485"/>
                    </a:lnTo>
                    <a:lnTo>
                      <a:pt x="3487382" y="909231"/>
                    </a:lnTo>
                    <a:lnTo>
                      <a:pt x="3488093" y="909129"/>
                    </a:lnTo>
                    <a:lnTo>
                      <a:pt x="3488347" y="908799"/>
                    </a:lnTo>
                    <a:lnTo>
                      <a:pt x="3489896" y="908088"/>
                    </a:lnTo>
                    <a:lnTo>
                      <a:pt x="3490061" y="907872"/>
                    </a:lnTo>
                    <a:lnTo>
                      <a:pt x="3491915" y="905408"/>
                    </a:lnTo>
                    <a:lnTo>
                      <a:pt x="3492081" y="904913"/>
                    </a:lnTo>
                    <a:lnTo>
                      <a:pt x="3491293" y="904913"/>
                    </a:lnTo>
                    <a:lnTo>
                      <a:pt x="3491623" y="904455"/>
                    </a:lnTo>
                    <a:lnTo>
                      <a:pt x="3492233" y="904455"/>
                    </a:lnTo>
                    <a:lnTo>
                      <a:pt x="3492716" y="902957"/>
                    </a:lnTo>
                    <a:lnTo>
                      <a:pt x="3494494" y="900544"/>
                    </a:lnTo>
                    <a:close/>
                  </a:path>
                  <a:path w="3617595" h="1268729">
                    <a:moveTo>
                      <a:pt x="3570884" y="958176"/>
                    </a:moveTo>
                    <a:lnTo>
                      <a:pt x="3570452" y="955052"/>
                    </a:lnTo>
                    <a:lnTo>
                      <a:pt x="3570452" y="953490"/>
                    </a:lnTo>
                    <a:lnTo>
                      <a:pt x="3570135" y="952830"/>
                    </a:lnTo>
                    <a:lnTo>
                      <a:pt x="3570059" y="952195"/>
                    </a:lnTo>
                    <a:lnTo>
                      <a:pt x="3569741" y="951966"/>
                    </a:lnTo>
                    <a:lnTo>
                      <a:pt x="3569030" y="950404"/>
                    </a:lnTo>
                    <a:lnTo>
                      <a:pt x="3566376" y="948372"/>
                    </a:lnTo>
                    <a:lnTo>
                      <a:pt x="3535654" y="925436"/>
                    </a:lnTo>
                    <a:lnTo>
                      <a:pt x="3534143" y="924928"/>
                    </a:lnTo>
                    <a:lnTo>
                      <a:pt x="3533279" y="924636"/>
                    </a:lnTo>
                    <a:lnTo>
                      <a:pt x="3530981" y="922870"/>
                    </a:lnTo>
                    <a:lnTo>
                      <a:pt x="3527742" y="923302"/>
                    </a:lnTo>
                    <a:lnTo>
                      <a:pt x="3526282" y="923302"/>
                    </a:lnTo>
                    <a:lnTo>
                      <a:pt x="3525659" y="923594"/>
                    </a:lnTo>
                    <a:lnTo>
                      <a:pt x="3524999" y="923671"/>
                    </a:lnTo>
                    <a:lnTo>
                      <a:pt x="3524745" y="924001"/>
                    </a:lnTo>
                    <a:lnTo>
                      <a:pt x="3523183" y="924699"/>
                    </a:lnTo>
                    <a:lnTo>
                      <a:pt x="3521164" y="927379"/>
                    </a:lnTo>
                    <a:lnTo>
                      <a:pt x="3520338" y="929792"/>
                    </a:lnTo>
                    <a:lnTo>
                      <a:pt x="3518624" y="932053"/>
                    </a:lnTo>
                    <a:lnTo>
                      <a:pt x="3519055" y="935291"/>
                    </a:lnTo>
                    <a:lnTo>
                      <a:pt x="3519055" y="936726"/>
                    </a:lnTo>
                    <a:lnTo>
                      <a:pt x="3519322" y="937298"/>
                    </a:lnTo>
                    <a:lnTo>
                      <a:pt x="3519424" y="938034"/>
                    </a:lnTo>
                    <a:lnTo>
                      <a:pt x="3519805" y="938326"/>
                    </a:lnTo>
                    <a:lnTo>
                      <a:pt x="3520541" y="939850"/>
                    </a:lnTo>
                    <a:lnTo>
                      <a:pt x="3523323" y="941870"/>
                    </a:lnTo>
                    <a:lnTo>
                      <a:pt x="3553828" y="964996"/>
                    </a:lnTo>
                    <a:lnTo>
                      <a:pt x="3556152" y="965784"/>
                    </a:lnTo>
                    <a:lnTo>
                      <a:pt x="3558502" y="967562"/>
                    </a:lnTo>
                    <a:lnTo>
                      <a:pt x="3562019" y="967092"/>
                    </a:lnTo>
                    <a:lnTo>
                      <a:pt x="3563175" y="967092"/>
                    </a:lnTo>
                    <a:lnTo>
                      <a:pt x="3563632" y="966876"/>
                    </a:lnTo>
                    <a:lnTo>
                      <a:pt x="3564496" y="966762"/>
                    </a:lnTo>
                    <a:lnTo>
                      <a:pt x="3564801" y="966343"/>
                    </a:lnTo>
                    <a:lnTo>
                      <a:pt x="3566299" y="965644"/>
                    </a:lnTo>
                    <a:lnTo>
                      <a:pt x="3566388" y="965517"/>
                    </a:lnTo>
                    <a:lnTo>
                      <a:pt x="3568293" y="962863"/>
                    </a:lnTo>
                    <a:lnTo>
                      <a:pt x="3567684" y="962367"/>
                    </a:lnTo>
                    <a:lnTo>
                      <a:pt x="3568344" y="962863"/>
                    </a:lnTo>
                    <a:lnTo>
                      <a:pt x="3568484" y="962367"/>
                    </a:lnTo>
                    <a:lnTo>
                      <a:pt x="3569119" y="960475"/>
                    </a:lnTo>
                    <a:lnTo>
                      <a:pt x="3570884" y="958176"/>
                    </a:lnTo>
                    <a:close/>
                  </a:path>
                  <a:path w="3617595" h="1268729">
                    <a:moveTo>
                      <a:pt x="3617353" y="1258976"/>
                    </a:moveTo>
                    <a:lnTo>
                      <a:pt x="3574275" y="1258976"/>
                    </a:lnTo>
                    <a:lnTo>
                      <a:pt x="3574275" y="1011643"/>
                    </a:lnTo>
                    <a:lnTo>
                      <a:pt x="3564686" y="1011643"/>
                    </a:lnTo>
                    <a:lnTo>
                      <a:pt x="3564686" y="1258976"/>
                    </a:lnTo>
                    <a:lnTo>
                      <a:pt x="3521608" y="1258976"/>
                    </a:lnTo>
                    <a:lnTo>
                      <a:pt x="3521608" y="1268539"/>
                    </a:lnTo>
                    <a:lnTo>
                      <a:pt x="3617353" y="1268539"/>
                    </a:lnTo>
                    <a:lnTo>
                      <a:pt x="3617353" y="1258976"/>
                    </a:lnTo>
                    <a:close/>
                  </a:path>
                  <a:path w="3617595" h="1268729">
                    <a:moveTo>
                      <a:pt x="3617353" y="659003"/>
                    </a:moveTo>
                    <a:lnTo>
                      <a:pt x="3521608" y="659003"/>
                    </a:lnTo>
                    <a:lnTo>
                      <a:pt x="3521608" y="668566"/>
                    </a:lnTo>
                    <a:lnTo>
                      <a:pt x="3564686" y="668566"/>
                    </a:lnTo>
                    <a:lnTo>
                      <a:pt x="3564686" y="915898"/>
                    </a:lnTo>
                    <a:lnTo>
                      <a:pt x="3574275" y="915898"/>
                    </a:lnTo>
                    <a:lnTo>
                      <a:pt x="3574275" y="668566"/>
                    </a:lnTo>
                    <a:lnTo>
                      <a:pt x="3617353" y="668566"/>
                    </a:lnTo>
                    <a:lnTo>
                      <a:pt x="3617353" y="659003"/>
                    </a:lnTo>
                    <a:close/>
                  </a:path>
                </a:pathLst>
              </a:custGeom>
              <a:solidFill>
                <a:srgbClr val="A69E95"/>
              </a:solidFill>
            </p:spPr>
            <p:txBody>
              <a:bodyPr wrap="square" lIns="0" tIns="0" rIns="0" bIns="0" rtlCol="0"/>
              <a:lstStyle/>
              <a:p>
                <a:endParaRPr/>
              </a:p>
            </p:txBody>
          </p:sp>
          <p:sp>
            <p:nvSpPr>
              <p:cNvPr id="32" name="object 32"/>
              <p:cNvSpPr/>
              <p:nvPr/>
            </p:nvSpPr>
            <p:spPr>
              <a:xfrm>
                <a:off x="6044222" y="4344421"/>
                <a:ext cx="2108200" cy="563880"/>
              </a:xfrm>
              <a:custGeom>
                <a:avLst/>
                <a:gdLst/>
                <a:ahLst/>
                <a:cxnLst/>
                <a:rect l="l" t="t" r="r" b="b"/>
                <a:pathLst>
                  <a:path w="2108200" h="563879">
                    <a:moveTo>
                      <a:pt x="95719" y="47879"/>
                    </a:moveTo>
                    <a:lnTo>
                      <a:pt x="47853" y="0"/>
                    </a:lnTo>
                    <a:lnTo>
                      <a:pt x="0" y="47879"/>
                    </a:lnTo>
                    <a:lnTo>
                      <a:pt x="47853" y="95745"/>
                    </a:lnTo>
                    <a:lnTo>
                      <a:pt x="95719" y="47879"/>
                    </a:lnTo>
                    <a:close/>
                  </a:path>
                  <a:path w="2108200" h="563879">
                    <a:moveTo>
                      <a:pt x="2107844" y="515378"/>
                    </a:moveTo>
                    <a:lnTo>
                      <a:pt x="2059990" y="467525"/>
                    </a:lnTo>
                    <a:lnTo>
                      <a:pt x="2012099" y="515378"/>
                    </a:lnTo>
                    <a:lnTo>
                      <a:pt x="2059990" y="563270"/>
                    </a:lnTo>
                    <a:lnTo>
                      <a:pt x="2107844" y="515378"/>
                    </a:lnTo>
                    <a:close/>
                  </a:path>
                </a:pathLst>
              </a:custGeom>
              <a:solidFill>
                <a:srgbClr val="FFFFFF"/>
              </a:solidFill>
            </p:spPr>
            <p:txBody>
              <a:bodyPr wrap="square" lIns="0" tIns="0" rIns="0" bIns="0" rtlCol="0"/>
              <a:lstStyle/>
              <a:p>
                <a:endParaRPr/>
              </a:p>
            </p:txBody>
          </p:sp>
          <p:sp>
            <p:nvSpPr>
              <p:cNvPr id="33" name="object 33"/>
              <p:cNvSpPr/>
              <p:nvPr/>
            </p:nvSpPr>
            <p:spPr>
              <a:xfrm>
                <a:off x="8039735" y="5307792"/>
                <a:ext cx="1436370" cy="690245"/>
              </a:xfrm>
              <a:custGeom>
                <a:avLst/>
                <a:gdLst/>
                <a:ahLst/>
                <a:cxnLst/>
                <a:rect l="l" t="t" r="r" b="b"/>
                <a:pathLst>
                  <a:path w="1436370" h="690245">
                    <a:moveTo>
                      <a:pt x="56946" y="168084"/>
                    </a:moveTo>
                    <a:lnTo>
                      <a:pt x="53340" y="158127"/>
                    </a:lnTo>
                    <a:lnTo>
                      <a:pt x="33616" y="164909"/>
                    </a:lnTo>
                    <a:lnTo>
                      <a:pt x="33616" y="144805"/>
                    </a:lnTo>
                    <a:lnTo>
                      <a:pt x="23139" y="144805"/>
                    </a:lnTo>
                    <a:lnTo>
                      <a:pt x="23139" y="165100"/>
                    </a:lnTo>
                    <a:lnTo>
                      <a:pt x="3632" y="158051"/>
                    </a:lnTo>
                    <a:lnTo>
                      <a:pt x="0" y="168084"/>
                    </a:lnTo>
                    <a:lnTo>
                      <a:pt x="19888" y="174498"/>
                    </a:lnTo>
                    <a:lnTo>
                      <a:pt x="7493" y="191528"/>
                    </a:lnTo>
                    <a:lnTo>
                      <a:pt x="16713" y="197954"/>
                    </a:lnTo>
                    <a:lnTo>
                      <a:pt x="28702" y="180238"/>
                    </a:lnTo>
                    <a:lnTo>
                      <a:pt x="40487" y="197954"/>
                    </a:lnTo>
                    <a:lnTo>
                      <a:pt x="49428" y="191528"/>
                    </a:lnTo>
                    <a:lnTo>
                      <a:pt x="37223" y="174498"/>
                    </a:lnTo>
                    <a:lnTo>
                      <a:pt x="56946" y="168084"/>
                    </a:lnTo>
                    <a:close/>
                  </a:path>
                  <a:path w="1436370" h="690245">
                    <a:moveTo>
                      <a:pt x="128968" y="168084"/>
                    </a:moveTo>
                    <a:lnTo>
                      <a:pt x="125361" y="158127"/>
                    </a:lnTo>
                    <a:lnTo>
                      <a:pt x="105638" y="164909"/>
                    </a:lnTo>
                    <a:lnTo>
                      <a:pt x="105638" y="144805"/>
                    </a:lnTo>
                    <a:lnTo>
                      <a:pt x="95161" y="144805"/>
                    </a:lnTo>
                    <a:lnTo>
                      <a:pt x="95161" y="165100"/>
                    </a:lnTo>
                    <a:lnTo>
                      <a:pt x="75653" y="158051"/>
                    </a:lnTo>
                    <a:lnTo>
                      <a:pt x="72021" y="168084"/>
                    </a:lnTo>
                    <a:lnTo>
                      <a:pt x="91909" y="174498"/>
                    </a:lnTo>
                    <a:lnTo>
                      <a:pt x="79514" y="191528"/>
                    </a:lnTo>
                    <a:lnTo>
                      <a:pt x="88747" y="197954"/>
                    </a:lnTo>
                    <a:lnTo>
                      <a:pt x="100736" y="180238"/>
                    </a:lnTo>
                    <a:lnTo>
                      <a:pt x="112509" y="197954"/>
                    </a:lnTo>
                    <a:lnTo>
                      <a:pt x="121462" y="191528"/>
                    </a:lnTo>
                    <a:lnTo>
                      <a:pt x="109258" y="174498"/>
                    </a:lnTo>
                    <a:lnTo>
                      <a:pt x="128968" y="168084"/>
                    </a:lnTo>
                    <a:close/>
                  </a:path>
                  <a:path w="1436370" h="690245">
                    <a:moveTo>
                      <a:pt x="355028" y="23266"/>
                    </a:moveTo>
                    <a:lnTo>
                      <a:pt x="351421" y="13322"/>
                    </a:lnTo>
                    <a:lnTo>
                      <a:pt x="331698" y="20116"/>
                    </a:lnTo>
                    <a:lnTo>
                      <a:pt x="331698" y="0"/>
                    </a:lnTo>
                    <a:lnTo>
                      <a:pt x="321221" y="0"/>
                    </a:lnTo>
                    <a:lnTo>
                      <a:pt x="321221" y="20294"/>
                    </a:lnTo>
                    <a:lnTo>
                      <a:pt x="301713" y="13246"/>
                    </a:lnTo>
                    <a:lnTo>
                      <a:pt x="298081" y="23266"/>
                    </a:lnTo>
                    <a:lnTo>
                      <a:pt x="317969" y="29692"/>
                    </a:lnTo>
                    <a:lnTo>
                      <a:pt x="305574" y="46723"/>
                    </a:lnTo>
                    <a:lnTo>
                      <a:pt x="314794" y="53136"/>
                    </a:lnTo>
                    <a:lnTo>
                      <a:pt x="326783" y="35433"/>
                    </a:lnTo>
                    <a:lnTo>
                      <a:pt x="338569" y="53136"/>
                    </a:lnTo>
                    <a:lnTo>
                      <a:pt x="347510" y="46723"/>
                    </a:lnTo>
                    <a:lnTo>
                      <a:pt x="335305" y="29692"/>
                    </a:lnTo>
                    <a:lnTo>
                      <a:pt x="355028" y="23266"/>
                    </a:lnTo>
                    <a:close/>
                  </a:path>
                  <a:path w="1436370" h="690245">
                    <a:moveTo>
                      <a:pt x="575297" y="281863"/>
                    </a:moveTo>
                    <a:lnTo>
                      <a:pt x="571690" y="271919"/>
                    </a:lnTo>
                    <a:lnTo>
                      <a:pt x="551954" y="278701"/>
                    </a:lnTo>
                    <a:lnTo>
                      <a:pt x="551954" y="258584"/>
                    </a:lnTo>
                    <a:lnTo>
                      <a:pt x="541489" y="258584"/>
                    </a:lnTo>
                    <a:lnTo>
                      <a:pt x="541489" y="278892"/>
                    </a:lnTo>
                    <a:lnTo>
                      <a:pt x="521970" y="271843"/>
                    </a:lnTo>
                    <a:lnTo>
                      <a:pt x="518350" y="281863"/>
                    </a:lnTo>
                    <a:lnTo>
                      <a:pt x="538226" y="288277"/>
                    </a:lnTo>
                    <a:lnTo>
                      <a:pt x="525843" y="305320"/>
                    </a:lnTo>
                    <a:lnTo>
                      <a:pt x="535063" y="311734"/>
                    </a:lnTo>
                    <a:lnTo>
                      <a:pt x="547052" y="294030"/>
                    </a:lnTo>
                    <a:lnTo>
                      <a:pt x="558825" y="311734"/>
                    </a:lnTo>
                    <a:lnTo>
                      <a:pt x="567778" y="305320"/>
                    </a:lnTo>
                    <a:lnTo>
                      <a:pt x="555574" y="288277"/>
                    </a:lnTo>
                    <a:lnTo>
                      <a:pt x="575297" y="281863"/>
                    </a:lnTo>
                    <a:close/>
                  </a:path>
                  <a:path w="1436370" h="690245">
                    <a:moveTo>
                      <a:pt x="647319" y="281863"/>
                    </a:moveTo>
                    <a:lnTo>
                      <a:pt x="643712" y="271919"/>
                    </a:lnTo>
                    <a:lnTo>
                      <a:pt x="623989" y="278701"/>
                    </a:lnTo>
                    <a:lnTo>
                      <a:pt x="623989" y="258584"/>
                    </a:lnTo>
                    <a:lnTo>
                      <a:pt x="613511" y="258584"/>
                    </a:lnTo>
                    <a:lnTo>
                      <a:pt x="613511" y="278892"/>
                    </a:lnTo>
                    <a:lnTo>
                      <a:pt x="594004" y="271843"/>
                    </a:lnTo>
                    <a:lnTo>
                      <a:pt x="590372" y="281863"/>
                    </a:lnTo>
                    <a:lnTo>
                      <a:pt x="610260" y="288277"/>
                    </a:lnTo>
                    <a:lnTo>
                      <a:pt x="597865" y="305320"/>
                    </a:lnTo>
                    <a:lnTo>
                      <a:pt x="607085" y="311734"/>
                    </a:lnTo>
                    <a:lnTo>
                      <a:pt x="619074" y="294030"/>
                    </a:lnTo>
                    <a:lnTo>
                      <a:pt x="630859" y="311734"/>
                    </a:lnTo>
                    <a:lnTo>
                      <a:pt x="639800" y="305320"/>
                    </a:lnTo>
                    <a:lnTo>
                      <a:pt x="627595" y="288277"/>
                    </a:lnTo>
                    <a:lnTo>
                      <a:pt x="647319" y="281863"/>
                    </a:lnTo>
                    <a:close/>
                  </a:path>
                  <a:path w="1436370" h="690245">
                    <a:moveTo>
                      <a:pt x="785825" y="444525"/>
                    </a:moveTo>
                    <a:lnTo>
                      <a:pt x="782218" y="434568"/>
                    </a:lnTo>
                    <a:lnTo>
                      <a:pt x="762495" y="441363"/>
                    </a:lnTo>
                    <a:lnTo>
                      <a:pt x="762495" y="421259"/>
                    </a:lnTo>
                    <a:lnTo>
                      <a:pt x="752017" y="421259"/>
                    </a:lnTo>
                    <a:lnTo>
                      <a:pt x="752017" y="441553"/>
                    </a:lnTo>
                    <a:lnTo>
                      <a:pt x="732510" y="434505"/>
                    </a:lnTo>
                    <a:lnTo>
                      <a:pt x="728878" y="444525"/>
                    </a:lnTo>
                    <a:lnTo>
                      <a:pt x="748766" y="450951"/>
                    </a:lnTo>
                    <a:lnTo>
                      <a:pt x="736371" y="467969"/>
                    </a:lnTo>
                    <a:lnTo>
                      <a:pt x="745591" y="474395"/>
                    </a:lnTo>
                    <a:lnTo>
                      <a:pt x="757580" y="456692"/>
                    </a:lnTo>
                    <a:lnTo>
                      <a:pt x="769366" y="474395"/>
                    </a:lnTo>
                    <a:lnTo>
                      <a:pt x="778306" y="467969"/>
                    </a:lnTo>
                    <a:lnTo>
                      <a:pt x="766102" y="450951"/>
                    </a:lnTo>
                    <a:lnTo>
                      <a:pt x="785825" y="444525"/>
                    </a:lnTo>
                    <a:close/>
                  </a:path>
                  <a:path w="1436370" h="690245">
                    <a:moveTo>
                      <a:pt x="857859" y="444525"/>
                    </a:moveTo>
                    <a:lnTo>
                      <a:pt x="854240" y="434568"/>
                    </a:lnTo>
                    <a:lnTo>
                      <a:pt x="834517" y="441363"/>
                    </a:lnTo>
                    <a:lnTo>
                      <a:pt x="834517" y="421259"/>
                    </a:lnTo>
                    <a:lnTo>
                      <a:pt x="824052" y="421259"/>
                    </a:lnTo>
                    <a:lnTo>
                      <a:pt x="824052" y="441553"/>
                    </a:lnTo>
                    <a:lnTo>
                      <a:pt x="804532" y="434505"/>
                    </a:lnTo>
                    <a:lnTo>
                      <a:pt x="800900" y="444525"/>
                    </a:lnTo>
                    <a:lnTo>
                      <a:pt x="820788" y="450951"/>
                    </a:lnTo>
                    <a:lnTo>
                      <a:pt x="808405" y="467969"/>
                    </a:lnTo>
                    <a:lnTo>
                      <a:pt x="817626" y="474395"/>
                    </a:lnTo>
                    <a:lnTo>
                      <a:pt x="829614" y="456692"/>
                    </a:lnTo>
                    <a:lnTo>
                      <a:pt x="841387" y="474395"/>
                    </a:lnTo>
                    <a:lnTo>
                      <a:pt x="850341" y="467969"/>
                    </a:lnTo>
                    <a:lnTo>
                      <a:pt x="838136" y="450951"/>
                    </a:lnTo>
                    <a:lnTo>
                      <a:pt x="857859" y="444525"/>
                    </a:lnTo>
                    <a:close/>
                  </a:path>
                  <a:path w="1436370" h="690245">
                    <a:moveTo>
                      <a:pt x="929894" y="444525"/>
                    </a:moveTo>
                    <a:lnTo>
                      <a:pt x="926287" y="434568"/>
                    </a:lnTo>
                    <a:lnTo>
                      <a:pt x="906564" y="441363"/>
                    </a:lnTo>
                    <a:lnTo>
                      <a:pt x="906564" y="421259"/>
                    </a:lnTo>
                    <a:lnTo>
                      <a:pt x="896086" y="421259"/>
                    </a:lnTo>
                    <a:lnTo>
                      <a:pt x="896086" y="441553"/>
                    </a:lnTo>
                    <a:lnTo>
                      <a:pt x="876579" y="434505"/>
                    </a:lnTo>
                    <a:lnTo>
                      <a:pt x="872947" y="444525"/>
                    </a:lnTo>
                    <a:lnTo>
                      <a:pt x="892835" y="450951"/>
                    </a:lnTo>
                    <a:lnTo>
                      <a:pt x="880440" y="467969"/>
                    </a:lnTo>
                    <a:lnTo>
                      <a:pt x="889660" y="474395"/>
                    </a:lnTo>
                    <a:lnTo>
                      <a:pt x="901649" y="456692"/>
                    </a:lnTo>
                    <a:lnTo>
                      <a:pt x="913434" y="474395"/>
                    </a:lnTo>
                    <a:lnTo>
                      <a:pt x="922375" y="467969"/>
                    </a:lnTo>
                    <a:lnTo>
                      <a:pt x="910183" y="450951"/>
                    </a:lnTo>
                    <a:lnTo>
                      <a:pt x="929894" y="444525"/>
                    </a:lnTo>
                    <a:close/>
                  </a:path>
                  <a:path w="1436370" h="690245">
                    <a:moveTo>
                      <a:pt x="1042733" y="640930"/>
                    </a:moveTo>
                    <a:lnTo>
                      <a:pt x="1039126" y="630974"/>
                    </a:lnTo>
                    <a:lnTo>
                      <a:pt x="1019403" y="637755"/>
                    </a:lnTo>
                    <a:lnTo>
                      <a:pt x="1019403" y="617651"/>
                    </a:lnTo>
                    <a:lnTo>
                      <a:pt x="1008926" y="617651"/>
                    </a:lnTo>
                    <a:lnTo>
                      <a:pt x="1008926" y="637946"/>
                    </a:lnTo>
                    <a:lnTo>
                      <a:pt x="989418" y="630910"/>
                    </a:lnTo>
                    <a:lnTo>
                      <a:pt x="985786" y="640930"/>
                    </a:lnTo>
                    <a:lnTo>
                      <a:pt x="1005674" y="647344"/>
                    </a:lnTo>
                    <a:lnTo>
                      <a:pt x="993279" y="664375"/>
                    </a:lnTo>
                    <a:lnTo>
                      <a:pt x="1002499" y="670801"/>
                    </a:lnTo>
                    <a:lnTo>
                      <a:pt x="1014488" y="653084"/>
                    </a:lnTo>
                    <a:lnTo>
                      <a:pt x="1026274" y="670801"/>
                    </a:lnTo>
                    <a:lnTo>
                      <a:pt x="1035215" y="664375"/>
                    </a:lnTo>
                    <a:lnTo>
                      <a:pt x="1023023" y="647344"/>
                    </a:lnTo>
                    <a:lnTo>
                      <a:pt x="1042733" y="640930"/>
                    </a:lnTo>
                    <a:close/>
                  </a:path>
                  <a:path w="1436370" h="690245">
                    <a:moveTo>
                      <a:pt x="1114767" y="640930"/>
                    </a:moveTo>
                    <a:lnTo>
                      <a:pt x="1111161" y="630974"/>
                    </a:lnTo>
                    <a:lnTo>
                      <a:pt x="1091438" y="637755"/>
                    </a:lnTo>
                    <a:lnTo>
                      <a:pt x="1091438" y="617651"/>
                    </a:lnTo>
                    <a:lnTo>
                      <a:pt x="1080960" y="617651"/>
                    </a:lnTo>
                    <a:lnTo>
                      <a:pt x="1080960" y="637946"/>
                    </a:lnTo>
                    <a:lnTo>
                      <a:pt x="1061440" y="630910"/>
                    </a:lnTo>
                    <a:lnTo>
                      <a:pt x="1057821" y="640930"/>
                    </a:lnTo>
                    <a:lnTo>
                      <a:pt x="1077696" y="647344"/>
                    </a:lnTo>
                    <a:lnTo>
                      <a:pt x="1065314" y="664375"/>
                    </a:lnTo>
                    <a:lnTo>
                      <a:pt x="1074534" y="670801"/>
                    </a:lnTo>
                    <a:lnTo>
                      <a:pt x="1086523" y="653084"/>
                    </a:lnTo>
                    <a:lnTo>
                      <a:pt x="1098296" y="670801"/>
                    </a:lnTo>
                    <a:lnTo>
                      <a:pt x="1107249" y="664375"/>
                    </a:lnTo>
                    <a:lnTo>
                      <a:pt x="1095044" y="647344"/>
                    </a:lnTo>
                    <a:lnTo>
                      <a:pt x="1114767" y="640930"/>
                    </a:lnTo>
                    <a:close/>
                  </a:path>
                  <a:path w="1436370" h="690245">
                    <a:moveTo>
                      <a:pt x="1186802" y="640930"/>
                    </a:moveTo>
                    <a:lnTo>
                      <a:pt x="1183195" y="630974"/>
                    </a:lnTo>
                    <a:lnTo>
                      <a:pt x="1163472" y="637755"/>
                    </a:lnTo>
                    <a:lnTo>
                      <a:pt x="1163472" y="617651"/>
                    </a:lnTo>
                    <a:lnTo>
                      <a:pt x="1152994" y="617651"/>
                    </a:lnTo>
                    <a:lnTo>
                      <a:pt x="1152994" y="637946"/>
                    </a:lnTo>
                    <a:lnTo>
                      <a:pt x="1133487" y="630910"/>
                    </a:lnTo>
                    <a:lnTo>
                      <a:pt x="1129855" y="640930"/>
                    </a:lnTo>
                    <a:lnTo>
                      <a:pt x="1149743" y="647344"/>
                    </a:lnTo>
                    <a:lnTo>
                      <a:pt x="1137348" y="664375"/>
                    </a:lnTo>
                    <a:lnTo>
                      <a:pt x="1146581" y="670801"/>
                    </a:lnTo>
                    <a:lnTo>
                      <a:pt x="1158557" y="653084"/>
                    </a:lnTo>
                    <a:lnTo>
                      <a:pt x="1170355" y="670801"/>
                    </a:lnTo>
                    <a:lnTo>
                      <a:pt x="1179283" y="664375"/>
                    </a:lnTo>
                    <a:lnTo>
                      <a:pt x="1167091" y="647344"/>
                    </a:lnTo>
                    <a:lnTo>
                      <a:pt x="1186802" y="640930"/>
                    </a:lnTo>
                    <a:close/>
                  </a:path>
                  <a:path w="1436370" h="690245">
                    <a:moveTo>
                      <a:pt x="1291691" y="659993"/>
                    </a:moveTo>
                    <a:lnTo>
                      <a:pt x="1288084" y="650024"/>
                    </a:lnTo>
                    <a:lnTo>
                      <a:pt x="1268361" y="656818"/>
                    </a:lnTo>
                    <a:lnTo>
                      <a:pt x="1268361" y="636714"/>
                    </a:lnTo>
                    <a:lnTo>
                      <a:pt x="1257884" y="636714"/>
                    </a:lnTo>
                    <a:lnTo>
                      <a:pt x="1257884" y="657009"/>
                    </a:lnTo>
                    <a:lnTo>
                      <a:pt x="1238377" y="649960"/>
                    </a:lnTo>
                    <a:lnTo>
                      <a:pt x="1234744" y="659993"/>
                    </a:lnTo>
                    <a:lnTo>
                      <a:pt x="1254633" y="666407"/>
                    </a:lnTo>
                    <a:lnTo>
                      <a:pt x="1242237" y="683437"/>
                    </a:lnTo>
                    <a:lnTo>
                      <a:pt x="1251458" y="689864"/>
                    </a:lnTo>
                    <a:lnTo>
                      <a:pt x="1263446" y="672147"/>
                    </a:lnTo>
                    <a:lnTo>
                      <a:pt x="1275232" y="689864"/>
                    </a:lnTo>
                    <a:lnTo>
                      <a:pt x="1284173" y="683437"/>
                    </a:lnTo>
                    <a:lnTo>
                      <a:pt x="1271981" y="666407"/>
                    </a:lnTo>
                    <a:lnTo>
                      <a:pt x="1291691" y="659993"/>
                    </a:lnTo>
                    <a:close/>
                  </a:path>
                  <a:path w="1436370" h="690245">
                    <a:moveTo>
                      <a:pt x="1363726" y="659993"/>
                    </a:moveTo>
                    <a:lnTo>
                      <a:pt x="1360119" y="650024"/>
                    </a:lnTo>
                    <a:lnTo>
                      <a:pt x="1340396" y="656818"/>
                    </a:lnTo>
                    <a:lnTo>
                      <a:pt x="1340396" y="636714"/>
                    </a:lnTo>
                    <a:lnTo>
                      <a:pt x="1329918" y="636714"/>
                    </a:lnTo>
                    <a:lnTo>
                      <a:pt x="1329918" y="657009"/>
                    </a:lnTo>
                    <a:lnTo>
                      <a:pt x="1310398" y="649960"/>
                    </a:lnTo>
                    <a:lnTo>
                      <a:pt x="1306779" y="659993"/>
                    </a:lnTo>
                    <a:lnTo>
                      <a:pt x="1326654" y="666407"/>
                    </a:lnTo>
                    <a:lnTo>
                      <a:pt x="1314272" y="683437"/>
                    </a:lnTo>
                    <a:lnTo>
                      <a:pt x="1323492" y="689864"/>
                    </a:lnTo>
                    <a:lnTo>
                      <a:pt x="1335481" y="672147"/>
                    </a:lnTo>
                    <a:lnTo>
                      <a:pt x="1347254" y="689864"/>
                    </a:lnTo>
                    <a:lnTo>
                      <a:pt x="1356207" y="683437"/>
                    </a:lnTo>
                    <a:lnTo>
                      <a:pt x="1344002" y="666407"/>
                    </a:lnTo>
                    <a:lnTo>
                      <a:pt x="1363726" y="659993"/>
                    </a:lnTo>
                    <a:close/>
                  </a:path>
                  <a:path w="1436370" h="690245">
                    <a:moveTo>
                      <a:pt x="1435760" y="659993"/>
                    </a:moveTo>
                    <a:lnTo>
                      <a:pt x="1432153" y="650024"/>
                    </a:lnTo>
                    <a:lnTo>
                      <a:pt x="1412430" y="656818"/>
                    </a:lnTo>
                    <a:lnTo>
                      <a:pt x="1412430" y="636714"/>
                    </a:lnTo>
                    <a:lnTo>
                      <a:pt x="1401953" y="636714"/>
                    </a:lnTo>
                    <a:lnTo>
                      <a:pt x="1401953" y="657009"/>
                    </a:lnTo>
                    <a:lnTo>
                      <a:pt x="1382445" y="649960"/>
                    </a:lnTo>
                    <a:lnTo>
                      <a:pt x="1378813" y="659993"/>
                    </a:lnTo>
                    <a:lnTo>
                      <a:pt x="1398701" y="666407"/>
                    </a:lnTo>
                    <a:lnTo>
                      <a:pt x="1386306" y="683437"/>
                    </a:lnTo>
                    <a:lnTo>
                      <a:pt x="1395539" y="689864"/>
                    </a:lnTo>
                    <a:lnTo>
                      <a:pt x="1407515" y="672147"/>
                    </a:lnTo>
                    <a:lnTo>
                      <a:pt x="1419301" y="689864"/>
                    </a:lnTo>
                    <a:lnTo>
                      <a:pt x="1428242" y="683437"/>
                    </a:lnTo>
                    <a:lnTo>
                      <a:pt x="1416050" y="666407"/>
                    </a:lnTo>
                    <a:lnTo>
                      <a:pt x="1435760" y="659993"/>
                    </a:lnTo>
                    <a:close/>
                  </a:path>
                </a:pathLst>
              </a:custGeom>
              <a:solidFill>
                <a:srgbClr val="9F338A"/>
              </a:solidFill>
            </p:spPr>
            <p:txBody>
              <a:bodyPr wrap="square" lIns="0" tIns="0" rIns="0" bIns="0" rtlCol="0"/>
              <a:lstStyle/>
              <a:p>
                <a:endParaRPr/>
              </a:p>
            </p:txBody>
          </p:sp>
          <p:sp>
            <p:nvSpPr>
              <p:cNvPr id="34" name="object 34"/>
              <p:cNvSpPr/>
              <p:nvPr/>
            </p:nvSpPr>
            <p:spPr>
              <a:xfrm>
                <a:off x="9313713" y="5049693"/>
                <a:ext cx="95885" cy="95885"/>
              </a:xfrm>
              <a:custGeom>
                <a:avLst/>
                <a:gdLst/>
                <a:ahLst/>
                <a:cxnLst/>
                <a:rect l="l" t="t" r="r" b="b"/>
                <a:pathLst>
                  <a:path w="95884" h="95885">
                    <a:moveTo>
                      <a:pt x="47855" y="0"/>
                    </a:moveTo>
                    <a:lnTo>
                      <a:pt x="0" y="47855"/>
                    </a:lnTo>
                    <a:lnTo>
                      <a:pt x="47855" y="95747"/>
                    </a:lnTo>
                    <a:lnTo>
                      <a:pt x="95739" y="47855"/>
                    </a:lnTo>
                    <a:lnTo>
                      <a:pt x="47855" y="0"/>
                    </a:lnTo>
                    <a:close/>
                  </a:path>
                </a:pathLst>
              </a:custGeom>
              <a:solidFill>
                <a:srgbClr val="FFFFFF"/>
              </a:solidFill>
            </p:spPr>
            <p:txBody>
              <a:bodyPr wrap="square" lIns="0" tIns="0" rIns="0" bIns="0" rtlCol="0"/>
              <a:lstStyle/>
              <a:p>
                <a:endParaRPr/>
              </a:p>
            </p:txBody>
          </p:sp>
          <p:sp>
            <p:nvSpPr>
              <p:cNvPr id="35" name="object 35"/>
              <p:cNvSpPr/>
              <p:nvPr/>
            </p:nvSpPr>
            <p:spPr>
              <a:xfrm>
                <a:off x="5511165" y="4075892"/>
                <a:ext cx="3853815" cy="2907665"/>
              </a:xfrm>
              <a:custGeom>
                <a:avLst/>
                <a:gdLst/>
                <a:ahLst/>
                <a:cxnLst/>
                <a:rect l="l" t="t" r="r" b="b"/>
                <a:pathLst>
                  <a:path w="3853815" h="2907665">
                    <a:moveTo>
                      <a:pt x="3853497" y="2830969"/>
                    </a:moveTo>
                    <a:lnTo>
                      <a:pt x="3843921" y="2830969"/>
                    </a:lnTo>
                    <a:lnTo>
                      <a:pt x="3843921" y="2907563"/>
                    </a:lnTo>
                    <a:lnTo>
                      <a:pt x="3853497" y="2907563"/>
                    </a:lnTo>
                    <a:lnTo>
                      <a:pt x="3853497" y="2830969"/>
                    </a:lnTo>
                    <a:close/>
                  </a:path>
                  <a:path w="3853815" h="2907665">
                    <a:moveTo>
                      <a:pt x="3853497" y="2825750"/>
                    </a:moveTo>
                    <a:lnTo>
                      <a:pt x="81368" y="2825750"/>
                    </a:lnTo>
                    <a:lnTo>
                      <a:pt x="81368" y="2365032"/>
                    </a:lnTo>
                    <a:lnTo>
                      <a:pt x="81368" y="2364740"/>
                    </a:lnTo>
                    <a:lnTo>
                      <a:pt x="81368" y="2355850"/>
                    </a:lnTo>
                    <a:lnTo>
                      <a:pt x="81368" y="2355469"/>
                    </a:lnTo>
                    <a:lnTo>
                      <a:pt x="81368" y="1894840"/>
                    </a:lnTo>
                    <a:lnTo>
                      <a:pt x="76581" y="1894840"/>
                    </a:lnTo>
                    <a:lnTo>
                      <a:pt x="76581" y="1894306"/>
                    </a:lnTo>
                    <a:lnTo>
                      <a:pt x="81368" y="1894306"/>
                    </a:lnTo>
                    <a:lnTo>
                      <a:pt x="81368" y="1884743"/>
                    </a:lnTo>
                    <a:lnTo>
                      <a:pt x="76581" y="1884743"/>
                    </a:lnTo>
                    <a:lnTo>
                      <a:pt x="81368" y="1884680"/>
                    </a:lnTo>
                    <a:lnTo>
                      <a:pt x="81368" y="1423670"/>
                    </a:lnTo>
                    <a:lnTo>
                      <a:pt x="76581" y="1423670"/>
                    </a:lnTo>
                    <a:lnTo>
                      <a:pt x="81368" y="1423593"/>
                    </a:lnTo>
                    <a:lnTo>
                      <a:pt x="81368" y="1414018"/>
                    </a:lnTo>
                    <a:lnTo>
                      <a:pt x="76581" y="1414018"/>
                    </a:lnTo>
                    <a:lnTo>
                      <a:pt x="76581" y="1413510"/>
                    </a:lnTo>
                    <a:lnTo>
                      <a:pt x="81368" y="1413510"/>
                    </a:lnTo>
                    <a:lnTo>
                      <a:pt x="81368" y="952868"/>
                    </a:lnTo>
                    <a:lnTo>
                      <a:pt x="81368" y="952500"/>
                    </a:lnTo>
                    <a:lnTo>
                      <a:pt x="81368" y="943610"/>
                    </a:lnTo>
                    <a:lnTo>
                      <a:pt x="81368" y="943305"/>
                    </a:lnTo>
                    <a:lnTo>
                      <a:pt x="81368" y="482600"/>
                    </a:lnTo>
                    <a:lnTo>
                      <a:pt x="76581" y="482600"/>
                    </a:lnTo>
                    <a:lnTo>
                      <a:pt x="76581" y="482142"/>
                    </a:lnTo>
                    <a:lnTo>
                      <a:pt x="81368" y="482142"/>
                    </a:lnTo>
                    <a:lnTo>
                      <a:pt x="81368" y="472579"/>
                    </a:lnTo>
                    <a:lnTo>
                      <a:pt x="76581" y="472579"/>
                    </a:lnTo>
                    <a:lnTo>
                      <a:pt x="76581" y="472440"/>
                    </a:lnTo>
                    <a:lnTo>
                      <a:pt x="81368" y="472440"/>
                    </a:lnTo>
                    <a:lnTo>
                      <a:pt x="81368" y="10160"/>
                    </a:lnTo>
                    <a:lnTo>
                      <a:pt x="76581" y="10160"/>
                    </a:lnTo>
                    <a:lnTo>
                      <a:pt x="76581" y="9842"/>
                    </a:lnTo>
                    <a:lnTo>
                      <a:pt x="81368" y="9842"/>
                    </a:lnTo>
                    <a:lnTo>
                      <a:pt x="81368" y="266"/>
                    </a:lnTo>
                    <a:lnTo>
                      <a:pt x="76581" y="266"/>
                    </a:lnTo>
                    <a:lnTo>
                      <a:pt x="76581" y="0"/>
                    </a:lnTo>
                    <a:lnTo>
                      <a:pt x="71805" y="0"/>
                    </a:lnTo>
                    <a:lnTo>
                      <a:pt x="71805" y="266"/>
                    </a:lnTo>
                    <a:lnTo>
                      <a:pt x="0" y="266"/>
                    </a:lnTo>
                    <a:lnTo>
                      <a:pt x="0" y="9842"/>
                    </a:lnTo>
                    <a:lnTo>
                      <a:pt x="71805" y="9842"/>
                    </a:lnTo>
                    <a:lnTo>
                      <a:pt x="71805" y="10160"/>
                    </a:lnTo>
                    <a:lnTo>
                      <a:pt x="71805" y="472440"/>
                    </a:lnTo>
                    <a:lnTo>
                      <a:pt x="71805" y="472579"/>
                    </a:lnTo>
                    <a:lnTo>
                      <a:pt x="0" y="472579"/>
                    </a:lnTo>
                    <a:lnTo>
                      <a:pt x="0" y="482142"/>
                    </a:lnTo>
                    <a:lnTo>
                      <a:pt x="71805" y="482142"/>
                    </a:lnTo>
                    <a:lnTo>
                      <a:pt x="71805" y="482600"/>
                    </a:lnTo>
                    <a:lnTo>
                      <a:pt x="71805" y="943305"/>
                    </a:lnTo>
                    <a:lnTo>
                      <a:pt x="0" y="943305"/>
                    </a:lnTo>
                    <a:lnTo>
                      <a:pt x="0" y="952868"/>
                    </a:lnTo>
                    <a:lnTo>
                      <a:pt x="71805" y="952868"/>
                    </a:lnTo>
                    <a:lnTo>
                      <a:pt x="71805" y="1413510"/>
                    </a:lnTo>
                    <a:lnTo>
                      <a:pt x="71805" y="1414018"/>
                    </a:lnTo>
                    <a:lnTo>
                      <a:pt x="0" y="1414018"/>
                    </a:lnTo>
                    <a:lnTo>
                      <a:pt x="0" y="1423593"/>
                    </a:lnTo>
                    <a:lnTo>
                      <a:pt x="71805" y="1423593"/>
                    </a:lnTo>
                    <a:lnTo>
                      <a:pt x="71805" y="1884680"/>
                    </a:lnTo>
                    <a:lnTo>
                      <a:pt x="0" y="1884743"/>
                    </a:lnTo>
                    <a:lnTo>
                      <a:pt x="0" y="1894306"/>
                    </a:lnTo>
                    <a:lnTo>
                      <a:pt x="71805" y="1894306"/>
                    </a:lnTo>
                    <a:lnTo>
                      <a:pt x="71805" y="1894840"/>
                    </a:lnTo>
                    <a:lnTo>
                      <a:pt x="71805" y="2355469"/>
                    </a:lnTo>
                    <a:lnTo>
                      <a:pt x="0" y="2355469"/>
                    </a:lnTo>
                    <a:lnTo>
                      <a:pt x="0" y="2365032"/>
                    </a:lnTo>
                    <a:lnTo>
                      <a:pt x="71805" y="2365032"/>
                    </a:lnTo>
                    <a:lnTo>
                      <a:pt x="71805" y="2825750"/>
                    </a:lnTo>
                    <a:lnTo>
                      <a:pt x="71805" y="2826194"/>
                    </a:lnTo>
                    <a:lnTo>
                      <a:pt x="0" y="2826194"/>
                    </a:lnTo>
                    <a:lnTo>
                      <a:pt x="0" y="2835757"/>
                    </a:lnTo>
                    <a:lnTo>
                      <a:pt x="71805" y="2835757"/>
                    </a:lnTo>
                    <a:lnTo>
                      <a:pt x="71805" y="2835910"/>
                    </a:lnTo>
                    <a:lnTo>
                      <a:pt x="76581" y="2835910"/>
                    </a:lnTo>
                    <a:lnTo>
                      <a:pt x="323913" y="2835910"/>
                    </a:lnTo>
                    <a:lnTo>
                      <a:pt x="323913" y="2870860"/>
                    </a:lnTo>
                    <a:lnTo>
                      <a:pt x="333476" y="2870860"/>
                    </a:lnTo>
                    <a:lnTo>
                      <a:pt x="333476" y="2835757"/>
                    </a:lnTo>
                    <a:lnTo>
                      <a:pt x="574421" y="2835757"/>
                    </a:lnTo>
                    <a:lnTo>
                      <a:pt x="574421" y="2870860"/>
                    </a:lnTo>
                    <a:lnTo>
                      <a:pt x="583984" y="2870860"/>
                    </a:lnTo>
                    <a:lnTo>
                      <a:pt x="583984" y="2835757"/>
                    </a:lnTo>
                    <a:lnTo>
                      <a:pt x="824953" y="2835757"/>
                    </a:lnTo>
                    <a:lnTo>
                      <a:pt x="824953" y="2907563"/>
                    </a:lnTo>
                    <a:lnTo>
                      <a:pt x="834517" y="2907563"/>
                    </a:lnTo>
                    <a:lnTo>
                      <a:pt x="834517" y="2835757"/>
                    </a:lnTo>
                    <a:lnTo>
                      <a:pt x="1077074" y="2835757"/>
                    </a:lnTo>
                    <a:lnTo>
                      <a:pt x="1077074" y="2870860"/>
                    </a:lnTo>
                    <a:lnTo>
                      <a:pt x="1086637" y="2870860"/>
                    </a:lnTo>
                    <a:lnTo>
                      <a:pt x="1086637" y="2835757"/>
                    </a:lnTo>
                    <a:lnTo>
                      <a:pt x="1327569" y="2835757"/>
                    </a:lnTo>
                    <a:lnTo>
                      <a:pt x="1327569" y="2870860"/>
                    </a:lnTo>
                    <a:lnTo>
                      <a:pt x="1337132" y="2870860"/>
                    </a:lnTo>
                    <a:lnTo>
                      <a:pt x="1337132" y="2835757"/>
                    </a:lnTo>
                    <a:lnTo>
                      <a:pt x="1579689" y="2835757"/>
                    </a:lnTo>
                    <a:lnTo>
                      <a:pt x="1579689" y="2907563"/>
                    </a:lnTo>
                    <a:lnTo>
                      <a:pt x="1589252" y="2907563"/>
                    </a:lnTo>
                    <a:lnTo>
                      <a:pt x="1589252" y="2835757"/>
                    </a:lnTo>
                    <a:lnTo>
                      <a:pt x="1831809" y="2835757"/>
                    </a:lnTo>
                    <a:lnTo>
                      <a:pt x="1831809" y="2870860"/>
                    </a:lnTo>
                    <a:lnTo>
                      <a:pt x="1841373" y="2870860"/>
                    </a:lnTo>
                    <a:lnTo>
                      <a:pt x="1841373" y="2835757"/>
                    </a:lnTo>
                    <a:lnTo>
                      <a:pt x="2082342" y="2835757"/>
                    </a:lnTo>
                    <a:lnTo>
                      <a:pt x="2082342" y="2870860"/>
                    </a:lnTo>
                    <a:lnTo>
                      <a:pt x="2091905" y="2870860"/>
                    </a:lnTo>
                    <a:lnTo>
                      <a:pt x="2091905" y="2835757"/>
                    </a:lnTo>
                    <a:lnTo>
                      <a:pt x="2334450" y="2835757"/>
                    </a:lnTo>
                    <a:lnTo>
                      <a:pt x="2334450" y="2907563"/>
                    </a:lnTo>
                    <a:lnTo>
                      <a:pt x="2344013" y="2907563"/>
                    </a:lnTo>
                    <a:lnTo>
                      <a:pt x="2344013" y="2835757"/>
                    </a:lnTo>
                    <a:lnTo>
                      <a:pt x="2586545" y="2835757"/>
                    </a:lnTo>
                    <a:lnTo>
                      <a:pt x="2586545" y="2870860"/>
                    </a:lnTo>
                    <a:lnTo>
                      <a:pt x="2596134" y="2870860"/>
                    </a:lnTo>
                    <a:lnTo>
                      <a:pt x="2596134" y="2835757"/>
                    </a:lnTo>
                    <a:lnTo>
                      <a:pt x="2837078" y="2835757"/>
                    </a:lnTo>
                    <a:lnTo>
                      <a:pt x="2837078" y="2870860"/>
                    </a:lnTo>
                    <a:lnTo>
                      <a:pt x="2846641" y="2870860"/>
                    </a:lnTo>
                    <a:lnTo>
                      <a:pt x="2846641" y="2835757"/>
                    </a:lnTo>
                    <a:lnTo>
                      <a:pt x="3089186" y="2835757"/>
                    </a:lnTo>
                    <a:lnTo>
                      <a:pt x="3089186" y="2907563"/>
                    </a:lnTo>
                    <a:lnTo>
                      <a:pt x="3098749" y="2907563"/>
                    </a:lnTo>
                    <a:lnTo>
                      <a:pt x="3098749" y="2835757"/>
                    </a:lnTo>
                    <a:lnTo>
                      <a:pt x="3341306" y="2835757"/>
                    </a:lnTo>
                    <a:lnTo>
                      <a:pt x="3341306" y="2870860"/>
                    </a:lnTo>
                    <a:lnTo>
                      <a:pt x="3350869" y="2870860"/>
                    </a:lnTo>
                    <a:lnTo>
                      <a:pt x="3350869" y="2835757"/>
                    </a:lnTo>
                    <a:lnTo>
                      <a:pt x="3591814" y="2835757"/>
                    </a:lnTo>
                    <a:lnTo>
                      <a:pt x="3591814" y="2870860"/>
                    </a:lnTo>
                    <a:lnTo>
                      <a:pt x="3601402" y="2870860"/>
                    </a:lnTo>
                    <a:lnTo>
                      <a:pt x="3601402" y="2830969"/>
                    </a:lnTo>
                    <a:lnTo>
                      <a:pt x="3591814" y="2830969"/>
                    </a:lnTo>
                    <a:lnTo>
                      <a:pt x="3350869" y="2830969"/>
                    </a:lnTo>
                    <a:lnTo>
                      <a:pt x="323913" y="2830969"/>
                    </a:lnTo>
                    <a:lnTo>
                      <a:pt x="323913" y="2830830"/>
                    </a:lnTo>
                    <a:lnTo>
                      <a:pt x="3853497" y="2830830"/>
                    </a:lnTo>
                    <a:lnTo>
                      <a:pt x="3853497" y="2825750"/>
                    </a:lnTo>
                    <a:close/>
                  </a:path>
                </a:pathLst>
              </a:custGeom>
              <a:solidFill>
                <a:srgbClr val="020203"/>
              </a:solidFill>
            </p:spPr>
            <p:txBody>
              <a:bodyPr wrap="square" lIns="0" tIns="0" rIns="0" bIns="0" rtlCol="0"/>
              <a:lstStyle/>
              <a:p>
                <a:endParaRPr/>
              </a:p>
            </p:txBody>
          </p:sp>
          <p:pic>
            <p:nvPicPr>
              <p:cNvPr id="36" name="object 36"/>
              <p:cNvPicPr/>
              <p:nvPr/>
            </p:nvPicPr>
            <p:blipFill>
              <a:blip r:embed="rId2" cstate="print"/>
              <a:stretch>
                <a:fillRect/>
              </a:stretch>
            </p:blipFill>
            <p:spPr>
              <a:xfrm>
                <a:off x="5785339" y="4315298"/>
                <a:ext cx="3688482" cy="2629992"/>
              </a:xfrm>
              <a:prstGeom prst="rect">
                <a:avLst/>
              </a:prstGeom>
            </p:spPr>
          </p:pic>
          <p:pic>
            <p:nvPicPr>
              <p:cNvPr id="37" name="object 37"/>
              <p:cNvPicPr/>
              <p:nvPr/>
            </p:nvPicPr>
            <p:blipFill>
              <a:blip r:embed="rId3" cstate="print"/>
              <a:stretch>
                <a:fillRect/>
              </a:stretch>
            </p:blipFill>
            <p:spPr>
              <a:xfrm>
                <a:off x="6439383" y="4456059"/>
                <a:ext cx="2893875" cy="653848"/>
              </a:xfrm>
              <a:prstGeom prst="rect">
                <a:avLst/>
              </a:prstGeom>
            </p:spPr>
          </p:pic>
          <p:pic>
            <p:nvPicPr>
              <p:cNvPr id="38" name="object 38"/>
              <p:cNvPicPr/>
              <p:nvPr/>
            </p:nvPicPr>
            <p:blipFill>
              <a:blip r:embed="rId4" cstate="print"/>
              <a:stretch>
                <a:fillRect/>
              </a:stretch>
            </p:blipFill>
            <p:spPr>
              <a:xfrm>
                <a:off x="5587016" y="4240806"/>
                <a:ext cx="815716" cy="834409"/>
              </a:xfrm>
              <a:prstGeom prst="rect">
                <a:avLst/>
              </a:prstGeom>
            </p:spPr>
          </p:pic>
          <p:pic>
            <p:nvPicPr>
              <p:cNvPr id="39" name="object 39"/>
              <p:cNvPicPr/>
              <p:nvPr/>
            </p:nvPicPr>
            <p:blipFill>
              <a:blip r:embed="rId5" cstate="print"/>
              <a:stretch>
                <a:fillRect/>
              </a:stretch>
            </p:blipFill>
            <p:spPr>
              <a:xfrm>
                <a:off x="9059960" y="4575601"/>
                <a:ext cx="97403" cy="380065"/>
              </a:xfrm>
              <a:prstGeom prst="rect">
                <a:avLst/>
              </a:prstGeom>
            </p:spPr>
          </p:pic>
          <p:pic>
            <p:nvPicPr>
              <p:cNvPr id="40" name="object 40"/>
              <p:cNvPicPr/>
              <p:nvPr/>
            </p:nvPicPr>
            <p:blipFill>
              <a:blip r:embed="rId6" cstate="print"/>
              <a:stretch>
                <a:fillRect/>
              </a:stretch>
            </p:blipFill>
            <p:spPr>
              <a:xfrm>
                <a:off x="7042807" y="4607583"/>
                <a:ext cx="109227" cy="533077"/>
              </a:xfrm>
              <a:prstGeom prst="rect">
                <a:avLst/>
              </a:prstGeom>
            </p:spPr>
          </p:pic>
          <p:pic>
            <p:nvPicPr>
              <p:cNvPr id="41" name="object 41"/>
              <p:cNvPicPr/>
              <p:nvPr/>
            </p:nvPicPr>
            <p:blipFill>
              <a:blip r:embed="rId7" cstate="print"/>
              <a:stretch>
                <a:fillRect/>
              </a:stretch>
            </p:blipFill>
            <p:spPr>
              <a:xfrm>
                <a:off x="8305248" y="4639565"/>
                <a:ext cx="97411" cy="625312"/>
              </a:xfrm>
              <a:prstGeom prst="rect">
                <a:avLst/>
              </a:prstGeom>
            </p:spPr>
          </p:pic>
          <p:pic>
            <p:nvPicPr>
              <p:cNvPr id="42" name="object 42"/>
              <p:cNvPicPr/>
              <p:nvPr/>
            </p:nvPicPr>
            <p:blipFill>
              <a:blip r:embed="rId8" cstate="print"/>
              <a:stretch>
                <a:fillRect/>
              </a:stretch>
            </p:blipFill>
            <p:spPr>
              <a:xfrm>
                <a:off x="5790452" y="4768708"/>
                <a:ext cx="95688" cy="271331"/>
              </a:xfrm>
              <a:prstGeom prst="rect">
                <a:avLst/>
              </a:prstGeom>
            </p:spPr>
          </p:pic>
          <p:pic>
            <p:nvPicPr>
              <p:cNvPr id="43" name="object 43"/>
              <p:cNvPicPr/>
              <p:nvPr/>
            </p:nvPicPr>
            <p:blipFill>
              <a:blip r:embed="rId9" cstate="print"/>
              <a:stretch>
                <a:fillRect/>
              </a:stretch>
            </p:blipFill>
            <p:spPr>
              <a:xfrm>
                <a:off x="7299877" y="4623567"/>
                <a:ext cx="97403" cy="692721"/>
              </a:xfrm>
              <a:prstGeom prst="rect">
                <a:avLst/>
              </a:prstGeom>
            </p:spPr>
          </p:pic>
          <p:pic>
            <p:nvPicPr>
              <p:cNvPr id="44" name="object 44"/>
              <p:cNvPicPr/>
              <p:nvPr/>
            </p:nvPicPr>
            <p:blipFill>
              <a:blip r:embed="rId10" cstate="print"/>
              <a:stretch>
                <a:fillRect/>
              </a:stretch>
            </p:blipFill>
            <p:spPr>
              <a:xfrm>
                <a:off x="8054582" y="4907694"/>
                <a:ext cx="95688" cy="202213"/>
              </a:xfrm>
              <a:prstGeom prst="rect">
                <a:avLst/>
              </a:prstGeom>
            </p:spPr>
          </p:pic>
          <p:pic>
            <p:nvPicPr>
              <p:cNvPr id="45" name="object 45"/>
              <p:cNvPicPr/>
              <p:nvPr/>
            </p:nvPicPr>
            <p:blipFill>
              <a:blip r:embed="rId11" cstate="print"/>
              <a:stretch>
                <a:fillRect/>
              </a:stretch>
            </p:blipFill>
            <p:spPr>
              <a:xfrm>
                <a:off x="7550292" y="4669817"/>
                <a:ext cx="97661" cy="556930"/>
              </a:xfrm>
              <a:prstGeom prst="rect">
                <a:avLst/>
              </a:prstGeom>
            </p:spPr>
          </p:pic>
          <p:pic>
            <p:nvPicPr>
              <p:cNvPr id="46" name="object 46"/>
              <p:cNvPicPr/>
              <p:nvPr/>
            </p:nvPicPr>
            <p:blipFill>
              <a:blip r:embed="rId12" cstate="print"/>
              <a:stretch>
                <a:fillRect/>
              </a:stretch>
            </p:blipFill>
            <p:spPr>
              <a:xfrm>
                <a:off x="8348295" y="5825003"/>
                <a:ext cx="9600" cy="202699"/>
              </a:xfrm>
              <a:prstGeom prst="rect">
                <a:avLst/>
              </a:prstGeom>
            </p:spPr>
          </p:pic>
          <p:pic>
            <p:nvPicPr>
              <p:cNvPr id="47" name="object 47"/>
              <p:cNvPicPr/>
              <p:nvPr/>
            </p:nvPicPr>
            <p:blipFill>
              <a:blip r:embed="rId13" cstate="print"/>
              <a:stretch>
                <a:fillRect/>
              </a:stretch>
            </p:blipFill>
            <p:spPr>
              <a:xfrm>
                <a:off x="7550292" y="5826483"/>
                <a:ext cx="95938" cy="180318"/>
              </a:xfrm>
              <a:prstGeom prst="rect">
                <a:avLst/>
              </a:prstGeom>
            </p:spPr>
          </p:pic>
          <p:pic>
            <p:nvPicPr>
              <p:cNvPr id="48" name="object 48"/>
              <p:cNvPicPr/>
              <p:nvPr/>
            </p:nvPicPr>
            <p:blipFill>
              <a:blip r:embed="rId14" cstate="print"/>
              <a:stretch>
                <a:fillRect/>
              </a:stretch>
            </p:blipFill>
            <p:spPr>
              <a:xfrm>
                <a:off x="7802437" y="5785159"/>
                <a:ext cx="95938" cy="215245"/>
              </a:xfrm>
              <a:prstGeom prst="rect">
                <a:avLst/>
              </a:prstGeom>
            </p:spPr>
          </p:pic>
          <p:pic>
            <p:nvPicPr>
              <p:cNvPr id="49" name="object 49"/>
              <p:cNvPicPr/>
              <p:nvPr/>
            </p:nvPicPr>
            <p:blipFill>
              <a:blip r:embed="rId15" cstate="print"/>
              <a:stretch>
                <a:fillRect/>
              </a:stretch>
            </p:blipFill>
            <p:spPr>
              <a:xfrm>
                <a:off x="8054582" y="5530061"/>
                <a:ext cx="97411" cy="446724"/>
              </a:xfrm>
              <a:prstGeom prst="rect">
                <a:avLst/>
              </a:prstGeom>
            </p:spPr>
          </p:pic>
          <p:pic>
            <p:nvPicPr>
              <p:cNvPr id="50" name="object 50"/>
              <p:cNvPicPr/>
              <p:nvPr/>
            </p:nvPicPr>
            <p:blipFill>
              <a:blip r:embed="rId16" cstate="print"/>
              <a:stretch>
                <a:fillRect/>
              </a:stretch>
            </p:blipFill>
            <p:spPr>
              <a:xfrm>
                <a:off x="7299877" y="5754899"/>
                <a:ext cx="95680" cy="199261"/>
              </a:xfrm>
              <a:prstGeom prst="rect">
                <a:avLst/>
              </a:prstGeom>
            </p:spPr>
          </p:pic>
          <p:pic>
            <p:nvPicPr>
              <p:cNvPr id="51" name="object 51"/>
              <p:cNvPicPr/>
              <p:nvPr/>
            </p:nvPicPr>
            <p:blipFill>
              <a:blip r:embed="rId17" cstate="print"/>
              <a:stretch>
                <a:fillRect/>
              </a:stretch>
            </p:blipFill>
            <p:spPr>
              <a:xfrm>
                <a:off x="7047732" y="5588857"/>
                <a:ext cx="95680" cy="351028"/>
              </a:xfrm>
              <a:prstGeom prst="rect">
                <a:avLst/>
              </a:prstGeom>
            </p:spPr>
          </p:pic>
          <p:pic>
            <p:nvPicPr>
              <p:cNvPr id="52" name="object 52"/>
              <p:cNvPicPr/>
              <p:nvPr/>
            </p:nvPicPr>
            <p:blipFill>
              <a:blip r:embed="rId18" cstate="print"/>
              <a:stretch>
                <a:fillRect/>
              </a:stretch>
            </p:blipFill>
            <p:spPr>
              <a:xfrm>
                <a:off x="7802437" y="4883840"/>
                <a:ext cx="97418" cy="796030"/>
              </a:xfrm>
              <a:prstGeom prst="rect">
                <a:avLst/>
              </a:prstGeom>
            </p:spPr>
          </p:pic>
          <p:pic>
            <p:nvPicPr>
              <p:cNvPr id="53" name="object 53"/>
              <p:cNvPicPr/>
              <p:nvPr/>
            </p:nvPicPr>
            <p:blipFill>
              <a:blip r:embed="rId19" cstate="print"/>
              <a:stretch>
                <a:fillRect/>
              </a:stretch>
            </p:blipFill>
            <p:spPr>
              <a:xfrm>
                <a:off x="6545157" y="5601652"/>
                <a:ext cx="95695" cy="338232"/>
              </a:xfrm>
              <a:prstGeom prst="rect">
                <a:avLst/>
              </a:prstGeom>
            </p:spPr>
          </p:pic>
          <p:pic>
            <p:nvPicPr>
              <p:cNvPr id="54" name="object 54"/>
              <p:cNvPicPr/>
              <p:nvPr/>
            </p:nvPicPr>
            <p:blipFill>
              <a:blip r:embed="rId20" cstate="print"/>
              <a:stretch>
                <a:fillRect/>
              </a:stretch>
            </p:blipFill>
            <p:spPr>
              <a:xfrm>
                <a:off x="6797302" y="5356141"/>
                <a:ext cx="97418" cy="403433"/>
              </a:xfrm>
              <a:prstGeom prst="rect">
                <a:avLst/>
              </a:prstGeom>
            </p:spPr>
          </p:pic>
          <p:pic>
            <p:nvPicPr>
              <p:cNvPr id="55" name="object 55"/>
              <p:cNvPicPr/>
              <p:nvPr/>
            </p:nvPicPr>
            <p:blipFill>
              <a:blip r:embed="rId21" cstate="print"/>
              <a:stretch>
                <a:fillRect/>
              </a:stretch>
            </p:blipFill>
            <p:spPr>
              <a:xfrm>
                <a:off x="8048921" y="5109908"/>
                <a:ext cx="129150" cy="418187"/>
              </a:xfrm>
              <a:prstGeom prst="rect">
                <a:avLst/>
              </a:prstGeom>
            </p:spPr>
          </p:pic>
          <p:pic>
            <p:nvPicPr>
              <p:cNvPr id="56" name="object 56"/>
              <p:cNvPicPr/>
              <p:nvPr/>
            </p:nvPicPr>
            <p:blipFill>
              <a:blip r:embed="rId22" cstate="print"/>
              <a:stretch>
                <a:fillRect/>
              </a:stretch>
            </p:blipFill>
            <p:spPr>
              <a:xfrm>
                <a:off x="6545157" y="5109908"/>
                <a:ext cx="95695" cy="163090"/>
              </a:xfrm>
              <a:prstGeom prst="rect">
                <a:avLst/>
              </a:prstGeom>
            </p:spPr>
          </p:pic>
          <p:pic>
            <p:nvPicPr>
              <p:cNvPr id="57" name="object 57"/>
              <p:cNvPicPr/>
              <p:nvPr/>
            </p:nvPicPr>
            <p:blipFill>
              <a:blip r:embed="rId23" cstate="print"/>
              <a:stretch>
                <a:fillRect/>
              </a:stretch>
            </p:blipFill>
            <p:spPr>
              <a:xfrm>
                <a:off x="6797302" y="5109908"/>
                <a:ext cx="95695" cy="150302"/>
              </a:xfrm>
              <a:prstGeom prst="rect">
                <a:avLst/>
              </a:prstGeom>
            </p:spPr>
          </p:pic>
        </p:grpSp>
      </p:grpSp>
      <p:sp>
        <p:nvSpPr>
          <p:cNvPr id="58" name="object 58"/>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endParaRPr sz="2000"/>
          </a:p>
        </p:txBody>
      </p:sp>
      <p:sp>
        <p:nvSpPr>
          <p:cNvPr id="59" name="object 59"/>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endParaRPr sz="2000"/>
          </a:p>
        </p:txBody>
      </p:sp>
      <p:grpSp>
        <p:nvGrpSpPr>
          <p:cNvPr id="60" name="object 60"/>
          <p:cNvGrpSpPr/>
          <p:nvPr/>
        </p:nvGrpSpPr>
        <p:grpSpPr>
          <a:xfrm>
            <a:off x="3489467" y="4910949"/>
            <a:ext cx="187526" cy="159032"/>
            <a:chOff x="6612964" y="7876062"/>
            <a:chExt cx="309245" cy="262255"/>
          </a:xfrm>
        </p:grpSpPr>
        <p:sp>
          <p:nvSpPr>
            <p:cNvPr id="61" name="object 61"/>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endParaRPr sz="2000"/>
            </a:p>
          </p:txBody>
        </p:sp>
        <p:pic>
          <p:nvPicPr>
            <p:cNvPr id="62" name="object 62"/>
            <p:cNvPicPr/>
            <p:nvPr/>
          </p:nvPicPr>
          <p:blipFill>
            <a:blip r:embed="rId24" cstate="print"/>
            <a:stretch>
              <a:fillRect/>
            </a:stretch>
          </p:blipFill>
          <p:spPr>
            <a:xfrm>
              <a:off x="6715239" y="7876062"/>
              <a:ext cx="116972" cy="118342"/>
            </a:xfrm>
            <a:prstGeom prst="rect">
              <a:avLst/>
            </a:prstGeom>
          </p:spPr>
        </p:pic>
        <p:sp>
          <p:nvSpPr>
            <p:cNvPr id="63" name="object 63"/>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endParaRPr sz="2000"/>
            </a:p>
          </p:txBody>
        </p:sp>
        <p:pic>
          <p:nvPicPr>
            <p:cNvPr id="64" name="object 64"/>
            <p:cNvPicPr/>
            <p:nvPr/>
          </p:nvPicPr>
          <p:blipFill>
            <a:blip r:embed="rId25" cstate="print"/>
            <a:stretch>
              <a:fillRect/>
            </a:stretch>
          </p:blipFill>
          <p:spPr>
            <a:xfrm>
              <a:off x="6718188" y="8025951"/>
              <a:ext cx="112725" cy="112135"/>
            </a:xfrm>
            <a:prstGeom prst="rect">
              <a:avLst/>
            </a:prstGeom>
          </p:spPr>
        </p:pic>
      </p:grpSp>
      <p:sp>
        <p:nvSpPr>
          <p:cNvPr id="65" name="object 65"/>
          <p:cNvSpPr txBox="1"/>
          <p:nvPr/>
        </p:nvSpPr>
        <p:spPr>
          <a:xfrm>
            <a:off x="674226" y="5390685"/>
            <a:ext cx="1614659" cy="131276"/>
          </a:xfrm>
          <a:prstGeom prst="rect">
            <a:avLst/>
          </a:prstGeom>
        </p:spPr>
        <p:txBody>
          <a:bodyPr vert="horz" wrap="square" lIns="0" tIns="8086" rIns="0" bIns="0" rtlCol="0">
            <a:spAutoFit/>
          </a:bodyPr>
          <a:lstStyle/>
          <a:p>
            <a:pPr marL="23104">
              <a:spcBef>
                <a:spcPts val="64"/>
              </a:spcBef>
            </a:pPr>
            <a:r>
              <a:rPr sz="800" spc="-6">
                <a:solidFill>
                  <a:srgbClr val="22346A"/>
                </a:solidFill>
                <a:latin typeface="Arial"/>
                <a:cs typeface="Arial"/>
              </a:rPr>
              <a:t>Yosipovitch </a:t>
            </a:r>
            <a:r>
              <a:rPr sz="800">
                <a:solidFill>
                  <a:srgbClr val="22346A"/>
                </a:solidFill>
                <a:latin typeface="Arial"/>
                <a:cs typeface="Arial"/>
              </a:rPr>
              <a:t>G.</a:t>
            </a:r>
            <a:r>
              <a:rPr sz="800" spc="-3">
                <a:solidFill>
                  <a:srgbClr val="22346A"/>
                </a:solidFill>
                <a:latin typeface="Arial"/>
                <a:cs typeface="Arial"/>
              </a:rPr>
              <a:t> </a:t>
            </a:r>
            <a:r>
              <a:rPr sz="800" i="1">
                <a:solidFill>
                  <a:srgbClr val="22346A"/>
                </a:solidFill>
                <a:latin typeface="Arial"/>
                <a:cs typeface="Arial"/>
              </a:rPr>
              <a:t>et</a:t>
            </a:r>
            <a:r>
              <a:rPr sz="800" i="1" spc="-3">
                <a:solidFill>
                  <a:srgbClr val="22346A"/>
                </a:solidFill>
                <a:latin typeface="Arial"/>
                <a:cs typeface="Arial"/>
              </a:rPr>
              <a:t> </a:t>
            </a:r>
            <a:r>
              <a:rPr sz="800" i="1">
                <a:solidFill>
                  <a:srgbClr val="22346A"/>
                </a:solidFill>
                <a:latin typeface="Arial"/>
                <a:cs typeface="Arial"/>
              </a:rPr>
              <a:t>al.</a:t>
            </a:r>
            <a:r>
              <a:rPr sz="800" i="1" spc="-3">
                <a:solidFill>
                  <a:srgbClr val="22346A"/>
                </a:solidFill>
                <a:latin typeface="Arial"/>
                <a:cs typeface="Arial"/>
              </a:rPr>
              <a:t> </a:t>
            </a:r>
            <a:r>
              <a:rPr sz="800" spc="-12">
                <a:solidFill>
                  <a:srgbClr val="22346A"/>
                </a:solidFill>
                <a:latin typeface="Arial"/>
                <a:cs typeface="Arial"/>
              </a:rPr>
              <a:t>2024</a:t>
            </a:r>
            <a:r>
              <a:rPr sz="800" spc="-18" baseline="32407">
                <a:solidFill>
                  <a:srgbClr val="22346A"/>
                </a:solidFill>
                <a:latin typeface="Arial"/>
                <a:cs typeface="Arial"/>
              </a:rPr>
              <a:t>1</a:t>
            </a:r>
            <a:endParaRPr sz="800" baseline="32407">
              <a:latin typeface="Arial"/>
              <a:cs typeface="Arial"/>
            </a:endParaRPr>
          </a:p>
        </p:txBody>
      </p:sp>
      <p:sp>
        <p:nvSpPr>
          <p:cNvPr id="97" name="CuadroTexto 96">
            <a:extLst>
              <a:ext uri="{FF2B5EF4-FFF2-40B4-BE49-F238E27FC236}">
                <a16:creationId xmlns:a16="http://schemas.microsoft.com/office/drawing/2014/main" id="{1ACE9488-63D3-C79F-FA5B-BF41949EDE6A}"/>
              </a:ext>
            </a:extLst>
          </p:cNvPr>
          <p:cNvSpPr txBox="1"/>
          <p:nvPr/>
        </p:nvSpPr>
        <p:spPr>
          <a:xfrm>
            <a:off x="1436077" y="5789124"/>
            <a:ext cx="9079524" cy="846386"/>
          </a:xfrm>
          <a:prstGeom prst="rect">
            <a:avLst/>
          </a:prstGeom>
          <a:noFill/>
        </p:spPr>
        <p:txBody>
          <a:bodyPr wrap="square" rtlCol="0">
            <a:spAutoFit/>
          </a:bodyPr>
          <a:lstStyle/>
          <a:p>
            <a:pPr algn="just"/>
            <a:r>
              <a:rPr lang="es-ES" sz="700" b="1" i="0" u="none" strike="noStrike" baseline="0">
                <a:solidFill>
                  <a:schemeClr val="tx2"/>
                </a:solidFill>
                <a:latin typeface="+mn-lt"/>
              </a:rPr>
              <a:t>CFB: </a:t>
            </a:r>
            <a:r>
              <a:rPr lang="es-ES" sz="700" b="0" i="0" u="none" strike="noStrike" baseline="0">
                <a:solidFill>
                  <a:schemeClr val="tx2"/>
                </a:solidFill>
                <a:latin typeface="+mn-lt"/>
              </a:rPr>
              <a:t>cambio respecto al valor basal, del inglés; </a:t>
            </a:r>
            <a:r>
              <a:rPr lang="es-ES" sz="700" b="1" i="0" u="none" strike="noStrike" baseline="0">
                <a:solidFill>
                  <a:schemeClr val="tx2"/>
                </a:solidFill>
                <a:latin typeface="+mn-lt"/>
              </a:rPr>
              <a:t>LSM: </a:t>
            </a:r>
            <a:r>
              <a:rPr lang="es-ES" sz="700" b="0" i="0" u="none" strike="noStrike" baseline="0">
                <a:solidFill>
                  <a:schemeClr val="tx2"/>
                </a:solidFill>
                <a:latin typeface="+mn-lt"/>
              </a:rPr>
              <a:t>media de mínimos cuadrados, del inglés; </a:t>
            </a:r>
            <a:r>
              <a:rPr lang="es-ES" sz="700" b="1" i="0" u="none" strike="noStrike" baseline="0">
                <a:solidFill>
                  <a:schemeClr val="tx2"/>
                </a:solidFill>
                <a:latin typeface="+mn-lt"/>
              </a:rPr>
              <a:t>NRS: </a:t>
            </a:r>
            <a:r>
              <a:rPr lang="es-ES" sz="700" b="0" i="0" u="none" strike="noStrike" baseline="0">
                <a:solidFill>
                  <a:schemeClr val="tx2"/>
                </a:solidFill>
                <a:latin typeface="+mn-lt"/>
              </a:rPr>
              <a:t>escala de valoración numérica; </a:t>
            </a:r>
            <a:r>
              <a:rPr lang="es-ES" sz="700" b="1" i="0" u="none" strike="noStrike" baseline="0">
                <a:solidFill>
                  <a:schemeClr val="tx2"/>
                </a:solidFill>
                <a:latin typeface="+mn-lt"/>
              </a:rPr>
              <a:t>SE: </a:t>
            </a:r>
            <a:r>
              <a:rPr lang="es-ES" sz="700" b="0" i="0" u="none" strike="noStrike" baseline="0">
                <a:solidFill>
                  <a:schemeClr val="tx2"/>
                </a:solidFill>
                <a:latin typeface="+mn-lt"/>
              </a:rPr>
              <a:t>error estándar.</a:t>
            </a:r>
          </a:p>
          <a:p>
            <a:pPr algn="just"/>
            <a:r>
              <a:rPr lang="es-ES" sz="700" b="0" i="0" u="none" strike="noStrike" baseline="0">
                <a:solidFill>
                  <a:schemeClr val="tx2"/>
                </a:solidFill>
                <a:latin typeface="+mn-lt"/>
              </a:rPr>
              <a:t>Los datos tras medicación de rescate o interrupción del tratamiento por falta de eficacia se imputaron como no respuesta; los datos restantes se imputaron con imputación múltiple</a:t>
            </a:r>
            <a:r>
              <a:rPr lang="es-ES" sz="700" b="0" i="0" u="none" strike="noStrike" baseline="30000">
                <a:solidFill>
                  <a:schemeClr val="tx2"/>
                </a:solidFill>
                <a:latin typeface="+mn-lt"/>
              </a:rPr>
              <a:t>1</a:t>
            </a:r>
            <a:r>
              <a:rPr lang="es-ES" sz="700" b="0" i="0" u="none" strike="noStrike" baseline="0">
                <a:solidFill>
                  <a:schemeClr val="tx2"/>
                </a:solidFill>
                <a:latin typeface="+mn-lt"/>
              </a:rPr>
              <a:t>. </a:t>
            </a:r>
            <a:r>
              <a:rPr lang="es-ES" sz="700" b="0" i="0" u="none" strike="noStrike" baseline="30000">
                <a:solidFill>
                  <a:schemeClr val="tx2"/>
                </a:solidFill>
                <a:latin typeface="+mn-lt"/>
              </a:rPr>
              <a:t>#</a:t>
            </a:r>
            <a:r>
              <a:rPr lang="es-ES" sz="700" b="0" i="0" u="none" strike="noStrike" baseline="0">
                <a:solidFill>
                  <a:schemeClr val="tx2"/>
                </a:solidFill>
                <a:latin typeface="+mn-lt"/>
              </a:rPr>
              <a:t>Prurito NRS: Escala de 11 puntos, cuestionario de una pregunta, notificada diariamente por los participantes y utilizada para calificar la intensidad de su peor picor en las últimas 24 horas, con 0 indicando [Ningún picor] y 10 indicando [El peor picor imaginable]. La diferencia mínima clínicamente importante es de 3 puntos, mientras que un cambio de 4 puntos es una evaluación más conservadora del impacto clínico</a:t>
            </a:r>
            <a:r>
              <a:rPr lang="es-ES" sz="700" b="0" i="0" u="none" strike="noStrike" baseline="30000">
                <a:solidFill>
                  <a:schemeClr val="tx2"/>
                </a:solidFill>
                <a:latin typeface="+mn-lt"/>
              </a:rPr>
              <a:t>1</a:t>
            </a:r>
            <a:r>
              <a:rPr lang="es-ES" sz="700" b="0" i="0" u="none" strike="noStrike" baseline="0">
                <a:solidFill>
                  <a:schemeClr val="tx2"/>
                </a:solidFill>
                <a:latin typeface="+mn-lt"/>
              </a:rPr>
              <a:t>. Día 1 = primera inyección. </a:t>
            </a:r>
            <a:r>
              <a:rPr lang="pt-BR" sz="700" b="0" i="0" u="none" strike="noStrike" baseline="0">
                <a:solidFill>
                  <a:schemeClr val="tx2"/>
                </a:solidFill>
                <a:latin typeface="+mn-lt"/>
              </a:rPr>
              <a:t>*</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0,05; **</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0,01; ** *</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0,001 frente a placebo.</a:t>
            </a:r>
          </a:p>
          <a:p>
            <a:pPr algn="just"/>
            <a:r>
              <a:rPr lang="es-ES" sz="700" b="1" i="0" u="none" strike="noStrike" baseline="0">
                <a:solidFill>
                  <a:schemeClr val="tx2"/>
                </a:solidFill>
                <a:latin typeface="+mn-lt"/>
              </a:rPr>
              <a:t>1. </a:t>
            </a:r>
            <a:r>
              <a:rPr lang="es-ES" sz="700" b="0" i="0" u="none" strike="noStrike" baseline="0" err="1">
                <a:solidFill>
                  <a:schemeClr val="tx2"/>
                </a:solidFill>
                <a:latin typeface="+mn-lt"/>
              </a:rPr>
              <a:t>Yosipovitch</a:t>
            </a:r>
            <a:r>
              <a:rPr lang="es-ES" sz="700" b="0" i="0" u="none" strike="noStrike" baseline="0">
                <a:solidFill>
                  <a:schemeClr val="tx2"/>
                </a:solidFill>
                <a:latin typeface="+mn-lt"/>
              </a:rPr>
              <a:t> G, </a:t>
            </a:r>
            <a:r>
              <a:rPr lang="es-ES" sz="700" b="0" i="1" u="none" strike="noStrike" baseline="0">
                <a:solidFill>
                  <a:schemeClr val="tx2"/>
                </a:solidFill>
                <a:latin typeface="+mn-lt"/>
              </a:rPr>
              <a:t>et al.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0" i="0" u="none" strike="noStrike" baseline="0" err="1">
                <a:solidFill>
                  <a:schemeClr val="tx2"/>
                </a:solidFill>
                <a:latin typeface="+mn-lt"/>
              </a:rPr>
              <a:t>improved</a:t>
            </a:r>
            <a:r>
              <a:rPr lang="es-ES" sz="700" b="0" i="0" u="none" strike="noStrike" baseline="0">
                <a:solidFill>
                  <a:schemeClr val="tx2"/>
                </a:solidFill>
                <a:latin typeface="+mn-lt"/>
              </a:rPr>
              <a:t> </a:t>
            </a:r>
            <a:r>
              <a:rPr lang="es-ES" sz="700" b="0" i="0" u="none" strike="noStrike" baseline="0" err="1">
                <a:solidFill>
                  <a:schemeClr val="tx2"/>
                </a:solidFill>
                <a:latin typeface="+mn-lt"/>
              </a:rPr>
              <a:t>itch</a:t>
            </a:r>
            <a:r>
              <a:rPr lang="es-ES" sz="700" b="0" i="0" u="none" strike="noStrike" baseline="0">
                <a:solidFill>
                  <a:schemeClr val="tx2"/>
                </a:solidFill>
                <a:latin typeface="+mn-lt"/>
              </a:rPr>
              <a:t> and </a:t>
            </a:r>
            <a:r>
              <a:rPr lang="es-ES" sz="700" b="0" i="0" u="none" strike="noStrike" baseline="0" err="1">
                <a:solidFill>
                  <a:schemeClr val="tx2"/>
                </a:solidFill>
                <a:latin typeface="+mn-lt"/>
              </a:rPr>
              <a:t>reduced</a:t>
            </a:r>
            <a:r>
              <a:rPr lang="es-ES" sz="700" b="0" i="0" u="none" strike="noStrike" baseline="0">
                <a:solidFill>
                  <a:schemeClr val="tx2"/>
                </a:solidFill>
                <a:latin typeface="+mn-lt"/>
              </a:rPr>
              <a:t> </a:t>
            </a:r>
            <a:r>
              <a:rPr lang="es-ES" sz="700" b="0" i="0" u="none" strike="noStrike" baseline="0" err="1">
                <a:solidFill>
                  <a:schemeClr val="tx2"/>
                </a:solidFill>
                <a:latin typeface="+mn-lt"/>
              </a:rPr>
              <a:t>the</a:t>
            </a:r>
            <a:r>
              <a:rPr lang="es-ES" sz="700" b="0" i="0" u="none" strike="noStrike" baseline="0">
                <a:solidFill>
                  <a:schemeClr val="tx2"/>
                </a:solidFill>
                <a:latin typeface="+mn-lt"/>
              </a:rPr>
              <a:t> </a:t>
            </a:r>
            <a:r>
              <a:rPr lang="es-ES" sz="700" b="0" i="0" u="none" strike="noStrike" baseline="0" err="1">
                <a:solidFill>
                  <a:schemeClr val="tx2"/>
                </a:solidFill>
                <a:latin typeface="+mn-lt"/>
              </a:rPr>
              <a:t>extent</a:t>
            </a:r>
            <a:r>
              <a:rPr lang="es-ES" sz="700" b="0" i="0" u="none" strike="noStrike" baseline="0">
                <a:solidFill>
                  <a:schemeClr val="tx2"/>
                </a:solidFill>
                <a:latin typeface="+mn-lt"/>
              </a:rPr>
              <a:t> </a:t>
            </a:r>
            <a:r>
              <a:rPr lang="es-ES" sz="700" b="0" i="0" u="none" strike="noStrike" baseline="0" err="1">
                <a:solidFill>
                  <a:schemeClr val="tx2"/>
                </a:solidFill>
                <a:latin typeface="+mn-lt"/>
              </a:rPr>
              <a:t>of</a:t>
            </a:r>
            <a:r>
              <a:rPr lang="es-ES" sz="700" b="0" i="0" u="none" strike="noStrike" baseline="0">
                <a:solidFill>
                  <a:schemeClr val="tx2"/>
                </a:solidFill>
                <a:latin typeface="+mn-lt"/>
              </a:rPr>
              <a:t> </a:t>
            </a:r>
            <a:r>
              <a:rPr lang="es-ES" sz="700" b="0" i="0" u="none" strike="noStrike" baseline="0" err="1">
                <a:solidFill>
                  <a:schemeClr val="tx2"/>
                </a:solidFill>
                <a:latin typeface="+mn-lt"/>
              </a:rPr>
              <a:t>itch</a:t>
            </a:r>
            <a:r>
              <a:rPr lang="es-ES" sz="700" b="0" i="0" u="none" strike="noStrike" baseline="0">
                <a:solidFill>
                  <a:schemeClr val="tx2"/>
                </a:solidFill>
                <a:latin typeface="+mn-lt"/>
              </a:rPr>
              <a:t> </a:t>
            </a:r>
            <a:r>
              <a:rPr lang="es-ES" sz="700" b="0" i="0" u="none" strike="noStrike" baseline="0" err="1">
                <a:solidFill>
                  <a:schemeClr val="tx2"/>
                </a:solidFill>
                <a:latin typeface="+mn-lt"/>
              </a:rPr>
              <a:t>interference</a:t>
            </a:r>
            <a:r>
              <a:rPr lang="es-ES" sz="700" b="0" i="0" u="none" strike="noStrike" baseline="0">
                <a:solidFill>
                  <a:schemeClr val="tx2"/>
                </a:solidFill>
                <a:latin typeface="+mn-lt"/>
              </a:rPr>
              <a:t> </a:t>
            </a:r>
            <a:r>
              <a:rPr lang="es-ES" sz="700" b="0" i="0" u="none" strike="noStrike" baseline="0" err="1">
                <a:solidFill>
                  <a:schemeClr val="tx2"/>
                </a:solidFill>
                <a:latin typeface="+mn-lt"/>
              </a:rPr>
              <a:t>on</a:t>
            </a:r>
            <a:r>
              <a:rPr lang="es-ES" sz="700">
                <a:solidFill>
                  <a:schemeClr val="tx2"/>
                </a:solidFill>
                <a:latin typeface="+mn-lt"/>
              </a:rPr>
              <a:t> </a:t>
            </a:r>
            <a:r>
              <a:rPr lang="en-US" sz="700" b="0" i="0" u="none" strike="noStrike" baseline="0">
                <a:solidFill>
                  <a:schemeClr val="tx2"/>
                </a:solidFill>
                <a:latin typeface="+mn-lt"/>
              </a:rPr>
              <a:t>sleep in patients with moderate-to-severe atopic dermatitis: two randomized, placebo-controlled, phase III trials. Br J Dermatol. 2024;190(2):289-291.</a:t>
            </a:r>
            <a:endParaRPr lang="es-ES" sz="700">
              <a:solidFill>
                <a:schemeClr val="tx2"/>
              </a:solidFill>
              <a:latin typeface="+mn-lt"/>
            </a:endParaRPr>
          </a:p>
        </p:txBody>
      </p:sp>
      <p:sp>
        <p:nvSpPr>
          <p:cNvPr id="95" name="Rectángulo redondeado 94">
            <a:extLst>
              <a:ext uri="{FF2B5EF4-FFF2-40B4-BE49-F238E27FC236}">
                <a16:creationId xmlns:a16="http://schemas.microsoft.com/office/drawing/2014/main" id="{0A93D3C3-F847-CE19-5388-D11095B0CA68}"/>
              </a:ext>
            </a:extLst>
          </p:cNvPr>
          <p:cNvSpPr/>
          <p:nvPr/>
        </p:nvSpPr>
        <p:spPr>
          <a:xfrm>
            <a:off x="551881" y="1537458"/>
            <a:ext cx="5544120" cy="407629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6" name="Elipse 95">
            <a:extLst>
              <a:ext uri="{FF2B5EF4-FFF2-40B4-BE49-F238E27FC236}">
                <a16:creationId xmlns:a16="http://schemas.microsoft.com/office/drawing/2014/main" id="{44870595-29AD-D0D3-F39A-05BEB4BF3066}"/>
              </a:ext>
            </a:extLst>
          </p:cNvPr>
          <p:cNvSpPr/>
          <p:nvPr/>
        </p:nvSpPr>
        <p:spPr>
          <a:xfrm>
            <a:off x="6693214" y="2079625"/>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9" name="Elipse 98">
            <a:extLst>
              <a:ext uri="{FF2B5EF4-FFF2-40B4-BE49-F238E27FC236}">
                <a16:creationId xmlns:a16="http://schemas.microsoft.com/office/drawing/2014/main" id="{B90E2A6A-C628-65D6-A746-BC0D8FEBFC0E}"/>
              </a:ext>
            </a:extLst>
          </p:cNvPr>
          <p:cNvSpPr/>
          <p:nvPr/>
        </p:nvSpPr>
        <p:spPr>
          <a:xfrm>
            <a:off x="6693214" y="3826364"/>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6" name="object 66"/>
          <p:cNvGrpSpPr/>
          <p:nvPr/>
        </p:nvGrpSpPr>
        <p:grpSpPr>
          <a:xfrm>
            <a:off x="6966254" y="2310104"/>
            <a:ext cx="467221" cy="498260"/>
            <a:chOff x="12359767" y="3321490"/>
            <a:chExt cx="522605" cy="557323"/>
          </a:xfrm>
        </p:grpSpPr>
        <p:sp>
          <p:nvSpPr>
            <p:cNvPr id="68" name="object 68"/>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endParaRPr/>
            </a:p>
          </p:txBody>
        </p:sp>
        <p:pic>
          <p:nvPicPr>
            <p:cNvPr id="69" name="object 69"/>
            <p:cNvPicPr/>
            <p:nvPr/>
          </p:nvPicPr>
          <p:blipFill>
            <a:blip r:embed="rId26" cstate="print"/>
            <a:stretch>
              <a:fillRect/>
            </a:stretch>
          </p:blipFill>
          <p:spPr>
            <a:xfrm>
              <a:off x="12450636" y="3321490"/>
              <a:ext cx="70288" cy="150625"/>
            </a:xfrm>
            <a:prstGeom prst="rect">
              <a:avLst/>
            </a:prstGeom>
          </p:spPr>
        </p:pic>
        <p:pic>
          <p:nvPicPr>
            <p:cNvPr id="70" name="object 70"/>
            <p:cNvPicPr/>
            <p:nvPr/>
          </p:nvPicPr>
          <p:blipFill>
            <a:blip r:embed="rId27" cstate="print"/>
            <a:stretch>
              <a:fillRect/>
            </a:stretch>
          </p:blipFill>
          <p:spPr>
            <a:xfrm>
              <a:off x="12721749" y="3321490"/>
              <a:ext cx="70288" cy="150625"/>
            </a:xfrm>
            <a:prstGeom prst="rect">
              <a:avLst/>
            </a:prstGeom>
          </p:spPr>
        </p:pic>
        <p:pic>
          <p:nvPicPr>
            <p:cNvPr id="71" name="object 71"/>
            <p:cNvPicPr/>
            <p:nvPr/>
          </p:nvPicPr>
          <p:blipFill>
            <a:blip r:embed="rId28" cstate="print"/>
            <a:stretch>
              <a:fillRect/>
            </a:stretch>
          </p:blipFill>
          <p:spPr>
            <a:xfrm>
              <a:off x="12420027" y="3557382"/>
              <a:ext cx="110449" cy="70295"/>
            </a:xfrm>
            <a:prstGeom prst="rect">
              <a:avLst/>
            </a:prstGeom>
          </p:spPr>
        </p:pic>
        <p:pic>
          <p:nvPicPr>
            <p:cNvPr id="72" name="object 72"/>
            <p:cNvPicPr/>
            <p:nvPr/>
          </p:nvPicPr>
          <p:blipFill>
            <a:blip r:embed="rId29" cstate="print"/>
            <a:stretch>
              <a:fillRect/>
            </a:stretch>
          </p:blipFill>
          <p:spPr>
            <a:xfrm>
              <a:off x="12570644" y="3557382"/>
              <a:ext cx="110457" cy="70295"/>
            </a:xfrm>
            <a:prstGeom prst="rect">
              <a:avLst/>
            </a:prstGeom>
          </p:spPr>
        </p:pic>
        <p:pic>
          <p:nvPicPr>
            <p:cNvPr id="73" name="object 73"/>
            <p:cNvPicPr/>
            <p:nvPr/>
          </p:nvPicPr>
          <p:blipFill>
            <a:blip r:embed="rId30" cstate="print"/>
            <a:stretch>
              <a:fillRect/>
            </a:stretch>
          </p:blipFill>
          <p:spPr>
            <a:xfrm>
              <a:off x="12721265" y="3557382"/>
              <a:ext cx="110464" cy="70295"/>
            </a:xfrm>
            <a:prstGeom prst="rect">
              <a:avLst/>
            </a:prstGeom>
          </p:spPr>
        </p:pic>
        <p:pic>
          <p:nvPicPr>
            <p:cNvPr id="74" name="object 74"/>
            <p:cNvPicPr/>
            <p:nvPr/>
          </p:nvPicPr>
          <p:blipFill>
            <a:blip r:embed="rId31" cstate="print"/>
            <a:stretch>
              <a:fillRect/>
            </a:stretch>
          </p:blipFill>
          <p:spPr>
            <a:xfrm>
              <a:off x="12420027" y="3647754"/>
              <a:ext cx="110449" cy="70288"/>
            </a:xfrm>
            <a:prstGeom prst="rect">
              <a:avLst/>
            </a:prstGeom>
          </p:spPr>
        </p:pic>
        <p:pic>
          <p:nvPicPr>
            <p:cNvPr id="75" name="object 75"/>
            <p:cNvPicPr/>
            <p:nvPr/>
          </p:nvPicPr>
          <p:blipFill>
            <a:blip r:embed="rId29" cstate="print"/>
            <a:stretch>
              <a:fillRect/>
            </a:stretch>
          </p:blipFill>
          <p:spPr>
            <a:xfrm>
              <a:off x="12570644" y="3647754"/>
              <a:ext cx="110457" cy="70288"/>
            </a:xfrm>
            <a:prstGeom prst="rect">
              <a:avLst/>
            </a:prstGeom>
          </p:spPr>
        </p:pic>
        <p:pic>
          <p:nvPicPr>
            <p:cNvPr id="76" name="object 76"/>
            <p:cNvPicPr/>
            <p:nvPr/>
          </p:nvPicPr>
          <p:blipFill>
            <a:blip r:embed="rId30" cstate="print"/>
            <a:stretch>
              <a:fillRect/>
            </a:stretch>
          </p:blipFill>
          <p:spPr>
            <a:xfrm>
              <a:off x="12721265" y="3647754"/>
              <a:ext cx="110464" cy="70288"/>
            </a:xfrm>
            <a:prstGeom prst="rect">
              <a:avLst/>
            </a:prstGeom>
          </p:spPr>
        </p:pic>
        <p:pic>
          <p:nvPicPr>
            <p:cNvPr id="77" name="object 77"/>
            <p:cNvPicPr/>
            <p:nvPr/>
          </p:nvPicPr>
          <p:blipFill>
            <a:blip r:embed="rId29" cstate="print"/>
            <a:stretch>
              <a:fillRect/>
            </a:stretch>
          </p:blipFill>
          <p:spPr>
            <a:xfrm>
              <a:off x="12420027" y="3738118"/>
              <a:ext cx="110449" cy="70302"/>
            </a:xfrm>
            <a:prstGeom prst="rect">
              <a:avLst/>
            </a:prstGeom>
          </p:spPr>
        </p:pic>
        <p:pic>
          <p:nvPicPr>
            <p:cNvPr id="78" name="object 78"/>
            <p:cNvPicPr/>
            <p:nvPr/>
          </p:nvPicPr>
          <p:blipFill>
            <a:blip r:embed="rId29" cstate="print"/>
            <a:stretch>
              <a:fillRect/>
            </a:stretch>
          </p:blipFill>
          <p:spPr>
            <a:xfrm>
              <a:off x="12570644" y="3738118"/>
              <a:ext cx="110457" cy="70302"/>
            </a:xfrm>
            <a:prstGeom prst="rect">
              <a:avLst/>
            </a:prstGeom>
          </p:spPr>
        </p:pic>
        <p:pic>
          <p:nvPicPr>
            <p:cNvPr id="79" name="object 79"/>
            <p:cNvPicPr/>
            <p:nvPr/>
          </p:nvPicPr>
          <p:blipFill>
            <a:blip r:embed="rId30" cstate="print"/>
            <a:stretch>
              <a:fillRect/>
            </a:stretch>
          </p:blipFill>
          <p:spPr>
            <a:xfrm>
              <a:off x="12721265" y="3738118"/>
              <a:ext cx="110464" cy="70302"/>
            </a:xfrm>
            <a:prstGeom prst="rect">
              <a:avLst/>
            </a:prstGeom>
          </p:spPr>
        </p:pic>
      </p:grpSp>
      <p:grpSp>
        <p:nvGrpSpPr>
          <p:cNvPr id="102" name="object 66">
            <a:extLst>
              <a:ext uri="{FF2B5EF4-FFF2-40B4-BE49-F238E27FC236}">
                <a16:creationId xmlns:a16="http://schemas.microsoft.com/office/drawing/2014/main" id="{11B451A3-BEB2-275F-A91E-E8AF35F83FCF}"/>
              </a:ext>
            </a:extLst>
          </p:cNvPr>
          <p:cNvGrpSpPr/>
          <p:nvPr/>
        </p:nvGrpSpPr>
        <p:grpSpPr>
          <a:xfrm>
            <a:off x="6966254" y="4062704"/>
            <a:ext cx="467221" cy="498260"/>
            <a:chOff x="12359767" y="3321490"/>
            <a:chExt cx="522605" cy="557323"/>
          </a:xfrm>
        </p:grpSpPr>
        <p:sp>
          <p:nvSpPr>
            <p:cNvPr id="103" name="object 68">
              <a:extLst>
                <a:ext uri="{FF2B5EF4-FFF2-40B4-BE49-F238E27FC236}">
                  <a16:creationId xmlns:a16="http://schemas.microsoft.com/office/drawing/2014/main" id="{6EFDDB2D-2A50-CD93-DF43-A189E0345642}"/>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endParaRPr/>
            </a:p>
          </p:txBody>
        </p:sp>
        <p:pic>
          <p:nvPicPr>
            <p:cNvPr id="104" name="object 69">
              <a:extLst>
                <a:ext uri="{FF2B5EF4-FFF2-40B4-BE49-F238E27FC236}">
                  <a16:creationId xmlns:a16="http://schemas.microsoft.com/office/drawing/2014/main" id="{9F9603D9-AFC5-715C-49FA-F03376BACCFB}"/>
                </a:ext>
              </a:extLst>
            </p:cNvPr>
            <p:cNvPicPr/>
            <p:nvPr/>
          </p:nvPicPr>
          <p:blipFill>
            <a:blip r:embed="rId26" cstate="print"/>
            <a:stretch>
              <a:fillRect/>
            </a:stretch>
          </p:blipFill>
          <p:spPr>
            <a:xfrm>
              <a:off x="12450636" y="3321490"/>
              <a:ext cx="70288" cy="150625"/>
            </a:xfrm>
            <a:prstGeom prst="rect">
              <a:avLst/>
            </a:prstGeom>
          </p:spPr>
        </p:pic>
        <p:pic>
          <p:nvPicPr>
            <p:cNvPr id="105" name="object 70">
              <a:extLst>
                <a:ext uri="{FF2B5EF4-FFF2-40B4-BE49-F238E27FC236}">
                  <a16:creationId xmlns:a16="http://schemas.microsoft.com/office/drawing/2014/main" id="{71E38BA4-6358-3BF7-0E1F-0D0B39DF537D}"/>
                </a:ext>
              </a:extLst>
            </p:cNvPr>
            <p:cNvPicPr/>
            <p:nvPr/>
          </p:nvPicPr>
          <p:blipFill>
            <a:blip r:embed="rId27" cstate="print"/>
            <a:stretch>
              <a:fillRect/>
            </a:stretch>
          </p:blipFill>
          <p:spPr>
            <a:xfrm>
              <a:off x="12721749" y="3321490"/>
              <a:ext cx="70288" cy="150625"/>
            </a:xfrm>
            <a:prstGeom prst="rect">
              <a:avLst/>
            </a:prstGeom>
          </p:spPr>
        </p:pic>
        <p:pic>
          <p:nvPicPr>
            <p:cNvPr id="106" name="object 71">
              <a:extLst>
                <a:ext uri="{FF2B5EF4-FFF2-40B4-BE49-F238E27FC236}">
                  <a16:creationId xmlns:a16="http://schemas.microsoft.com/office/drawing/2014/main" id="{6BC8AE1F-CCA4-BA7D-EB48-AF1957B48398}"/>
                </a:ext>
              </a:extLst>
            </p:cNvPr>
            <p:cNvPicPr/>
            <p:nvPr/>
          </p:nvPicPr>
          <p:blipFill>
            <a:blip r:embed="rId28" cstate="print"/>
            <a:stretch>
              <a:fillRect/>
            </a:stretch>
          </p:blipFill>
          <p:spPr>
            <a:xfrm>
              <a:off x="12420027" y="3557382"/>
              <a:ext cx="110449" cy="70295"/>
            </a:xfrm>
            <a:prstGeom prst="rect">
              <a:avLst/>
            </a:prstGeom>
          </p:spPr>
        </p:pic>
        <p:pic>
          <p:nvPicPr>
            <p:cNvPr id="107" name="object 72">
              <a:extLst>
                <a:ext uri="{FF2B5EF4-FFF2-40B4-BE49-F238E27FC236}">
                  <a16:creationId xmlns:a16="http://schemas.microsoft.com/office/drawing/2014/main" id="{2F6D7C80-4CBC-80DF-679C-D6DA81E96B54}"/>
                </a:ext>
              </a:extLst>
            </p:cNvPr>
            <p:cNvPicPr/>
            <p:nvPr/>
          </p:nvPicPr>
          <p:blipFill>
            <a:blip r:embed="rId29" cstate="print"/>
            <a:stretch>
              <a:fillRect/>
            </a:stretch>
          </p:blipFill>
          <p:spPr>
            <a:xfrm>
              <a:off x="12570644" y="3557382"/>
              <a:ext cx="110457" cy="70295"/>
            </a:xfrm>
            <a:prstGeom prst="rect">
              <a:avLst/>
            </a:prstGeom>
          </p:spPr>
        </p:pic>
        <p:pic>
          <p:nvPicPr>
            <p:cNvPr id="108" name="object 73">
              <a:extLst>
                <a:ext uri="{FF2B5EF4-FFF2-40B4-BE49-F238E27FC236}">
                  <a16:creationId xmlns:a16="http://schemas.microsoft.com/office/drawing/2014/main" id="{F621171A-9FD5-FD87-2D5D-1D4484809FCA}"/>
                </a:ext>
              </a:extLst>
            </p:cNvPr>
            <p:cNvPicPr/>
            <p:nvPr/>
          </p:nvPicPr>
          <p:blipFill>
            <a:blip r:embed="rId30" cstate="print"/>
            <a:stretch>
              <a:fillRect/>
            </a:stretch>
          </p:blipFill>
          <p:spPr>
            <a:xfrm>
              <a:off x="12721265" y="3557382"/>
              <a:ext cx="110464" cy="70295"/>
            </a:xfrm>
            <a:prstGeom prst="rect">
              <a:avLst/>
            </a:prstGeom>
          </p:spPr>
        </p:pic>
        <p:pic>
          <p:nvPicPr>
            <p:cNvPr id="109" name="object 74">
              <a:extLst>
                <a:ext uri="{FF2B5EF4-FFF2-40B4-BE49-F238E27FC236}">
                  <a16:creationId xmlns:a16="http://schemas.microsoft.com/office/drawing/2014/main" id="{0A54D8C0-AF62-C546-FC4D-C9D43A23420E}"/>
                </a:ext>
              </a:extLst>
            </p:cNvPr>
            <p:cNvPicPr/>
            <p:nvPr/>
          </p:nvPicPr>
          <p:blipFill>
            <a:blip r:embed="rId31" cstate="print"/>
            <a:stretch>
              <a:fillRect/>
            </a:stretch>
          </p:blipFill>
          <p:spPr>
            <a:xfrm>
              <a:off x="12420027" y="3647754"/>
              <a:ext cx="110449" cy="70288"/>
            </a:xfrm>
            <a:prstGeom prst="rect">
              <a:avLst/>
            </a:prstGeom>
          </p:spPr>
        </p:pic>
        <p:pic>
          <p:nvPicPr>
            <p:cNvPr id="110" name="object 75">
              <a:extLst>
                <a:ext uri="{FF2B5EF4-FFF2-40B4-BE49-F238E27FC236}">
                  <a16:creationId xmlns:a16="http://schemas.microsoft.com/office/drawing/2014/main" id="{B4646838-9E5E-401B-D513-8387D3041B86}"/>
                </a:ext>
              </a:extLst>
            </p:cNvPr>
            <p:cNvPicPr/>
            <p:nvPr/>
          </p:nvPicPr>
          <p:blipFill>
            <a:blip r:embed="rId29" cstate="print"/>
            <a:stretch>
              <a:fillRect/>
            </a:stretch>
          </p:blipFill>
          <p:spPr>
            <a:xfrm>
              <a:off x="12570644" y="3647754"/>
              <a:ext cx="110457" cy="70288"/>
            </a:xfrm>
            <a:prstGeom prst="rect">
              <a:avLst/>
            </a:prstGeom>
          </p:spPr>
        </p:pic>
        <p:pic>
          <p:nvPicPr>
            <p:cNvPr id="111" name="object 76">
              <a:extLst>
                <a:ext uri="{FF2B5EF4-FFF2-40B4-BE49-F238E27FC236}">
                  <a16:creationId xmlns:a16="http://schemas.microsoft.com/office/drawing/2014/main" id="{27B56292-1E32-0976-672D-78C5DC977583}"/>
                </a:ext>
              </a:extLst>
            </p:cNvPr>
            <p:cNvPicPr/>
            <p:nvPr/>
          </p:nvPicPr>
          <p:blipFill>
            <a:blip r:embed="rId30" cstate="print"/>
            <a:stretch>
              <a:fillRect/>
            </a:stretch>
          </p:blipFill>
          <p:spPr>
            <a:xfrm>
              <a:off x="12721265" y="3647754"/>
              <a:ext cx="110464" cy="70288"/>
            </a:xfrm>
            <a:prstGeom prst="rect">
              <a:avLst/>
            </a:prstGeom>
          </p:spPr>
        </p:pic>
        <p:pic>
          <p:nvPicPr>
            <p:cNvPr id="112" name="object 77">
              <a:extLst>
                <a:ext uri="{FF2B5EF4-FFF2-40B4-BE49-F238E27FC236}">
                  <a16:creationId xmlns:a16="http://schemas.microsoft.com/office/drawing/2014/main" id="{6E49CC97-F943-C188-B8B4-47A643D4F4EC}"/>
                </a:ext>
              </a:extLst>
            </p:cNvPr>
            <p:cNvPicPr/>
            <p:nvPr/>
          </p:nvPicPr>
          <p:blipFill>
            <a:blip r:embed="rId29" cstate="print"/>
            <a:stretch>
              <a:fillRect/>
            </a:stretch>
          </p:blipFill>
          <p:spPr>
            <a:xfrm>
              <a:off x="12420027" y="3738118"/>
              <a:ext cx="110449" cy="70302"/>
            </a:xfrm>
            <a:prstGeom prst="rect">
              <a:avLst/>
            </a:prstGeom>
          </p:spPr>
        </p:pic>
        <p:pic>
          <p:nvPicPr>
            <p:cNvPr id="113" name="object 78">
              <a:extLst>
                <a:ext uri="{FF2B5EF4-FFF2-40B4-BE49-F238E27FC236}">
                  <a16:creationId xmlns:a16="http://schemas.microsoft.com/office/drawing/2014/main" id="{CD504B56-5F3A-D94C-C924-D70383B6C21D}"/>
                </a:ext>
              </a:extLst>
            </p:cNvPr>
            <p:cNvPicPr/>
            <p:nvPr/>
          </p:nvPicPr>
          <p:blipFill>
            <a:blip r:embed="rId29" cstate="print"/>
            <a:stretch>
              <a:fillRect/>
            </a:stretch>
          </p:blipFill>
          <p:spPr>
            <a:xfrm>
              <a:off x="12570644" y="3738118"/>
              <a:ext cx="110457" cy="70302"/>
            </a:xfrm>
            <a:prstGeom prst="rect">
              <a:avLst/>
            </a:prstGeom>
          </p:spPr>
        </p:pic>
        <p:pic>
          <p:nvPicPr>
            <p:cNvPr id="114" name="object 79">
              <a:extLst>
                <a:ext uri="{FF2B5EF4-FFF2-40B4-BE49-F238E27FC236}">
                  <a16:creationId xmlns:a16="http://schemas.microsoft.com/office/drawing/2014/main" id="{555F1994-1887-78AE-ACBD-233C41AE9429}"/>
                </a:ext>
              </a:extLst>
            </p:cNvPr>
            <p:cNvPicPr/>
            <p:nvPr/>
          </p:nvPicPr>
          <p:blipFill>
            <a:blip r:embed="rId30" cstate="print"/>
            <a:stretch>
              <a:fillRect/>
            </a:stretch>
          </p:blipFill>
          <p:spPr>
            <a:xfrm>
              <a:off x="12721265" y="3738118"/>
              <a:ext cx="110464" cy="70302"/>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produjo mejoras significativas en la pérdida de sueño debido al picor desde el tercer día de tratamiento</a:t>
            </a:r>
            <a:r>
              <a:rPr lang="es-ES" baseline="30000"/>
              <a:t>1</a:t>
            </a:r>
          </a:p>
        </p:txBody>
      </p:sp>
      <p:sp>
        <p:nvSpPr>
          <p:cNvPr id="73" name="CuadroTexto 72">
            <a:extLst>
              <a:ext uri="{FF2B5EF4-FFF2-40B4-BE49-F238E27FC236}">
                <a16:creationId xmlns:a16="http://schemas.microsoft.com/office/drawing/2014/main" id="{6C9C8931-1B92-ACF7-4993-3D4642C9D2CD}"/>
              </a:ext>
            </a:extLst>
          </p:cNvPr>
          <p:cNvSpPr txBox="1"/>
          <p:nvPr/>
        </p:nvSpPr>
        <p:spPr>
          <a:xfrm>
            <a:off x="1433906" y="5997535"/>
            <a:ext cx="9075832" cy="630942"/>
          </a:xfrm>
          <a:prstGeom prst="rect">
            <a:avLst/>
          </a:prstGeom>
          <a:noFill/>
        </p:spPr>
        <p:txBody>
          <a:bodyPr wrap="square">
            <a:spAutoFit/>
          </a:bodyPr>
          <a:lstStyle/>
          <a:p>
            <a:pPr algn="just"/>
            <a:r>
              <a:rPr lang="es-ES" sz="700" b="1" i="0" u="none" strike="noStrike" baseline="0">
                <a:solidFill>
                  <a:schemeClr val="tx2"/>
                </a:solidFill>
                <a:latin typeface="+mn-lt"/>
              </a:rPr>
              <a:t>CFB: </a:t>
            </a:r>
            <a:r>
              <a:rPr lang="es-ES" sz="700" b="0" i="0" u="none" strike="noStrike" baseline="0">
                <a:solidFill>
                  <a:schemeClr val="tx2"/>
                </a:solidFill>
                <a:latin typeface="+mn-lt"/>
              </a:rPr>
              <a:t>cambio respecto al valor basal, del inglés; </a:t>
            </a:r>
            <a:r>
              <a:rPr lang="es-ES" sz="700" b="1" i="0" u="none" strike="noStrike" baseline="0">
                <a:solidFill>
                  <a:schemeClr val="tx2"/>
                </a:solidFill>
                <a:latin typeface="+mn-lt"/>
              </a:rPr>
              <a:t>LSM: </a:t>
            </a:r>
            <a:r>
              <a:rPr lang="es-ES" sz="700" b="0" i="0" u="none" strike="noStrike" baseline="0">
                <a:solidFill>
                  <a:schemeClr val="tx2"/>
                </a:solidFill>
                <a:latin typeface="+mn-lt"/>
              </a:rPr>
              <a:t>media de mínimos cuadrados, del inglés; </a:t>
            </a:r>
            <a:r>
              <a:rPr lang="es-ES" sz="700" b="1" i="0" u="none" strike="noStrike" baseline="0">
                <a:solidFill>
                  <a:schemeClr val="tx2"/>
                </a:solidFill>
                <a:latin typeface="+mn-lt"/>
              </a:rPr>
              <a:t>SE: </a:t>
            </a:r>
            <a:r>
              <a:rPr lang="es-ES" sz="700" b="0" i="0" u="none" strike="noStrike" baseline="0">
                <a:solidFill>
                  <a:schemeClr val="tx2"/>
                </a:solidFill>
                <a:latin typeface="+mn-lt"/>
              </a:rPr>
              <a:t>error estándar, del inglés.</a:t>
            </a:r>
          </a:p>
          <a:p>
            <a:pPr algn="just"/>
            <a:r>
              <a:rPr lang="es-ES" sz="700" b="0" i="0" u="none" strike="noStrike" baseline="30000">
                <a:solidFill>
                  <a:schemeClr val="tx2"/>
                </a:solidFill>
                <a:latin typeface="+mn-lt"/>
              </a:rPr>
              <a:t>&amp;</a:t>
            </a:r>
            <a:r>
              <a:rPr lang="es-ES" sz="700" b="0" i="0" u="none" strike="noStrike" baseline="0">
                <a:solidFill>
                  <a:schemeClr val="tx2"/>
                </a:solidFill>
                <a:latin typeface="+mn-lt"/>
              </a:rPr>
              <a:t>Puntuaciones de la escala de pérdida de sueño: 0 [nada] - 4 [incapaz de dormir]. Notificadas diariamente por los participantes</a:t>
            </a:r>
            <a:r>
              <a:rPr lang="es-ES" sz="700" b="0" i="0" u="none" strike="noStrike" baseline="30000">
                <a:solidFill>
                  <a:schemeClr val="tx2"/>
                </a:solidFill>
                <a:latin typeface="+mn-lt"/>
              </a:rPr>
              <a:t>1</a:t>
            </a:r>
            <a:r>
              <a:rPr lang="es-ES" sz="700" b="0" i="0" u="none" strike="noStrike" baseline="0">
                <a:solidFill>
                  <a:schemeClr val="tx2"/>
                </a:solidFill>
                <a:latin typeface="+mn-lt"/>
              </a:rPr>
              <a:t>. Los datos tras medicación de rescate o interrupción del tratamiento por falta de eficacia se imputaron como no respuesta; los datos restantes se imputaron con imputación múltiple</a:t>
            </a:r>
            <a:r>
              <a:rPr lang="es-ES" sz="700" b="0" i="0" u="none" strike="noStrike" baseline="30000">
                <a:solidFill>
                  <a:schemeClr val="tx2"/>
                </a:solidFill>
                <a:latin typeface="+mn-lt"/>
              </a:rPr>
              <a:t>1</a:t>
            </a:r>
            <a:r>
              <a:rPr lang="es-ES" sz="700" b="0" i="0" u="none" strike="noStrike" baseline="0">
                <a:solidFill>
                  <a:schemeClr val="tx2"/>
                </a:solidFill>
                <a:latin typeface="+mn-lt"/>
              </a:rPr>
              <a:t>. Día 1 = primera inyección. </a:t>
            </a:r>
            <a:r>
              <a:rPr lang="pt-BR" sz="700" b="0" i="0" u="none" strike="noStrike" baseline="0">
                <a:solidFill>
                  <a:schemeClr val="tx2"/>
                </a:solidFill>
                <a:latin typeface="+mn-lt"/>
              </a:rPr>
              <a:t>*</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0,05; **</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0,01; ***</a:t>
            </a:r>
            <a:r>
              <a:rPr lang="pt-BR" sz="700" b="0" i="1" u="none" strike="noStrike" baseline="0" err="1">
                <a:solidFill>
                  <a:schemeClr val="tx2"/>
                </a:solidFill>
                <a:latin typeface="+mn-lt"/>
              </a:rPr>
              <a:t>P</a:t>
            </a:r>
            <a:r>
              <a:rPr lang="pt-BR" sz="700" b="0" i="1" u="none" strike="noStrike" baseline="0">
                <a:solidFill>
                  <a:schemeClr val="tx2"/>
                </a:solidFill>
                <a:latin typeface="+mn-lt"/>
              </a:rPr>
              <a:t> </a:t>
            </a:r>
            <a:r>
              <a:rPr lang="pt-BR" sz="700" b="0" i="0" u="none" strike="noStrike" baseline="0">
                <a:solidFill>
                  <a:schemeClr val="tx2"/>
                </a:solidFill>
                <a:latin typeface="+mn-lt"/>
              </a:rPr>
              <a:t>&lt; 0,001 frente a placebo.</a:t>
            </a:r>
          </a:p>
          <a:p>
            <a:pPr algn="just"/>
            <a:r>
              <a:rPr lang="es-ES" sz="700" b="1" i="0" u="none" strike="noStrike" baseline="0">
                <a:solidFill>
                  <a:schemeClr val="tx2"/>
                </a:solidFill>
                <a:latin typeface="+mn-lt"/>
              </a:rPr>
              <a:t>1. </a:t>
            </a:r>
            <a:r>
              <a:rPr lang="es-ES" sz="700" b="0" i="0" u="none" strike="noStrike" baseline="0" err="1">
                <a:solidFill>
                  <a:schemeClr val="tx2"/>
                </a:solidFill>
                <a:latin typeface="+mn-lt"/>
              </a:rPr>
              <a:t>Yosipovitch</a:t>
            </a:r>
            <a:r>
              <a:rPr lang="es-ES" sz="700" b="0" i="0" u="none" strike="noStrike" baseline="0">
                <a:solidFill>
                  <a:schemeClr val="tx2"/>
                </a:solidFill>
                <a:latin typeface="+mn-lt"/>
              </a:rPr>
              <a:t> G,, </a:t>
            </a:r>
            <a:r>
              <a:rPr lang="es-ES" sz="700" b="0" i="1" u="none" strike="noStrike" baseline="0">
                <a:solidFill>
                  <a:schemeClr val="tx2"/>
                </a:solidFill>
                <a:latin typeface="+mn-lt"/>
              </a:rPr>
              <a:t>et al.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0" i="0" u="none" strike="noStrike" baseline="0" err="1">
                <a:solidFill>
                  <a:schemeClr val="tx2"/>
                </a:solidFill>
                <a:latin typeface="+mn-lt"/>
              </a:rPr>
              <a:t>improved</a:t>
            </a:r>
            <a:r>
              <a:rPr lang="es-ES" sz="700" b="0" i="0" u="none" strike="noStrike" baseline="0">
                <a:solidFill>
                  <a:schemeClr val="tx2"/>
                </a:solidFill>
                <a:latin typeface="+mn-lt"/>
              </a:rPr>
              <a:t> </a:t>
            </a:r>
            <a:r>
              <a:rPr lang="es-ES" sz="700" b="0" i="0" u="none" strike="noStrike" baseline="0" err="1">
                <a:solidFill>
                  <a:schemeClr val="tx2"/>
                </a:solidFill>
                <a:latin typeface="+mn-lt"/>
              </a:rPr>
              <a:t>itch</a:t>
            </a:r>
            <a:r>
              <a:rPr lang="es-ES" sz="700" b="0" i="0" u="none" strike="noStrike" baseline="0">
                <a:solidFill>
                  <a:schemeClr val="tx2"/>
                </a:solidFill>
                <a:latin typeface="+mn-lt"/>
              </a:rPr>
              <a:t> and </a:t>
            </a:r>
            <a:r>
              <a:rPr lang="es-ES" sz="700" b="0" i="0" u="none" strike="noStrike" baseline="0" err="1">
                <a:solidFill>
                  <a:schemeClr val="tx2"/>
                </a:solidFill>
                <a:latin typeface="+mn-lt"/>
              </a:rPr>
              <a:t>reduced</a:t>
            </a:r>
            <a:r>
              <a:rPr lang="es-ES" sz="700" b="0" i="0" u="none" strike="noStrike" baseline="0">
                <a:solidFill>
                  <a:schemeClr val="tx2"/>
                </a:solidFill>
                <a:latin typeface="+mn-lt"/>
              </a:rPr>
              <a:t> </a:t>
            </a:r>
            <a:r>
              <a:rPr lang="es-ES" sz="700" b="0" i="0" u="none" strike="noStrike" baseline="0" err="1">
                <a:solidFill>
                  <a:schemeClr val="tx2"/>
                </a:solidFill>
                <a:latin typeface="+mn-lt"/>
              </a:rPr>
              <a:t>the</a:t>
            </a:r>
            <a:r>
              <a:rPr lang="es-ES" sz="700" b="0" i="0" u="none" strike="noStrike" baseline="0">
                <a:solidFill>
                  <a:schemeClr val="tx2"/>
                </a:solidFill>
                <a:latin typeface="+mn-lt"/>
              </a:rPr>
              <a:t> </a:t>
            </a:r>
            <a:r>
              <a:rPr lang="es-ES" sz="700" b="0" i="0" u="none" strike="noStrike" baseline="0" err="1">
                <a:solidFill>
                  <a:schemeClr val="tx2"/>
                </a:solidFill>
                <a:latin typeface="+mn-lt"/>
              </a:rPr>
              <a:t>extent</a:t>
            </a:r>
            <a:r>
              <a:rPr lang="es-ES" sz="700" b="0" i="0" u="none" strike="noStrike" baseline="0">
                <a:solidFill>
                  <a:schemeClr val="tx2"/>
                </a:solidFill>
                <a:latin typeface="+mn-lt"/>
              </a:rPr>
              <a:t> </a:t>
            </a:r>
            <a:r>
              <a:rPr lang="es-ES" sz="700" b="0" i="0" u="none" strike="noStrike" baseline="0" err="1">
                <a:solidFill>
                  <a:schemeClr val="tx2"/>
                </a:solidFill>
                <a:latin typeface="+mn-lt"/>
              </a:rPr>
              <a:t>of</a:t>
            </a:r>
            <a:r>
              <a:rPr lang="es-ES" sz="700" b="0" i="0" u="none" strike="noStrike" baseline="0">
                <a:solidFill>
                  <a:schemeClr val="tx2"/>
                </a:solidFill>
                <a:latin typeface="+mn-lt"/>
              </a:rPr>
              <a:t> </a:t>
            </a:r>
            <a:r>
              <a:rPr lang="es-ES" sz="700" b="0" i="0" u="none" strike="noStrike" baseline="0" err="1">
                <a:solidFill>
                  <a:schemeClr val="tx2"/>
                </a:solidFill>
                <a:latin typeface="+mn-lt"/>
              </a:rPr>
              <a:t>itch</a:t>
            </a:r>
            <a:r>
              <a:rPr lang="es-ES" sz="700" b="0" i="0" u="none" strike="noStrike" baseline="0">
                <a:solidFill>
                  <a:schemeClr val="tx2"/>
                </a:solidFill>
                <a:latin typeface="+mn-lt"/>
              </a:rPr>
              <a:t> </a:t>
            </a:r>
            <a:r>
              <a:rPr lang="es-ES" sz="700" b="0" i="0" u="none" strike="noStrike" baseline="0" err="1">
                <a:solidFill>
                  <a:schemeClr val="tx2"/>
                </a:solidFill>
                <a:latin typeface="+mn-lt"/>
              </a:rPr>
              <a:t>interference</a:t>
            </a:r>
            <a:r>
              <a:rPr lang="es-ES" sz="700" b="0" i="0" u="none" strike="noStrike" baseline="0">
                <a:solidFill>
                  <a:schemeClr val="tx2"/>
                </a:solidFill>
                <a:latin typeface="+mn-lt"/>
              </a:rPr>
              <a:t> </a:t>
            </a:r>
            <a:r>
              <a:rPr lang="es-ES" sz="700" b="0" i="0" u="none" strike="noStrike" baseline="0" err="1">
                <a:solidFill>
                  <a:schemeClr val="tx2"/>
                </a:solidFill>
                <a:latin typeface="+mn-lt"/>
              </a:rPr>
              <a:t>on</a:t>
            </a:r>
            <a:r>
              <a:rPr lang="es-ES" sz="700">
                <a:solidFill>
                  <a:schemeClr val="tx2"/>
                </a:solidFill>
                <a:latin typeface="+mn-lt"/>
              </a:rPr>
              <a:t> </a:t>
            </a:r>
            <a:r>
              <a:rPr lang="en-US" sz="700" b="0" i="0" u="none" strike="noStrike" baseline="0">
                <a:solidFill>
                  <a:schemeClr val="tx2"/>
                </a:solidFill>
                <a:latin typeface="+mn-lt"/>
              </a:rPr>
              <a:t>sleep in patients with moderate-to-severe atopic dermatitis: two randomized, placebo-controlled, phase III trials. Br J Dermatol. 2024;190(2):289-291.</a:t>
            </a:r>
            <a:endParaRPr lang="es-ES" sz="700">
              <a:solidFill>
                <a:schemeClr val="tx2"/>
              </a:solidFill>
              <a:latin typeface="+mn-lt"/>
            </a:endParaRPr>
          </a:p>
        </p:txBody>
      </p:sp>
      <p:sp>
        <p:nvSpPr>
          <p:cNvPr id="71" name="object 3">
            <a:extLst>
              <a:ext uri="{FF2B5EF4-FFF2-40B4-BE49-F238E27FC236}">
                <a16:creationId xmlns:a16="http://schemas.microsoft.com/office/drawing/2014/main" id="{0C4AD735-53B5-C9F3-6C96-AE965A91518D}"/>
              </a:ext>
            </a:extLst>
          </p:cNvPr>
          <p:cNvSpPr txBox="1"/>
          <p:nvPr/>
        </p:nvSpPr>
        <p:spPr>
          <a:xfrm>
            <a:off x="551881" y="1885216"/>
            <a:ext cx="5544119" cy="253609"/>
          </a:xfrm>
          <a:prstGeom prst="rect">
            <a:avLst/>
          </a:prstGeom>
        </p:spPr>
        <p:txBody>
          <a:bodyPr vert="horz" wrap="square" lIns="0" tIns="7316" rIns="0" bIns="0" rtlCol="0">
            <a:spAutoFit/>
          </a:bodyPr>
          <a:lstStyle/>
          <a:p>
            <a:pPr marL="38506" algn="ctr">
              <a:spcBef>
                <a:spcPts val="69"/>
              </a:spcBef>
            </a:pPr>
            <a:r>
              <a:rPr lang="es-ES" sz="1600" b="1">
                <a:solidFill>
                  <a:srgbClr val="7A45B8"/>
                </a:solidFill>
                <a:latin typeface="Arial"/>
                <a:cs typeface="Arial"/>
              </a:rPr>
              <a:t>CFB Escala pérdida de sueño</a:t>
            </a:r>
            <a:r>
              <a:rPr lang="es-ES" sz="1400" b="1" baseline="30864">
                <a:solidFill>
                  <a:srgbClr val="7A45B8"/>
                </a:solidFill>
                <a:latin typeface="Arial"/>
                <a:cs typeface="Arial"/>
              </a:rPr>
              <a:t>&amp;</a:t>
            </a:r>
            <a:r>
              <a:rPr lang="es-ES" sz="1400" b="1" spc="168" baseline="30864">
                <a:solidFill>
                  <a:srgbClr val="7A45B8"/>
                </a:solidFill>
                <a:latin typeface="Arial"/>
                <a:cs typeface="Arial"/>
              </a:rPr>
              <a:t> </a:t>
            </a:r>
            <a:r>
              <a:rPr lang="es-ES" sz="1600" b="1">
                <a:solidFill>
                  <a:srgbClr val="7A45B8"/>
                </a:solidFill>
                <a:latin typeface="Arial"/>
                <a:cs typeface="Arial"/>
              </a:rPr>
              <a:t>en</a:t>
            </a:r>
            <a:r>
              <a:rPr lang="es-ES" sz="1600" b="1" spc="-3">
                <a:solidFill>
                  <a:srgbClr val="7A45B8"/>
                </a:solidFill>
                <a:latin typeface="Arial"/>
                <a:cs typeface="Arial"/>
              </a:rPr>
              <a:t> </a:t>
            </a:r>
            <a:r>
              <a:rPr lang="es-ES" sz="1600" b="1">
                <a:solidFill>
                  <a:srgbClr val="7A45B8"/>
                </a:solidFill>
                <a:latin typeface="Arial"/>
                <a:cs typeface="Arial"/>
              </a:rPr>
              <a:t>los primeros</a:t>
            </a:r>
            <a:r>
              <a:rPr lang="es-ES" sz="1600" b="1" spc="-3">
                <a:solidFill>
                  <a:srgbClr val="7A45B8"/>
                </a:solidFill>
                <a:latin typeface="Arial"/>
                <a:cs typeface="Arial"/>
              </a:rPr>
              <a:t> </a:t>
            </a:r>
            <a:r>
              <a:rPr lang="es-ES" sz="1600" b="1">
                <a:solidFill>
                  <a:srgbClr val="7A45B8"/>
                </a:solidFill>
                <a:latin typeface="Arial"/>
                <a:cs typeface="Arial"/>
              </a:rPr>
              <a:t>15 </a:t>
            </a:r>
            <a:r>
              <a:rPr lang="es-ES" sz="1600" b="1" spc="-12">
                <a:solidFill>
                  <a:srgbClr val="7A45B8"/>
                </a:solidFill>
                <a:latin typeface="Arial"/>
                <a:cs typeface="Arial"/>
              </a:rPr>
              <a:t>días</a:t>
            </a:r>
            <a:r>
              <a:rPr lang="es-ES" sz="1600" b="1" spc="-12" baseline="30000">
                <a:solidFill>
                  <a:srgbClr val="7A45B8"/>
                </a:solidFill>
                <a:latin typeface="Arial"/>
                <a:cs typeface="Arial"/>
              </a:rPr>
              <a:t> 1</a:t>
            </a:r>
            <a:endParaRPr lang="es-ES" sz="1600">
              <a:latin typeface="Arial"/>
              <a:cs typeface="Arial"/>
            </a:endParaRPr>
          </a:p>
        </p:txBody>
      </p:sp>
      <p:sp>
        <p:nvSpPr>
          <p:cNvPr id="72" name="object 4">
            <a:extLst>
              <a:ext uri="{FF2B5EF4-FFF2-40B4-BE49-F238E27FC236}">
                <a16:creationId xmlns:a16="http://schemas.microsoft.com/office/drawing/2014/main" id="{38BDB59E-0675-8002-40A6-753A053057DB}"/>
              </a:ext>
            </a:extLst>
          </p:cNvPr>
          <p:cNvSpPr txBox="1"/>
          <p:nvPr/>
        </p:nvSpPr>
        <p:spPr>
          <a:xfrm>
            <a:off x="1014484" y="4728511"/>
            <a:ext cx="2457051" cy="344154"/>
          </a:xfrm>
          <a:prstGeom prst="rect">
            <a:avLst/>
          </a:prstGeom>
        </p:spPr>
        <p:txBody>
          <a:bodyPr vert="horz" wrap="square" lIns="0" tIns="8086" rIns="0" bIns="0" rtlCol="0">
            <a:spAutoFit/>
          </a:bodyPr>
          <a:lstStyle/>
          <a:p>
            <a:pPr marL="7701">
              <a:spcBef>
                <a:spcPts val="64"/>
              </a:spcBef>
              <a:spcAft>
                <a:spcPts val="100"/>
              </a:spcAft>
            </a:pPr>
            <a:r>
              <a:rPr sz="700" b="1">
                <a:solidFill>
                  <a:srgbClr val="22346A"/>
                </a:solidFill>
                <a:latin typeface="Arial"/>
                <a:cs typeface="Arial"/>
              </a:rPr>
              <a:t>ADvocate</a:t>
            </a:r>
            <a:r>
              <a:rPr sz="700" b="1" spc="9">
                <a:solidFill>
                  <a:srgbClr val="22346A"/>
                </a:solidFill>
                <a:latin typeface="Arial"/>
                <a:cs typeface="Arial"/>
              </a:rPr>
              <a:t> </a:t>
            </a:r>
            <a:r>
              <a:rPr sz="700" b="1">
                <a:solidFill>
                  <a:srgbClr val="22346A"/>
                </a:solidFill>
                <a:latin typeface="Arial"/>
                <a:cs typeface="Arial"/>
              </a:rPr>
              <a:t>1</a:t>
            </a:r>
            <a:r>
              <a:rPr sz="700" b="1" spc="9">
                <a:solidFill>
                  <a:srgbClr val="22346A"/>
                </a:solidFill>
                <a:latin typeface="Arial"/>
                <a:cs typeface="Arial"/>
              </a:rPr>
              <a:t> </a:t>
            </a:r>
            <a:r>
              <a:rPr sz="700" b="1">
                <a:solidFill>
                  <a:srgbClr val="22346A"/>
                </a:solidFill>
                <a:latin typeface="Arial"/>
                <a:cs typeface="Arial"/>
              </a:rPr>
              <a:t>(intención</a:t>
            </a:r>
            <a:r>
              <a:rPr sz="700" b="1" spc="9">
                <a:solidFill>
                  <a:srgbClr val="22346A"/>
                </a:solidFill>
                <a:latin typeface="Arial"/>
                <a:cs typeface="Arial"/>
              </a:rPr>
              <a:t> </a:t>
            </a:r>
            <a:r>
              <a:rPr sz="700" b="1">
                <a:solidFill>
                  <a:srgbClr val="22346A"/>
                </a:solidFill>
                <a:latin typeface="Arial"/>
                <a:cs typeface="Arial"/>
              </a:rPr>
              <a:t>de</a:t>
            </a:r>
            <a:r>
              <a:rPr sz="700" b="1" spc="9">
                <a:solidFill>
                  <a:srgbClr val="22346A"/>
                </a:solidFill>
                <a:latin typeface="Arial"/>
                <a:cs typeface="Arial"/>
              </a:rPr>
              <a:t> </a:t>
            </a:r>
            <a:r>
              <a:rPr sz="700" b="1" spc="-6">
                <a:solidFill>
                  <a:srgbClr val="22346A"/>
                </a:solidFill>
                <a:latin typeface="Arial"/>
                <a:cs typeface="Arial"/>
              </a:rPr>
              <a:t>tratar)</a:t>
            </a:r>
            <a:endParaRPr sz="700">
              <a:latin typeface="Arial"/>
              <a:cs typeface="Arial"/>
            </a:endParaRPr>
          </a:p>
          <a:p>
            <a:pPr>
              <a:tabLst>
                <a:tab pos="149404" algn="l"/>
              </a:tabLst>
            </a:pPr>
            <a:r>
              <a:rPr lang="es-ES" sz="700" b="1" spc="303">
                <a:solidFill>
                  <a:srgbClr val="A69E95"/>
                </a:solidFill>
                <a:latin typeface="Arial"/>
                <a:cs typeface="Arial"/>
              </a:rPr>
              <a:t>—</a:t>
            </a:r>
            <a:r>
              <a:rPr sz="700">
                <a:solidFill>
                  <a:srgbClr val="22346A"/>
                </a:solidFill>
                <a:latin typeface="Arial"/>
                <a:cs typeface="Arial"/>
              </a:rPr>
              <a:t>Placebo</a:t>
            </a:r>
            <a:endParaRPr sz="700">
              <a:latin typeface="Arial"/>
              <a:cs typeface="Arial"/>
            </a:endParaRPr>
          </a:p>
          <a:p>
            <a:pPr marL="7701">
              <a:spcBef>
                <a:spcPts val="3"/>
              </a:spcBef>
              <a:tabLst>
                <a:tab pos="149404" algn="l"/>
              </a:tabLst>
            </a:pPr>
            <a:r>
              <a:rPr lang="es-ES" sz="700" b="1" spc="303">
                <a:solidFill>
                  <a:srgbClr val="AB539B"/>
                </a:solidFill>
                <a:latin typeface="Arial"/>
                <a:cs typeface="Arial"/>
              </a:rPr>
              <a:t>—</a:t>
            </a:r>
            <a:r>
              <a:rPr sz="700">
                <a:solidFill>
                  <a:srgbClr val="22346A"/>
                </a:solidFill>
                <a:latin typeface="Arial"/>
                <a:cs typeface="Arial"/>
              </a:rPr>
              <a:t>Lebrikizumab 250 mg cada 2 semanas</a:t>
            </a:r>
            <a:endParaRPr sz="700">
              <a:latin typeface="Arial"/>
              <a:cs typeface="Arial"/>
            </a:endParaRPr>
          </a:p>
        </p:txBody>
      </p:sp>
      <p:sp>
        <p:nvSpPr>
          <p:cNvPr id="74" name="object 5">
            <a:extLst>
              <a:ext uri="{FF2B5EF4-FFF2-40B4-BE49-F238E27FC236}">
                <a16:creationId xmlns:a16="http://schemas.microsoft.com/office/drawing/2014/main" id="{CE1BF6A8-8FE3-EE01-E4F4-FCFCFE93A2DD}"/>
              </a:ext>
            </a:extLst>
          </p:cNvPr>
          <p:cNvSpPr txBox="1"/>
          <p:nvPr/>
        </p:nvSpPr>
        <p:spPr>
          <a:xfrm>
            <a:off x="3481716" y="4732935"/>
            <a:ext cx="2522594" cy="115887"/>
          </a:xfrm>
          <a:prstGeom prst="rect">
            <a:avLst/>
          </a:prstGeom>
        </p:spPr>
        <p:txBody>
          <a:bodyPr vert="horz" wrap="square" lIns="0" tIns="8086" rIns="0" bIns="0" rtlCol="0">
            <a:spAutoFit/>
          </a:bodyPr>
          <a:lstStyle/>
          <a:p>
            <a:pPr marL="7701">
              <a:spcBef>
                <a:spcPts val="64"/>
              </a:spcBef>
            </a:pPr>
            <a:r>
              <a:rPr sz="700" b="1" err="1">
                <a:solidFill>
                  <a:srgbClr val="22346A"/>
                </a:solidFill>
                <a:latin typeface="Arial"/>
                <a:cs typeface="Arial"/>
              </a:rPr>
              <a:t>ADvocate</a:t>
            </a:r>
            <a:r>
              <a:rPr sz="700" b="1" spc="6">
                <a:solidFill>
                  <a:srgbClr val="22346A"/>
                </a:solidFill>
                <a:latin typeface="Arial"/>
                <a:cs typeface="Arial"/>
              </a:rPr>
              <a:t> </a:t>
            </a:r>
            <a:r>
              <a:rPr lang="es-ES" sz="700" b="1" spc="6">
                <a:solidFill>
                  <a:srgbClr val="22346A"/>
                </a:solidFill>
                <a:latin typeface="Arial"/>
                <a:cs typeface="Arial"/>
              </a:rPr>
              <a:t>2</a:t>
            </a:r>
            <a:r>
              <a:rPr sz="700" b="1" spc="6">
                <a:solidFill>
                  <a:srgbClr val="22346A"/>
                </a:solidFill>
                <a:latin typeface="Arial"/>
                <a:cs typeface="Arial"/>
              </a:rPr>
              <a:t> </a:t>
            </a:r>
            <a:r>
              <a:rPr sz="700" b="1">
                <a:solidFill>
                  <a:srgbClr val="22346A"/>
                </a:solidFill>
                <a:latin typeface="Arial"/>
                <a:cs typeface="Arial"/>
              </a:rPr>
              <a:t>(modificada</a:t>
            </a:r>
            <a:r>
              <a:rPr sz="700" b="1" spc="6">
                <a:solidFill>
                  <a:srgbClr val="22346A"/>
                </a:solidFill>
                <a:latin typeface="Arial"/>
                <a:cs typeface="Arial"/>
              </a:rPr>
              <a:t> </a:t>
            </a:r>
            <a:r>
              <a:rPr sz="700" b="1">
                <a:solidFill>
                  <a:srgbClr val="22346A"/>
                </a:solidFill>
                <a:latin typeface="Arial"/>
                <a:cs typeface="Arial"/>
              </a:rPr>
              <a:t>la</a:t>
            </a:r>
            <a:r>
              <a:rPr sz="700" b="1" spc="9">
                <a:solidFill>
                  <a:srgbClr val="22346A"/>
                </a:solidFill>
                <a:latin typeface="Arial"/>
                <a:cs typeface="Arial"/>
              </a:rPr>
              <a:t> </a:t>
            </a:r>
            <a:r>
              <a:rPr sz="700" b="1">
                <a:solidFill>
                  <a:srgbClr val="22346A"/>
                </a:solidFill>
                <a:latin typeface="Arial"/>
                <a:cs typeface="Arial"/>
              </a:rPr>
              <a:t>intención</a:t>
            </a:r>
            <a:r>
              <a:rPr sz="700" b="1" spc="6">
                <a:solidFill>
                  <a:srgbClr val="22346A"/>
                </a:solidFill>
                <a:latin typeface="Arial"/>
                <a:cs typeface="Arial"/>
              </a:rPr>
              <a:t> </a:t>
            </a:r>
            <a:r>
              <a:rPr sz="700" b="1">
                <a:solidFill>
                  <a:srgbClr val="22346A"/>
                </a:solidFill>
                <a:latin typeface="Arial"/>
                <a:cs typeface="Arial"/>
              </a:rPr>
              <a:t>de</a:t>
            </a:r>
            <a:r>
              <a:rPr sz="700" b="1" spc="6">
                <a:solidFill>
                  <a:srgbClr val="22346A"/>
                </a:solidFill>
                <a:latin typeface="Arial"/>
                <a:cs typeface="Arial"/>
              </a:rPr>
              <a:t> </a:t>
            </a:r>
            <a:r>
              <a:rPr sz="700" b="1" spc="-6">
                <a:solidFill>
                  <a:srgbClr val="22346A"/>
                </a:solidFill>
                <a:latin typeface="Arial"/>
                <a:cs typeface="Arial"/>
              </a:rPr>
              <a:t>tratar)</a:t>
            </a:r>
            <a:endParaRPr sz="700">
              <a:latin typeface="Arial"/>
              <a:cs typeface="Arial"/>
            </a:endParaRPr>
          </a:p>
        </p:txBody>
      </p:sp>
      <p:sp>
        <p:nvSpPr>
          <p:cNvPr id="75" name="object 6">
            <a:extLst>
              <a:ext uri="{FF2B5EF4-FFF2-40B4-BE49-F238E27FC236}">
                <a16:creationId xmlns:a16="http://schemas.microsoft.com/office/drawing/2014/main" id="{67D0D157-9D46-F5C2-188A-A5AD61E66750}"/>
              </a:ext>
            </a:extLst>
          </p:cNvPr>
          <p:cNvSpPr txBox="1"/>
          <p:nvPr/>
        </p:nvSpPr>
        <p:spPr>
          <a:xfrm>
            <a:off x="3706983" y="4859684"/>
            <a:ext cx="2156650" cy="223609"/>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Placebo</a:t>
            </a:r>
            <a:endParaRPr sz="700">
              <a:latin typeface="Arial"/>
              <a:cs typeface="Arial"/>
            </a:endParaRPr>
          </a:p>
          <a:p>
            <a:pPr marL="7701">
              <a:spcBef>
                <a:spcPts val="6"/>
              </a:spcBef>
            </a:pPr>
            <a:r>
              <a:rPr sz="700">
                <a:solidFill>
                  <a:srgbClr val="22346A"/>
                </a:solidFill>
                <a:latin typeface="Arial"/>
                <a:cs typeface="Arial"/>
              </a:rPr>
              <a:t>Lebrikizumab</a:t>
            </a:r>
            <a:r>
              <a:rPr sz="700" spc="9">
                <a:solidFill>
                  <a:srgbClr val="22346A"/>
                </a:solidFill>
                <a:latin typeface="Arial"/>
                <a:cs typeface="Arial"/>
              </a:rPr>
              <a:t> </a:t>
            </a:r>
            <a:r>
              <a:rPr sz="700">
                <a:solidFill>
                  <a:srgbClr val="22346A"/>
                </a:solidFill>
                <a:latin typeface="Arial"/>
                <a:cs typeface="Arial"/>
              </a:rPr>
              <a:t>250</a:t>
            </a:r>
            <a:r>
              <a:rPr sz="700" spc="9">
                <a:solidFill>
                  <a:srgbClr val="22346A"/>
                </a:solidFill>
                <a:latin typeface="Arial"/>
                <a:cs typeface="Arial"/>
              </a:rPr>
              <a:t> </a:t>
            </a:r>
            <a:r>
              <a:rPr sz="700">
                <a:solidFill>
                  <a:srgbClr val="22346A"/>
                </a:solidFill>
                <a:latin typeface="Arial"/>
                <a:cs typeface="Arial"/>
              </a:rPr>
              <a:t>mg</a:t>
            </a:r>
            <a:r>
              <a:rPr sz="700" spc="9">
                <a:solidFill>
                  <a:srgbClr val="22346A"/>
                </a:solidFill>
                <a:latin typeface="Arial"/>
                <a:cs typeface="Arial"/>
              </a:rPr>
              <a:t> </a:t>
            </a:r>
            <a:r>
              <a:rPr sz="700">
                <a:solidFill>
                  <a:srgbClr val="22346A"/>
                </a:solidFill>
                <a:latin typeface="Arial"/>
                <a:cs typeface="Arial"/>
              </a:rPr>
              <a:t>cada</a:t>
            </a:r>
            <a:r>
              <a:rPr sz="700" spc="9">
                <a:solidFill>
                  <a:srgbClr val="22346A"/>
                </a:solidFill>
                <a:latin typeface="Arial"/>
                <a:cs typeface="Arial"/>
              </a:rPr>
              <a:t> </a:t>
            </a:r>
            <a:r>
              <a:rPr sz="700">
                <a:solidFill>
                  <a:srgbClr val="22346A"/>
                </a:solidFill>
                <a:latin typeface="Arial"/>
                <a:cs typeface="Arial"/>
              </a:rPr>
              <a:t>2</a:t>
            </a:r>
            <a:r>
              <a:rPr sz="700" spc="9">
                <a:solidFill>
                  <a:srgbClr val="22346A"/>
                </a:solidFill>
                <a:latin typeface="Arial"/>
                <a:cs typeface="Arial"/>
              </a:rPr>
              <a:t> </a:t>
            </a:r>
            <a:r>
              <a:rPr sz="700" spc="-6">
                <a:solidFill>
                  <a:srgbClr val="22346A"/>
                </a:solidFill>
                <a:latin typeface="Arial"/>
                <a:cs typeface="Arial"/>
              </a:rPr>
              <a:t>semanas</a:t>
            </a:r>
            <a:endParaRPr sz="700">
              <a:latin typeface="Arial"/>
              <a:cs typeface="Arial"/>
            </a:endParaRPr>
          </a:p>
        </p:txBody>
      </p:sp>
      <p:sp>
        <p:nvSpPr>
          <p:cNvPr id="76" name="object 7">
            <a:extLst>
              <a:ext uri="{FF2B5EF4-FFF2-40B4-BE49-F238E27FC236}">
                <a16:creationId xmlns:a16="http://schemas.microsoft.com/office/drawing/2014/main" id="{A45F0E64-515F-D214-25A3-2F13B2DF1BBB}"/>
              </a:ext>
            </a:extLst>
          </p:cNvPr>
          <p:cNvSpPr txBox="1"/>
          <p:nvPr/>
        </p:nvSpPr>
        <p:spPr>
          <a:xfrm>
            <a:off x="7973457" y="3325485"/>
            <a:ext cx="2929006" cy="579848"/>
          </a:xfrm>
          <a:prstGeom prst="rect">
            <a:avLst/>
          </a:prstGeom>
        </p:spPr>
        <p:txBody>
          <a:bodyPr vert="horz" wrap="square" lIns="0" tIns="6931" rIns="0" bIns="0" rtlCol="0">
            <a:spAutoFit/>
          </a:bodyPr>
          <a:lstStyle/>
          <a:p>
            <a:pPr marL="23104" marR="18483">
              <a:lnSpc>
                <a:spcPct val="101800"/>
              </a:lnSpc>
              <a:spcBef>
                <a:spcPts val="55"/>
              </a:spcBef>
            </a:pPr>
            <a:r>
              <a:rPr lang="es-ES" sz="1243" b="1">
                <a:solidFill>
                  <a:srgbClr val="22346A"/>
                </a:solidFill>
                <a:latin typeface="Arial"/>
                <a:cs typeface="Arial"/>
              </a:rPr>
              <a:t>se</a:t>
            </a:r>
            <a:r>
              <a:rPr lang="es-ES" sz="1243" b="1" spc="39">
                <a:solidFill>
                  <a:srgbClr val="22346A"/>
                </a:solidFill>
                <a:latin typeface="Arial"/>
                <a:cs typeface="Arial"/>
              </a:rPr>
              <a:t> </a:t>
            </a:r>
            <a:r>
              <a:rPr lang="es-ES" sz="1243" b="1">
                <a:solidFill>
                  <a:srgbClr val="22346A"/>
                </a:solidFill>
                <a:latin typeface="Arial"/>
                <a:cs typeface="Arial"/>
              </a:rPr>
              <a:t>lograron</a:t>
            </a:r>
            <a:r>
              <a:rPr lang="es-ES" sz="1243" b="1" spc="42">
                <a:solidFill>
                  <a:srgbClr val="22346A"/>
                </a:solidFill>
                <a:latin typeface="Arial"/>
                <a:cs typeface="Arial"/>
              </a:rPr>
              <a:t> </a:t>
            </a:r>
            <a:r>
              <a:rPr lang="es-ES" sz="1243" b="1">
                <a:solidFill>
                  <a:srgbClr val="22346A"/>
                </a:solidFill>
                <a:latin typeface="Arial"/>
                <a:cs typeface="Arial"/>
              </a:rPr>
              <a:t>mejoras</a:t>
            </a:r>
            <a:r>
              <a:rPr lang="es-ES" sz="1243" b="1" spc="39">
                <a:solidFill>
                  <a:srgbClr val="22346A"/>
                </a:solidFill>
                <a:latin typeface="Arial"/>
                <a:cs typeface="Arial"/>
              </a:rPr>
              <a:t> </a:t>
            </a:r>
            <a:r>
              <a:rPr lang="es-ES" sz="1243" b="1" spc="-6">
                <a:solidFill>
                  <a:srgbClr val="22346A"/>
                </a:solidFill>
                <a:latin typeface="Arial"/>
                <a:cs typeface="Arial"/>
              </a:rPr>
              <a:t>significativas </a:t>
            </a:r>
            <a:r>
              <a:rPr lang="es-ES" sz="1243" b="1">
                <a:solidFill>
                  <a:srgbClr val="22346A"/>
                </a:solidFill>
                <a:latin typeface="Arial"/>
                <a:cs typeface="Arial"/>
              </a:rPr>
              <a:t>en</a:t>
            </a:r>
            <a:r>
              <a:rPr lang="es-ES" sz="1243" b="1" spc="39">
                <a:solidFill>
                  <a:srgbClr val="22346A"/>
                </a:solidFill>
                <a:latin typeface="Arial"/>
                <a:cs typeface="Arial"/>
              </a:rPr>
              <a:t> </a:t>
            </a:r>
            <a:r>
              <a:rPr lang="es-ES" sz="1243" b="1">
                <a:solidFill>
                  <a:srgbClr val="22346A"/>
                </a:solidFill>
                <a:latin typeface="Arial"/>
                <a:cs typeface="Arial"/>
              </a:rPr>
              <a:t>la</a:t>
            </a:r>
            <a:r>
              <a:rPr lang="es-ES" sz="1243" b="1" spc="36">
                <a:solidFill>
                  <a:srgbClr val="22346A"/>
                </a:solidFill>
                <a:latin typeface="Arial"/>
                <a:cs typeface="Arial"/>
              </a:rPr>
              <a:t> </a:t>
            </a:r>
            <a:r>
              <a:rPr lang="es-ES" sz="1243" b="1">
                <a:solidFill>
                  <a:srgbClr val="22346A"/>
                </a:solidFill>
                <a:latin typeface="Arial"/>
                <a:cs typeface="Arial"/>
              </a:rPr>
              <a:t>pérdida</a:t>
            </a:r>
            <a:r>
              <a:rPr lang="es-ES" sz="1243" b="1" spc="39">
                <a:solidFill>
                  <a:srgbClr val="22346A"/>
                </a:solidFill>
                <a:latin typeface="Arial"/>
                <a:cs typeface="Arial"/>
              </a:rPr>
              <a:t> </a:t>
            </a:r>
            <a:r>
              <a:rPr lang="es-ES" sz="1243" b="1">
                <a:solidFill>
                  <a:srgbClr val="22346A"/>
                </a:solidFill>
                <a:latin typeface="Arial"/>
                <a:cs typeface="Arial"/>
              </a:rPr>
              <a:t>de</a:t>
            </a:r>
            <a:r>
              <a:rPr lang="es-ES" sz="1243" b="1" spc="39">
                <a:solidFill>
                  <a:srgbClr val="22346A"/>
                </a:solidFill>
                <a:latin typeface="Arial"/>
                <a:cs typeface="Arial"/>
              </a:rPr>
              <a:t> </a:t>
            </a:r>
            <a:r>
              <a:rPr lang="es-ES" sz="1243" b="1">
                <a:solidFill>
                  <a:srgbClr val="22346A"/>
                </a:solidFill>
                <a:latin typeface="Arial"/>
                <a:cs typeface="Arial"/>
              </a:rPr>
              <a:t>sueño</a:t>
            </a:r>
            <a:r>
              <a:rPr lang="es-ES" sz="1243" b="1" spc="36">
                <a:solidFill>
                  <a:srgbClr val="22346A"/>
                </a:solidFill>
                <a:latin typeface="Arial"/>
                <a:cs typeface="Arial"/>
              </a:rPr>
              <a:t> </a:t>
            </a:r>
            <a:r>
              <a:rPr lang="es-ES" sz="1243" b="1" spc="-6">
                <a:solidFill>
                  <a:srgbClr val="22346A"/>
                </a:solidFill>
                <a:latin typeface="Arial"/>
                <a:cs typeface="Arial"/>
              </a:rPr>
              <a:t>debido </a:t>
            </a:r>
            <a:r>
              <a:rPr lang="es-ES" sz="1243" b="1">
                <a:solidFill>
                  <a:srgbClr val="22346A"/>
                </a:solidFill>
                <a:latin typeface="Arial"/>
                <a:cs typeface="Arial"/>
              </a:rPr>
              <a:t>al</a:t>
            </a:r>
            <a:r>
              <a:rPr lang="es-ES" sz="1243" b="1" spc="33">
                <a:solidFill>
                  <a:srgbClr val="22346A"/>
                </a:solidFill>
                <a:latin typeface="Arial"/>
                <a:cs typeface="Arial"/>
              </a:rPr>
              <a:t> </a:t>
            </a:r>
            <a:r>
              <a:rPr lang="es-ES" sz="1243" b="1">
                <a:solidFill>
                  <a:srgbClr val="22346A"/>
                </a:solidFill>
                <a:latin typeface="Arial"/>
                <a:cs typeface="Arial"/>
              </a:rPr>
              <a:t>picor</a:t>
            </a:r>
            <a:r>
              <a:rPr lang="es-ES" sz="1243" b="1" spc="33">
                <a:solidFill>
                  <a:srgbClr val="22346A"/>
                </a:solidFill>
                <a:latin typeface="Arial"/>
                <a:cs typeface="Arial"/>
              </a:rPr>
              <a:t> </a:t>
            </a:r>
            <a:r>
              <a:rPr lang="es-ES" sz="1243" b="1">
                <a:solidFill>
                  <a:srgbClr val="22346A"/>
                </a:solidFill>
                <a:latin typeface="Arial"/>
                <a:cs typeface="Arial"/>
              </a:rPr>
              <a:t>en</a:t>
            </a:r>
            <a:r>
              <a:rPr lang="es-ES" sz="1243" b="1" spc="-18">
                <a:solidFill>
                  <a:srgbClr val="22346A"/>
                </a:solidFill>
                <a:latin typeface="Arial"/>
                <a:cs typeface="Arial"/>
              </a:rPr>
              <a:t> </a:t>
            </a:r>
            <a:r>
              <a:rPr lang="es-ES" sz="1243" b="1" err="1">
                <a:solidFill>
                  <a:srgbClr val="22346A"/>
                </a:solidFill>
                <a:latin typeface="Arial"/>
                <a:cs typeface="Arial"/>
              </a:rPr>
              <a:t>ADvocate</a:t>
            </a:r>
            <a:r>
              <a:rPr lang="es-ES" sz="1243" b="1" spc="36">
                <a:solidFill>
                  <a:srgbClr val="22346A"/>
                </a:solidFill>
                <a:latin typeface="Arial"/>
                <a:cs typeface="Arial"/>
              </a:rPr>
              <a:t> </a:t>
            </a:r>
            <a:r>
              <a:rPr lang="es-ES" sz="1243" b="1">
                <a:solidFill>
                  <a:srgbClr val="22346A"/>
                </a:solidFill>
                <a:latin typeface="Arial"/>
                <a:cs typeface="Arial"/>
              </a:rPr>
              <a:t>1</a:t>
            </a:r>
            <a:r>
              <a:rPr lang="es-ES" sz="1243" b="1" spc="33">
                <a:solidFill>
                  <a:srgbClr val="22346A"/>
                </a:solidFill>
                <a:latin typeface="Arial"/>
                <a:cs typeface="Arial"/>
              </a:rPr>
              <a:t> </a:t>
            </a:r>
            <a:r>
              <a:rPr lang="es-ES" sz="1243" b="1">
                <a:solidFill>
                  <a:srgbClr val="22346A"/>
                </a:solidFill>
                <a:latin typeface="Arial"/>
                <a:cs typeface="Arial"/>
              </a:rPr>
              <a:t>y</a:t>
            </a:r>
            <a:r>
              <a:rPr lang="es-ES" sz="1243" b="1" spc="33">
                <a:solidFill>
                  <a:srgbClr val="22346A"/>
                </a:solidFill>
                <a:latin typeface="Arial"/>
                <a:cs typeface="Arial"/>
              </a:rPr>
              <a:t> </a:t>
            </a:r>
            <a:r>
              <a:rPr lang="es-ES" sz="1243" b="1">
                <a:solidFill>
                  <a:srgbClr val="22346A"/>
                </a:solidFill>
                <a:latin typeface="Arial"/>
                <a:cs typeface="Arial"/>
              </a:rPr>
              <a:t>2</a:t>
            </a:r>
            <a:r>
              <a:rPr lang="es-ES" sz="1243" b="1" spc="33">
                <a:solidFill>
                  <a:srgbClr val="22346A"/>
                </a:solidFill>
                <a:latin typeface="Arial"/>
                <a:cs typeface="Arial"/>
              </a:rPr>
              <a:t> </a:t>
            </a:r>
            <a:r>
              <a:rPr lang="es-ES" sz="1243" b="1" spc="-15">
                <a:solidFill>
                  <a:srgbClr val="22346A"/>
                </a:solidFill>
                <a:latin typeface="Arial"/>
                <a:cs typeface="Arial"/>
              </a:rPr>
              <a:t>con </a:t>
            </a:r>
            <a:r>
              <a:rPr lang="es-ES" sz="1243" b="1">
                <a:solidFill>
                  <a:srgbClr val="22346A"/>
                </a:solidFill>
                <a:latin typeface="Arial"/>
                <a:cs typeface="Arial"/>
              </a:rPr>
              <a:t>lebrikizumab</a:t>
            </a:r>
            <a:r>
              <a:rPr lang="es-ES" sz="1092" b="1" spc="-9" baseline="32407">
                <a:solidFill>
                  <a:srgbClr val="22346A"/>
                </a:solidFill>
                <a:latin typeface="Arial"/>
                <a:cs typeface="Arial"/>
              </a:rPr>
              <a:t>1</a:t>
            </a:r>
            <a:endParaRPr lang="es-ES" sz="1092" baseline="32407">
              <a:latin typeface="Arial"/>
              <a:cs typeface="Arial"/>
            </a:endParaRPr>
          </a:p>
        </p:txBody>
      </p:sp>
      <p:sp>
        <p:nvSpPr>
          <p:cNvPr id="78" name="object 9">
            <a:extLst>
              <a:ext uri="{FF2B5EF4-FFF2-40B4-BE49-F238E27FC236}">
                <a16:creationId xmlns:a16="http://schemas.microsoft.com/office/drawing/2014/main" id="{F2B62AC1-266E-7788-EC48-DBE8737F859C}"/>
              </a:ext>
            </a:extLst>
          </p:cNvPr>
          <p:cNvSpPr txBox="1"/>
          <p:nvPr/>
        </p:nvSpPr>
        <p:spPr>
          <a:xfrm>
            <a:off x="7973457" y="3025162"/>
            <a:ext cx="1425421" cy="285553"/>
          </a:xfrm>
          <a:prstGeom prst="rect">
            <a:avLst/>
          </a:prstGeom>
        </p:spPr>
        <p:txBody>
          <a:bodyPr vert="horz" wrap="square" lIns="0" tIns="8471" rIns="0" bIns="0" rtlCol="0">
            <a:spAutoFit/>
          </a:bodyPr>
          <a:lstStyle/>
          <a:p>
            <a:pPr marL="7701">
              <a:spcBef>
                <a:spcPts val="67"/>
              </a:spcBef>
            </a:pPr>
            <a:r>
              <a:rPr b="1">
                <a:solidFill>
                  <a:srgbClr val="22346A"/>
                </a:solidFill>
                <a:latin typeface="Arial"/>
                <a:cs typeface="Arial"/>
              </a:rPr>
              <a:t>Día</a:t>
            </a:r>
            <a:r>
              <a:rPr b="1" spc="-6">
                <a:solidFill>
                  <a:srgbClr val="22346A"/>
                </a:solidFill>
                <a:latin typeface="Arial"/>
                <a:cs typeface="Arial"/>
              </a:rPr>
              <a:t> </a:t>
            </a:r>
            <a:r>
              <a:rPr lang="es-ES" b="1" spc="-6">
                <a:solidFill>
                  <a:srgbClr val="22346A"/>
                </a:solidFill>
                <a:latin typeface="Arial"/>
                <a:cs typeface="Arial"/>
              </a:rPr>
              <a:t>3</a:t>
            </a:r>
            <a:endParaRPr>
              <a:latin typeface="Arial"/>
              <a:cs typeface="Arial"/>
            </a:endParaRPr>
          </a:p>
        </p:txBody>
      </p:sp>
      <p:sp>
        <p:nvSpPr>
          <p:cNvPr id="128" name="object 58">
            <a:extLst>
              <a:ext uri="{FF2B5EF4-FFF2-40B4-BE49-F238E27FC236}">
                <a16:creationId xmlns:a16="http://schemas.microsoft.com/office/drawing/2014/main" id="{53C4B876-A210-559A-66D8-1172370E61D5}"/>
              </a:ext>
            </a:extLst>
          </p:cNvPr>
          <p:cNvSpPr/>
          <p:nvPr/>
        </p:nvSpPr>
        <p:spPr>
          <a:xfrm>
            <a:off x="1041824" y="5000433"/>
            <a:ext cx="49288" cy="49288"/>
          </a:xfrm>
          <a:custGeom>
            <a:avLst/>
            <a:gdLst/>
            <a:ahLst/>
            <a:cxnLst/>
            <a:rect l="l" t="t" r="r" b="b"/>
            <a:pathLst>
              <a:path w="81279" h="81279">
                <a:moveTo>
                  <a:pt x="40551" y="0"/>
                </a:moveTo>
                <a:lnTo>
                  <a:pt x="25080" y="3297"/>
                </a:lnTo>
                <a:lnTo>
                  <a:pt x="12156" y="12172"/>
                </a:lnTo>
                <a:lnTo>
                  <a:pt x="3291" y="25099"/>
                </a:lnTo>
                <a:lnTo>
                  <a:pt x="0" y="40551"/>
                </a:lnTo>
                <a:lnTo>
                  <a:pt x="3291" y="56591"/>
                </a:lnTo>
                <a:lnTo>
                  <a:pt x="12156" y="69460"/>
                </a:lnTo>
                <a:lnTo>
                  <a:pt x="25080" y="78019"/>
                </a:lnTo>
                <a:lnTo>
                  <a:pt x="40551" y="81125"/>
                </a:lnTo>
                <a:lnTo>
                  <a:pt x="56572" y="78019"/>
                </a:lnTo>
                <a:lnTo>
                  <a:pt x="69435" y="69460"/>
                </a:lnTo>
                <a:lnTo>
                  <a:pt x="77995" y="56591"/>
                </a:lnTo>
                <a:lnTo>
                  <a:pt x="81103" y="40551"/>
                </a:lnTo>
                <a:lnTo>
                  <a:pt x="77995" y="25099"/>
                </a:lnTo>
                <a:lnTo>
                  <a:pt x="69435" y="12172"/>
                </a:lnTo>
                <a:lnTo>
                  <a:pt x="56572" y="3297"/>
                </a:lnTo>
                <a:lnTo>
                  <a:pt x="40551" y="0"/>
                </a:lnTo>
                <a:close/>
              </a:path>
            </a:pathLst>
          </a:custGeom>
          <a:solidFill>
            <a:srgbClr val="9F338A"/>
          </a:solidFill>
        </p:spPr>
        <p:txBody>
          <a:bodyPr wrap="square" lIns="0" tIns="0" rIns="0" bIns="0" rtlCol="0"/>
          <a:lstStyle/>
          <a:p>
            <a:endParaRPr sz="2000"/>
          </a:p>
        </p:txBody>
      </p:sp>
      <p:sp>
        <p:nvSpPr>
          <p:cNvPr id="129" name="object 59">
            <a:extLst>
              <a:ext uri="{FF2B5EF4-FFF2-40B4-BE49-F238E27FC236}">
                <a16:creationId xmlns:a16="http://schemas.microsoft.com/office/drawing/2014/main" id="{7EBCBDC1-256F-C8B4-59E7-6B14D4666CB5}"/>
              </a:ext>
            </a:extLst>
          </p:cNvPr>
          <p:cNvSpPr/>
          <p:nvPr/>
        </p:nvSpPr>
        <p:spPr>
          <a:xfrm>
            <a:off x="1041824" y="4894562"/>
            <a:ext cx="49288" cy="49288"/>
          </a:xfrm>
          <a:custGeom>
            <a:avLst/>
            <a:gdLst/>
            <a:ahLst/>
            <a:cxnLst/>
            <a:rect l="l" t="t" r="r" b="b"/>
            <a:pathLst>
              <a:path w="81279" h="81279">
                <a:moveTo>
                  <a:pt x="40573" y="0"/>
                </a:moveTo>
                <a:lnTo>
                  <a:pt x="25108" y="3297"/>
                </a:lnTo>
                <a:lnTo>
                  <a:pt x="12175" y="12175"/>
                </a:lnTo>
                <a:lnTo>
                  <a:pt x="3297" y="25108"/>
                </a:lnTo>
                <a:lnTo>
                  <a:pt x="0" y="40573"/>
                </a:lnTo>
                <a:lnTo>
                  <a:pt x="3297" y="56603"/>
                </a:lnTo>
                <a:lnTo>
                  <a:pt x="12175" y="69466"/>
                </a:lnTo>
                <a:lnTo>
                  <a:pt x="25108" y="78020"/>
                </a:lnTo>
                <a:lnTo>
                  <a:pt x="40573" y="81125"/>
                </a:lnTo>
                <a:lnTo>
                  <a:pt x="56594" y="78020"/>
                </a:lnTo>
                <a:lnTo>
                  <a:pt x="69458" y="69466"/>
                </a:lnTo>
                <a:lnTo>
                  <a:pt x="78017" y="56603"/>
                </a:lnTo>
                <a:lnTo>
                  <a:pt x="81125" y="40573"/>
                </a:lnTo>
                <a:lnTo>
                  <a:pt x="78017" y="25108"/>
                </a:lnTo>
                <a:lnTo>
                  <a:pt x="69458" y="12175"/>
                </a:lnTo>
                <a:lnTo>
                  <a:pt x="56594" y="3297"/>
                </a:lnTo>
                <a:lnTo>
                  <a:pt x="40573" y="0"/>
                </a:lnTo>
                <a:close/>
              </a:path>
            </a:pathLst>
          </a:custGeom>
          <a:solidFill>
            <a:srgbClr val="A69E95"/>
          </a:solidFill>
        </p:spPr>
        <p:txBody>
          <a:bodyPr wrap="square" lIns="0" tIns="0" rIns="0" bIns="0" rtlCol="0"/>
          <a:lstStyle/>
          <a:p>
            <a:endParaRPr sz="2000"/>
          </a:p>
        </p:txBody>
      </p:sp>
      <p:grpSp>
        <p:nvGrpSpPr>
          <p:cNvPr id="130" name="object 60">
            <a:extLst>
              <a:ext uri="{FF2B5EF4-FFF2-40B4-BE49-F238E27FC236}">
                <a16:creationId xmlns:a16="http://schemas.microsoft.com/office/drawing/2014/main" id="{BD91C68A-ADEE-4A98-1FEC-104F5833169F}"/>
              </a:ext>
            </a:extLst>
          </p:cNvPr>
          <p:cNvGrpSpPr/>
          <p:nvPr/>
        </p:nvGrpSpPr>
        <p:grpSpPr>
          <a:xfrm>
            <a:off x="3489467" y="4910949"/>
            <a:ext cx="187526" cy="159032"/>
            <a:chOff x="6612964" y="7876062"/>
            <a:chExt cx="309245" cy="262255"/>
          </a:xfrm>
        </p:grpSpPr>
        <p:sp>
          <p:nvSpPr>
            <p:cNvPr id="131" name="object 61">
              <a:extLst>
                <a:ext uri="{FF2B5EF4-FFF2-40B4-BE49-F238E27FC236}">
                  <a16:creationId xmlns:a16="http://schemas.microsoft.com/office/drawing/2014/main" id="{7F5A214E-AD04-4080-6E18-1C3796E71600}"/>
                </a:ext>
              </a:extLst>
            </p:cNvPr>
            <p:cNvSpPr/>
            <p:nvPr/>
          </p:nvSpPr>
          <p:spPr>
            <a:xfrm>
              <a:off x="6612964" y="7935055"/>
              <a:ext cx="309245" cy="0"/>
            </a:xfrm>
            <a:custGeom>
              <a:avLst/>
              <a:gdLst/>
              <a:ahLst/>
              <a:cxnLst/>
              <a:rect l="l" t="t" r="r" b="b"/>
              <a:pathLst>
                <a:path w="309245">
                  <a:moveTo>
                    <a:pt x="0" y="0"/>
                  </a:moveTo>
                  <a:lnTo>
                    <a:pt x="309203" y="0"/>
                  </a:lnTo>
                </a:path>
              </a:pathLst>
            </a:custGeom>
            <a:ln w="9777">
              <a:solidFill>
                <a:srgbClr val="A69E95"/>
              </a:solidFill>
              <a:prstDash val="sysDash"/>
            </a:ln>
          </p:spPr>
          <p:txBody>
            <a:bodyPr wrap="square" lIns="0" tIns="0" rIns="0" bIns="0" rtlCol="0"/>
            <a:lstStyle/>
            <a:p>
              <a:endParaRPr sz="2000"/>
            </a:p>
          </p:txBody>
        </p:sp>
        <p:pic>
          <p:nvPicPr>
            <p:cNvPr id="132" name="object 62">
              <a:extLst>
                <a:ext uri="{FF2B5EF4-FFF2-40B4-BE49-F238E27FC236}">
                  <a16:creationId xmlns:a16="http://schemas.microsoft.com/office/drawing/2014/main" id="{F1CF2599-4EA7-25EB-4335-F2890F04A829}"/>
                </a:ext>
              </a:extLst>
            </p:cNvPr>
            <p:cNvPicPr/>
            <p:nvPr/>
          </p:nvPicPr>
          <p:blipFill>
            <a:blip r:embed="rId2" cstate="print"/>
            <a:stretch>
              <a:fillRect/>
            </a:stretch>
          </p:blipFill>
          <p:spPr>
            <a:xfrm>
              <a:off x="6715239" y="7876062"/>
              <a:ext cx="116972" cy="118342"/>
            </a:xfrm>
            <a:prstGeom prst="rect">
              <a:avLst/>
            </a:prstGeom>
          </p:spPr>
        </p:pic>
        <p:sp>
          <p:nvSpPr>
            <p:cNvPr id="133" name="object 63">
              <a:extLst>
                <a:ext uri="{FF2B5EF4-FFF2-40B4-BE49-F238E27FC236}">
                  <a16:creationId xmlns:a16="http://schemas.microsoft.com/office/drawing/2014/main" id="{0AD850FA-51EB-3304-925C-0635857D81F5}"/>
                </a:ext>
              </a:extLst>
            </p:cNvPr>
            <p:cNvSpPr/>
            <p:nvPr/>
          </p:nvSpPr>
          <p:spPr>
            <a:xfrm>
              <a:off x="6619708" y="8082055"/>
              <a:ext cx="298450" cy="0"/>
            </a:xfrm>
            <a:custGeom>
              <a:avLst/>
              <a:gdLst/>
              <a:ahLst/>
              <a:cxnLst/>
              <a:rect l="l" t="t" r="r" b="b"/>
              <a:pathLst>
                <a:path w="298450">
                  <a:moveTo>
                    <a:pt x="0" y="0"/>
                  </a:moveTo>
                  <a:lnTo>
                    <a:pt x="297938" y="0"/>
                  </a:lnTo>
                </a:path>
              </a:pathLst>
            </a:custGeom>
            <a:ln w="9283">
              <a:solidFill>
                <a:srgbClr val="9F338A"/>
              </a:solidFill>
              <a:prstDash val="sysDash"/>
            </a:ln>
          </p:spPr>
          <p:txBody>
            <a:bodyPr wrap="square" lIns="0" tIns="0" rIns="0" bIns="0" rtlCol="0"/>
            <a:lstStyle/>
            <a:p>
              <a:endParaRPr sz="2000"/>
            </a:p>
          </p:txBody>
        </p:sp>
        <p:pic>
          <p:nvPicPr>
            <p:cNvPr id="134" name="object 64">
              <a:extLst>
                <a:ext uri="{FF2B5EF4-FFF2-40B4-BE49-F238E27FC236}">
                  <a16:creationId xmlns:a16="http://schemas.microsoft.com/office/drawing/2014/main" id="{2EDC515A-CC9B-4BF4-EF5F-CB0448C1A6A6}"/>
                </a:ext>
              </a:extLst>
            </p:cNvPr>
            <p:cNvPicPr/>
            <p:nvPr/>
          </p:nvPicPr>
          <p:blipFill>
            <a:blip r:embed="rId3" cstate="print"/>
            <a:stretch>
              <a:fillRect/>
            </a:stretch>
          </p:blipFill>
          <p:spPr>
            <a:xfrm>
              <a:off x="6718188" y="8025951"/>
              <a:ext cx="112725" cy="112135"/>
            </a:xfrm>
            <a:prstGeom prst="rect">
              <a:avLst/>
            </a:prstGeom>
          </p:spPr>
        </p:pic>
      </p:grpSp>
      <p:sp>
        <p:nvSpPr>
          <p:cNvPr id="135" name="object 65">
            <a:extLst>
              <a:ext uri="{FF2B5EF4-FFF2-40B4-BE49-F238E27FC236}">
                <a16:creationId xmlns:a16="http://schemas.microsoft.com/office/drawing/2014/main" id="{E336B3F4-B481-FBF5-AC82-43275B2E01A7}"/>
              </a:ext>
            </a:extLst>
          </p:cNvPr>
          <p:cNvSpPr txBox="1"/>
          <p:nvPr/>
        </p:nvSpPr>
        <p:spPr>
          <a:xfrm>
            <a:off x="674226" y="5390685"/>
            <a:ext cx="1614659" cy="131276"/>
          </a:xfrm>
          <a:prstGeom prst="rect">
            <a:avLst/>
          </a:prstGeom>
        </p:spPr>
        <p:txBody>
          <a:bodyPr vert="horz" wrap="square" lIns="0" tIns="8086" rIns="0" bIns="0" rtlCol="0">
            <a:spAutoFit/>
          </a:bodyPr>
          <a:lstStyle/>
          <a:p>
            <a:pPr marL="23104">
              <a:spcBef>
                <a:spcPts val="64"/>
              </a:spcBef>
            </a:pPr>
            <a:r>
              <a:rPr sz="800" spc="-6">
                <a:solidFill>
                  <a:srgbClr val="22346A"/>
                </a:solidFill>
                <a:latin typeface="Arial"/>
                <a:cs typeface="Arial"/>
              </a:rPr>
              <a:t>Yosipovitch </a:t>
            </a:r>
            <a:r>
              <a:rPr sz="800">
                <a:solidFill>
                  <a:srgbClr val="22346A"/>
                </a:solidFill>
                <a:latin typeface="Arial"/>
                <a:cs typeface="Arial"/>
              </a:rPr>
              <a:t>G.</a:t>
            </a:r>
            <a:r>
              <a:rPr sz="800" spc="-3">
                <a:solidFill>
                  <a:srgbClr val="22346A"/>
                </a:solidFill>
                <a:latin typeface="Arial"/>
                <a:cs typeface="Arial"/>
              </a:rPr>
              <a:t> </a:t>
            </a:r>
            <a:r>
              <a:rPr sz="800" i="1">
                <a:solidFill>
                  <a:srgbClr val="22346A"/>
                </a:solidFill>
                <a:latin typeface="Arial"/>
                <a:cs typeface="Arial"/>
              </a:rPr>
              <a:t>et</a:t>
            </a:r>
            <a:r>
              <a:rPr sz="800" i="1" spc="-3">
                <a:solidFill>
                  <a:srgbClr val="22346A"/>
                </a:solidFill>
                <a:latin typeface="Arial"/>
                <a:cs typeface="Arial"/>
              </a:rPr>
              <a:t> </a:t>
            </a:r>
            <a:r>
              <a:rPr sz="800" i="1">
                <a:solidFill>
                  <a:srgbClr val="22346A"/>
                </a:solidFill>
                <a:latin typeface="Arial"/>
                <a:cs typeface="Arial"/>
              </a:rPr>
              <a:t>al.</a:t>
            </a:r>
            <a:r>
              <a:rPr sz="800" i="1" spc="-3">
                <a:solidFill>
                  <a:srgbClr val="22346A"/>
                </a:solidFill>
                <a:latin typeface="Arial"/>
                <a:cs typeface="Arial"/>
              </a:rPr>
              <a:t> </a:t>
            </a:r>
            <a:r>
              <a:rPr sz="800" spc="-12">
                <a:solidFill>
                  <a:srgbClr val="22346A"/>
                </a:solidFill>
                <a:latin typeface="Arial"/>
                <a:cs typeface="Arial"/>
              </a:rPr>
              <a:t>2024</a:t>
            </a:r>
            <a:r>
              <a:rPr sz="800" spc="-18" baseline="32407">
                <a:solidFill>
                  <a:srgbClr val="22346A"/>
                </a:solidFill>
                <a:latin typeface="Arial"/>
                <a:cs typeface="Arial"/>
              </a:rPr>
              <a:t>1</a:t>
            </a:r>
            <a:endParaRPr sz="800" baseline="32407">
              <a:latin typeface="Arial"/>
              <a:cs typeface="Arial"/>
            </a:endParaRPr>
          </a:p>
        </p:txBody>
      </p:sp>
      <p:sp>
        <p:nvSpPr>
          <p:cNvPr id="136" name="Rectángulo redondeado 135">
            <a:extLst>
              <a:ext uri="{FF2B5EF4-FFF2-40B4-BE49-F238E27FC236}">
                <a16:creationId xmlns:a16="http://schemas.microsoft.com/office/drawing/2014/main" id="{32C5816C-6DA3-BE0C-79DA-09CA61B5E81B}"/>
              </a:ext>
            </a:extLst>
          </p:cNvPr>
          <p:cNvSpPr/>
          <p:nvPr/>
        </p:nvSpPr>
        <p:spPr>
          <a:xfrm>
            <a:off x="551881" y="1537458"/>
            <a:ext cx="5544120" cy="407629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37" name="Elipse 136">
            <a:extLst>
              <a:ext uri="{FF2B5EF4-FFF2-40B4-BE49-F238E27FC236}">
                <a16:creationId xmlns:a16="http://schemas.microsoft.com/office/drawing/2014/main" id="{0F474A47-87D0-2D2C-07D7-DABF60DC7753}"/>
              </a:ext>
            </a:extLst>
          </p:cNvPr>
          <p:cNvSpPr/>
          <p:nvPr/>
        </p:nvSpPr>
        <p:spPr>
          <a:xfrm>
            <a:off x="6693214" y="2929896"/>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9" name="object 66">
            <a:extLst>
              <a:ext uri="{FF2B5EF4-FFF2-40B4-BE49-F238E27FC236}">
                <a16:creationId xmlns:a16="http://schemas.microsoft.com/office/drawing/2014/main" id="{7E109920-AF62-2316-A50B-C23BE8E04421}"/>
              </a:ext>
            </a:extLst>
          </p:cNvPr>
          <p:cNvGrpSpPr/>
          <p:nvPr/>
        </p:nvGrpSpPr>
        <p:grpSpPr>
          <a:xfrm>
            <a:off x="6966254" y="3160375"/>
            <a:ext cx="467221" cy="498260"/>
            <a:chOff x="12359767" y="3321490"/>
            <a:chExt cx="522605" cy="557323"/>
          </a:xfrm>
        </p:grpSpPr>
        <p:sp>
          <p:nvSpPr>
            <p:cNvPr id="140" name="object 68">
              <a:extLst>
                <a:ext uri="{FF2B5EF4-FFF2-40B4-BE49-F238E27FC236}">
                  <a16:creationId xmlns:a16="http://schemas.microsoft.com/office/drawing/2014/main" id="{1D6E9174-C6E2-F055-EA6C-670C7DB1B924}"/>
                </a:ext>
              </a:extLst>
            </p:cNvPr>
            <p:cNvSpPr/>
            <p:nvPr/>
          </p:nvSpPr>
          <p:spPr>
            <a:xfrm>
              <a:off x="12359767" y="3386688"/>
              <a:ext cx="522605" cy="492125"/>
            </a:xfrm>
            <a:custGeom>
              <a:avLst/>
              <a:gdLst/>
              <a:ahLst/>
              <a:cxnLst/>
              <a:rect l="l" t="t" r="r" b="b"/>
              <a:pathLst>
                <a:path w="522604" h="492125">
                  <a:moveTo>
                    <a:pt x="522160" y="59639"/>
                  </a:moveTo>
                  <a:lnTo>
                    <a:pt x="504990" y="17526"/>
                  </a:lnTo>
                  <a:lnTo>
                    <a:pt x="504939" y="59639"/>
                  </a:lnTo>
                  <a:lnTo>
                    <a:pt x="504939" y="130530"/>
                  </a:lnTo>
                  <a:lnTo>
                    <a:pt x="504939" y="150622"/>
                  </a:lnTo>
                  <a:lnTo>
                    <a:pt x="504939" y="432396"/>
                  </a:lnTo>
                  <a:lnTo>
                    <a:pt x="504101" y="440842"/>
                  </a:lnTo>
                  <a:lnTo>
                    <a:pt x="479653" y="471170"/>
                  </a:lnTo>
                  <a:lnTo>
                    <a:pt x="463461" y="474510"/>
                  </a:lnTo>
                  <a:lnTo>
                    <a:pt x="58699" y="474510"/>
                  </a:lnTo>
                  <a:lnTo>
                    <a:pt x="24307" y="455879"/>
                  </a:lnTo>
                  <a:lnTo>
                    <a:pt x="17221" y="432396"/>
                  </a:lnTo>
                  <a:lnTo>
                    <a:pt x="17221" y="150622"/>
                  </a:lnTo>
                  <a:lnTo>
                    <a:pt x="504939" y="150622"/>
                  </a:lnTo>
                  <a:lnTo>
                    <a:pt x="504939" y="130530"/>
                  </a:lnTo>
                  <a:lnTo>
                    <a:pt x="17221" y="130530"/>
                  </a:lnTo>
                  <a:lnTo>
                    <a:pt x="17221" y="59639"/>
                  </a:lnTo>
                  <a:lnTo>
                    <a:pt x="35496" y="24752"/>
                  </a:lnTo>
                  <a:lnTo>
                    <a:pt x="58559" y="17526"/>
                  </a:lnTo>
                  <a:lnTo>
                    <a:pt x="90081" y="17526"/>
                  </a:lnTo>
                  <a:lnTo>
                    <a:pt x="90081" y="62560"/>
                  </a:lnTo>
                  <a:lnTo>
                    <a:pt x="93687" y="70802"/>
                  </a:lnTo>
                  <a:lnTo>
                    <a:pt x="105397" y="82715"/>
                  </a:lnTo>
                  <a:lnTo>
                    <a:pt x="113461" y="86398"/>
                  </a:lnTo>
                  <a:lnTo>
                    <a:pt x="136486" y="86398"/>
                  </a:lnTo>
                  <a:lnTo>
                    <a:pt x="144564" y="82715"/>
                  </a:lnTo>
                  <a:lnTo>
                    <a:pt x="156248" y="70802"/>
                  </a:lnTo>
                  <a:lnTo>
                    <a:pt x="157099" y="68872"/>
                  </a:lnTo>
                  <a:lnTo>
                    <a:pt x="159880" y="62560"/>
                  </a:lnTo>
                  <a:lnTo>
                    <a:pt x="159880" y="17526"/>
                  </a:lnTo>
                  <a:lnTo>
                    <a:pt x="362292" y="17526"/>
                  </a:lnTo>
                  <a:lnTo>
                    <a:pt x="362292" y="62560"/>
                  </a:lnTo>
                  <a:lnTo>
                    <a:pt x="365912" y="70802"/>
                  </a:lnTo>
                  <a:lnTo>
                    <a:pt x="377609" y="82715"/>
                  </a:lnTo>
                  <a:lnTo>
                    <a:pt x="385673" y="86398"/>
                  </a:lnTo>
                  <a:lnTo>
                    <a:pt x="408698" y="86398"/>
                  </a:lnTo>
                  <a:lnTo>
                    <a:pt x="416775" y="82715"/>
                  </a:lnTo>
                  <a:lnTo>
                    <a:pt x="428472" y="70802"/>
                  </a:lnTo>
                  <a:lnTo>
                    <a:pt x="429323" y="68872"/>
                  </a:lnTo>
                  <a:lnTo>
                    <a:pt x="432092" y="62560"/>
                  </a:lnTo>
                  <a:lnTo>
                    <a:pt x="432092" y="17526"/>
                  </a:lnTo>
                  <a:lnTo>
                    <a:pt x="463600" y="17526"/>
                  </a:lnTo>
                  <a:lnTo>
                    <a:pt x="497865" y="36144"/>
                  </a:lnTo>
                  <a:lnTo>
                    <a:pt x="504939" y="59639"/>
                  </a:lnTo>
                  <a:lnTo>
                    <a:pt x="504939" y="17487"/>
                  </a:lnTo>
                  <a:lnTo>
                    <a:pt x="496303" y="10210"/>
                  </a:lnTo>
                  <a:lnTo>
                    <a:pt x="486359" y="4699"/>
                  </a:lnTo>
                  <a:lnTo>
                    <a:pt x="475373" y="1206"/>
                  </a:lnTo>
                  <a:lnTo>
                    <a:pt x="463600" y="0"/>
                  </a:lnTo>
                  <a:lnTo>
                    <a:pt x="418731" y="0"/>
                  </a:lnTo>
                  <a:lnTo>
                    <a:pt x="414896" y="3911"/>
                  </a:lnTo>
                  <a:lnTo>
                    <a:pt x="414896" y="57734"/>
                  </a:lnTo>
                  <a:lnTo>
                    <a:pt x="413181" y="61569"/>
                  </a:lnTo>
                  <a:lnTo>
                    <a:pt x="407708" y="67132"/>
                  </a:lnTo>
                  <a:lnTo>
                    <a:pt x="403961" y="68872"/>
                  </a:lnTo>
                  <a:lnTo>
                    <a:pt x="390410" y="68872"/>
                  </a:lnTo>
                  <a:lnTo>
                    <a:pt x="386664" y="67132"/>
                  </a:lnTo>
                  <a:lnTo>
                    <a:pt x="381177" y="61569"/>
                  </a:lnTo>
                  <a:lnTo>
                    <a:pt x="379501" y="57734"/>
                  </a:lnTo>
                  <a:lnTo>
                    <a:pt x="379501" y="17526"/>
                  </a:lnTo>
                  <a:lnTo>
                    <a:pt x="379501" y="3911"/>
                  </a:lnTo>
                  <a:lnTo>
                    <a:pt x="375653" y="0"/>
                  </a:lnTo>
                  <a:lnTo>
                    <a:pt x="146519" y="0"/>
                  </a:lnTo>
                  <a:lnTo>
                    <a:pt x="142671" y="3911"/>
                  </a:lnTo>
                  <a:lnTo>
                    <a:pt x="142671" y="57734"/>
                  </a:lnTo>
                  <a:lnTo>
                    <a:pt x="140982" y="61569"/>
                  </a:lnTo>
                  <a:lnTo>
                    <a:pt x="135496" y="67132"/>
                  </a:lnTo>
                  <a:lnTo>
                    <a:pt x="131737" y="68872"/>
                  </a:lnTo>
                  <a:lnTo>
                    <a:pt x="118198" y="68872"/>
                  </a:lnTo>
                  <a:lnTo>
                    <a:pt x="114452" y="67132"/>
                  </a:lnTo>
                  <a:lnTo>
                    <a:pt x="111709" y="64350"/>
                  </a:lnTo>
                  <a:lnTo>
                    <a:pt x="108991" y="61569"/>
                  </a:lnTo>
                  <a:lnTo>
                    <a:pt x="107276" y="57734"/>
                  </a:lnTo>
                  <a:lnTo>
                    <a:pt x="107276" y="17526"/>
                  </a:lnTo>
                  <a:lnTo>
                    <a:pt x="107276" y="3911"/>
                  </a:lnTo>
                  <a:lnTo>
                    <a:pt x="103428" y="0"/>
                  </a:lnTo>
                  <a:lnTo>
                    <a:pt x="58559" y="0"/>
                  </a:lnTo>
                  <a:lnTo>
                    <a:pt x="17195" y="17526"/>
                  </a:lnTo>
                  <a:lnTo>
                    <a:pt x="0" y="59639"/>
                  </a:lnTo>
                  <a:lnTo>
                    <a:pt x="0" y="432396"/>
                  </a:lnTo>
                  <a:lnTo>
                    <a:pt x="17208" y="474510"/>
                  </a:lnTo>
                  <a:lnTo>
                    <a:pt x="58559" y="492023"/>
                  </a:lnTo>
                  <a:lnTo>
                    <a:pt x="463600" y="492023"/>
                  </a:lnTo>
                  <a:lnTo>
                    <a:pt x="504964" y="474510"/>
                  </a:lnTo>
                  <a:lnTo>
                    <a:pt x="522160" y="432396"/>
                  </a:lnTo>
                  <a:lnTo>
                    <a:pt x="522160" y="59639"/>
                  </a:lnTo>
                  <a:close/>
                </a:path>
              </a:pathLst>
            </a:custGeom>
            <a:solidFill>
              <a:srgbClr val="FFFFFF"/>
            </a:solidFill>
          </p:spPr>
          <p:txBody>
            <a:bodyPr wrap="square" lIns="0" tIns="0" rIns="0" bIns="0" rtlCol="0"/>
            <a:lstStyle/>
            <a:p>
              <a:endParaRPr/>
            </a:p>
          </p:txBody>
        </p:sp>
        <p:pic>
          <p:nvPicPr>
            <p:cNvPr id="141" name="object 69">
              <a:extLst>
                <a:ext uri="{FF2B5EF4-FFF2-40B4-BE49-F238E27FC236}">
                  <a16:creationId xmlns:a16="http://schemas.microsoft.com/office/drawing/2014/main" id="{CC8B290B-35F8-F3F4-2A5F-E4FA689A9030}"/>
                </a:ext>
              </a:extLst>
            </p:cNvPr>
            <p:cNvPicPr/>
            <p:nvPr/>
          </p:nvPicPr>
          <p:blipFill>
            <a:blip r:embed="rId4" cstate="print"/>
            <a:stretch>
              <a:fillRect/>
            </a:stretch>
          </p:blipFill>
          <p:spPr>
            <a:xfrm>
              <a:off x="12450636" y="3321490"/>
              <a:ext cx="70288" cy="150625"/>
            </a:xfrm>
            <a:prstGeom prst="rect">
              <a:avLst/>
            </a:prstGeom>
          </p:spPr>
        </p:pic>
        <p:pic>
          <p:nvPicPr>
            <p:cNvPr id="142" name="object 70">
              <a:extLst>
                <a:ext uri="{FF2B5EF4-FFF2-40B4-BE49-F238E27FC236}">
                  <a16:creationId xmlns:a16="http://schemas.microsoft.com/office/drawing/2014/main" id="{E68AF1C8-434A-3B76-76B3-5673C11B794A}"/>
                </a:ext>
              </a:extLst>
            </p:cNvPr>
            <p:cNvPicPr/>
            <p:nvPr/>
          </p:nvPicPr>
          <p:blipFill>
            <a:blip r:embed="rId5" cstate="print"/>
            <a:stretch>
              <a:fillRect/>
            </a:stretch>
          </p:blipFill>
          <p:spPr>
            <a:xfrm>
              <a:off x="12721749" y="3321490"/>
              <a:ext cx="70288" cy="150625"/>
            </a:xfrm>
            <a:prstGeom prst="rect">
              <a:avLst/>
            </a:prstGeom>
          </p:spPr>
        </p:pic>
        <p:pic>
          <p:nvPicPr>
            <p:cNvPr id="143" name="object 71">
              <a:extLst>
                <a:ext uri="{FF2B5EF4-FFF2-40B4-BE49-F238E27FC236}">
                  <a16:creationId xmlns:a16="http://schemas.microsoft.com/office/drawing/2014/main" id="{A6690198-996C-CC2E-8B5E-193758775997}"/>
                </a:ext>
              </a:extLst>
            </p:cNvPr>
            <p:cNvPicPr/>
            <p:nvPr/>
          </p:nvPicPr>
          <p:blipFill>
            <a:blip r:embed="rId6" cstate="print"/>
            <a:stretch>
              <a:fillRect/>
            </a:stretch>
          </p:blipFill>
          <p:spPr>
            <a:xfrm>
              <a:off x="12420027" y="3557382"/>
              <a:ext cx="110449" cy="70295"/>
            </a:xfrm>
            <a:prstGeom prst="rect">
              <a:avLst/>
            </a:prstGeom>
          </p:spPr>
        </p:pic>
        <p:pic>
          <p:nvPicPr>
            <p:cNvPr id="144" name="object 72">
              <a:extLst>
                <a:ext uri="{FF2B5EF4-FFF2-40B4-BE49-F238E27FC236}">
                  <a16:creationId xmlns:a16="http://schemas.microsoft.com/office/drawing/2014/main" id="{FAB9C3E1-F724-6441-246C-7D35A9221971}"/>
                </a:ext>
              </a:extLst>
            </p:cNvPr>
            <p:cNvPicPr/>
            <p:nvPr/>
          </p:nvPicPr>
          <p:blipFill>
            <a:blip r:embed="rId7" cstate="print"/>
            <a:stretch>
              <a:fillRect/>
            </a:stretch>
          </p:blipFill>
          <p:spPr>
            <a:xfrm>
              <a:off x="12570644" y="3557382"/>
              <a:ext cx="110457" cy="70295"/>
            </a:xfrm>
            <a:prstGeom prst="rect">
              <a:avLst/>
            </a:prstGeom>
          </p:spPr>
        </p:pic>
        <p:pic>
          <p:nvPicPr>
            <p:cNvPr id="145" name="object 73">
              <a:extLst>
                <a:ext uri="{FF2B5EF4-FFF2-40B4-BE49-F238E27FC236}">
                  <a16:creationId xmlns:a16="http://schemas.microsoft.com/office/drawing/2014/main" id="{EA1EB6F4-233E-1D4E-3FD3-ED1CBD514B48}"/>
                </a:ext>
              </a:extLst>
            </p:cNvPr>
            <p:cNvPicPr/>
            <p:nvPr/>
          </p:nvPicPr>
          <p:blipFill>
            <a:blip r:embed="rId8" cstate="print"/>
            <a:stretch>
              <a:fillRect/>
            </a:stretch>
          </p:blipFill>
          <p:spPr>
            <a:xfrm>
              <a:off x="12721265" y="3557382"/>
              <a:ext cx="110464" cy="70295"/>
            </a:xfrm>
            <a:prstGeom prst="rect">
              <a:avLst/>
            </a:prstGeom>
          </p:spPr>
        </p:pic>
        <p:pic>
          <p:nvPicPr>
            <p:cNvPr id="146" name="object 74">
              <a:extLst>
                <a:ext uri="{FF2B5EF4-FFF2-40B4-BE49-F238E27FC236}">
                  <a16:creationId xmlns:a16="http://schemas.microsoft.com/office/drawing/2014/main" id="{F8B62E5D-F21C-4D86-897E-D31D3838F240}"/>
                </a:ext>
              </a:extLst>
            </p:cNvPr>
            <p:cNvPicPr/>
            <p:nvPr/>
          </p:nvPicPr>
          <p:blipFill>
            <a:blip r:embed="rId9" cstate="print"/>
            <a:stretch>
              <a:fillRect/>
            </a:stretch>
          </p:blipFill>
          <p:spPr>
            <a:xfrm>
              <a:off x="12420027" y="3647754"/>
              <a:ext cx="110449" cy="70288"/>
            </a:xfrm>
            <a:prstGeom prst="rect">
              <a:avLst/>
            </a:prstGeom>
          </p:spPr>
        </p:pic>
        <p:pic>
          <p:nvPicPr>
            <p:cNvPr id="147" name="object 75">
              <a:extLst>
                <a:ext uri="{FF2B5EF4-FFF2-40B4-BE49-F238E27FC236}">
                  <a16:creationId xmlns:a16="http://schemas.microsoft.com/office/drawing/2014/main" id="{4081B520-8C47-FD2E-B4CD-C907477599E5}"/>
                </a:ext>
              </a:extLst>
            </p:cNvPr>
            <p:cNvPicPr/>
            <p:nvPr/>
          </p:nvPicPr>
          <p:blipFill>
            <a:blip r:embed="rId7" cstate="print"/>
            <a:stretch>
              <a:fillRect/>
            </a:stretch>
          </p:blipFill>
          <p:spPr>
            <a:xfrm>
              <a:off x="12570644" y="3647754"/>
              <a:ext cx="110457" cy="70288"/>
            </a:xfrm>
            <a:prstGeom prst="rect">
              <a:avLst/>
            </a:prstGeom>
          </p:spPr>
        </p:pic>
        <p:pic>
          <p:nvPicPr>
            <p:cNvPr id="148" name="object 76">
              <a:extLst>
                <a:ext uri="{FF2B5EF4-FFF2-40B4-BE49-F238E27FC236}">
                  <a16:creationId xmlns:a16="http://schemas.microsoft.com/office/drawing/2014/main" id="{70622A56-FCAA-457A-9089-CB290F627B06}"/>
                </a:ext>
              </a:extLst>
            </p:cNvPr>
            <p:cNvPicPr/>
            <p:nvPr/>
          </p:nvPicPr>
          <p:blipFill>
            <a:blip r:embed="rId8" cstate="print"/>
            <a:stretch>
              <a:fillRect/>
            </a:stretch>
          </p:blipFill>
          <p:spPr>
            <a:xfrm>
              <a:off x="12721265" y="3647754"/>
              <a:ext cx="110464" cy="70288"/>
            </a:xfrm>
            <a:prstGeom prst="rect">
              <a:avLst/>
            </a:prstGeom>
          </p:spPr>
        </p:pic>
        <p:pic>
          <p:nvPicPr>
            <p:cNvPr id="149" name="object 77">
              <a:extLst>
                <a:ext uri="{FF2B5EF4-FFF2-40B4-BE49-F238E27FC236}">
                  <a16:creationId xmlns:a16="http://schemas.microsoft.com/office/drawing/2014/main" id="{4C1EE679-CF6C-1689-9C0A-A08FDF1DB014}"/>
                </a:ext>
              </a:extLst>
            </p:cNvPr>
            <p:cNvPicPr/>
            <p:nvPr/>
          </p:nvPicPr>
          <p:blipFill>
            <a:blip r:embed="rId7" cstate="print"/>
            <a:stretch>
              <a:fillRect/>
            </a:stretch>
          </p:blipFill>
          <p:spPr>
            <a:xfrm>
              <a:off x="12420027" y="3738118"/>
              <a:ext cx="110449" cy="70302"/>
            </a:xfrm>
            <a:prstGeom prst="rect">
              <a:avLst/>
            </a:prstGeom>
          </p:spPr>
        </p:pic>
        <p:pic>
          <p:nvPicPr>
            <p:cNvPr id="150" name="object 78">
              <a:extLst>
                <a:ext uri="{FF2B5EF4-FFF2-40B4-BE49-F238E27FC236}">
                  <a16:creationId xmlns:a16="http://schemas.microsoft.com/office/drawing/2014/main" id="{B9D862AF-9C48-7997-BC70-F5848549A9E1}"/>
                </a:ext>
              </a:extLst>
            </p:cNvPr>
            <p:cNvPicPr/>
            <p:nvPr/>
          </p:nvPicPr>
          <p:blipFill>
            <a:blip r:embed="rId7" cstate="print"/>
            <a:stretch>
              <a:fillRect/>
            </a:stretch>
          </p:blipFill>
          <p:spPr>
            <a:xfrm>
              <a:off x="12570644" y="3738118"/>
              <a:ext cx="110457" cy="70302"/>
            </a:xfrm>
            <a:prstGeom prst="rect">
              <a:avLst/>
            </a:prstGeom>
          </p:spPr>
        </p:pic>
        <p:pic>
          <p:nvPicPr>
            <p:cNvPr id="151" name="object 79">
              <a:extLst>
                <a:ext uri="{FF2B5EF4-FFF2-40B4-BE49-F238E27FC236}">
                  <a16:creationId xmlns:a16="http://schemas.microsoft.com/office/drawing/2014/main" id="{C0F35EE3-79B4-5CCD-046B-DE4D7190D7EF}"/>
                </a:ext>
              </a:extLst>
            </p:cNvPr>
            <p:cNvPicPr/>
            <p:nvPr/>
          </p:nvPicPr>
          <p:blipFill>
            <a:blip r:embed="rId8" cstate="print"/>
            <a:stretch>
              <a:fillRect/>
            </a:stretch>
          </p:blipFill>
          <p:spPr>
            <a:xfrm>
              <a:off x="12721265" y="3738118"/>
              <a:ext cx="110464" cy="70302"/>
            </a:xfrm>
            <a:prstGeom prst="rect">
              <a:avLst/>
            </a:prstGeom>
          </p:spPr>
        </p:pic>
      </p:grpSp>
      <p:grpSp>
        <p:nvGrpSpPr>
          <p:cNvPr id="168" name="Grupo 167">
            <a:extLst>
              <a:ext uri="{FF2B5EF4-FFF2-40B4-BE49-F238E27FC236}">
                <a16:creationId xmlns:a16="http://schemas.microsoft.com/office/drawing/2014/main" id="{73A672BD-854D-9FF8-A8D3-AC39B0768121}"/>
              </a:ext>
            </a:extLst>
          </p:cNvPr>
          <p:cNvGrpSpPr/>
          <p:nvPr/>
        </p:nvGrpSpPr>
        <p:grpSpPr>
          <a:xfrm>
            <a:off x="1641308" y="2430058"/>
            <a:ext cx="3353463" cy="2116153"/>
            <a:chOff x="12442557" y="2427068"/>
            <a:chExt cx="3353463" cy="2116153"/>
          </a:xfrm>
        </p:grpSpPr>
        <p:sp>
          <p:nvSpPr>
            <p:cNvPr id="169" name="object 2">
              <a:extLst>
                <a:ext uri="{FF2B5EF4-FFF2-40B4-BE49-F238E27FC236}">
                  <a16:creationId xmlns:a16="http://schemas.microsoft.com/office/drawing/2014/main" id="{7861543B-B222-5E24-ECCF-E12AE1D88F58}"/>
                </a:ext>
              </a:extLst>
            </p:cNvPr>
            <p:cNvSpPr txBox="1"/>
            <p:nvPr/>
          </p:nvSpPr>
          <p:spPr>
            <a:xfrm>
              <a:off x="12873338" y="4380390"/>
              <a:ext cx="2270725" cy="162831"/>
            </a:xfrm>
            <a:prstGeom prst="rect">
              <a:avLst/>
            </a:prstGeom>
          </p:spPr>
          <p:txBody>
            <a:bodyPr vert="horz" wrap="square" lIns="0" tIns="8856" rIns="0" bIns="0" rtlCol="0">
              <a:spAutoFit/>
            </a:bodyPr>
            <a:lstStyle/>
            <a:p>
              <a:pPr marL="7701" algn="ctr">
                <a:spcBef>
                  <a:spcPts val="69"/>
                </a:spcBef>
              </a:pPr>
              <a:r>
                <a:rPr sz="1000" b="1" spc="-12">
                  <a:solidFill>
                    <a:srgbClr val="22346A"/>
                  </a:solidFill>
                  <a:latin typeface="Arial"/>
                  <a:cs typeface="Arial"/>
                </a:rPr>
                <a:t>Días</a:t>
              </a:r>
              <a:endParaRPr sz="1000">
                <a:latin typeface="Arial"/>
                <a:cs typeface="Arial"/>
              </a:endParaRPr>
            </a:p>
          </p:txBody>
        </p:sp>
        <p:sp>
          <p:nvSpPr>
            <p:cNvPr id="170" name="object 8">
              <a:extLst>
                <a:ext uri="{FF2B5EF4-FFF2-40B4-BE49-F238E27FC236}">
                  <a16:creationId xmlns:a16="http://schemas.microsoft.com/office/drawing/2014/main" id="{4E33BD6D-8F54-9821-4665-F729C2873BD4}"/>
                </a:ext>
              </a:extLst>
            </p:cNvPr>
            <p:cNvSpPr txBox="1"/>
            <p:nvPr/>
          </p:nvSpPr>
          <p:spPr>
            <a:xfrm>
              <a:off x="15265787" y="2938094"/>
              <a:ext cx="530233" cy="1100152"/>
            </a:xfrm>
            <a:prstGeom prst="rect">
              <a:avLst/>
            </a:prstGeom>
          </p:spPr>
          <p:txBody>
            <a:bodyPr vert="horz" wrap="square" lIns="0" tIns="10012" rIns="0" bIns="0" rtlCol="0">
              <a:spAutoFit/>
            </a:bodyPr>
            <a:lstStyle/>
            <a:p>
              <a:pPr marL="7701">
                <a:lnSpc>
                  <a:spcPts val="1953"/>
                </a:lnSpc>
                <a:spcBef>
                  <a:spcPts val="79"/>
                </a:spcBef>
              </a:pPr>
              <a:r>
                <a:rPr sz="1759" b="1">
                  <a:solidFill>
                    <a:srgbClr val="A3A3A3"/>
                  </a:solidFill>
                  <a:latin typeface="Arial"/>
                  <a:cs typeface="Arial"/>
                </a:rPr>
                <a:t>-</a:t>
              </a:r>
              <a:r>
                <a:rPr sz="1759" b="1" spc="-12">
                  <a:solidFill>
                    <a:srgbClr val="A3A3A3"/>
                  </a:solidFill>
                  <a:latin typeface="Arial"/>
                  <a:cs typeface="Arial"/>
                </a:rPr>
                <a:t>0,26</a:t>
              </a:r>
              <a:endParaRPr sz="1759">
                <a:latin typeface="Arial"/>
                <a:cs typeface="Arial"/>
              </a:endParaRPr>
            </a:p>
            <a:p>
              <a:pPr marL="7701">
                <a:lnSpc>
                  <a:spcPts val="1953"/>
                </a:lnSpc>
              </a:pPr>
              <a:r>
                <a:rPr sz="1759" b="1">
                  <a:solidFill>
                    <a:srgbClr val="A3A3A3"/>
                  </a:solidFill>
                  <a:latin typeface="Arial"/>
                  <a:cs typeface="Arial"/>
                </a:rPr>
                <a:t>-</a:t>
              </a:r>
              <a:r>
                <a:rPr sz="1759" b="1" spc="-12">
                  <a:solidFill>
                    <a:srgbClr val="A3A3A3"/>
                  </a:solidFill>
                  <a:latin typeface="Arial"/>
                  <a:cs typeface="Arial"/>
                </a:rPr>
                <a:t>0,31</a:t>
              </a:r>
              <a:endParaRPr sz="1759">
                <a:latin typeface="Arial"/>
                <a:cs typeface="Arial"/>
              </a:endParaRPr>
            </a:p>
            <a:p>
              <a:pPr marL="7701">
                <a:lnSpc>
                  <a:spcPts val="1953"/>
                </a:lnSpc>
                <a:spcBef>
                  <a:spcPts val="491"/>
                </a:spcBef>
              </a:pPr>
              <a:r>
                <a:rPr sz="1759" b="1">
                  <a:solidFill>
                    <a:srgbClr val="9F338A"/>
                  </a:solidFill>
                  <a:latin typeface="Arial"/>
                  <a:cs typeface="Arial"/>
                </a:rPr>
                <a:t>-</a:t>
              </a:r>
              <a:r>
                <a:rPr sz="1759" b="1" spc="-12">
                  <a:solidFill>
                    <a:srgbClr val="9F338A"/>
                  </a:solidFill>
                  <a:latin typeface="Arial"/>
                  <a:cs typeface="Arial"/>
                </a:rPr>
                <a:t>0,51</a:t>
              </a:r>
              <a:endParaRPr sz="1759">
                <a:latin typeface="Arial"/>
                <a:cs typeface="Arial"/>
              </a:endParaRPr>
            </a:p>
            <a:p>
              <a:pPr marL="7701">
                <a:lnSpc>
                  <a:spcPts val="1953"/>
                </a:lnSpc>
              </a:pPr>
              <a:r>
                <a:rPr sz="1759" b="1">
                  <a:solidFill>
                    <a:srgbClr val="AB539B"/>
                  </a:solidFill>
                  <a:latin typeface="Arial"/>
                  <a:cs typeface="Arial"/>
                </a:rPr>
                <a:t>-</a:t>
              </a:r>
              <a:r>
                <a:rPr sz="1759" b="1" spc="-12">
                  <a:solidFill>
                    <a:srgbClr val="AB539B"/>
                  </a:solidFill>
                  <a:latin typeface="Arial"/>
                  <a:cs typeface="Arial"/>
                </a:rPr>
                <a:t>0,65</a:t>
              </a:r>
              <a:endParaRPr sz="1759">
                <a:latin typeface="Arial"/>
                <a:cs typeface="Arial"/>
              </a:endParaRPr>
            </a:p>
          </p:txBody>
        </p:sp>
        <p:sp>
          <p:nvSpPr>
            <p:cNvPr id="171" name="object 10">
              <a:extLst>
                <a:ext uri="{FF2B5EF4-FFF2-40B4-BE49-F238E27FC236}">
                  <a16:creationId xmlns:a16="http://schemas.microsoft.com/office/drawing/2014/main" id="{B0B057C8-CEE6-CFAE-5D6C-AAFD3227CAB7}"/>
                </a:ext>
              </a:extLst>
            </p:cNvPr>
            <p:cNvSpPr txBox="1"/>
            <p:nvPr/>
          </p:nvSpPr>
          <p:spPr>
            <a:xfrm>
              <a:off x="12613978" y="3084293"/>
              <a:ext cx="177130" cy="120961"/>
            </a:xfrm>
            <a:prstGeom prst="rect">
              <a:avLst/>
            </a:prstGeom>
          </p:spPr>
          <p:txBody>
            <a:bodyPr vert="horz" wrap="square" lIns="0" tIns="8856" rIns="0" bIns="0" rtlCol="0">
              <a:spAutoFit/>
            </a:bodyPr>
            <a:lstStyle/>
            <a:p>
              <a:pPr marL="7701" algn="r">
                <a:spcBef>
                  <a:spcPts val="69"/>
                </a:spcBef>
              </a:pPr>
              <a:r>
                <a:rPr sz="728" spc="-6">
                  <a:solidFill>
                    <a:srgbClr val="22346A"/>
                  </a:solidFill>
                  <a:latin typeface="Arial"/>
                  <a:cs typeface="Arial"/>
                </a:rPr>
                <a:t>-</a:t>
              </a:r>
              <a:r>
                <a:rPr sz="728" spc="-15">
                  <a:solidFill>
                    <a:srgbClr val="22346A"/>
                  </a:solidFill>
                  <a:latin typeface="Arial"/>
                  <a:cs typeface="Arial"/>
                </a:rPr>
                <a:t>0,2</a:t>
              </a:r>
              <a:endParaRPr sz="728">
                <a:latin typeface="Arial"/>
                <a:cs typeface="Arial"/>
              </a:endParaRPr>
            </a:p>
          </p:txBody>
        </p:sp>
        <p:sp>
          <p:nvSpPr>
            <p:cNvPr id="172" name="object 11">
              <a:extLst>
                <a:ext uri="{FF2B5EF4-FFF2-40B4-BE49-F238E27FC236}">
                  <a16:creationId xmlns:a16="http://schemas.microsoft.com/office/drawing/2014/main" id="{13002599-681A-56D8-2997-64E25A6FB477}"/>
                </a:ext>
              </a:extLst>
            </p:cNvPr>
            <p:cNvSpPr txBox="1"/>
            <p:nvPr/>
          </p:nvSpPr>
          <p:spPr>
            <a:xfrm>
              <a:off x="12613978" y="3429499"/>
              <a:ext cx="177130" cy="120961"/>
            </a:xfrm>
            <a:prstGeom prst="rect">
              <a:avLst/>
            </a:prstGeom>
          </p:spPr>
          <p:txBody>
            <a:bodyPr vert="horz" wrap="square" lIns="0" tIns="8856" rIns="0" bIns="0" rtlCol="0">
              <a:spAutoFit/>
            </a:bodyPr>
            <a:lstStyle/>
            <a:p>
              <a:pPr marL="7701" algn="r">
                <a:spcBef>
                  <a:spcPts val="69"/>
                </a:spcBef>
              </a:pPr>
              <a:r>
                <a:rPr sz="728" spc="-6">
                  <a:solidFill>
                    <a:srgbClr val="22346A"/>
                  </a:solidFill>
                  <a:latin typeface="Arial"/>
                  <a:cs typeface="Arial"/>
                </a:rPr>
                <a:t>-</a:t>
              </a:r>
              <a:r>
                <a:rPr sz="728" spc="-15">
                  <a:solidFill>
                    <a:srgbClr val="22346A"/>
                  </a:solidFill>
                  <a:latin typeface="Arial"/>
                  <a:cs typeface="Arial"/>
                </a:rPr>
                <a:t>0,4</a:t>
              </a:r>
              <a:endParaRPr sz="728">
                <a:latin typeface="Arial"/>
                <a:cs typeface="Arial"/>
              </a:endParaRPr>
            </a:p>
          </p:txBody>
        </p:sp>
        <p:sp>
          <p:nvSpPr>
            <p:cNvPr id="173" name="object 12">
              <a:extLst>
                <a:ext uri="{FF2B5EF4-FFF2-40B4-BE49-F238E27FC236}">
                  <a16:creationId xmlns:a16="http://schemas.microsoft.com/office/drawing/2014/main" id="{BCEE77AC-C360-C4EE-7370-E2767F64B5FD}"/>
                </a:ext>
              </a:extLst>
            </p:cNvPr>
            <p:cNvSpPr txBox="1"/>
            <p:nvPr/>
          </p:nvSpPr>
          <p:spPr>
            <a:xfrm>
              <a:off x="12613978" y="3774705"/>
              <a:ext cx="177130" cy="120961"/>
            </a:xfrm>
            <a:prstGeom prst="rect">
              <a:avLst/>
            </a:prstGeom>
          </p:spPr>
          <p:txBody>
            <a:bodyPr vert="horz" wrap="square" lIns="0" tIns="8856" rIns="0" bIns="0" rtlCol="0">
              <a:spAutoFit/>
            </a:bodyPr>
            <a:lstStyle/>
            <a:p>
              <a:pPr marL="7701" algn="r">
                <a:spcBef>
                  <a:spcPts val="69"/>
                </a:spcBef>
              </a:pPr>
              <a:r>
                <a:rPr sz="728" spc="-6">
                  <a:solidFill>
                    <a:srgbClr val="22346A"/>
                  </a:solidFill>
                  <a:latin typeface="Arial"/>
                  <a:cs typeface="Arial"/>
                </a:rPr>
                <a:t>-</a:t>
              </a:r>
              <a:r>
                <a:rPr sz="728" spc="-15">
                  <a:solidFill>
                    <a:srgbClr val="22346A"/>
                  </a:solidFill>
                  <a:latin typeface="Arial"/>
                  <a:cs typeface="Arial"/>
                </a:rPr>
                <a:t>0,6</a:t>
              </a:r>
              <a:endParaRPr sz="728">
                <a:latin typeface="Arial"/>
                <a:cs typeface="Arial"/>
              </a:endParaRPr>
            </a:p>
          </p:txBody>
        </p:sp>
        <p:sp>
          <p:nvSpPr>
            <p:cNvPr id="174" name="object 13">
              <a:extLst>
                <a:ext uri="{FF2B5EF4-FFF2-40B4-BE49-F238E27FC236}">
                  <a16:creationId xmlns:a16="http://schemas.microsoft.com/office/drawing/2014/main" id="{24D152E0-A6B5-0D39-7F3E-494B348EB7CC}"/>
                </a:ext>
              </a:extLst>
            </p:cNvPr>
            <p:cNvSpPr txBox="1"/>
            <p:nvPr/>
          </p:nvSpPr>
          <p:spPr>
            <a:xfrm>
              <a:off x="12613978" y="4119911"/>
              <a:ext cx="177130" cy="120961"/>
            </a:xfrm>
            <a:prstGeom prst="rect">
              <a:avLst/>
            </a:prstGeom>
          </p:spPr>
          <p:txBody>
            <a:bodyPr vert="horz" wrap="square" lIns="0" tIns="8856" rIns="0" bIns="0" rtlCol="0">
              <a:spAutoFit/>
            </a:bodyPr>
            <a:lstStyle/>
            <a:p>
              <a:pPr marL="7701" algn="r">
                <a:spcBef>
                  <a:spcPts val="69"/>
                </a:spcBef>
              </a:pPr>
              <a:r>
                <a:rPr sz="728" spc="-6">
                  <a:solidFill>
                    <a:srgbClr val="22346A"/>
                  </a:solidFill>
                  <a:latin typeface="Arial"/>
                  <a:cs typeface="Arial"/>
                </a:rPr>
                <a:t>-</a:t>
              </a:r>
              <a:r>
                <a:rPr sz="728" spc="-15">
                  <a:solidFill>
                    <a:srgbClr val="22346A"/>
                  </a:solidFill>
                  <a:latin typeface="Arial"/>
                  <a:cs typeface="Arial"/>
                </a:rPr>
                <a:t>0,8</a:t>
              </a:r>
              <a:endParaRPr sz="728">
                <a:latin typeface="Arial"/>
                <a:cs typeface="Arial"/>
              </a:endParaRPr>
            </a:p>
          </p:txBody>
        </p:sp>
        <p:sp>
          <p:nvSpPr>
            <p:cNvPr id="175" name="object 14">
              <a:extLst>
                <a:ext uri="{FF2B5EF4-FFF2-40B4-BE49-F238E27FC236}">
                  <a16:creationId xmlns:a16="http://schemas.microsoft.com/office/drawing/2014/main" id="{1BB14ABC-6D8C-8CAC-D79F-74014E4841D6}"/>
                </a:ext>
              </a:extLst>
            </p:cNvPr>
            <p:cNvSpPr txBox="1"/>
            <p:nvPr/>
          </p:nvSpPr>
          <p:spPr>
            <a:xfrm>
              <a:off x="12992234" y="4250166"/>
              <a:ext cx="60840" cy="105816"/>
            </a:xfrm>
            <a:prstGeom prst="rect">
              <a:avLst/>
            </a:prstGeom>
          </p:spPr>
          <p:txBody>
            <a:bodyPr vert="horz" wrap="square" lIns="0" tIns="7701" rIns="0" bIns="0" rtlCol="0">
              <a:spAutoFit/>
            </a:bodyPr>
            <a:lstStyle/>
            <a:p>
              <a:pPr marL="7701">
                <a:spcBef>
                  <a:spcPts val="61"/>
                </a:spcBef>
              </a:pPr>
              <a:r>
                <a:rPr sz="637" b="1" spc="-30">
                  <a:solidFill>
                    <a:srgbClr val="22346A"/>
                  </a:solidFill>
                  <a:latin typeface="Arial"/>
                  <a:cs typeface="Arial"/>
                </a:rPr>
                <a:t>1</a:t>
              </a:r>
              <a:endParaRPr sz="637">
                <a:latin typeface="Arial"/>
                <a:cs typeface="Arial"/>
              </a:endParaRPr>
            </a:p>
          </p:txBody>
        </p:sp>
        <p:sp>
          <p:nvSpPr>
            <p:cNvPr id="176" name="object 15">
              <a:extLst>
                <a:ext uri="{FF2B5EF4-FFF2-40B4-BE49-F238E27FC236}">
                  <a16:creationId xmlns:a16="http://schemas.microsoft.com/office/drawing/2014/main" id="{CC997D1B-AEA7-C897-E9E4-939F0CB430A9}"/>
                </a:ext>
              </a:extLst>
            </p:cNvPr>
            <p:cNvSpPr txBox="1"/>
            <p:nvPr/>
          </p:nvSpPr>
          <p:spPr>
            <a:xfrm>
              <a:off x="13745098" y="4250166"/>
              <a:ext cx="60840" cy="105816"/>
            </a:xfrm>
            <a:prstGeom prst="rect">
              <a:avLst/>
            </a:prstGeom>
          </p:spPr>
          <p:txBody>
            <a:bodyPr vert="horz" wrap="square" lIns="0" tIns="7701" rIns="0" bIns="0" rtlCol="0">
              <a:spAutoFit/>
            </a:bodyPr>
            <a:lstStyle/>
            <a:p>
              <a:pPr marL="7701">
                <a:spcBef>
                  <a:spcPts val="61"/>
                </a:spcBef>
              </a:pPr>
              <a:r>
                <a:rPr sz="637" b="1" spc="-30">
                  <a:solidFill>
                    <a:srgbClr val="22346A"/>
                  </a:solidFill>
                  <a:latin typeface="Arial"/>
                  <a:cs typeface="Arial"/>
                </a:rPr>
                <a:t>6</a:t>
              </a:r>
              <a:endParaRPr sz="637">
                <a:latin typeface="Arial"/>
                <a:cs typeface="Arial"/>
              </a:endParaRPr>
            </a:p>
          </p:txBody>
        </p:sp>
        <p:sp>
          <p:nvSpPr>
            <p:cNvPr id="177" name="object 16">
              <a:extLst>
                <a:ext uri="{FF2B5EF4-FFF2-40B4-BE49-F238E27FC236}">
                  <a16:creationId xmlns:a16="http://schemas.microsoft.com/office/drawing/2014/main" id="{8F7C00F8-CC4C-CA98-7324-EBF0482B29E7}"/>
                </a:ext>
              </a:extLst>
            </p:cNvPr>
            <p:cNvSpPr txBox="1"/>
            <p:nvPr/>
          </p:nvSpPr>
          <p:spPr>
            <a:xfrm>
              <a:off x="13292828" y="4250166"/>
              <a:ext cx="60840" cy="105816"/>
            </a:xfrm>
            <a:prstGeom prst="rect">
              <a:avLst/>
            </a:prstGeom>
          </p:spPr>
          <p:txBody>
            <a:bodyPr vert="horz" wrap="square" lIns="0" tIns="7701" rIns="0" bIns="0" rtlCol="0">
              <a:spAutoFit/>
            </a:bodyPr>
            <a:lstStyle/>
            <a:p>
              <a:pPr marL="7701">
                <a:spcBef>
                  <a:spcPts val="61"/>
                </a:spcBef>
              </a:pPr>
              <a:r>
                <a:rPr sz="637" b="1" spc="-30">
                  <a:solidFill>
                    <a:srgbClr val="22346A"/>
                  </a:solidFill>
                  <a:latin typeface="Arial"/>
                  <a:cs typeface="Arial"/>
                </a:rPr>
                <a:t>3</a:t>
              </a:r>
              <a:endParaRPr sz="637">
                <a:latin typeface="Arial"/>
                <a:cs typeface="Arial"/>
              </a:endParaRPr>
            </a:p>
          </p:txBody>
        </p:sp>
        <p:sp>
          <p:nvSpPr>
            <p:cNvPr id="178" name="object 17">
              <a:extLst>
                <a:ext uri="{FF2B5EF4-FFF2-40B4-BE49-F238E27FC236}">
                  <a16:creationId xmlns:a16="http://schemas.microsoft.com/office/drawing/2014/main" id="{1295C0F4-D46F-6E95-4C6B-E9EFCEABFF68}"/>
                </a:ext>
              </a:extLst>
            </p:cNvPr>
            <p:cNvSpPr txBox="1"/>
            <p:nvPr/>
          </p:nvSpPr>
          <p:spPr>
            <a:xfrm>
              <a:off x="14197288" y="4250166"/>
              <a:ext cx="60840" cy="105816"/>
            </a:xfrm>
            <a:prstGeom prst="rect">
              <a:avLst/>
            </a:prstGeom>
          </p:spPr>
          <p:txBody>
            <a:bodyPr vert="horz" wrap="square" lIns="0" tIns="7701" rIns="0" bIns="0" rtlCol="0">
              <a:spAutoFit/>
            </a:bodyPr>
            <a:lstStyle/>
            <a:p>
              <a:pPr marL="7701">
                <a:spcBef>
                  <a:spcPts val="61"/>
                </a:spcBef>
              </a:pPr>
              <a:r>
                <a:rPr sz="637" b="1" spc="-30">
                  <a:solidFill>
                    <a:srgbClr val="22346A"/>
                  </a:solidFill>
                  <a:latin typeface="Arial"/>
                  <a:cs typeface="Arial"/>
                </a:rPr>
                <a:t>9</a:t>
              </a:r>
              <a:endParaRPr sz="637">
                <a:latin typeface="Arial"/>
                <a:cs typeface="Arial"/>
              </a:endParaRPr>
            </a:p>
          </p:txBody>
        </p:sp>
        <p:sp>
          <p:nvSpPr>
            <p:cNvPr id="179" name="object 18">
              <a:extLst>
                <a:ext uri="{FF2B5EF4-FFF2-40B4-BE49-F238E27FC236}">
                  <a16:creationId xmlns:a16="http://schemas.microsoft.com/office/drawing/2014/main" id="{6DD89D2C-636D-7B0F-D5CD-0C26454D62D8}"/>
                </a:ext>
              </a:extLst>
            </p:cNvPr>
            <p:cNvSpPr txBox="1"/>
            <p:nvPr/>
          </p:nvSpPr>
          <p:spPr>
            <a:xfrm>
              <a:off x="14626998" y="4250166"/>
              <a:ext cx="105893" cy="105816"/>
            </a:xfrm>
            <a:prstGeom prst="rect">
              <a:avLst/>
            </a:prstGeom>
          </p:spPr>
          <p:txBody>
            <a:bodyPr vert="horz" wrap="square" lIns="0" tIns="7701" rIns="0" bIns="0" rtlCol="0">
              <a:spAutoFit/>
            </a:bodyPr>
            <a:lstStyle/>
            <a:p>
              <a:pPr marL="7701">
                <a:spcBef>
                  <a:spcPts val="61"/>
                </a:spcBef>
              </a:pPr>
              <a:r>
                <a:rPr sz="637" b="1" spc="-15">
                  <a:solidFill>
                    <a:srgbClr val="22346A"/>
                  </a:solidFill>
                  <a:latin typeface="Arial"/>
                  <a:cs typeface="Arial"/>
                </a:rPr>
                <a:t>12</a:t>
              </a:r>
              <a:endParaRPr sz="637">
                <a:latin typeface="Arial"/>
                <a:cs typeface="Arial"/>
              </a:endParaRPr>
            </a:p>
          </p:txBody>
        </p:sp>
        <p:sp>
          <p:nvSpPr>
            <p:cNvPr id="180" name="object 19">
              <a:extLst>
                <a:ext uri="{FF2B5EF4-FFF2-40B4-BE49-F238E27FC236}">
                  <a16:creationId xmlns:a16="http://schemas.microsoft.com/office/drawing/2014/main" id="{1CECCF95-16C5-EE56-4FD8-15582FD1AAB1}"/>
                </a:ext>
              </a:extLst>
            </p:cNvPr>
            <p:cNvSpPr txBox="1"/>
            <p:nvPr/>
          </p:nvSpPr>
          <p:spPr>
            <a:xfrm>
              <a:off x="15079269" y="4250166"/>
              <a:ext cx="105893" cy="105816"/>
            </a:xfrm>
            <a:prstGeom prst="rect">
              <a:avLst/>
            </a:prstGeom>
          </p:spPr>
          <p:txBody>
            <a:bodyPr vert="horz" wrap="square" lIns="0" tIns="7701" rIns="0" bIns="0" rtlCol="0">
              <a:spAutoFit/>
            </a:bodyPr>
            <a:lstStyle/>
            <a:p>
              <a:pPr marL="7701">
                <a:spcBef>
                  <a:spcPts val="61"/>
                </a:spcBef>
              </a:pPr>
              <a:r>
                <a:rPr sz="637" b="1" spc="-15">
                  <a:solidFill>
                    <a:srgbClr val="22346A"/>
                  </a:solidFill>
                  <a:latin typeface="Arial"/>
                  <a:cs typeface="Arial"/>
                </a:rPr>
                <a:t>15</a:t>
              </a:r>
              <a:endParaRPr sz="637">
                <a:latin typeface="Arial"/>
                <a:cs typeface="Arial"/>
              </a:endParaRPr>
            </a:p>
          </p:txBody>
        </p:sp>
        <p:sp>
          <p:nvSpPr>
            <p:cNvPr id="181" name="object 20">
              <a:extLst>
                <a:ext uri="{FF2B5EF4-FFF2-40B4-BE49-F238E27FC236}">
                  <a16:creationId xmlns:a16="http://schemas.microsoft.com/office/drawing/2014/main" id="{477F11D5-83E2-2751-20BF-3C488BBF6FE5}"/>
                </a:ext>
              </a:extLst>
            </p:cNvPr>
            <p:cNvSpPr txBox="1"/>
            <p:nvPr/>
          </p:nvSpPr>
          <p:spPr>
            <a:xfrm>
              <a:off x="12442557" y="2471014"/>
              <a:ext cx="153888" cy="1704111"/>
            </a:xfrm>
            <a:prstGeom prst="rect">
              <a:avLst/>
            </a:prstGeom>
          </p:spPr>
          <p:txBody>
            <a:bodyPr vert="vert270" wrap="square" lIns="0" tIns="0" rIns="0" bIns="0" rtlCol="0">
              <a:spAutoFit/>
            </a:bodyPr>
            <a:lstStyle/>
            <a:p>
              <a:pPr marL="7701" algn="ctr"/>
              <a:r>
                <a:rPr sz="1000" b="1">
                  <a:solidFill>
                    <a:srgbClr val="22346A"/>
                  </a:solidFill>
                  <a:latin typeface="Arial"/>
                  <a:cs typeface="Arial"/>
                </a:rPr>
                <a:t>LSM</a:t>
              </a:r>
              <a:r>
                <a:rPr sz="1000" b="1" spc="18">
                  <a:solidFill>
                    <a:srgbClr val="22346A"/>
                  </a:solidFill>
                  <a:latin typeface="Arial"/>
                  <a:cs typeface="Arial"/>
                </a:rPr>
                <a:t> </a:t>
              </a:r>
              <a:r>
                <a:rPr sz="1000" b="1" spc="-12">
                  <a:solidFill>
                    <a:srgbClr val="22346A"/>
                  </a:solidFill>
                  <a:latin typeface="Arial"/>
                  <a:cs typeface="Arial"/>
                </a:rPr>
                <a:t>(SE)</a:t>
              </a:r>
              <a:endParaRPr sz="1000">
                <a:latin typeface="Arial"/>
                <a:cs typeface="Arial"/>
              </a:endParaRPr>
            </a:p>
          </p:txBody>
        </p:sp>
        <p:grpSp>
          <p:nvGrpSpPr>
            <p:cNvPr id="182" name="object 44">
              <a:extLst>
                <a:ext uri="{FF2B5EF4-FFF2-40B4-BE49-F238E27FC236}">
                  <a16:creationId xmlns:a16="http://schemas.microsoft.com/office/drawing/2014/main" id="{5B9343CB-45FD-2704-0288-17F4F65BEB1C}"/>
                </a:ext>
              </a:extLst>
            </p:cNvPr>
            <p:cNvGrpSpPr/>
            <p:nvPr/>
          </p:nvGrpSpPr>
          <p:grpSpPr>
            <a:xfrm>
              <a:off x="12995728" y="2579043"/>
              <a:ext cx="2194097" cy="1227586"/>
              <a:chOff x="5790445" y="4253033"/>
              <a:chExt cx="3618229" cy="2024380"/>
            </a:xfrm>
          </p:grpSpPr>
          <p:pic>
            <p:nvPicPr>
              <p:cNvPr id="200" name="object 45">
                <a:extLst>
                  <a:ext uri="{FF2B5EF4-FFF2-40B4-BE49-F238E27FC236}">
                    <a16:creationId xmlns:a16="http://schemas.microsoft.com/office/drawing/2014/main" id="{94DADBD2-DA10-8E51-ED7D-65C5C0DBD14A}"/>
                  </a:ext>
                </a:extLst>
              </p:cNvPr>
              <p:cNvPicPr/>
              <p:nvPr/>
            </p:nvPicPr>
            <p:blipFill>
              <a:blip r:embed="rId10" cstate="print"/>
              <a:stretch>
                <a:fillRect/>
              </a:stretch>
            </p:blipFill>
            <p:spPr>
              <a:xfrm>
                <a:off x="7299708" y="5782576"/>
                <a:ext cx="95747" cy="325394"/>
              </a:xfrm>
              <a:prstGeom prst="rect">
                <a:avLst/>
              </a:prstGeom>
            </p:spPr>
          </p:pic>
          <p:pic>
            <p:nvPicPr>
              <p:cNvPr id="201" name="object 46">
                <a:extLst>
                  <a:ext uri="{FF2B5EF4-FFF2-40B4-BE49-F238E27FC236}">
                    <a16:creationId xmlns:a16="http://schemas.microsoft.com/office/drawing/2014/main" id="{8A06EC87-3762-2BF6-0231-7F3CCC83AA64}"/>
                  </a:ext>
                </a:extLst>
              </p:cNvPr>
              <p:cNvPicPr/>
              <p:nvPr/>
            </p:nvPicPr>
            <p:blipFill>
              <a:blip r:embed="rId11" cstate="print"/>
              <a:stretch>
                <a:fillRect/>
              </a:stretch>
            </p:blipFill>
            <p:spPr>
              <a:xfrm>
                <a:off x="6545917" y="5556512"/>
                <a:ext cx="95747" cy="288980"/>
              </a:xfrm>
              <a:prstGeom prst="rect">
                <a:avLst/>
              </a:prstGeom>
            </p:spPr>
          </p:pic>
          <p:pic>
            <p:nvPicPr>
              <p:cNvPr id="202" name="object 47">
                <a:extLst>
                  <a:ext uri="{FF2B5EF4-FFF2-40B4-BE49-F238E27FC236}">
                    <a16:creationId xmlns:a16="http://schemas.microsoft.com/office/drawing/2014/main" id="{C0992128-9248-FCF6-3EFC-453FCA49EA95}"/>
                  </a:ext>
                </a:extLst>
              </p:cNvPr>
              <p:cNvPicPr/>
              <p:nvPr/>
            </p:nvPicPr>
            <p:blipFill>
              <a:blip r:embed="rId12" cstate="print"/>
              <a:stretch>
                <a:fillRect/>
              </a:stretch>
            </p:blipFill>
            <p:spPr>
              <a:xfrm>
                <a:off x="5828956" y="4670230"/>
                <a:ext cx="3578412" cy="1606993"/>
              </a:xfrm>
              <a:prstGeom prst="rect">
                <a:avLst/>
              </a:prstGeom>
            </p:spPr>
          </p:pic>
          <p:sp>
            <p:nvSpPr>
              <p:cNvPr id="203" name="object 48">
                <a:extLst>
                  <a:ext uri="{FF2B5EF4-FFF2-40B4-BE49-F238E27FC236}">
                    <a16:creationId xmlns:a16="http://schemas.microsoft.com/office/drawing/2014/main" id="{1AC67C30-7E12-CC02-A24B-C351469D8C7F}"/>
                  </a:ext>
                </a:extLst>
              </p:cNvPr>
              <p:cNvSpPr/>
              <p:nvPr/>
            </p:nvSpPr>
            <p:spPr>
              <a:xfrm>
                <a:off x="8098308" y="6058095"/>
                <a:ext cx="512445" cy="122555"/>
              </a:xfrm>
              <a:custGeom>
                <a:avLst/>
                <a:gdLst/>
                <a:ahLst/>
                <a:cxnLst/>
                <a:rect l="l" t="t" r="r" b="b"/>
                <a:pathLst>
                  <a:path w="512445" h="122554">
                    <a:moveTo>
                      <a:pt x="9575" y="0"/>
                    </a:moveTo>
                    <a:lnTo>
                      <a:pt x="0" y="0"/>
                    </a:lnTo>
                    <a:lnTo>
                      <a:pt x="0" y="8737"/>
                    </a:lnTo>
                    <a:lnTo>
                      <a:pt x="1739" y="9118"/>
                    </a:lnTo>
                    <a:lnTo>
                      <a:pt x="9575" y="12674"/>
                    </a:lnTo>
                    <a:lnTo>
                      <a:pt x="9575" y="0"/>
                    </a:lnTo>
                    <a:close/>
                  </a:path>
                  <a:path w="512445" h="122554">
                    <a:moveTo>
                      <a:pt x="260083" y="113284"/>
                    </a:moveTo>
                    <a:lnTo>
                      <a:pt x="250507" y="113322"/>
                    </a:lnTo>
                    <a:lnTo>
                      <a:pt x="250507" y="121627"/>
                    </a:lnTo>
                    <a:lnTo>
                      <a:pt x="251333" y="121996"/>
                    </a:lnTo>
                    <a:lnTo>
                      <a:pt x="258330" y="122351"/>
                    </a:lnTo>
                    <a:lnTo>
                      <a:pt x="260083" y="121780"/>
                    </a:lnTo>
                    <a:lnTo>
                      <a:pt x="260083" y="113284"/>
                    </a:lnTo>
                    <a:close/>
                  </a:path>
                  <a:path w="512445" h="122554">
                    <a:moveTo>
                      <a:pt x="512152" y="28727"/>
                    </a:moveTo>
                    <a:lnTo>
                      <a:pt x="502577" y="28727"/>
                    </a:lnTo>
                    <a:lnTo>
                      <a:pt x="502577" y="40424"/>
                    </a:lnTo>
                    <a:lnTo>
                      <a:pt x="510413" y="37807"/>
                    </a:lnTo>
                    <a:lnTo>
                      <a:pt x="512152" y="36931"/>
                    </a:lnTo>
                    <a:lnTo>
                      <a:pt x="512152" y="28727"/>
                    </a:lnTo>
                    <a:close/>
                  </a:path>
                </a:pathLst>
              </a:custGeom>
              <a:solidFill>
                <a:srgbClr val="993D96"/>
              </a:solidFill>
            </p:spPr>
            <p:txBody>
              <a:bodyPr wrap="square" lIns="0" tIns="0" rIns="0" bIns="0" rtlCol="0"/>
              <a:lstStyle/>
              <a:p>
                <a:endParaRPr/>
              </a:p>
            </p:txBody>
          </p:sp>
          <p:pic>
            <p:nvPicPr>
              <p:cNvPr id="204" name="object 49">
                <a:extLst>
                  <a:ext uri="{FF2B5EF4-FFF2-40B4-BE49-F238E27FC236}">
                    <a16:creationId xmlns:a16="http://schemas.microsoft.com/office/drawing/2014/main" id="{CAC96333-36D1-C390-F064-F77A9C756897}"/>
                  </a:ext>
                </a:extLst>
              </p:cNvPr>
              <p:cNvPicPr/>
              <p:nvPr/>
            </p:nvPicPr>
            <p:blipFill>
              <a:blip r:embed="rId13" cstate="print"/>
              <a:stretch>
                <a:fillRect/>
              </a:stretch>
            </p:blipFill>
            <p:spPr>
              <a:xfrm>
                <a:off x="9196142" y="5234743"/>
                <a:ext cx="212020" cy="537685"/>
              </a:xfrm>
              <a:prstGeom prst="rect">
                <a:avLst/>
              </a:prstGeom>
            </p:spPr>
          </p:pic>
          <p:pic>
            <p:nvPicPr>
              <p:cNvPr id="205" name="object 50">
                <a:extLst>
                  <a:ext uri="{FF2B5EF4-FFF2-40B4-BE49-F238E27FC236}">
                    <a16:creationId xmlns:a16="http://schemas.microsoft.com/office/drawing/2014/main" id="{1006D466-6317-DD45-63DB-7122CD5B1795}"/>
                  </a:ext>
                </a:extLst>
              </p:cNvPr>
              <p:cNvPicPr/>
              <p:nvPr/>
            </p:nvPicPr>
            <p:blipFill>
              <a:blip r:embed="rId14" cstate="print"/>
              <a:stretch>
                <a:fillRect/>
              </a:stretch>
            </p:blipFill>
            <p:spPr>
              <a:xfrm>
                <a:off x="8194062" y="5234743"/>
                <a:ext cx="207345" cy="185221"/>
              </a:xfrm>
              <a:prstGeom prst="rect">
                <a:avLst/>
              </a:prstGeom>
            </p:spPr>
          </p:pic>
          <p:pic>
            <p:nvPicPr>
              <p:cNvPr id="206" name="object 51">
                <a:extLst>
                  <a:ext uri="{FF2B5EF4-FFF2-40B4-BE49-F238E27FC236}">
                    <a16:creationId xmlns:a16="http://schemas.microsoft.com/office/drawing/2014/main" id="{8A07274A-045B-C1BB-73A0-77375DEC587E}"/>
                  </a:ext>
                </a:extLst>
              </p:cNvPr>
              <p:cNvPicPr/>
              <p:nvPr/>
            </p:nvPicPr>
            <p:blipFill>
              <a:blip r:embed="rId15" cstate="print"/>
              <a:stretch>
                <a:fillRect/>
              </a:stretch>
            </p:blipFill>
            <p:spPr>
              <a:xfrm>
                <a:off x="7550116" y="5234743"/>
                <a:ext cx="624509" cy="553669"/>
              </a:xfrm>
              <a:prstGeom prst="rect">
                <a:avLst/>
              </a:prstGeom>
            </p:spPr>
          </p:pic>
          <p:pic>
            <p:nvPicPr>
              <p:cNvPr id="207" name="object 52">
                <a:extLst>
                  <a:ext uri="{FF2B5EF4-FFF2-40B4-BE49-F238E27FC236}">
                    <a16:creationId xmlns:a16="http://schemas.microsoft.com/office/drawing/2014/main" id="{09E608B2-6D0F-0C09-C0F5-A6A92BD37493}"/>
                  </a:ext>
                </a:extLst>
              </p:cNvPr>
              <p:cNvPicPr/>
              <p:nvPr/>
            </p:nvPicPr>
            <p:blipFill>
              <a:blip r:embed="rId16" cstate="print"/>
              <a:stretch>
                <a:fillRect/>
              </a:stretch>
            </p:blipFill>
            <p:spPr>
              <a:xfrm>
                <a:off x="7047600" y="5234743"/>
                <a:ext cx="501772" cy="663868"/>
              </a:xfrm>
              <a:prstGeom prst="rect">
                <a:avLst/>
              </a:prstGeom>
            </p:spPr>
          </p:pic>
          <p:pic>
            <p:nvPicPr>
              <p:cNvPr id="208" name="object 53">
                <a:extLst>
                  <a:ext uri="{FF2B5EF4-FFF2-40B4-BE49-F238E27FC236}">
                    <a16:creationId xmlns:a16="http://schemas.microsoft.com/office/drawing/2014/main" id="{8EC55B03-4C63-0EA8-6505-8391EE52E10D}"/>
                  </a:ext>
                </a:extLst>
              </p:cNvPr>
              <p:cNvPicPr/>
              <p:nvPr/>
            </p:nvPicPr>
            <p:blipFill>
              <a:blip r:embed="rId17" cstate="print"/>
              <a:stretch>
                <a:fillRect/>
              </a:stretch>
            </p:blipFill>
            <p:spPr>
              <a:xfrm>
                <a:off x="5790445" y="4253033"/>
                <a:ext cx="1476891" cy="981710"/>
              </a:xfrm>
              <a:prstGeom prst="rect">
                <a:avLst/>
              </a:prstGeom>
            </p:spPr>
          </p:pic>
        </p:grpSp>
        <p:sp>
          <p:nvSpPr>
            <p:cNvPr id="183" name="object 55">
              <a:extLst>
                <a:ext uri="{FF2B5EF4-FFF2-40B4-BE49-F238E27FC236}">
                  <a16:creationId xmlns:a16="http://schemas.microsoft.com/office/drawing/2014/main" id="{550AC171-60F4-BAB4-B420-67E279236F0E}"/>
                </a:ext>
              </a:extLst>
            </p:cNvPr>
            <p:cNvSpPr/>
            <p:nvPr/>
          </p:nvSpPr>
          <p:spPr>
            <a:xfrm>
              <a:off x="13453842" y="3192381"/>
              <a:ext cx="1735486" cy="656535"/>
            </a:xfrm>
            <a:custGeom>
              <a:avLst/>
              <a:gdLst/>
              <a:ahLst/>
              <a:cxnLst/>
              <a:rect l="l" t="t" r="r" b="b"/>
              <a:pathLst>
                <a:path w="2861945" h="1082675">
                  <a:moveTo>
                    <a:pt x="52641" y="93281"/>
                  </a:moveTo>
                  <a:lnTo>
                    <a:pt x="43078" y="93281"/>
                  </a:lnTo>
                  <a:lnTo>
                    <a:pt x="43078" y="237959"/>
                  </a:lnTo>
                  <a:lnTo>
                    <a:pt x="44843" y="237363"/>
                  </a:lnTo>
                  <a:lnTo>
                    <a:pt x="51828" y="237731"/>
                  </a:lnTo>
                  <a:lnTo>
                    <a:pt x="52641" y="238112"/>
                  </a:lnTo>
                  <a:lnTo>
                    <a:pt x="52641" y="93281"/>
                  </a:lnTo>
                  <a:close/>
                </a:path>
                <a:path w="2861945" h="1082675">
                  <a:moveTo>
                    <a:pt x="52666" y="603288"/>
                  </a:moveTo>
                  <a:lnTo>
                    <a:pt x="50914" y="603885"/>
                  </a:lnTo>
                  <a:lnTo>
                    <a:pt x="43916" y="603529"/>
                  </a:lnTo>
                  <a:lnTo>
                    <a:pt x="43103" y="603148"/>
                  </a:lnTo>
                  <a:lnTo>
                    <a:pt x="43103" y="747966"/>
                  </a:lnTo>
                  <a:lnTo>
                    <a:pt x="52666" y="747966"/>
                  </a:lnTo>
                  <a:lnTo>
                    <a:pt x="52666" y="603288"/>
                  </a:lnTo>
                  <a:close/>
                </a:path>
                <a:path w="2861945" h="1082675">
                  <a:moveTo>
                    <a:pt x="95745" y="747979"/>
                  </a:moveTo>
                  <a:lnTo>
                    <a:pt x="0" y="747979"/>
                  </a:lnTo>
                  <a:lnTo>
                    <a:pt x="0" y="757542"/>
                  </a:lnTo>
                  <a:lnTo>
                    <a:pt x="95745" y="757542"/>
                  </a:lnTo>
                  <a:lnTo>
                    <a:pt x="95745" y="747979"/>
                  </a:lnTo>
                  <a:close/>
                </a:path>
                <a:path w="2861945" h="1082675">
                  <a:moveTo>
                    <a:pt x="95745" y="83705"/>
                  </a:moveTo>
                  <a:lnTo>
                    <a:pt x="0" y="83705"/>
                  </a:lnTo>
                  <a:lnTo>
                    <a:pt x="0" y="93268"/>
                  </a:lnTo>
                  <a:lnTo>
                    <a:pt x="95745" y="93268"/>
                  </a:lnTo>
                  <a:lnTo>
                    <a:pt x="95745" y="83705"/>
                  </a:lnTo>
                  <a:close/>
                </a:path>
                <a:path w="2861945" h="1082675">
                  <a:moveTo>
                    <a:pt x="347002" y="699300"/>
                  </a:moveTo>
                  <a:lnTo>
                    <a:pt x="303923" y="699300"/>
                  </a:lnTo>
                  <a:lnTo>
                    <a:pt x="303923" y="554609"/>
                  </a:lnTo>
                  <a:lnTo>
                    <a:pt x="302171" y="555205"/>
                  </a:lnTo>
                  <a:lnTo>
                    <a:pt x="295173" y="554837"/>
                  </a:lnTo>
                  <a:lnTo>
                    <a:pt x="294360" y="554469"/>
                  </a:lnTo>
                  <a:lnTo>
                    <a:pt x="294360" y="699300"/>
                  </a:lnTo>
                  <a:lnTo>
                    <a:pt x="251244" y="699300"/>
                  </a:lnTo>
                  <a:lnTo>
                    <a:pt x="251244" y="708863"/>
                  </a:lnTo>
                  <a:lnTo>
                    <a:pt x="347002" y="708863"/>
                  </a:lnTo>
                  <a:lnTo>
                    <a:pt x="347002" y="699300"/>
                  </a:lnTo>
                  <a:close/>
                </a:path>
                <a:path w="2861945" h="1082675">
                  <a:moveTo>
                    <a:pt x="347002" y="370166"/>
                  </a:moveTo>
                  <a:lnTo>
                    <a:pt x="303923" y="370166"/>
                  </a:lnTo>
                  <a:lnTo>
                    <a:pt x="303923" y="246722"/>
                  </a:lnTo>
                  <a:lnTo>
                    <a:pt x="302171" y="247319"/>
                  </a:lnTo>
                  <a:lnTo>
                    <a:pt x="295173" y="246951"/>
                  </a:lnTo>
                  <a:lnTo>
                    <a:pt x="294360" y="246583"/>
                  </a:lnTo>
                  <a:lnTo>
                    <a:pt x="294360" y="370166"/>
                  </a:lnTo>
                  <a:lnTo>
                    <a:pt x="251244" y="370166"/>
                  </a:lnTo>
                  <a:lnTo>
                    <a:pt x="251244" y="379730"/>
                  </a:lnTo>
                  <a:lnTo>
                    <a:pt x="294360" y="379730"/>
                  </a:lnTo>
                  <a:lnTo>
                    <a:pt x="294322" y="391414"/>
                  </a:lnTo>
                  <a:lnTo>
                    <a:pt x="251244" y="391414"/>
                  </a:lnTo>
                  <a:lnTo>
                    <a:pt x="251244" y="400989"/>
                  </a:lnTo>
                  <a:lnTo>
                    <a:pt x="294322" y="400989"/>
                  </a:lnTo>
                  <a:lnTo>
                    <a:pt x="294322" y="524421"/>
                  </a:lnTo>
                  <a:lnTo>
                    <a:pt x="296087" y="523824"/>
                  </a:lnTo>
                  <a:lnTo>
                    <a:pt x="303072" y="524192"/>
                  </a:lnTo>
                  <a:lnTo>
                    <a:pt x="303898" y="524560"/>
                  </a:lnTo>
                  <a:lnTo>
                    <a:pt x="303898" y="400989"/>
                  </a:lnTo>
                  <a:lnTo>
                    <a:pt x="347002" y="400989"/>
                  </a:lnTo>
                  <a:lnTo>
                    <a:pt x="347002" y="391414"/>
                  </a:lnTo>
                  <a:lnTo>
                    <a:pt x="303898" y="391414"/>
                  </a:lnTo>
                  <a:lnTo>
                    <a:pt x="303923" y="379730"/>
                  </a:lnTo>
                  <a:lnTo>
                    <a:pt x="347002" y="379730"/>
                  </a:lnTo>
                  <a:lnTo>
                    <a:pt x="347002" y="370166"/>
                  </a:lnTo>
                  <a:close/>
                </a:path>
                <a:path w="2861945" h="1082675">
                  <a:moveTo>
                    <a:pt x="347814" y="57480"/>
                  </a:moveTo>
                  <a:lnTo>
                    <a:pt x="252069" y="57480"/>
                  </a:lnTo>
                  <a:lnTo>
                    <a:pt x="252069" y="67043"/>
                  </a:lnTo>
                  <a:lnTo>
                    <a:pt x="295148" y="67043"/>
                  </a:lnTo>
                  <a:lnTo>
                    <a:pt x="295148" y="211734"/>
                  </a:lnTo>
                  <a:lnTo>
                    <a:pt x="296900" y="211137"/>
                  </a:lnTo>
                  <a:lnTo>
                    <a:pt x="303885" y="211505"/>
                  </a:lnTo>
                  <a:lnTo>
                    <a:pt x="304711" y="211874"/>
                  </a:lnTo>
                  <a:lnTo>
                    <a:pt x="304711" y="67043"/>
                  </a:lnTo>
                  <a:lnTo>
                    <a:pt x="347814" y="67043"/>
                  </a:lnTo>
                  <a:lnTo>
                    <a:pt x="347814" y="57480"/>
                  </a:lnTo>
                  <a:close/>
                </a:path>
                <a:path w="2861945" h="1082675">
                  <a:moveTo>
                    <a:pt x="554342" y="9575"/>
                  </a:moveTo>
                  <a:lnTo>
                    <a:pt x="544779" y="9575"/>
                  </a:lnTo>
                  <a:lnTo>
                    <a:pt x="544779" y="154254"/>
                  </a:lnTo>
                  <a:lnTo>
                    <a:pt x="546531" y="153657"/>
                  </a:lnTo>
                  <a:lnTo>
                    <a:pt x="553516" y="154025"/>
                  </a:lnTo>
                  <a:lnTo>
                    <a:pt x="554342" y="154406"/>
                  </a:lnTo>
                  <a:lnTo>
                    <a:pt x="554342" y="9575"/>
                  </a:lnTo>
                  <a:close/>
                </a:path>
                <a:path w="2861945" h="1082675">
                  <a:moveTo>
                    <a:pt x="554367" y="196240"/>
                  </a:moveTo>
                  <a:lnTo>
                    <a:pt x="552602" y="196837"/>
                  </a:lnTo>
                  <a:lnTo>
                    <a:pt x="545617" y="196469"/>
                  </a:lnTo>
                  <a:lnTo>
                    <a:pt x="544804" y="196088"/>
                  </a:lnTo>
                  <a:lnTo>
                    <a:pt x="544804" y="340918"/>
                  </a:lnTo>
                  <a:lnTo>
                    <a:pt x="554367" y="340918"/>
                  </a:lnTo>
                  <a:lnTo>
                    <a:pt x="554367" y="196240"/>
                  </a:lnTo>
                  <a:close/>
                </a:path>
                <a:path w="2861945" h="1082675">
                  <a:moveTo>
                    <a:pt x="555205" y="552716"/>
                  </a:moveTo>
                  <a:lnTo>
                    <a:pt x="545642" y="552716"/>
                  </a:lnTo>
                  <a:lnTo>
                    <a:pt x="545642" y="697395"/>
                  </a:lnTo>
                  <a:lnTo>
                    <a:pt x="547395" y="696798"/>
                  </a:lnTo>
                  <a:lnTo>
                    <a:pt x="554380" y="697166"/>
                  </a:lnTo>
                  <a:lnTo>
                    <a:pt x="555205" y="697534"/>
                  </a:lnTo>
                  <a:lnTo>
                    <a:pt x="555205" y="552716"/>
                  </a:lnTo>
                  <a:close/>
                </a:path>
                <a:path w="2861945" h="1082675">
                  <a:moveTo>
                    <a:pt x="555231" y="721537"/>
                  </a:moveTo>
                  <a:lnTo>
                    <a:pt x="553478" y="722134"/>
                  </a:lnTo>
                  <a:lnTo>
                    <a:pt x="546481" y="721766"/>
                  </a:lnTo>
                  <a:lnTo>
                    <a:pt x="545668" y="721385"/>
                  </a:lnTo>
                  <a:lnTo>
                    <a:pt x="545668" y="866203"/>
                  </a:lnTo>
                  <a:lnTo>
                    <a:pt x="555231" y="866203"/>
                  </a:lnTo>
                  <a:lnTo>
                    <a:pt x="555231" y="721537"/>
                  </a:lnTo>
                  <a:close/>
                </a:path>
                <a:path w="2861945" h="1082675">
                  <a:moveTo>
                    <a:pt x="597446" y="340931"/>
                  </a:moveTo>
                  <a:lnTo>
                    <a:pt x="501700" y="340931"/>
                  </a:lnTo>
                  <a:lnTo>
                    <a:pt x="501700" y="350494"/>
                  </a:lnTo>
                  <a:lnTo>
                    <a:pt x="597446" y="350494"/>
                  </a:lnTo>
                  <a:lnTo>
                    <a:pt x="597446" y="340931"/>
                  </a:lnTo>
                  <a:close/>
                </a:path>
                <a:path w="2861945" h="1082675">
                  <a:moveTo>
                    <a:pt x="597446" y="0"/>
                  </a:moveTo>
                  <a:lnTo>
                    <a:pt x="501700" y="0"/>
                  </a:lnTo>
                  <a:lnTo>
                    <a:pt x="501700" y="9563"/>
                  </a:lnTo>
                  <a:lnTo>
                    <a:pt x="597446" y="9563"/>
                  </a:lnTo>
                  <a:lnTo>
                    <a:pt x="597446" y="0"/>
                  </a:lnTo>
                  <a:close/>
                </a:path>
                <a:path w="2861945" h="1082675">
                  <a:moveTo>
                    <a:pt x="598309" y="866228"/>
                  </a:moveTo>
                  <a:lnTo>
                    <a:pt x="502564" y="866228"/>
                  </a:lnTo>
                  <a:lnTo>
                    <a:pt x="502564" y="875792"/>
                  </a:lnTo>
                  <a:lnTo>
                    <a:pt x="598309" y="875792"/>
                  </a:lnTo>
                  <a:lnTo>
                    <a:pt x="598309" y="866228"/>
                  </a:lnTo>
                  <a:close/>
                </a:path>
                <a:path w="2861945" h="1082675">
                  <a:moveTo>
                    <a:pt x="598309" y="543140"/>
                  </a:moveTo>
                  <a:lnTo>
                    <a:pt x="502564" y="543140"/>
                  </a:lnTo>
                  <a:lnTo>
                    <a:pt x="502564" y="552704"/>
                  </a:lnTo>
                  <a:lnTo>
                    <a:pt x="598309" y="552704"/>
                  </a:lnTo>
                  <a:lnTo>
                    <a:pt x="598309" y="543140"/>
                  </a:lnTo>
                  <a:close/>
                </a:path>
                <a:path w="2861945" h="1082675">
                  <a:moveTo>
                    <a:pt x="806437" y="9575"/>
                  </a:moveTo>
                  <a:lnTo>
                    <a:pt x="796874" y="9575"/>
                  </a:lnTo>
                  <a:lnTo>
                    <a:pt x="796874" y="154254"/>
                  </a:lnTo>
                  <a:lnTo>
                    <a:pt x="798626" y="153657"/>
                  </a:lnTo>
                  <a:lnTo>
                    <a:pt x="805611" y="154025"/>
                  </a:lnTo>
                  <a:lnTo>
                    <a:pt x="806437" y="154406"/>
                  </a:lnTo>
                  <a:lnTo>
                    <a:pt x="806437" y="9575"/>
                  </a:lnTo>
                  <a:close/>
                </a:path>
                <a:path w="2861945" h="1082675">
                  <a:moveTo>
                    <a:pt x="849541" y="0"/>
                  </a:moveTo>
                  <a:lnTo>
                    <a:pt x="753795" y="0"/>
                  </a:lnTo>
                  <a:lnTo>
                    <a:pt x="753795" y="9563"/>
                  </a:lnTo>
                  <a:lnTo>
                    <a:pt x="849541" y="9563"/>
                  </a:lnTo>
                  <a:lnTo>
                    <a:pt x="849541" y="0"/>
                  </a:lnTo>
                  <a:close/>
                </a:path>
                <a:path w="2861945" h="1082675">
                  <a:moveTo>
                    <a:pt x="1056919" y="9575"/>
                  </a:moveTo>
                  <a:lnTo>
                    <a:pt x="1047356" y="9575"/>
                  </a:lnTo>
                  <a:lnTo>
                    <a:pt x="1047356" y="154254"/>
                  </a:lnTo>
                  <a:lnTo>
                    <a:pt x="1049121" y="153657"/>
                  </a:lnTo>
                  <a:lnTo>
                    <a:pt x="1056106" y="154025"/>
                  </a:lnTo>
                  <a:lnTo>
                    <a:pt x="1056919" y="154406"/>
                  </a:lnTo>
                  <a:lnTo>
                    <a:pt x="1056919" y="9575"/>
                  </a:lnTo>
                  <a:close/>
                </a:path>
                <a:path w="2861945" h="1082675">
                  <a:moveTo>
                    <a:pt x="1057300" y="496493"/>
                  </a:moveTo>
                  <a:lnTo>
                    <a:pt x="1047737" y="496493"/>
                  </a:lnTo>
                  <a:lnTo>
                    <a:pt x="1047737" y="641172"/>
                  </a:lnTo>
                  <a:lnTo>
                    <a:pt x="1049489" y="640575"/>
                  </a:lnTo>
                  <a:lnTo>
                    <a:pt x="1056474" y="640943"/>
                  </a:lnTo>
                  <a:lnTo>
                    <a:pt x="1057300" y="641311"/>
                  </a:lnTo>
                  <a:lnTo>
                    <a:pt x="1057300" y="496493"/>
                  </a:lnTo>
                  <a:close/>
                </a:path>
                <a:path w="2861945" h="1082675">
                  <a:moveTo>
                    <a:pt x="1057325" y="666584"/>
                  </a:moveTo>
                  <a:lnTo>
                    <a:pt x="1055560" y="667181"/>
                  </a:lnTo>
                  <a:lnTo>
                    <a:pt x="1048575" y="666813"/>
                  </a:lnTo>
                  <a:lnTo>
                    <a:pt x="1047762" y="666445"/>
                  </a:lnTo>
                  <a:lnTo>
                    <a:pt x="1047762" y="811263"/>
                  </a:lnTo>
                  <a:lnTo>
                    <a:pt x="1057325" y="811263"/>
                  </a:lnTo>
                  <a:lnTo>
                    <a:pt x="1057325" y="666584"/>
                  </a:lnTo>
                  <a:close/>
                </a:path>
                <a:path w="2861945" h="1082675">
                  <a:moveTo>
                    <a:pt x="1100035" y="0"/>
                  </a:moveTo>
                  <a:lnTo>
                    <a:pt x="1004277" y="0"/>
                  </a:lnTo>
                  <a:lnTo>
                    <a:pt x="1004277" y="9563"/>
                  </a:lnTo>
                  <a:lnTo>
                    <a:pt x="1100035" y="9563"/>
                  </a:lnTo>
                  <a:lnTo>
                    <a:pt x="1100035" y="0"/>
                  </a:lnTo>
                  <a:close/>
                </a:path>
                <a:path w="2861945" h="1082675">
                  <a:moveTo>
                    <a:pt x="1100404" y="811276"/>
                  </a:moveTo>
                  <a:lnTo>
                    <a:pt x="1004658" y="811276"/>
                  </a:lnTo>
                  <a:lnTo>
                    <a:pt x="1004658" y="820839"/>
                  </a:lnTo>
                  <a:lnTo>
                    <a:pt x="1100404" y="820839"/>
                  </a:lnTo>
                  <a:lnTo>
                    <a:pt x="1100404" y="811276"/>
                  </a:lnTo>
                  <a:close/>
                </a:path>
                <a:path w="2861945" h="1082675">
                  <a:moveTo>
                    <a:pt x="1100404" y="486918"/>
                  </a:moveTo>
                  <a:lnTo>
                    <a:pt x="1004658" y="486918"/>
                  </a:lnTo>
                  <a:lnTo>
                    <a:pt x="1004658" y="496481"/>
                  </a:lnTo>
                  <a:lnTo>
                    <a:pt x="1100404" y="496481"/>
                  </a:lnTo>
                  <a:lnTo>
                    <a:pt x="1100404" y="486918"/>
                  </a:lnTo>
                  <a:close/>
                </a:path>
                <a:path w="2861945" h="1082675">
                  <a:moveTo>
                    <a:pt x="1309928" y="754481"/>
                  </a:moveTo>
                  <a:lnTo>
                    <a:pt x="1308176" y="755078"/>
                  </a:lnTo>
                  <a:lnTo>
                    <a:pt x="1301191" y="754710"/>
                  </a:lnTo>
                  <a:lnTo>
                    <a:pt x="1300365" y="754341"/>
                  </a:lnTo>
                  <a:lnTo>
                    <a:pt x="1300365" y="899160"/>
                  </a:lnTo>
                  <a:lnTo>
                    <a:pt x="1309928" y="899160"/>
                  </a:lnTo>
                  <a:lnTo>
                    <a:pt x="1309928" y="754481"/>
                  </a:lnTo>
                  <a:close/>
                </a:path>
                <a:path w="2861945" h="1082675">
                  <a:moveTo>
                    <a:pt x="1309928" y="310324"/>
                  </a:moveTo>
                  <a:lnTo>
                    <a:pt x="1308176" y="310921"/>
                  </a:lnTo>
                  <a:lnTo>
                    <a:pt x="1301191" y="310553"/>
                  </a:lnTo>
                  <a:lnTo>
                    <a:pt x="1300365" y="310184"/>
                  </a:lnTo>
                  <a:lnTo>
                    <a:pt x="1300365" y="455002"/>
                  </a:lnTo>
                  <a:lnTo>
                    <a:pt x="1309928" y="455002"/>
                  </a:lnTo>
                  <a:lnTo>
                    <a:pt x="1309928" y="310324"/>
                  </a:lnTo>
                  <a:close/>
                </a:path>
                <a:path w="2861945" h="1082675">
                  <a:moveTo>
                    <a:pt x="1353007" y="899172"/>
                  </a:moveTo>
                  <a:lnTo>
                    <a:pt x="1257261" y="899172"/>
                  </a:lnTo>
                  <a:lnTo>
                    <a:pt x="1257261" y="908735"/>
                  </a:lnTo>
                  <a:lnTo>
                    <a:pt x="1353007" y="908735"/>
                  </a:lnTo>
                  <a:lnTo>
                    <a:pt x="1353007" y="899172"/>
                  </a:lnTo>
                  <a:close/>
                </a:path>
                <a:path w="2861945" h="1082675">
                  <a:moveTo>
                    <a:pt x="1353007" y="566991"/>
                  </a:moveTo>
                  <a:lnTo>
                    <a:pt x="1257261" y="566991"/>
                  </a:lnTo>
                  <a:lnTo>
                    <a:pt x="1257261" y="576554"/>
                  </a:lnTo>
                  <a:lnTo>
                    <a:pt x="1300340" y="576554"/>
                  </a:lnTo>
                  <a:lnTo>
                    <a:pt x="1300340" y="721245"/>
                  </a:lnTo>
                  <a:lnTo>
                    <a:pt x="1302105" y="720648"/>
                  </a:lnTo>
                  <a:lnTo>
                    <a:pt x="1309090" y="721017"/>
                  </a:lnTo>
                  <a:lnTo>
                    <a:pt x="1309903" y="721385"/>
                  </a:lnTo>
                  <a:lnTo>
                    <a:pt x="1309903" y="576554"/>
                  </a:lnTo>
                  <a:lnTo>
                    <a:pt x="1353007" y="576554"/>
                  </a:lnTo>
                  <a:lnTo>
                    <a:pt x="1353007" y="566991"/>
                  </a:lnTo>
                  <a:close/>
                </a:path>
                <a:path w="2861945" h="1082675">
                  <a:moveTo>
                    <a:pt x="1353007" y="455015"/>
                  </a:moveTo>
                  <a:lnTo>
                    <a:pt x="1257261" y="455015"/>
                  </a:lnTo>
                  <a:lnTo>
                    <a:pt x="1257261" y="464578"/>
                  </a:lnTo>
                  <a:lnTo>
                    <a:pt x="1353007" y="464578"/>
                  </a:lnTo>
                  <a:lnTo>
                    <a:pt x="1353007" y="455015"/>
                  </a:lnTo>
                  <a:close/>
                </a:path>
                <a:path w="2861945" h="1082675">
                  <a:moveTo>
                    <a:pt x="1604632" y="620077"/>
                  </a:moveTo>
                  <a:lnTo>
                    <a:pt x="1561553" y="620077"/>
                  </a:lnTo>
                  <a:lnTo>
                    <a:pt x="1561553" y="508431"/>
                  </a:lnTo>
                  <a:lnTo>
                    <a:pt x="1559801" y="509028"/>
                  </a:lnTo>
                  <a:lnTo>
                    <a:pt x="1552816" y="508660"/>
                  </a:lnTo>
                  <a:lnTo>
                    <a:pt x="1551990" y="508279"/>
                  </a:lnTo>
                  <a:lnTo>
                    <a:pt x="1551990" y="620077"/>
                  </a:lnTo>
                  <a:lnTo>
                    <a:pt x="1508887" y="620077"/>
                  </a:lnTo>
                  <a:lnTo>
                    <a:pt x="1508887" y="629640"/>
                  </a:lnTo>
                  <a:lnTo>
                    <a:pt x="1551990" y="629640"/>
                  </a:lnTo>
                  <a:lnTo>
                    <a:pt x="1551965" y="653122"/>
                  </a:lnTo>
                  <a:lnTo>
                    <a:pt x="1508887" y="653122"/>
                  </a:lnTo>
                  <a:lnTo>
                    <a:pt x="1508887" y="662686"/>
                  </a:lnTo>
                  <a:lnTo>
                    <a:pt x="1551965" y="662686"/>
                  </a:lnTo>
                  <a:lnTo>
                    <a:pt x="1551965" y="774331"/>
                  </a:lnTo>
                  <a:lnTo>
                    <a:pt x="1553718" y="773734"/>
                  </a:lnTo>
                  <a:lnTo>
                    <a:pt x="1560715" y="774103"/>
                  </a:lnTo>
                  <a:lnTo>
                    <a:pt x="1561528" y="774484"/>
                  </a:lnTo>
                  <a:lnTo>
                    <a:pt x="1561528" y="662686"/>
                  </a:lnTo>
                  <a:lnTo>
                    <a:pt x="1604632" y="662686"/>
                  </a:lnTo>
                  <a:lnTo>
                    <a:pt x="1604632" y="653122"/>
                  </a:lnTo>
                  <a:lnTo>
                    <a:pt x="1561528" y="653122"/>
                  </a:lnTo>
                  <a:lnTo>
                    <a:pt x="1561553" y="629640"/>
                  </a:lnTo>
                  <a:lnTo>
                    <a:pt x="1604632" y="629640"/>
                  </a:lnTo>
                  <a:lnTo>
                    <a:pt x="1604632" y="620077"/>
                  </a:lnTo>
                  <a:close/>
                </a:path>
                <a:path w="2861945" h="1082675">
                  <a:moveTo>
                    <a:pt x="1604632" y="303263"/>
                  </a:moveTo>
                  <a:lnTo>
                    <a:pt x="1508887" y="303263"/>
                  </a:lnTo>
                  <a:lnTo>
                    <a:pt x="1508887" y="312826"/>
                  </a:lnTo>
                  <a:lnTo>
                    <a:pt x="1551965" y="312826"/>
                  </a:lnTo>
                  <a:lnTo>
                    <a:pt x="1551965" y="457517"/>
                  </a:lnTo>
                  <a:lnTo>
                    <a:pt x="1553718" y="456920"/>
                  </a:lnTo>
                  <a:lnTo>
                    <a:pt x="1560715" y="457288"/>
                  </a:lnTo>
                  <a:lnTo>
                    <a:pt x="1561528" y="457657"/>
                  </a:lnTo>
                  <a:lnTo>
                    <a:pt x="1561528" y="312826"/>
                  </a:lnTo>
                  <a:lnTo>
                    <a:pt x="1604632" y="312826"/>
                  </a:lnTo>
                  <a:lnTo>
                    <a:pt x="1604632" y="303263"/>
                  </a:lnTo>
                  <a:close/>
                </a:path>
                <a:path w="2861945" h="1082675">
                  <a:moveTo>
                    <a:pt x="1812455" y="753211"/>
                  </a:moveTo>
                  <a:lnTo>
                    <a:pt x="1802892" y="753211"/>
                  </a:lnTo>
                  <a:lnTo>
                    <a:pt x="1802892" y="897890"/>
                  </a:lnTo>
                  <a:lnTo>
                    <a:pt x="1804644" y="897293"/>
                  </a:lnTo>
                  <a:lnTo>
                    <a:pt x="1811629" y="897661"/>
                  </a:lnTo>
                  <a:lnTo>
                    <a:pt x="1812455" y="898029"/>
                  </a:lnTo>
                  <a:lnTo>
                    <a:pt x="1812455" y="753211"/>
                  </a:lnTo>
                  <a:close/>
                </a:path>
                <a:path w="2861945" h="1082675">
                  <a:moveTo>
                    <a:pt x="1812455" y="163944"/>
                  </a:moveTo>
                  <a:lnTo>
                    <a:pt x="1802892" y="163944"/>
                  </a:lnTo>
                  <a:lnTo>
                    <a:pt x="1802892" y="308622"/>
                  </a:lnTo>
                  <a:lnTo>
                    <a:pt x="1804644" y="308025"/>
                  </a:lnTo>
                  <a:lnTo>
                    <a:pt x="1811629" y="308394"/>
                  </a:lnTo>
                  <a:lnTo>
                    <a:pt x="1812455" y="308775"/>
                  </a:lnTo>
                  <a:lnTo>
                    <a:pt x="1812455" y="163944"/>
                  </a:lnTo>
                  <a:close/>
                </a:path>
                <a:path w="2861945" h="1082675">
                  <a:moveTo>
                    <a:pt x="1855558" y="743635"/>
                  </a:moveTo>
                  <a:lnTo>
                    <a:pt x="1759813" y="743635"/>
                  </a:lnTo>
                  <a:lnTo>
                    <a:pt x="1759813" y="753198"/>
                  </a:lnTo>
                  <a:lnTo>
                    <a:pt x="1855558" y="753198"/>
                  </a:lnTo>
                  <a:lnTo>
                    <a:pt x="1855558" y="743635"/>
                  </a:lnTo>
                  <a:close/>
                </a:path>
                <a:path w="2861945" h="1082675">
                  <a:moveTo>
                    <a:pt x="1855558" y="522262"/>
                  </a:moveTo>
                  <a:lnTo>
                    <a:pt x="1812480" y="522262"/>
                  </a:lnTo>
                  <a:lnTo>
                    <a:pt x="1812480" y="377571"/>
                  </a:lnTo>
                  <a:lnTo>
                    <a:pt x="1810715" y="378167"/>
                  </a:lnTo>
                  <a:lnTo>
                    <a:pt x="1803730" y="377799"/>
                  </a:lnTo>
                  <a:lnTo>
                    <a:pt x="1802917" y="377431"/>
                  </a:lnTo>
                  <a:lnTo>
                    <a:pt x="1802917" y="522262"/>
                  </a:lnTo>
                  <a:lnTo>
                    <a:pt x="1759813" y="522262"/>
                  </a:lnTo>
                  <a:lnTo>
                    <a:pt x="1759813" y="531825"/>
                  </a:lnTo>
                  <a:lnTo>
                    <a:pt x="1855558" y="531825"/>
                  </a:lnTo>
                  <a:lnTo>
                    <a:pt x="1855558" y="522262"/>
                  </a:lnTo>
                  <a:close/>
                </a:path>
                <a:path w="2861945" h="1082675">
                  <a:moveTo>
                    <a:pt x="1855558" y="154368"/>
                  </a:moveTo>
                  <a:lnTo>
                    <a:pt x="1759813" y="154368"/>
                  </a:lnTo>
                  <a:lnTo>
                    <a:pt x="1759813" y="163931"/>
                  </a:lnTo>
                  <a:lnTo>
                    <a:pt x="1855558" y="163931"/>
                  </a:lnTo>
                  <a:lnTo>
                    <a:pt x="1855558" y="154368"/>
                  </a:lnTo>
                  <a:close/>
                </a:path>
                <a:path w="2861945" h="1082675">
                  <a:moveTo>
                    <a:pt x="2107641" y="653110"/>
                  </a:moveTo>
                  <a:lnTo>
                    <a:pt x="2064562" y="653110"/>
                  </a:lnTo>
                  <a:lnTo>
                    <a:pt x="2064562" y="533882"/>
                  </a:lnTo>
                  <a:lnTo>
                    <a:pt x="2062797" y="534479"/>
                  </a:lnTo>
                  <a:lnTo>
                    <a:pt x="2055812" y="534111"/>
                  </a:lnTo>
                  <a:lnTo>
                    <a:pt x="2054999" y="533742"/>
                  </a:lnTo>
                  <a:lnTo>
                    <a:pt x="2054999" y="653110"/>
                  </a:lnTo>
                  <a:lnTo>
                    <a:pt x="2011883" y="653110"/>
                  </a:lnTo>
                  <a:lnTo>
                    <a:pt x="2011883" y="662673"/>
                  </a:lnTo>
                  <a:lnTo>
                    <a:pt x="2054961" y="662673"/>
                  </a:lnTo>
                  <a:lnTo>
                    <a:pt x="2054961" y="678573"/>
                  </a:lnTo>
                  <a:lnTo>
                    <a:pt x="2011883" y="678573"/>
                  </a:lnTo>
                  <a:lnTo>
                    <a:pt x="2011883" y="688136"/>
                  </a:lnTo>
                  <a:lnTo>
                    <a:pt x="2054961" y="688136"/>
                  </a:lnTo>
                  <a:lnTo>
                    <a:pt x="2054961" y="807364"/>
                  </a:lnTo>
                  <a:lnTo>
                    <a:pt x="2056726" y="806767"/>
                  </a:lnTo>
                  <a:lnTo>
                    <a:pt x="2063711" y="807135"/>
                  </a:lnTo>
                  <a:lnTo>
                    <a:pt x="2064524" y="807504"/>
                  </a:lnTo>
                  <a:lnTo>
                    <a:pt x="2064524" y="688136"/>
                  </a:lnTo>
                  <a:lnTo>
                    <a:pt x="2107641" y="688136"/>
                  </a:lnTo>
                  <a:lnTo>
                    <a:pt x="2107641" y="678573"/>
                  </a:lnTo>
                  <a:lnTo>
                    <a:pt x="2064524" y="678573"/>
                  </a:lnTo>
                  <a:lnTo>
                    <a:pt x="2064562" y="662673"/>
                  </a:lnTo>
                  <a:lnTo>
                    <a:pt x="2107641" y="662673"/>
                  </a:lnTo>
                  <a:lnTo>
                    <a:pt x="2107641" y="653110"/>
                  </a:lnTo>
                  <a:close/>
                </a:path>
                <a:path w="2861945" h="1082675">
                  <a:moveTo>
                    <a:pt x="2107641" y="334035"/>
                  </a:moveTo>
                  <a:lnTo>
                    <a:pt x="2011883" y="334035"/>
                  </a:lnTo>
                  <a:lnTo>
                    <a:pt x="2011883" y="343598"/>
                  </a:lnTo>
                  <a:lnTo>
                    <a:pt x="2054961" y="343598"/>
                  </a:lnTo>
                  <a:lnTo>
                    <a:pt x="2054961" y="488276"/>
                  </a:lnTo>
                  <a:lnTo>
                    <a:pt x="2056726" y="487692"/>
                  </a:lnTo>
                  <a:lnTo>
                    <a:pt x="2063711" y="488061"/>
                  </a:lnTo>
                  <a:lnTo>
                    <a:pt x="2064524" y="488429"/>
                  </a:lnTo>
                  <a:lnTo>
                    <a:pt x="2064524" y="343598"/>
                  </a:lnTo>
                  <a:lnTo>
                    <a:pt x="2107641" y="343598"/>
                  </a:lnTo>
                  <a:lnTo>
                    <a:pt x="2107641" y="334035"/>
                  </a:lnTo>
                  <a:close/>
                </a:path>
                <a:path w="2861945" h="1082675">
                  <a:moveTo>
                    <a:pt x="2358148" y="820839"/>
                  </a:moveTo>
                  <a:lnTo>
                    <a:pt x="2262403" y="820839"/>
                  </a:lnTo>
                  <a:lnTo>
                    <a:pt x="2262403" y="830402"/>
                  </a:lnTo>
                  <a:lnTo>
                    <a:pt x="2358148" y="830402"/>
                  </a:lnTo>
                  <a:lnTo>
                    <a:pt x="2358148" y="820839"/>
                  </a:lnTo>
                  <a:close/>
                </a:path>
                <a:path w="2861945" h="1082675">
                  <a:moveTo>
                    <a:pt x="2358148" y="362661"/>
                  </a:moveTo>
                  <a:lnTo>
                    <a:pt x="2262403" y="362661"/>
                  </a:lnTo>
                  <a:lnTo>
                    <a:pt x="2262403" y="372237"/>
                  </a:lnTo>
                  <a:lnTo>
                    <a:pt x="2305481" y="372237"/>
                  </a:lnTo>
                  <a:lnTo>
                    <a:pt x="2305481" y="474726"/>
                  </a:lnTo>
                  <a:lnTo>
                    <a:pt x="2262403" y="474726"/>
                  </a:lnTo>
                  <a:lnTo>
                    <a:pt x="2262403" y="484289"/>
                  </a:lnTo>
                  <a:lnTo>
                    <a:pt x="2305481" y="484289"/>
                  </a:lnTo>
                  <a:lnTo>
                    <a:pt x="2305481" y="516915"/>
                  </a:lnTo>
                  <a:lnTo>
                    <a:pt x="2305481" y="628980"/>
                  </a:lnTo>
                  <a:lnTo>
                    <a:pt x="2305507" y="675995"/>
                  </a:lnTo>
                  <a:lnTo>
                    <a:pt x="2305507" y="708367"/>
                  </a:lnTo>
                  <a:lnTo>
                    <a:pt x="2262403" y="708367"/>
                  </a:lnTo>
                  <a:lnTo>
                    <a:pt x="2262403" y="717931"/>
                  </a:lnTo>
                  <a:lnTo>
                    <a:pt x="2305507" y="717931"/>
                  </a:lnTo>
                  <a:lnTo>
                    <a:pt x="2305507" y="820826"/>
                  </a:lnTo>
                  <a:lnTo>
                    <a:pt x="2315070" y="820826"/>
                  </a:lnTo>
                  <a:lnTo>
                    <a:pt x="2315070" y="717931"/>
                  </a:lnTo>
                  <a:lnTo>
                    <a:pt x="2358148" y="717931"/>
                  </a:lnTo>
                  <a:lnTo>
                    <a:pt x="2358148" y="708367"/>
                  </a:lnTo>
                  <a:lnTo>
                    <a:pt x="2315070" y="708367"/>
                  </a:lnTo>
                  <a:lnTo>
                    <a:pt x="2315070" y="676148"/>
                  </a:lnTo>
                  <a:lnTo>
                    <a:pt x="2315070" y="563676"/>
                  </a:lnTo>
                  <a:lnTo>
                    <a:pt x="2315045" y="517055"/>
                  </a:lnTo>
                  <a:lnTo>
                    <a:pt x="2315045" y="484301"/>
                  </a:lnTo>
                  <a:lnTo>
                    <a:pt x="2358148" y="484289"/>
                  </a:lnTo>
                  <a:lnTo>
                    <a:pt x="2358148" y="474726"/>
                  </a:lnTo>
                  <a:lnTo>
                    <a:pt x="2315045" y="474726"/>
                  </a:lnTo>
                  <a:lnTo>
                    <a:pt x="2315045" y="372237"/>
                  </a:lnTo>
                  <a:lnTo>
                    <a:pt x="2358148" y="372237"/>
                  </a:lnTo>
                  <a:lnTo>
                    <a:pt x="2358148" y="362661"/>
                  </a:lnTo>
                  <a:close/>
                </a:path>
                <a:path w="2861945" h="1082675">
                  <a:moveTo>
                    <a:pt x="2567063" y="509663"/>
                  </a:moveTo>
                  <a:lnTo>
                    <a:pt x="2557500" y="509663"/>
                  </a:lnTo>
                  <a:lnTo>
                    <a:pt x="2557500" y="654342"/>
                  </a:lnTo>
                  <a:lnTo>
                    <a:pt x="2559253" y="653745"/>
                  </a:lnTo>
                  <a:lnTo>
                    <a:pt x="2566238" y="654113"/>
                  </a:lnTo>
                  <a:lnTo>
                    <a:pt x="2567063" y="654481"/>
                  </a:lnTo>
                  <a:lnTo>
                    <a:pt x="2567063" y="509663"/>
                  </a:lnTo>
                  <a:close/>
                </a:path>
                <a:path w="2861945" h="1082675">
                  <a:moveTo>
                    <a:pt x="2610167" y="927798"/>
                  </a:moveTo>
                  <a:lnTo>
                    <a:pt x="2514409" y="927798"/>
                  </a:lnTo>
                  <a:lnTo>
                    <a:pt x="2514409" y="937361"/>
                  </a:lnTo>
                  <a:lnTo>
                    <a:pt x="2557500" y="937361"/>
                  </a:lnTo>
                  <a:lnTo>
                    <a:pt x="2557500" y="1082052"/>
                  </a:lnTo>
                  <a:lnTo>
                    <a:pt x="2559253" y="1081455"/>
                  </a:lnTo>
                  <a:lnTo>
                    <a:pt x="2566238" y="1081824"/>
                  </a:lnTo>
                  <a:lnTo>
                    <a:pt x="2567063" y="1082192"/>
                  </a:lnTo>
                  <a:lnTo>
                    <a:pt x="2567063" y="937361"/>
                  </a:lnTo>
                  <a:lnTo>
                    <a:pt x="2610167" y="937361"/>
                  </a:lnTo>
                  <a:lnTo>
                    <a:pt x="2610167" y="927798"/>
                  </a:lnTo>
                  <a:close/>
                </a:path>
                <a:path w="2861945" h="1082675">
                  <a:moveTo>
                    <a:pt x="2610167" y="853198"/>
                  </a:moveTo>
                  <a:lnTo>
                    <a:pt x="2567089" y="853198"/>
                  </a:lnTo>
                  <a:lnTo>
                    <a:pt x="2567089" y="708507"/>
                  </a:lnTo>
                  <a:lnTo>
                    <a:pt x="2565336" y="709104"/>
                  </a:lnTo>
                  <a:lnTo>
                    <a:pt x="2558338" y="708736"/>
                  </a:lnTo>
                  <a:lnTo>
                    <a:pt x="2557526" y="708367"/>
                  </a:lnTo>
                  <a:lnTo>
                    <a:pt x="2557526" y="853198"/>
                  </a:lnTo>
                  <a:lnTo>
                    <a:pt x="2514422" y="853198"/>
                  </a:lnTo>
                  <a:lnTo>
                    <a:pt x="2514422" y="862774"/>
                  </a:lnTo>
                  <a:lnTo>
                    <a:pt x="2610167" y="862774"/>
                  </a:lnTo>
                  <a:lnTo>
                    <a:pt x="2610167" y="853198"/>
                  </a:lnTo>
                  <a:close/>
                </a:path>
                <a:path w="2861945" h="1082675">
                  <a:moveTo>
                    <a:pt x="2610167" y="500087"/>
                  </a:moveTo>
                  <a:lnTo>
                    <a:pt x="2514409" y="500087"/>
                  </a:lnTo>
                  <a:lnTo>
                    <a:pt x="2514409" y="509651"/>
                  </a:lnTo>
                  <a:lnTo>
                    <a:pt x="2610167" y="509651"/>
                  </a:lnTo>
                  <a:lnTo>
                    <a:pt x="2610167" y="500087"/>
                  </a:lnTo>
                  <a:close/>
                </a:path>
                <a:path w="2861945" h="1082675">
                  <a:moveTo>
                    <a:pt x="2818358" y="643928"/>
                  </a:moveTo>
                  <a:lnTo>
                    <a:pt x="2808795" y="643928"/>
                  </a:lnTo>
                  <a:lnTo>
                    <a:pt x="2808795" y="788606"/>
                  </a:lnTo>
                  <a:lnTo>
                    <a:pt x="2810548" y="788009"/>
                  </a:lnTo>
                  <a:lnTo>
                    <a:pt x="2817533" y="788377"/>
                  </a:lnTo>
                  <a:lnTo>
                    <a:pt x="2818358" y="788746"/>
                  </a:lnTo>
                  <a:lnTo>
                    <a:pt x="2818358" y="643928"/>
                  </a:lnTo>
                  <a:close/>
                </a:path>
                <a:path w="2861945" h="1082675">
                  <a:moveTo>
                    <a:pt x="2861462" y="634352"/>
                  </a:moveTo>
                  <a:lnTo>
                    <a:pt x="2765717" y="634352"/>
                  </a:lnTo>
                  <a:lnTo>
                    <a:pt x="2765717" y="643915"/>
                  </a:lnTo>
                  <a:lnTo>
                    <a:pt x="2861462" y="643915"/>
                  </a:lnTo>
                  <a:lnTo>
                    <a:pt x="2861462" y="634352"/>
                  </a:lnTo>
                  <a:close/>
                </a:path>
              </a:pathLst>
            </a:custGeom>
            <a:solidFill>
              <a:srgbClr val="C294C2"/>
            </a:solidFill>
          </p:spPr>
          <p:txBody>
            <a:bodyPr wrap="square" lIns="0" tIns="0" rIns="0" bIns="0" rtlCol="0"/>
            <a:lstStyle/>
            <a:p>
              <a:endParaRPr/>
            </a:p>
          </p:txBody>
        </p:sp>
        <p:sp>
          <p:nvSpPr>
            <p:cNvPr id="184" name="object 56">
              <a:extLst>
                <a:ext uri="{FF2B5EF4-FFF2-40B4-BE49-F238E27FC236}">
                  <a16:creationId xmlns:a16="http://schemas.microsoft.com/office/drawing/2014/main" id="{48C9BCC5-A9F3-4D92-39A7-BBCDEE02EE15}"/>
                </a:ext>
              </a:extLst>
            </p:cNvPr>
            <p:cNvSpPr/>
            <p:nvPr/>
          </p:nvSpPr>
          <p:spPr>
            <a:xfrm>
              <a:off x="12873338" y="2811583"/>
              <a:ext cx="2270726" cy="11937"/>
            </a:xfrm>
            <a:custGeom>
              <a:avLst/>
              <a:gdLst/>
              <a:ahLst/>
              <a:cxnLst/>
              <a:rect l="l" t="t" r="r" b="b"/>
              <a:pathLst>
                <a:path w="3744595" h="19685">
                  <a:moveTo>
                    <a:pt x="3740042" y="0"/>
                  </a:moveTo>
                  <a:lnTo>
                    <a:pt x="3729462" y="0"/>
                  </a:lnTo>
                  <a:lnTo>
                    <a:pt x="3725288" y="4395"/>
                  </a:lnTo>
                  <a:lnTo>
                    <a:pt x="3725288" y="14952"/>
                  </a:lnTo>
                  <a:lnTo>
                    <a:pt x="3729462" y="19164"/>
                  </a:lnTo>
                  <a:lnTo>
                    <a:pt x="3740042" y="19164"/>
                  </a:lnTo>
                  <a:lnTo>
                    <a:pt x="3744415" y="14952"/>
                  </a:lnTo>
                  <a:lnTo>
                    <a:pt x="3744415" y="4395"/>
                  </a:lnTo>
                  <a:lnTo>
                    <a:pt x="3740042" y="0"/>
                  </a:lnTo>
                  <a:close/>
                </a:path>
                <a:path w="3744595" h="19685">
                  <a:moveTo>
                    <a:pt x="3682594" y="0"/>
                  </a:moveTo>
                  <a:lnTo>
                    <a:pt x="3672014" y="0"/>
                  </a:lnTo>
                  <a:lnTo>
                    <a:pt x="3667840" y="4395"/>
                  </a:lnTo>
                  <a:lnTo>
                    <a:pt x="3667840" y="14952"/>
                  </a:lnTo>
                  <a:lnTo>
                    <a:pt x="3672014" y="19164"/>
                  </a:lnTo>
                  <a:lnTo>
                    <a:pt x="3682594" y="19164"/>
                  </a:lnTo>
                  <a:lnTo>
                    <a:pt x="3686989" y="14952"/>
                  </a:lnTo>
                  <a:lnTo>
                    <a:pt x="3686989" y="4395"/>
                  </a:lnTo>
                  <a:lnTo>
                    <a:pt x="3682594" y="0"/>
                  </a:lnTo>
                  <a:close/>
                </a:path>
                <a:path w="3744595" h="19685">
                  <a:moveTo>
                    <a:pt x="3625146" y="0"/>
                  </a:moveTo>
                  <a:lnTo>
                    <a:pt x="3614603" y="0"/>
                  </a:lnTo>
                  <a:lnTo>
                    <a:pt x="3610391" y="4395"/>
                  </a:lnTo>
                  <a:lnTo>
                    <a:pt x="3610391" y="14952"/>
                  </a:lnTo>
                  <a:lnTo>
                    <a:pt x="3614603" y="19164"/>
                  </a:lnTo>
                  <a:lnTo>
                    <a:pt x="3625146" y="19164"/>
                  </a:lnTo>
                  <a:lnTo>
                    <a:pt x="3629541" y="14952"/>
                  </a:lnTo>
                  <a:lnTo>
                    <a:pt x="3629541" y="4395"/>
                  </a:lnTo>
                  <a:lnTo>
                    <a:pt x="3625146" y="0"/>
                  </a:lnTo>
                  <a:close/>
                </a:path>
                <a:path w="3744595" h="19685">
                  <a:moveTo>
                    <a:pt x="3567734" y="0"/>
                  </a:moveTo>
                  <a:lnTo>
                    <a:pt x="3557154" y="0"/>
                  </a:lnTo>
                  <a:lnTo>
                    <a:pt x="3552744" y="4395"/>
                  </a:lnTo>
                  <a:lnTo>
                    <a:pt x="3552744" y="14952"/>
                  </a:lnTo>
                  <a:lnTo>
                    <a:pt x="3557154" y="19164"/>
                  </a:lnTo>
                  <a:lnTo>
                    <a:pt x="3567734" y="19164"/>
                  </a:lnTo>
                  <a:lnTo>
                    <a:pt x="3572107" y="14952"/>
                  </a:lnTo>
                  <a:lnTo>
                    <a:pt x="3572107" y="4395"/>
                  </a:lnTo>
                  <a:lnTo>
                    <a:pt x="3567734" y="0"/>
                  </a:lnTo>
                  <a:close/>
                </a:path>
                <a:path w="3744595" h="19685">
                  <a:moveTo>
                    <a:pt x="3510286" y="0"/>
                  </a:moveTo>
                  <a:lnTo>
                    <a:pt x="3499706" y="0"/>
                  </a:lnTo>
                  <a:lnTo>
                    <a:pt x="3495333" y="4395"/>
                  </a:lnTo>
                  <a:lnTo>
                    <a:pt x="3495333" y="14952"/>
                  </a:lnTo>
                  <a:lnTo>
                    <a:pt x="3499706" y="19164"/>
                  </a:lnTo>
                  <a:lnTo>
                    <a:pt x="3510286" y="19164"/>
                  </a:lnTo>
                  <a:lnTo>
                    <a:pt x="3514460" y="14952"/>
                  </a:lnTo>
                  <a:lnTo>
                    <a:pt x="3514460" y="4395"/>
                  </a:lnTo>
                  <a:lnTo>
                    <a:pt x="3510286" y="0"/>
                  </a:lnTo>
                  <a:close/>
                </a:path>
                <a:path w="3744595" h="19685">
                  <a:moveTo>
                    <a:pt x="3452837" y="0"/>
                  </a:moveTo>
                  <a:lnTo>
                    <a:pt x="3442280" y="0"/>
                  </a:lnTo>
                  <a:lnTo>
                    <a:pt x="3437885" y="4395"/>
                  </a:lnTo>
                  <a:lnTo>
                    <a:pt x="3437885" y="14952"/>
                  </a:lnTo>
                  <a:lnTo>
                    <a:pt x="3442280" y="19164"/>
                  </a:lnTo>
                  <a:lnTo>
                    <a:pt x="3452837" y="19164"/>
                  </a:lnTo>
                  <a:lnTo>
                    <a:pt x="3457041" y="14952"/>
                  </a:lnTo>
                  <a:lnTo>
                    <a:pt x="3457041" y="4395"/>
                  </a:lnTo>
                  <a:lnTo>
                    <a:pt x="3452837" y="0"/>
                  </a:lnTo>
                  <a:close/>
                </a:path>
                <a:path w="3744595" h="19685">
                  <a:moveTo>
                    <a:pt x="3395411" y="0"/>
                  </a:moveTo>
                  <a:lnTo>
                    <a:pt x="3384839" y="0"/>
                  </a:lnTo>
                  <a:lnTo>
                    <a:pt x="3380429" y="4395"/>
                  </a:lnTo>
                  <a:lnTo>
                    <a:pt x="3380429" y="14952"/>
                  </a:lnTo>
                  <a:lnTo>
                    <a:pt x="3384839" y="19164"/>
                  </a:lnTo>
                  <a:lnTo>
                    <a:pt x="3395411" y="19164"/>
                  </a:lnTo>
                  <a:lnTo>
                    <a:pt x="3399593" y="14952"/>
                  </a:lnTo>
                  <a:lnTo>
                    <a:pt x="3399593" y="4395"/>
                  </a:lnTo>
                  <a:lnTo>
                    <a:pt x="3395411" y="0"/>
                  </a:lnTo>
                  <a:close/>
                </a:path>
                <a:path w="3744595" h="19685">
                  <a:moveTo>
                    <a:pt x="3337963" y="0"/>
                  </a:moveTo>
                  <a:lnTo>
                    <a:pt x="3327391" y="0"/>
                  </a:lnTo>
                  <a:lnTo>
                    <a:pt x="3323017" y="4395"/>
                  </a:lnTo>
                  <a:lnTo>
                    <a:pt x="3323017" y="14952"/>
                  </a:lnTo>
                  <a:lnTo>
                    <a:pt x="3327391" y="19164"/>
                  </a:lnTo>
                  <a:lnTo>
                    <a:pt x="3337963" y="19164"/>
                  </a:lnTo>
                  <a:lnTo>
                    <a:pt x="3342145" y="14952"/>
                  </a:lnTo>
                  <a:lnTo>
                    <a:pt x="3342145" y="4395"/>
                  </a:lnTo>
                  <a:lnTo>
                    <a:pt x="3337963" y="0"/>
                  </a:lnTo>
                  <a:close/>
                </a:path>
                <a:path w="3744595" h="19685">
                  <a:moveTo>
                    <a:pt x="3280515" y="0"/>
                  </a:moveTo>
                  <a:lnTo>
                    <a:pt x="3269744" y="0"/>
                  </a:lnTo>
                  <a:lnTo>
                    <a:pt x="3265569" y="4395"/>
                  </a:lnTo>
                  <a:lnTo>
                    <a:pt x="3265569" y="14952"/>
                  </a:lnTo>
                  <a:lnTo>
                    <a:pt x="3269744" y="19164"/>
                  </a:lnTo>
                  <a:lnTo>
                    <a:pt x="3280515" y="19164"/>
                  </a:lnTo>
                  <a:lnTo>
                    <a:pt x="3284719" y="14952"/>
                  </a:lnTo>
                  <a:lnTo>
                    <a:pt x="3284719" y="4395"/>
                  </a:lnTo>
                  <a:lnTo>
                    <a:pt x="3280515" y="0"/>
                  </a:lnTo>
                  <a:close/>
                </a:path>
                <a:path w="3744595" h="19685">
                  <a:moveTo>
                    <a:pt x="3222904" y="0"/>
                  </a:moveTo>
                  <a:lnTo>
                    <a:pt x="3212325" y="0"/>
                  </a:lnTo>
                  <a:lnTo>
                    <a:pt x="3208121" y="4395"/>
                  </a:lnTo>
                  <a:lnTo>
                    <a:pt x="3208121" y="14952"/>
                  </a:lnTo>
                  <a:lnTo>
                    <a:pt x="3212325" y="19164"/>
                  </a:lnTo>
                  <a:lnTo>
                    <a:pt x="3222904" y="19164"/>
                  </a:lnTo>
                  <a:lnTo>
                    <a:pt x="3227278" y="14952"/>
                  </a:lnTo>
                  <a:lnTo>
                    <a:pt x="3227278" y="4395"/>
                  </a:lnTo>
                  <a:lnTo>
                    <a:pt x="3222904" y="0"/>
                  </a:lnTo>
                  <a:close/>
                </a:path>
                <a:path w="3744595" h="19685">
                  <a:moveTo>
                    <a:pt x="3165456" y="0"/>
                  </a:moveTo>
                  <a:lnTo>
                    <a:pt x="3154884" y="0"/>
                  </a:lnTo>
                  <a:lnTo>
                    <a:pt x="3150695" y="4395"/>
                  </a:lnTo>
                  <a:lnTo>
                    <a:pt x="3150695" y="14952"/>
                  </a:lnTo>
                  <a:lnTo>
                    <a:pt x="3154884" y="19164"/>
                  </a:lnTo>
                  <a:lnTo>
                    <a:pt x="3165456" y="19164"/>
                  </a:lnTo>
                  <a:lnTo>
                    <a:pt x="3169837" y="14952"/>
                  </a:lnTo>
                  <a:lnTo>
                    <a:pt x="3169837" y="4395"/>
                  </a:lnTo>
                  <a:lnTo>
                    <a:pt x="3165456" y="0"/>
                  </a:lnTo>
                  <a:close/>
                </a:path>
                <a:path w="3744595" h="19685">
                  <a:moveTo>
                    <a:pt x="3108015" y="0"/>
                  </a:moveTo>
                  <a:lnTo>
                    <a:pt x="3097436" y="0"/>
                  </a:lnTo>
                  <a:lnTo>
                    <a:pt x="3093246" y="4395"/>
                  </a:lnTo>
                  <a:lnTo>
                    <a:pt x="3093246" y="14952"/>
                  </a:lnTo>
                  <a:lnTo>
                    <a:pt x="3097436" y="19164"/>
                  </a:lnTo>
                  <a:lnTo>
                    <a:pt x="3108015" y="19164"/>
                  </a:lnTo>
                  <a:lnTo>
                    <a:pt x="3112411" y="14952"/>
                  </a:lnTo>
                  <a:lnTo>
                    <a:pt x="3112411" y="4395"/>
                  </a:lnTo>
                  <a:lnTo>
                    <a:pt x="3108015" y="0"/>
                  </a:lnTo>
                  <a:close/>
                </a:path>
                <a:path w="3744595" h="19685">
                  <a:moveTo>
                    <a:pt x="3050582" y="0"/>
                  </a:moveTo>
                  <a:lnTo>
                    <a:pt x="3040017" y="0"/>
                  </a:lnTo>
                  <a:lnTo>
                    <a:pt x="3035835" y="4395"/>
                  </a:lnTo>
                  <a:lnTo>
                    <a:pt x="3035835" y="14952"/>
                  </a:lnTo>
                  <a:lnTo>
                    <a:pt x="3040017" y="19164"/>
                  </a:lnTo>
                  <a:lnTo>
                    <a:pt x="3050582" y="19164"/>
                  </a:lnTo>
                  <a:lnTo>
                    <a:pt x="3054955" y="14952"/>
                  </a:lnTo>
                  <a:lnTo>
                    <a:pt x="3054955" y="4395"/>
                  </a:lnTo>
                  <a:lnTo>
                    <a:pt x="3050582" y="0"/>
                  </a:lnTo>
                  <a:close/>
                </a:path>
                <a:path w="3744595" h="19685">
                  <a:moveTo>
                    <a:pt x="2993141" y="0"/>
                  </a:moveTo>
                  <a:lnTo>
                    <a:pt x="2982569" y="0"/>
                  </a:lnTo>
                  <a:lnTo>
                    <a:pt x="2978195" y="4395"/>
                  </a:lnTo>
                  <a:lnTo>
                    <a:pt x="2978195" y="14952"/>
                  </a:lnTo>
                  <a:lnTo>
                    <a:pt x="2982569" y="19164"/>
                  </a:lnTo>
                  <a:lnTo>
                    <a:pt x="2993141" y="19164"/>
                  </a:lnTo>
                  <a:lnTo>
                    <a:pt x="2997544" y="14952"/>
                  </a:lnTo>
                  <a:lnTo>
                    <a:pt x="2997544" y="4395"/>
                  </a:lnTo>
                  <a:lnTo>
                    <a:pt x="2993141" y="0"/>
                  </a:lnTo>
                  <a:close/>
                </a:path>
                <a:path w="3744595" h="19685">
                  <a:moveTo>
                    <a:pt x="2935700" y="0"/>
                  </a:moveTo>
                  <a:lnTo>
                    <a:pt x="2925142" y="0"/>
                  </a:lnTo>
                  <a:lnTo>
                    <a:pt x="2920747" y="4395"/>
                  </a:lnTo>
                  <a:lnTo>
                    <a:pt x="2920747" y="14952"/>
                  </a:lnTo>
                  <a:lnTo>
                    <a:pt x="2925142" y="19164"/>
                  </a:lnTo>
                  <a:lnTo>
                    <a:pt x="2935700" y="19164"/>
                  </a:lnTo>
                  <a:lnTo>
                    <a:pt x="2939911" y="14952"/>
                  </a:lnTo>
                  <a:lnTo>
                    <a:pt x="2939911" y="4395"/>
                  </a:lnTo>
                  <a:lnTo>
                    <a:pt x="2935700" y="0"/>
                  </a:lnTo>
                  <a:close/>
                </a:path>
                <a:path w="3744595" h="19685">
                  <a:moveTo>
                    <a:pt x="2878274" y="0"/>
                  </a:moveTo>
                  <a:lnTo>
                    <a:pt x="2867694" y="0"/>
                  </a:lnTo>
                  <a:lnTo>
                    <a:pt x="2863299" y="4395"/>
                  </a:lnTo>
                  <a:lnTo>
                    <a:pt x="2863299" y="14952"/>
                  </a:lnTo>
                  <a:lnTo>
                    <a:pt x="2867694" y="19164"/>
                  </a:lnTo>
                  <a:lnTo>
                    <a:pt x="2878274" y="19164"/>
                  </a:lnTo>
                  <a:lnTo>
                    <a:pt x="2882463" y="14952"/>
                  </a:lnTo>
                  <a:lnTo>
                    <a:pt x="2882463" y="4395"/>
                  </a:lnTo>
                  <a:lnTo>
                    <a:pt x="2878274" y="0"/>
                  </a:lnTo>
                  <a:close/>
                </a:path>
                <a:path w="3744595" h="19685">
                  <a:moveTo>
                    <a:pt x="2820825" y="0"/>
                  </a:moveTo>
                  <a:lnTo>
                    <a:pt x="2810246" y="0"/>
                  </a:lnTo>
                  <a:lnTo>
                    <a:pt x="2805873" y="4395"/>
                  </a:lnTo>
                  <a:lnTo>
                    <a:pt x="2805873" y="14952"/>
                  </a:lnTo>
                  <a:lnTo>
                    <a:pt x="2810246" y="19164"/>
                  </a:lnTo>
                  <a:lnTo>
                    <a:pt x="2820825" y="19164"/>
                  </a:lnTo>
                  <a:lnTo>
                    <a:pt x="2825015" y="14952"/>
                  </a:lnTo>
                  <a:lnTo>
                    <a:pt x="2825015" y="4395"/>
                  </a:lnTo>
                  <a:lnTo>
                    <a:pt x="2820825" y="0"/>
                  </a:lnTo>
                  <a:close/>
                </a:path>
                <a:path w="3744595" h="19685">
                  <a:moveTo>
                    <a:pt x="2763377" y="0"/>
                  </a:moveTo>
                  <a:lnTo>
                    <a:pt x="2752834" y="0"/>
                  </a:lnTo>
                  <a:lnTo>
                    <a:pt x="2748424" y="4395"/>
                  </a:lnTo>
                  <a:lnTo>
                    <a:pt x="2748424" y="14952"/>
                  </a:lnTo>
                  <a:lnTo>
                    <a:pt x="2752834" y="19164"/>
                  </a:lnTo>
                  <a:lnTo>
                    <a:pt x="2763377" y="19164"/>
                  </a:lnTo>
                  <a:lnTo>
                    <a:pt x="2767588" y="14952"/>
                  </a:lnTo>
                  <a:lnTo>
                    <a:pt x="2767588" y="4395"/>
                  </a:lnTo>
                  <a:lnTo>
                    <a:pt x="2763377" y="0"/>
                  </a:lnTo>
                  <a:close/>
                </a:path>
                <a:path w="3744595" h="19685">
                  <a:moveTo>
                    <a:pt x="2705966" y="0"/>
                  </a:moveTo>
                  <a:lnTo>
                    <a:pt x="2695195" y="0"/>
                  </a:lnTo>
                  <a:lnTo>
                    <a:pt x="2690983" y="4395"/>
                  </a:lnTo>
                  <a:lnTo>
                    <a:pt x="2690983" y="14952"/>
                  </a:lnTo>
                  <a:lnTo>
                    <a:pt x="2695195" y="19164"/>
                  </a:lnTo>
                  <a:lnTo>
                    <a:pt x="2705966" y="19164"/>
                  </a:lnTo>
                  <a:lnTo>
                    <a:pt x="2710140" y="14952"/>
                  </a:lnTo>
                  <a:lnTo>
                    <a:pt x="2710140" y="4395"/>
                  </a:lnTo>
                  <a:lnTo>
                    <a:pt x="2705966" y="0"/>
                  </a:lnTo>
                  <a:close/>
                </a:path>
                <a:path w="3744595" h="19685">
                  <a:moveTo>
                    <a:pt x="2648326" y="0"/>
                  </a:moveTo>
                  <a:lnTo>
                    <a:pt x="2637746" y="0"/>
                  </a:lnTo>
                  <a:lnTo>
                    <a:pt x="2633565" y="4395"/>
                  </a:lnTo>
                  <a:lnTo>
                    <a:pt x="2633565" y="14952"/>
                  </a:lnTo>
                  <a:lnTo>
                    <a:pt x="2637746" y="19164"/>
                  </a:lnTo>
                  <a:lnTo>
                    <a:pt x="2648326" y="19164"/>
                  </a:lnTo>
                  <a:lnTo>
                    <a:pt x="2652692" y="14952"/>
                  </a:lnTo>
                  <a:lnTo>
                    <a:pt x="2652692" y="4395"/>
                  </a:lnTo>
                  <a:lnTo>
                    <a:pt x="2648326" y="0"/>
                  </a:lnTo>
                  <a:close/>
                </a:path>
                <a:path w="3744595" h="19685">
                  <a:moveTo>
                    <a:pt x="2590878" y="0"/>
                  </a:moveTo>
                  <a:lnTo>
                    <a:pt x="2580298" y="0"/>
                  </a:lnTo>
                  <a:lnTo>
                    <a:pt x="2576116" y="4395"/>
                  </a:lnTo>
                  <a:lnTo>
                    <a:pt x="2576116" y="14952"/>
                  </a:lnTo>
                  <a:lnTo>
                    <a:pt x="2580298" y="19164"/>
                  </a:lnTo>
                  <a:lnTo>
                    <a:pt x="2590878" y="19164"/>
                  </a:lnTo>
                  <a:lnTo>
                    <a:pt x="2595273" y="14952"/>
                  </a:lnTo>
                  <a:lnTo>
                    <a:pt x="2595273" y="4395"/>
                  </a:lnTo>
                  <a:lnTo>
                    <a:pt x="2590878" y="0"/>
                  </a:lnTo>
                  <a:close/>
                </a:path>
                <a:path w="3744595" h="19685">
                  <a:moveTo>
                    <a:pt x="2533429" y="0"/>
                  </a:moveTo>
                  <a:lnTo>
                    <a:pt x="2522872" y="0"/>
                  </a:lnTo>
                  <a:lnTo>
                    <a:pt x="2518697" y="4395"/>
                  </a:lnTo>
                  <a:lnTo>
                    <a:pt x="2518697" y="14952"/>
                  </a:lnTo>
                  <a:lnTo>
                    <a:pt x="2522872" y="19164"/>
                  </a:lnTo>
                  <a:lnTo>
                    <a:pt x="2533429" y="19164"/>
                  </a:lnTo>
                  <a:lnTo>
                    <a:pt x="2537825" y="14952"/>
                  </a:lnTo>
                  <a:lnTo>
                    <a:pt x="2537825" y="4395"/>
                  </a:lnTo>
                  <a:lnTo>
                    <a:pt x="2533429" y="0"/>
                  </a:lnTo>
                  <a:close/>
                </a:path>
                <a:path w="3744595" h="19685">
                  <a:moveTo>
                    <a:pt x="2476003" y="0"/>
                  </a:moveTo>
                  <a:lnTo>
                    <a:pt x="2465424" y="0"/>
                  </a:lnTo>
                  <a:lnTo>
                    <a:pt x="2461249" y="4395"/>
                  </a:lnTo>
                  <a:lnTo>
                    <a:pt x="2461249" y="14952"/>
                  </a:lnTo>
                  <a:lnTo>
                    <a:pt x="2465424" y="19164"/>
                  </a:lnTo>
                  <a:lnTo>
                    <a:pt x="2476003" y="19164"/>
                  </a:lnTo>
                  <a:lnTo>
                    <a:pt x="2480377" y="14952"/>
                  </a:lnTo>
                  <a:lnTo>
                    <a:pt x="2480377" y="4395"/>
                  </a:lnTo>
                  <a:lnTo>
                    <a:pt x="2476003" y="0"/>
                  </a:lnTo>
                  <a:close/>
                </a:path>
                <a:path w="3744595" h="19685">
                  <a:moveTo>
                    <a:pt x="2418555" y="0"/>
                  </a:moveTo>
                  <a:lnTo>
                    <a:pt x="2407975" y="0"/>
                  </a:lnTo>
                  <a:lnTo>
                    <a:pt x="2403602" y="4395"/>
                  </a:lnTo>
                  <a:lnTo>
                    <a:pt x="2403602" y="14952"/>
                  </a:lnTo>
                  <a:lnTo>
                    <a:pt x="2407975" y="19164"/>
                  </a:lnTo>
                  <a:lnTo>
                    <a:pt x="2418555" y="19164"/>
                  </a:lnTo>
                  <a:lnTo>
                    <a:pt x="2422965" y="14952"/>
                  </a:lnTo>
                  <a:lnTo>
                    <a:pt x="2422965" y="4395"/>
                  </a:lnTo>
                  <a:lnTo>
                    <a:pt x="2418555" y="0"/>
                  </a:lnTo>
                  <a:close/>
                </a:path>
                <a:path w="3744595" h="19685">
                  <a:moveTo>
                    <a:pt x="2361107" y="0"/>
                  </a:moveTo>
                  <a:lnTo>
                    <a:pt x="2350564" y="0"/>
                  </a:lnTo>
                  <a:lnTo>
                    <a:pt x="2346169" y="4395"/>
                  </a:lnTo>
                  <a:lnTo>
                    <a:pt x="2346169" y="14952"/>
                  </a:lnTo>
                  <a:lnTo>
                    <a:pt x="2350564" y="19164"/>
                  </a:lnTo>
                  <a:lnTo>
                    <a:pt x="2361107" y="19164"/>
                  </a:lnTo>
                  <a:lnTo>
                    <a:pt x="2365318" y="14952"/>
                  </a:lnTo>
                  <a:lnTo>
                    <a:pt x="2365318" y="4395"/>
                  </a:lnTo>
                  <a:lnTo>
                    <a:pt x="2361107" y="0"/>
                  </a:lnTo>
                  <a:close/>
                </a:path>
                <a:path w="3744595" h="19685">
                  <a:moveTo>
                    <a:pt x="2303688" y="0"/>
                  </a:moveTo>
                  <a:lnTo>
                    <a:pt x="2293116" y="0"/>
                  </a:lnTo>
                  <a:lnTo>
                    <a:pt x="2288735" y="4395"/>
                  </a:lnTo>
                  <a:lnTo>
                    <a:pt x="2288735" y="14952"/>
                  </a:lnTo>
                  <a:lnTo>
                    <a:pt x="2293116" y="19164"/>
                  </a:lnTo>
                  <a:lnTo>
                    <a:pt x="2303688" y="19164"/>
                  </a:lnTo>
                  <a:lnTo>
                    <a:pt x="2307870" y="14952"/>
                  </a:lnTo>
                  <a:lnTo>
                    <a:pt x="2307870" y="4395"/>
                  </a:lnTo>
                  <a:lnTo>
                    <a:pt x="2303688" y="0"/>
                  </a:lnTo>
                  <a:close/>
                </a:path>
                <a:path w="3744595" h="19685">
                  <a:moveTo>
                    <a:pt x="2246240" y="0"/>
                  </a:moveTo>
                  <a:lnTo>
                    <a:pt x="2235660" y="0"/>
                  </a:lnTo>
                  <a:lnTo>
                    <a:pt x="2231287" y="4395"/>
                  </a:lnTo>
                  <a:lnTo>
                    <a:pt x="2231287" y="14952"/>
                  </a:lnTo>
                  <a:lnTo>
                    <a:pt x="2235660" y="19164"/>
                  </a:lnTo>
                  <a:lnTo>
                    <a:pt x="2246240" y="19164"/>
                  </a:lnTo>
                  <a:lnTo>
                    <a:pt x="2250429" y="14952"/>
                  </a:lnTo>
                  <a:lnTo>
                    <a:pt x="2250429" y="4395"/>
                  </a:lnTo>
                  <a:lnTo>
                    <a:pt x="2246240" y="0"/>
                  </a:lnTo>
                  <a:close/>
                </a:path>
                <a:path w="3744595" h="19685">
                  <a:moveTo>
                    <a:pt x="2188821" y="0"/>
                  </a:moveTo>
                  <a:lnTo>
                    <a:pt x="2178248" y="0"/>
                  </a:lnTo>
                  <a:lnTo>
                    <a:pt x="2173846" y="4395"/>
                  </a:lnTo>
                  <a:lnTo>
                    <a:pt x="2173846" y="14952"/>
                  </a:lnTo>
                  <a:lnTo>
                    <a:pt x="2178248" y="19164"/>
                  </a:lnTo>
                  <a:lnTo>
                    <a:pt x="2188821" y="19164"/>
                  </a:lnTo>
                  <a:lnTo>
                    <a:pt x="2193003" y="14952"/>
                  </a:lnTo>
                  <a:lnTo>
                    <a:pt x="2193003" y="4395"/>
                  </a:lnTo>
                  <a:lnTo>
                    <a:pt x="2188821" y="0"/>
                  </a:lnTo>
                  <a:close/>
                </a:path>
                <a:path w="3744595" h="19685">
                  <a:moveTo>
                    <a:pt x="2131380" y="0"/>
                  </a:moveTo>
                  <a:lnTo>
                    <a:pt x="2120800" y="0"/>
                  </a:lnTo>
                  <a:lnTo>
                    <a:pt x="2116427" y="4395"/>
                  </a:lnTo>
                  <a:lnTo>
                    <a:pt x="2116427" y="14952"/>
                  </a:lnTo>
                  <a:lnTo>
                    <a:pt x="2120800" y="19164"/>
                  </a:lnTo>
                  <a:lnTo>
                    <a:pt x="2131380" y="19164"/>
                  </a:lnTo>
                  <a:lnTo>
                    <a:pt x="2135554" y="14952"/>
                  </a:lnTo>
                  <a:lnTo>
                    <a:pt x="2135554" y="4395"/>
                  </a:lnTo>
                  <a:lnTo>
                    <a:pt x="2131380" y="0"/>
                  </a:lnTo>
                  <a:close/>
                </a:path>
                <a:path w="3744595" h="19685">
                  <a:moveTo>
                    <a:pt x="2073932" y="0"/>
                  </a:moveTo>
                  <a:lnTo>
                    <a:pt x="2063168" y="0"/>
                  </a:lnTo>
                  <a:lnTo>
                    <a:pt x="2058979" y="4395"/>
                  </a:lnTo>
                  <a:lnTo>
                    <a:pt x="2058979" y="14952"/>
                  </a:lnTo>
                  <a:lnTo>
                    <a:pt x="2063168" y="19164"/>
                  </a:lnTo>
                  <a:lnTo>
                    <a:pt x="2073932" y="19164"/>
                  </a:lnTo>
                  <a:lnTo>
                    <a:pt x="2078143" y="14952"/>
                  </a:lnTo>
                  <a:lnTo>
                    <a:pt x="2078143" y="4395"/>
                  </a:lnTo>
                  <a:lnTo>
                    <a:pt x="2073932" y="0"/>
                  </a:lnTo>
                  <a:close/>
                </a:path>
                <a:path w="3744595" h="19685">
                  <a:moveTo>
                    <a:pt x="2016285" y="0"/>
                  </a:moveTo>
                  <a:lnTo>
                    <a:pt x="2005742" y="0"/>
                  </a:lnTo>
                  <a:lnTo>
                    <a:pt x="2001530" y="4395"/>
                  </a:lnTo>
                  <a:lnTo>
                    <a:pt x="2001530" y="14952"/>
                  </a:lnTo>
                  <a:lnTo>
                    <a:pt x="2005742" y="19164"/>
                  </a:lnTo>
                  <a:lnTo>
                    <a:pt x="2016285" y="19164"/>
                  </a:lnTo>
                  <a:lnTo>
                    <a:pt x="2020695" y="14952"/>
                  </a:lnTo>
                  <a:lnTo>
                    <a:pt x="2020695" y="4395"/>
                  </a:lnTo>
                  <a:lnTo>
                    <a:pt x="2016285" y="0"/>
                  </a:lnTo>
                  <a:close/>
                </a:path>
                <a:path w="3744595" h="19685">
                  <a:moveTo>
                    <a:pt x="1958873" y="0"/>
                  </a:moveTo>
                  <a:lnTo>
                    <a:pt x="1948293" y="0"/>
                  </a:lnTo>
                  <a:lnTo>
                    <a:pt x="1944104" y="4395"/>
                  </a:lnTo>
                  <a:lnTo>
                    <a:pt x="1944104" y="14952"/>
                  </a:lnTo>
                  <a:lnTo>
                    <a:pt x="1948293" y="19164"/>
                  </a:lnTo>
                  <a:lnTo>
                    <a:pt x="1958873" y="19164"/>
                  </a:lnTo>
                  <a:lnTo>
                    <a:pt x="1963246" y="14952"/>
                  </a:lnTo>
                  <a:lnTo>
                    <a:pt x="1963246" y="4395"/>
                  </a:lnTo>
                  <a:lnTo>
                    <a:pt x="1958873" y="0"/>
                  </a:lnTo>
                  <a:close/>
                </a:path>
                <a:path w="3744595" h="19685">
                  <a:moveTo>
                    <a:pt x="1901425" y="0"/>
                  </a:moveTo>
                  <a:lnTo>
                    <a:pt x="1890845" y="0"/>
                  </a:lnTo>
                  <a:lnTo>
                    <a:pt x="1886671" y="4395"/>
                  </a:lnTo>
                  <a:lnTo>
                    <a:pt x="1886671" y="14952"/>
                  </a:lnTo>
                  <a:lnTo>
                    <a:pt x="1890845" y="19164"/>
                  </a:lnTo>
                  <a:lnTo>
                    <a:pt x="1901425" y="19164"/>
                  </a:lnTo>
                  <a:lnTo>
                    <a:pt x="1905820" y="14952"/>
                  </a:lnTo>
                  <a:lnTo>
                    <a:pt x="1905820" y="4395"/>
                  </a:lnTo>
                  <a:lnTo>
                    <a:pt x="1901425" y="0"/>
                  </a:lnTo>
                  <a:close/>
                </a:path>
                <a:path w="3744595" h="19685">
                  <a:moveTo>
                    <a:pt x="1843977" y="0"/>
                  </a:moveTo>
                  <a:lnTo>
                    <a:pt x="1833426" y="0"/>
                  </a:lnTo>
                  <a:lnTo>
                    <a:pt x="1829222" y="4395"/>
                  </a:lnTo>
                  <a:lnTo>
                    <a:pt x="1829222" y="14952"/>
                  </a:lnTo>
                  <a:lnTo>
                    <a:pt x="1833426" y="19164"/>
                  </a:lnTo>
                  <a:lnTo>
                    <a:pt x="1843977" y="19164"/>
                  </a:lnTo>
                  <a:lnTo>
                    <a:pt x="1848372" y="14952"/>
                  </a:lnTo>
                  <a:lnTo>
                    <a:pt x="1848372" y="4395"/>
                  </a:lnTo>
                  <a:lnTo>
                    <a:pt x="1843977" y="0"/>
                  </a:lnTo>
                  <a:close/>
                </a:path>
                <a:path w="3744595" h="19685">
                  <a:moveTo>
                    <a:pt x="1786558" y="0"/>
                  </a:moveTo>
                  <a:lnTo>
                    <a:pt x="1775978" y="0"/>
                  </a:lnTo>
                  <a:lnTo>
                    <a:pt x="1771575" y="4395"/>
                  </a:lnTo>
                  <a:lnTo>
                    <a:pt x="1771575" y="14952"/>
                  </a:lnTo>
                  <a:lnTo>
                    <a:pt x="1775978" y="19164"/>
                  </a:lnTo>
                  <a:lnTo>
                    <a:pt x="1786558" y="19164"/>
                  </a:lnTo>
                  <a:lnTo>
                    <a:pt x="1790931" y="14952"/>
                  </a:lnTo>
                  <a:lnTo>
                    <a:pt x="1790931" y="4395"/>
                  </a:lnTo>
                  <a:lnTo>
                    <a:pt x="1786558" y="0"/>
                  </a:lnTo>
                  <a:close/>
                </a:path>
                <a:path w="3744595" h="19685">
                  <a:moveTo>
                    <a:pt x="1729109" y="0"/>
                  </a:moveTo>
                  <a:lnTo>
                    <a:pt x="1718530" y="0"/>
                  </a:lnTo>
                  <a:lnTo>
                    <a:pt x="1714157" y="4395"/>
                  </a:lnTo>
                  <a:lnTo>
                    <a:pt x="1714157" y="14952"/>
                  </a:lnTo>
                  <a:lnTo>
                    <a:pt x="1718530" y="19164"/>
                  </a:lnTo>
                  <a:lnTo>
                    <a:pt x="1729109" y="19164"/>
                  </a:lnTo>
                  <a:lnTo>
                    <a:pt x="1733284" y="14952"/>
                  </a:lnTo>
                  <a:lnTo>
                    <a:pt x="1733284" y="4395"/>
                  </a:lnTo>
                  <a:lnTo>
                    <a:pt x="1729109" y="0"/>
                  </a:lnTo>
                  <a:close/>
                </a:path>
                <a:path w="3744595" h="19685">
                  <a:moveTo>
                    <a:pt x="1671661" y="0"/>
                  </a:moveTo>
                  <a:lnTo>
                    <a:pt x="1661104" y="0"/>
                  </a:lnTo>
                  <a:lnTo>
                    <a:pt x="1656708" y="4395"/>
                  </a:lnTo>
                  <a:lnTo>
                    <a:pt x="1656708" y="14952"/>
                  </a:lnTo>
                  <a:lnTo>
                    <a:pt x="1661104" y="19164"/>
                  </a:lnTo>
                  <a:lnTo>
                    <a:pt x="1671661" y="19164"/>
                  </a:lnTo>
                  <a:lnTo>
                    <a:pt x="1675872" y="14952"/>
                  </a:lnTo>
                  <a:lnTo>
                    <a:pt x="1675872" y="4395"/>
                  </a:lnTo>
                  <a:lnTo>
                    <a:pt x="1671661" y="0"/>
                  </a:lnTo>
                  <a:close/>
                </a:path>
                <a:path w="3744595" h="19685">
                  <a:moveTo>
                    <a:pt x="1614235" y="0"/>
                  </a:moveTo>
                  <a:lnTo>
                    <a:pt x="1603670" y="0"/>
                  </a:lnTo>
                  <a:lnTo>
                    <a:pt x="1599260" y="4395"/>
                  </a:lnTo>
                  <a:lnTo>
                    <a:pt x="1599260" y="14952"/>
                  </a:lnTo>
                  <a:lnTo>
                    <a:pt x="1603670" y="19164"/>
                  </a:lnTo>
                  <a:lnTo>
                    <a:pt x="1614235" y="19164"/>
                  </a:lnTo>
                  <a:lnTo>
                    <a:pt x="1618417" y="14952"/>
                  </a:lnTo>
                  <a:lnTo>
                    <a:pt x="1618417" y="4395"/>
                  </a:lnTo>
                  <a:lnTo>
                    <a:pt x="1614235" y="0"/>
                  </a:lnTo>
                  <a:close/>
                </a:path>
                <a:path w="3744595" h="19685">
                  <a:moveTo>
                    <a:pt x="1556787" y="0"/>
                  </a:moveTo>
                  <a:lnTo>
                    <a:pt x="1546222" y="0"/>
                  </a:lnTo>
                  <a:lnTo>
                    <a:pt x="1541849" y="4395"/>
                  </a:lnTo>
                  <a:lnTo>
                    <a:pt x="1541849" y="14952"/>
                  </a:lnTo>
                  <a:lnTo>
                    <a:pt x="1546222" y="19164"/>
                  </a:lnTo>
                  <a:lnTo>
                    <a:pt x="1556787" y="19164"/>
                  </a:lnTo>
                  <a:lnTo>
                    <a:pt x="1560976" y="14952"/>
                  </a:lnTo>
                  <a:lnTo>
                    <a:pt x="1560976" y="4395"/>
                  </a:lnTo>
                  <a:lnTo>
                    <a:pt x="1556787" y="0"/>
                  </a:lnTo>
                  <a:close/>
                </a:path>
                <a:path w="3744595" h="19685">
                  <a:moveTo>
                    <a:pt x="1499375" y="0"/>
                  </a:moveTo>
                  <a:lnTo>
                    <a:pt x="1488575" y="0"/>
                  </a:lnTo>
                  <a:lnTo>
                    <a:pt x="1484393" y="4395"/>
                  </a:lnTo>
                  <a:lnTo>
                    <a:pt x="1484393" y="14952"/>
                  </a:lnTo>
                  <a:lnTo>
                    <a:pt x="1488575" y="19164"/>
                  </a:lnTo>
                  <a:lnTo>
                    <a:pt x="1499375" y="19164"/>
                  </a:lnTo>
                  <a:lnTo>
                    <a:pt x="1503550" y="14952"/>
                  </a:lnTo>
                  <a:lnTo>
                    <a:pt x="1503550" y="4395"/>
                  </a:lnTo>
                  <a:lnTo>
                    <a:pt x="1499375" y="0"/>
                  </a:lnTo>
                  <a:close/>
                </a:path>
                <a:path w="3744595" h="19685">
                  <a:moveTo>
                    <a:pt x="1441736" y="0"/>
                  </a:moveTo>
                  <a:lnTo>
                    <a:pt x="1431156" y="0"/>
                  </a:lnTo>
                  <a:lnTo>
                    <a:pt x="1426974" y="4395"/>
                  </a:lnTo>
                  <a:lnTo>
                    <a:pt x="1426974" y="14952"/>
                  </a:lnTo>
                  <a:lnTo>
                    <a:pt x="1431156" y="19164"/>
                  </a:lnTo>
                  <a:lnTo>
                    <a:pt x="1441736" y="19164"/>
                  </a:lnTo>
                  <a:lnTo>
                    <a:pt x="1446109" y="14952"/>
                  </a:lnTo>
                  <a:lnTo>
                    <a:pt x="1446109" y="4395"/>
                  </a:lnTo>
                  <a:lnTo>
                    <a:pt x="1441736" y="0"/>
                  </a:lnTo>
                  <a:close/>
                </a:path>
                <a:path w="3744595" h="19685">
                  <a:moveTo>
                    <a:pt x="1384287" y="0"/>
                  </a:moveTo>
                  <a:lnTo>
                    <a:pt x="1373708" y="0"/>
                  </a:lnTo>
                  <a:lnTo>
                    <a:pt x="1369526" y="4395"/>
                  </a:lnTo>
                  <a:lnTo>
                    <a:pt x="1369526" y="14952"/>
                  </a:lnTo>
                  <a:lnTo>
                    <a:pt x="1373708" y="19164"/>
                  </a:lnTo>
                  <a:lnTo>
                    <a:pt x="1384287" y="19164"/>
                  </a:lnTo>
                  <a:lnTo>
                    <a:pt x="1388683" y="14952"/>
                  </a:lnTo>
                  <a:lnTo>
                    <a:pt x="1388683" y="4395"/>
                  </a:lnTo>
                  <a:lnTo>
                    <a:pt x="1384287" y="0"/>
                  </a:lnTo>
                  <a:close/>
                </a:path>
                <a:path w="3744595" h="19685">
                  <a:moveTo>
                    <a:pt x="1326839" y="0"/>
                  </a:moveTo>
                  <a:lnTo>
                    <a:pt x="1316259" y="0"/>
                  </a:lnTo>
                  <a:lnTo>
                    <a:pt x="1312070" y="4395"/>
                  </a:lnTo>
                  <a:lnTo>
                    <a:pt x="1312070" y="14952"/>
                  </a:lnTo>
                  <a:lnTo>
                    <a:pt x="1316259" y="19164"/>
                  </a:lnTo>
                  <a:lnTo>
                    <a:pt x="1326839" y="19164"/>
                  </a:lnTo>
                  <a:lnTo>
                    <a:pt x="1331234" y="14952"/>
                  </a:lnTo>
                  <a:lnTo>
                    <a:pt x="1331234" y="4395"/>
                  </a:lnTo>
                  <a:lnTo>
                    <a:pt x="1326839" y="0"/>
                  </a:lnTo>
                  <a:close/>
                </a:path>
                <a:path w="3744595" h="19685">
                  <a:moveTo>
                    <a:pt x="1269413" y="0"/>
                  </a:moveTo>
                  <a:lnTo>
                    <a:pt x="1258848" y="0"/>
                  </a:lnTo>
                  <a:lnTo>
                    <a:pt x="1254659" y="4395"/>
                  </a:lnTo>
                  <a:lnTo>
                    <a:pt x="1254659" y="14952"/>
                  </a:lnTo>
                  <a:lnTo>
                    <a:pt x="1258848" y="19164"/>
                  </a:lnTo>
                  <a:lnTo>
                    <a:pt x="1269413" y="19164"/>
                  </a:lnTo>
                  <a:lnTo>
                    <a:pt x="1273786" y="14952"/>
                  </a:lnTo>
                  <a:lnTo>
                    <a:pt x="1273786" y="4395"/>
                  </a:lnTo>
                  <a:lnTo>
                    <a:pt x="1269413" y="0"/>
                  </a:lnTo>
                  <a:close/>
                </a:path>
                <a:path w="3744595" h="19685">
                  <a:moveTo>
                    <a:pt x="1211965" y="0"/>
                  </a:moveTo>
                  <a:lnTo>
                    <a:pt x="1201400" y="0"/>
                  </a:lnTo>
                  <a:lnTo>
                    <a:pt x="1197026" y="4395"/>
                  </a:lnTo>
                  <a:lnTo>
                    <a:pt x="1197026" y="14952"/>
                  </a:lnTo>
                  <a:lnTo>
                    <a:pt x="1201400" y="19164"/>
                  </a:lnTo>
                  <a:lnTo>
                    <a:pt x="1211965" y="19164"/>
                  </a:lnTo>
                  <a:lnTo>
                    <a:pt x="1216375" y="14952"/>
                  </a:lnTo>
                  <a:lnTo>
                    <a:pt x="1216375" y="4395"/>
                  </a:lnTo>
                  <a:lnTo>
                    <a:pt x="1211965" y="0"/>
                  </a:lnTo>
                  <a:close/>
                </a:path>
                <a:path w="3744595" h="19685">
                  <a:moveTo>
                    <a:pt x="1154516" y="0"/>
                  </a:moveTo>
                  <a:lnTo>
                    <a:pt x="1143973" y="0"/>
                  </a:lnTo>
                  <a:lnTo>
                    <a:pt x="1139578" y="4395"/>
                  </a:lnTo>
                  <a:lnTo>
                    <a:pt x="1139578" y="14952"/>
                  </a:lnTo>
                  <a:lnTo>
                    <a:pt x="1143973" y="19164"/>
                  </a:lnTo>
                  <a:lnTo>
                    <a:pt x="1154516" y="19164"/>
                  </a:lnTo>
                  <a:lnTo>
                    <a:pt x="1158727" y="14952"/>
                  </a:lnTo>
                  <a:lnTo>
                    <a:pt x="1158727" y="4395"/>
                  </a:lnTo>
                  <a:lnTo>
                    <a:pt x="1154516" y="0"/>
                  </a:lnTo>
                  <a:close/>
                </a:path>
                <a:path w="3744595" h="19685">
                  <a:moveTo>
                    <a:pt x="1097105" y="0"/>
                  </a:moveTo>
                  <a:lnTo>
                    <a:pt x="1086518" y="0"/>
                  </a:lnTo>
                  <a:lnTo>
                    <a:pt x="1082130" y="4395"/>
                  </a:lnTo>
                  <a:lnTo>
                    <a:pt x="1082130" y="14952"/>
                  </a:lnTo>
                  <a:lnTo>
                    <a:pt x="1086518" y="19164"/>
                  </a:lnTo>
                  <a:lnTo>
                    <a:pt x="1097105" y="19164"/>
                  </a:lnTo>
                  <a:lnTo>
                    <a:pt x="1101287" y="14952"/>
                  </a:lnTo>
                  <a:lnTo>
                    <a:pt x="1101287" y="4395"/>
                  </a:lnTo>
                  <a:lnTo>
                    <a:pt x="1097105" y="0"/>
                  </a:lnTo>
                  <a:close/>
                </a:path>
                <a:path w="3744595" h="19685">
                  <a:moveTo>
                    <a:pt x="1039656" y="0"/>
                  </a:moveTo>
                  <a:lnTo>
                    <a:pt x="1029077" y="0"/>
                  </a:lnTo>
                  <a:lnTo>
                    <a:pt x="1024704" y="4395"/>
                  </a:lnTo>
                  <a:lnTo>
                    <a:pt x="1024704" y="14952"/>
                  </a:lnTo>
                  <a:lnTo>
                    <a:pt x="1029077" y="19164"/>
                  </a:lnTo>
                  <a:lnTo>
                    <a:pt x="1039656" y="19164"/>
                  </a:lnTo>
                  <a:lnTo>
                    <a:pt x="1043838" y="14952"/>
                  </a:lnTo>
                  <a:lnTo>
                    <a:pt x="1043838" y="4395"/>
                  </a:lnTo>
                  <a:lnTo>
                    <a:pt x="1039656" y="0"/>
                  </a:lnTo>
                  <a:close/>
                </a:path>
                <a:path w="3744595" h="19685">
                  <a:moveTo>
                    <a:pt x="982208" y="0"/>
                  </a:moveTo>
                  <a:lnTo>
                    <a:pt x="971658" y="0"/>
                  </a:lnTo>
                  <a:lnTo>
                    <a:pt x="967255" y="4395"/>
                  </a:lnTo>
                  <a:lnTo>
                    <a:pt x="967255" y="14952"/>
                  </a:lnTo>
                  <a:lnTo>
                    <a:pt x="971658" y="19164"/>
                  </a:lnTo>
                  <a:lnTo>
                    <a:pt x="982208" y="19164"/>
                  </a:lnTo>
                  <a:lnTo>
                    <a:pt x="986412" y="14952"/>
                  </a:lnTo>
                  <a:lnTo>
                    <a:pt x="986412" y="4395"/>
                  </a:lnTo>
                  <a:lnTo>
                    <a:pt x="982208" y="0"/>
                  </a:lnTo>
                  <a:close/>
                </a:path>
                <a:path w="3744595" h="19685">
                  <a:moveTo>
                    <a:pt x="924789" y="0"/>
                  </a:moveTo>
                  <a:lnTo>
                    <a:pt x="914026" y="0"/>
                  </a:lnTo>
                  <a:lnTo>
                    <a:pt x="909814" y="4395"/>
                  </a:lnTo>
                  <a:lnTo>
                    <a:pt x="909814" y="14952"/>
                  </a:lnTo>
                  <a:lnTo>
                    <a:pt x="914026" y="19164"/>
                  </a:lnTo>
                  <a:lnTo>
                    <a:pt x="924789" y="19164"/>
                  </a:lnTo>
                  <a:lnTo>
                    <a:pt x="928964" y="14952"/>
                  </a:lnTo>
                  <a:lnTo>
                    <a:pt x="928964" y="4395"/>
                  </a:lnTo>
                  <a:lnTo>
                    <a:pt x="924789" y="0"/>
                  </a:lnTo>
                  <a:close/>
                </a:path>
                <a:path w="3744595" h="19685">
                  <a:moveTo>
                    <a:pt x="867341" y="0"/>
                  </a:moveTo>
                  <a:lnTo>
                    <a:pt x="856577" y="0"/>
                  </a:lnTo>
                  <a:lnTo>
                    <a:pt x="852388" y="4395"/>
                  </a:lnTo>
                  <a:lnTo>
                    <a:pt x="852388" y="14952"/>
                  </a:lnTo>
                  <a:lnTo>
                    <a:pt x="856577" y="19164"/>
                  </a:lnTo>
                  <a:lnTo>
                    <a:pt x="867341" y="19164"/>
                  </a:lnTo>
                  <a:lnTo>
                    <a:pt x="871516" y="14952"/>
                  </a:lnTo>
                  <a:lnTo>
                    <a:pt x="871516" y="4395"/>
                  </a:lnTo>
                  <a:lnTo>
                    <a:pt x="867341" y="0"/>
                  </a:lnTo>
                  <a:close/>
                </a:path>
                <a:path w="3744595" h="19685">
                  <a:moveTo>
                    <a:pt x="809694" y="0"/>
                  </a:moveTo>
                  <a:lnTo>
                    <a:pt x="799122" y="0"/>
                  </a:lnTo>
                  <a:lnTo>
                    <a:pt x="794940" y="4395"/>
                  </a:lnTo>
                  <a:lnTo>
                    <a:pt x="794940" y="14952"/>
                  </a:lnTo>
                  <a:lnTo>
                    <a:pt x="799122" y="19164"/>
                  </a:lnTo>
                  <a:lnTo>
                    <a:pt x="809694" y="19164"/>
                  </a:lnTo>
                  <a:lnTo>
                    <a:pt x="814104" y="14952"/>
                  </a:lnTo>
                  <a:lnTo>
                    <a:pt x="814104" y="4395"/>
                  </a:lnTo>
                  <a:lnTo>
                    <a:pt x="809694" y="0"/>
                  </a:lnTo>
                  <a:close/>
                </a:path>
                <a:path w="3744595" h="19685">
                  <a:moveTo>
                    <a:pt x="752260" y="0"/>
                  </a:moveTo>
                  <a:lnTo>
                    <a:pt x="741703" y="0"/>
                  </a:lnTo>
                  <a:lnTo>
                    <a:pt x="737528" y="4395"/>
                  </a:lnTo>
                  <a:lnTo>
                    <a:pt x="737528" y="14952"/>
                  </a:lnTo>
                  <a:lnTo>
                    <a:pt x="741703" y="19164"/>
                  </a:lnTo>
                  <a:lnTo>
                    <a:pt x="752260" y="19164"/>
                  </a:lnTo>
                  <a:lnTo>
                    <a:pt x="756656" y="14952"/>
                  </a:lnTo>
                  <a:lnTo>
                    <a:pt x="756656" y="4395"/>
                  </a:lnTo>
                  <a:lnTo>
                    <a:pt x="752260" y="0"/>
                  </a:lnTo>
                  <a:close/>
                </a:path>
                <a:path w="3744595" h="19685">
                  <a:moveTo>
                    <a:pt x="694834" y="0"/>
                  </a:moveTo>
                  <a:lnTo>
                    <a:pt x="684255" y="0"/>
                  </a:lnTo>
                  <a:lnTo>
                    <a:pt x="680080" y="4395"/>
                  </a:lnTo>
                  <a:lnTo>
                    <a:pt x="680080" y="14952"/>
                  </a:lnTo>
                  <a:lnTo>
                    <a:pt x="684255" y="19164"/>
                  </a:lnTo>
                  <a:lnTo>
                    <a:pt x="694834" y="19164"/>
                  </a:lnTo>
                  <a:lnTo>
                    <a:pt x="699208" y="14952"/>
                  </a:lnTo>
                  <a:lnTo>
                    <a:pt x="699208" y="4395"/>
                  </a:lnTo>
                  <a:lnTo>
                    <a:pt x="694834" y="0"/>
                  </a:lnTo>
                  <a:close/>
                </a:path>
                <a:path w="3744595" h="19685">
                  <a:moveTo>
                    <a:pt x="637379" y="0"/>
                  </a:moveTo>
                  <a:lnTo>
                    <a:pt x="626836" y="0"/>
                  </a:lnTo>
                  <a:lnTo>
                    <a:pt x="622632" y="4395"/>
                  </a:lnTo>
                  <a:lnTo>
                    <a:pt x="622632" y="14952"/>
                  </a:lnTo>
                  <a:lnTo>
                    <a:pt x="626836" y="19164"/>
                  </a:lnTo>
                  <a:lnTo>
                    <a:pt x="637379" y="19164"/>
                  </a:lnTo>
                  <a:lnTo>
                    <a:pt x="641789" y="14952"/>
                  </a:lnTo>
                  <a:lnTo>
                    <a:pt x="641789" y="4395"/>
                  </a:lnTo>
                  <a:lnTo>
                    <a:pt x="637379" y="0"/>
                  </a:lnTo>
                  <a:close/>
                </a:path>
                <a:path w="3744595" h="19685">
                  <a:moveTo>
                    <a:pt x="579967" y="0"/>
                  </a:moveTo>
                  <a:lnTo>
                    <a:pt x="569388" y="0"/>
                  </a:lnTo>
                  <a:lnTo>
                    <a:pt x="564992" y="4395"/>
                  </a:lnTo>
                  <a:lnTo>
                    <a:pt x="564992" y="14952"/>
                  </a:lnTo>
                  <a:lnTo>
                    <a:pt x="569388" y="19164"/>
                  </a:lnTo>
                  <a:lnTo>
                    <a:pt x="579967" y="19164"/>
                  </a:lnTo>
                  <a:lnTo>
                    <a:pt x="584340" y="14952"/>
                  </a:lnTo>
                  <a:lnTo>
                    <a:pt x="584340" y="4395"/>
                  </a:lnTo>
                  <a:lnTo>
                    <a:pt x="579967" y="0"/>
                  </a:lnTo>
                  <a:close/>
                </a:path>
                <a:path w="3744595" h="19685">
                  <a:moveTo>
                    <a:pt x="522519" y="0"/>
                  </a:moveTo>
                  <a:lnTo>
                    <a:pt x="511939" y="0"/>
                  </a:lnTo>
                  <a:lnTo>
                    <a:pt x="507566" y="4395"/>
                  </a:lnTo>
                  <a:lnTo>
                    <a:pt x="507566" y="14952"/>
                  </a:lnTo>
                  <a:lnTo>
                    <a:pt x="511939" y="19164"/>
                  </a:lnTo>
                  <a:lnTo>
                    <a:pt x="522519" y="19164"/>
                  </a:lnTo>
                  <a:lnTo>
                    <a:pt x="526693" y="14952"/>
                  </a:lnTo>
                  <a:lnTo>
                    <a:pt x="526693" y="4395"/>
                  </a:lnTo>
                  <a:lnTo>
                    <a:pt x="522519" y="0"/>
                  </a:lnTo>
                  <a:close/>
                </a:path>
                <a:path w="3744595" h="19685">
                  <a:moveTo>
                    <a:pt x="465071" y="0"/>
                  </a:moveTo>
                  <a:lnTo>
                    <a:pt x="454528" y="0"/>
                  </a:lnTo>
                  <a:lnTo>
                    <a:pt x="450118" y="4395"/>
                  </a:lnTo>
                  <a:lnTo>
                    <a:pt x="450118" y="14952"/>
                  </a:lnTo>
                  <a:lnTo>
                    <a:pt x="454528" y="19164"/>
                  </a:lnTo>
                  <a:lnTo>
                    <a:pt x="465071" y="19164"/>
                  </a:lnTo>
                  <a:lnTo>
                    <a:pt x="469245" y="14952"/>
                  </a:lnTo>
                  <a:lnTo>
                    <a:pt x="469245" y="4395"/>
                  </a:lnTo>
                  <a:lnTo>
                    <a:pt x="465071" y="0"/>
                  </a:lnTo>
                  <a:close/>
                </a:path>
                <a:path w="3744595" h="19685">
                  <a:moveTo>
                    <a:pt x="407644" y="0"/>
                  </a:moveTo>
                  <a:lnTo>
                    <a:pt x="397072" y="0"/>
                  </a:lnTo>
                  <a:lnTo>
                    <a:pt x="392669" y="4395"/>
                  </a:lnTo>
                  <a:lnTo>
                    <a:pt x="392669" y="14952"/>
                  </a:lnTo>
                  <a:lnTo>
                    <a:pt x="397072" y="19164"/>
                  </a:lnTo>
                  <a:lnTo>
                    <a:pt x="407644" y="19164"/>
                  </a:lnTo>
                  <a:lnTo>
                    <a:pt x="411834" y="14952"/>
                  </a:lnTo>
                  <a:lnTo>
                    <a:pt x="411834" y="4395"/>
                  </a:lnTo>
                  <a:lnTo>
                    <a:pt x="407644" y="0"/>
                  </a:lnTo>
                  <a:close/>
                </a:path>
                <a:path w="3744595" h="19685">
                  <a:moveTo>
                    <a:pt x="350196" y="0"/>
                  </a:moveTo>
                  <a:lnTo>
                    <a:pt x="339631" y="0"/>
                  </a:lnTo>
                  <a:lnTo>
                    <a:pt x="335258" y="4395"/>
                  </a:lnTo>
                  <a:lnTo>
                    <a:pt x="335258" y="14952"/>
                  </a:lnTo>
                  <a:lnTo>
                    <a:pt x="339631" y="19164"/>
                  </a:lnTo>
                  <a:lnTo>
                    <a:pt x="350196" y="19164"/>
                  </a:lnTo>
                  <a:lnTo>
                    <a:pt x="354385" y="14952"/>
                  </a:lnTo>
                  <a:lnTo>
                    <a:pt x="354385" y="4395"/>
                  </a:lnTo>
                  <a:lnTo>
                    <a:pt x="350196" y="0"/>
                  </a:lnTo>
                  <a:close/>
                </a:path>
                <a:path w="3744595" h="19685">
                  <a:moveTo>
                    <a:pt x="292763" y="0"/>
                  </a:moveTo>
                  <a:lnTo>
                    <a:pt x="281984" y="0"/>
                  </a:lnTo>
                  <a:lnTo>
                    <a:pt x="277810" y="4395"/>
                  </a:lnTo>
                  <a:lnTo>
                    <a:pt x="277810" y="14952"/>
                  </a:lnTo>
                  <a:lnTo>
                    <a:pt x="281984" y="19164"/>
                  </a:lnTo>
                  <a:lnTo>
                    <a:pt x="292763" y="19164"/>
                  </a:lnTo>
                  <a:lnTo>
                    <a:pt x="296967" y="14952"/>
                  </a:lnTo>
                  <a:lnTo>
                    <a:pt x="296967" y="4395"/>
                  </a:lnTo>
                  <a:lnTo>
                    <a:pt x="292763" y="0"/>
                  </a:lnTo>
                  <a:close/>
                </a:path>
                <a:path w="3744595" h="19685">
                  <a:moveTo>
                    <a:pt x="235116" y="0"/>
                  </a:moveTo>
                  <a:lnTo>
                    <a:pt x="224565" y="0"/>
                  </a:lnTo>
                  <a:lnTo>
                    <a:pt x="220361" y="4395"/>
                  </a:lnTo>
                  <a:lnTo>
                    <a:pt x="220361" y="14952"/>
                  </a:lnTo>
                  <a:lnTo>
                    <a:pt x="224565" y="19164"/>
                  </a:lnTo>
                  <a:lnTo>
                    <a:pt x="235116" y="19164"/>
                  </a:lnTo>
                  <a:lnTo>
                    <a:pt x="239518" y="14952"/>
                  </a:lnTo>
                  <a:lnTo>
                    <a:pt x="239518" y="4395"/>
                  </a:lnTo>
                  <a:lnTo>
                    <a:pt x="235116" y="0"/>
                  </a:lnTo>
                  <a:close/>
                </a:path>
                <a:path w="3744595" h="19685">
                  <a:moveTo>
                    <a:pt x="177697" y="0"/>
                  </a:moveTo>
                  <a:lnTo>
                    <a:pt x="167117" y="0"/>
                  </a:lnTo>
                  <a:lnTo>
                    <a:pt x="162943" y="4395"/>
                  </a:lnTo>
                  <a:lnTo>
                    <a:pt x="162943" y="14952"/>
                  </a:lnTo>
                  <a:lnTo>
                    <a:pt x="167117" y="19164"/>
                  </a:lnTo>
                  <a:lnTo>
                    <a:pt x="177697" y="19164"/>
                  </a:lnTo>
                  <a:lnTo>
                    <a:pt x="182070" y="14952"/>
                  </a:lnTo>
                  <a:lnTo>
                    <a:pt x="182070" y="4395"/>
                  </a:lnTo>
                  <a:lnTo>
                    <a:pt x="177697" y="0"/>
                  </a:lnTo>
                  <a:close/>
                </a:path>
                <a:path w="3744595" h="19685">
                  <a:moveTo>
                    <a:pt x="120248" y="0"/>
                  </a:moveTo>
                  <a:lnTo>
                    <a:pt x="109669" y="0"/>
                  </a:lnTo>
                  <a:lnTo>
                    <a:pt x="105487" y="4395"/>
                  </a:lnTo>
                  <a:lnTo>
                    <a:pt x="105487" y="14952"/>
                  </a:lnTo>
                  <a:lnTo>
                    <a:pt x="109669" y="19164"/>
                  </a:lnTo>
                  <a:lnTo>
                    <a:pt x="120248" y="19164"/>
                  </a:lnTo>
                  <a:lnTo>
                    <a:pt x="124644" y="14952"/>
                  </a:lnTo>
                  <a:lnTo>
                    <a:pt x="124644" y="4395"/>
                  </a:lnTo>
                  <a:lnTo>
                    <a:pt x="120248" y="0"/>
                  </a:lnTo>
                  <a:close/>
                </a:path>
                <a:path w="3744595" h="19685">
                  <a:moveTo>
                    <a:pt x="62800" y="0"/>
                  </a:moveTo>
                  <a:lnTo>
                    <a:pt x="52257" y="0"/>
                  </a:lnTo>
                  <a:lnTo>
                    <a:pt x="48046" y="4395"/>
                  </a:lnTo>
                  <a:lnTo>
                    <a:pt x="48046" y="14952"/>
                  </a:lnTo>
                  <a:lnTo>
                    <a:pt x="52257" y="19164"/>
                  </a:lnTo>
                  <a:lnTo>
                    <a:pt x="62800" y="19164"/>
                  </a:lnTo>
                  <a:lnTo>
                    <a:pt x="67196" y="14952"/>
                  </a:lnTo>
                  <a:lnTo>
                    <a:pt x="67196" y="4395"/>
                  </a:lnTo>
                  <a:lnTo>
                    <a:pt x="62800" y="0"/>
                  </a:lnTo>
                  <a:close/>
                </a:path>
                <a:path w="3744595" h="19685">
                  <a:moveTo>
                    <a:pt x="5374" y="0"/>
                  </a:moveTo>
                  <a:lnTo>
                    <a:pt x="0" y="0"/>
                  </a:lnTo>
                  <a:lnTo>
                    <a:pt x="0" y="19164"/>
                  </a:lnTo>
                  <a:lnTo>
                    <a:pt x="5374" y="19164"/>
                  </a:lnTo>
                  <a:lnTo>
                    <a:pt x="9747" y="14952"/>
                  </a:lnTo>
                  <a:lnTo>
                    <a:pt x="9747" y="4395"/>
                  </a:lnTo>
                  <a:lnTo>
                    <a:pt x="5374" y="0"/>
                  </a:lnTo>
                  <a:close/>
                </a:path>
              </a:pathLst>
            </a:custGeom>
            <a:solidFill>
              <a:srgbClr val="000000"/>
            </a:solidFill>
          </p:spPr>
          <p:txBody>
            <a:bodyPr wrap="square" lIns="0" tIns="0" rIns="0" bIns="0" rtlCol="0"/>
            <a:lstStyle/>
            <a:p>
              <a:endParaRPr/>
            </a:p>
          </p:txBody>
        </p:sp>
        <p:pic>
          <p:nvPicPr>
            <p:cNvPr id="185" name="object 57">
              <a:extLst>
                <a:ext uri="{FF2B5EF4-FFF2-40B4-BE49-F238E27FC236}">
                  <a16:creationId xmlns:a16="http://schemas.microsoft.com/office/drawing/2014/main" id="{D8D89C7E-C235-BFAA-2049-9C6A6F3D3189}"/>
                </a:ext>
              </a:extLst>
            </p:cNvPr>
            <p:cNvPicPr/>
            <p:nvPr/>
          </p:nvPicPr>
          <p:blipFill>
            <a:blip r:embed="rId18" cstate="print"/>
            <a:stretch>
              <a:fillRect/>
            </a:stretch>
          </p:blipFill>
          <p:spPr>
            <a:xfrm>
              <a:off x="12826901" y="2471014"/>
              <a:ext cx="2402732" cy="1762804"/>
            </a:xfrm>
            <a:prstGeom prst="rect">
              <a:avLst/>
            </a:prstGeom>
          </p:spPr>
        </p:pic>
        <p:pic>
          <p:nvPicPr>
            <p:cNvPr id="186" name="object 58">
              <a:extLst>
                <a:ext uri="{FF2B5EF4-FFF2-40B4-BE49-F238E27FC236}">
                  <a16:creationId xmlns:a16="http://schemas.microsoft.com/office/drawing/2014/main" id="{EE3052FA-4D4E-720E-14A3-15DE501381C6}"/>
                </a:ext>
              </a:extLst>
            </p:cNvPr>
            <p:cNvPicPr/>
            <p:nvPr/>
          </p:nvPicPr>
          <p:blipFill>
            <a:blip r:embed="rId19" cstate="print"/>
            <a:stretch>
              <a:fillRect/>
            </a:stretch>
          </p:blipFill>
          <p:spPr>
            <a:xfrm>
              <a:off x="14978164" y="3174353"/>
              <a:ext cx="58467" cy="65784"/>
            </a:xfrm>
            <a:prstGeom prst="rect">
              <a:avLst/>
            </a:prstGeom>
          </p:spPr>
        </p:pic>
        <p:pic>
          <p:nvPicPr>
            <p:cNvPr id="187" name="object 59">
              <a:extLst>
                <a:ext uri="{FF2B5EF4-FFF2-40B4-BE49-F238E27FC236}">
                  <a16:creationId xmlns:a16="http://schemas.microsoft.com/office/drawing/2014/main" id="{7BD8DC96-B6B0-057F-C755-AFFB8C740AB6}"/>
                </a:ext>
              </a:extLst>
            </p:cNvPr>
            <p:cNvPicPr/>
            <p:nvPr/>
          </p:nvPicPr>
          <p:blipFill>
            <a:blip r:embed="rId20" cstate="print"/>
            <a:stretch>
              <a:fillRect/>
            </a:stretch>
          </p:blipFill>
          <p:spPr>
            <a:xfrm>
              <a:off x="13606224" y="3174353"/>
              <a:ext cx="58472" cy="33858"/>
            </a:xfrm>
            <a:prstGeom prst="rect">
              <a:avLst/>
            </a:prstGeom>
          </p:spPr>
        </p:pic>
        <p:pic>
          <p:nvPicPr>
            <p:cNvPr id="188" name="object 60">
              <a:extLst>
                <a:ext uri="{FF2B5EF4-FFF2-40B4-BE49-F238E27FC236}">
                  <a16:creationId xmlns:a16="http://schemas.microsoft.com/office/drawing/2014/main" id="{519A98AF-8176-D36C-7902-E9F52B8B63C5}"/>
                </a:ext>
              </a:extLst>
            </p:cNvPr>
            <p:cNvPicPr/>
            <p:nvPr/>
          </p:nvPicPr>
          <p:blipFill>
            <a:blip r:embed="rId21" cstate="print"/>
            <a:stretch>
              <a:fillRect/>
            </a:stretch>
          </p:blipFill>
          <p:spPr>
            <a:xfrm>
              <a:off x="13476610" y="3174353"/>
              <a:ext cx="11482" cy="70695"/>
            </a:xfrm>
            <a:prstGeom prst="rect">
              <a:avLst/>
            </a:prstGeom>
          </p:spPr>
        </p:pic>
        <p:pic>
          <p:nvPicPr>
            <p:cNvPr id="189" name="object 61">
              <a:extLst>
                <a:ext uri="{FF2B5EF4-FFF2-40B4-BE49-F238E27FC236}">
                  <a16:creationId xmlns:a16="http://schemas.microsoft.com/office/drawing/2014/main" id="{836DB643-A6A4-E0DC-846A-3B5EBF2204B2}"/>
                </a:ext>
              </a:extLst>
            </p:cNvPr>
            <p:cNvPicPr/>
            <p:nvPr/>
          </p:nvPicPr>
          <p:blipFill>
            <a:blip r:embed="rId22" cstate="print"/>
            <a:stretch>
              <a:fillRect/>
            </a:stretch>
          </p:blipFill>
          <p:spPr>
            <a:xfrm>
              <a:off x="14673290" y="3189872"/>
              <a:ext cx="58615" cy="115144"/>
            </a:xfrm>
            <a:prstGeom prst="rect">
              <a:avLst/>
            </a:prstGeom>
          </p:spPr>
        </p:pic>
        <p:pic>
          <p:nvPicPr>
            <p:cNvPr id="190" name="object 62">
              <a:extLst>
                <a:ext uri="{FF2B5EF4-FFF2-40B4-BE49-F238E27FC236}">
                  <a16:creationId xmlns:a16="http://schemas.microsoft.com/office/drawing/2014/main" id="{049C36A6-230D-6086-35FC-DF6657D0A709}"/>
                </a:ext>
              </a:extLst>
            </p:cNvPr>
            <p:cNvPicPr/>
            <p:nvPr/>
          </p:nvPicPr>
          <p:blipFill>
            <a:blip r:embed="rId23" cstate="print"/>
            <a:stretch>
              <a:fillRect/>
            </a:stretch>
          </p:blipFill>
          <p:spPr>
            <a:xfrm>
              <a:off x="14368560" y="3514881"/>
              <a:ext cx="58615" cy="158696"/>
            </a:xfrm>
            <a:prstGeom prst="rect">
              <a:avLst/>
            </a:prstGeom>
          </p:spPr>
        </p:pic>
        <p:pic>
          <p:nvPicPr>
            <p:cNvPr id="191" name="object 63">
              <a:extLst>
                <a:ext uri="{FF2B5EF4-FFF2-40B4-BE49-F238E27FC236}">
                  <a16:creationId xmlns:a16="http://schemas.microsoft.com/office/drawing/2014/main" id="{DB6F92B1-A5AF-7EEC-79B5-FC5F79555F59}"/>
                </a:ext>
              </a:extLst>
            </p:cNvPr>
            <p:cNvPicPr/>
            <p:nvPr/>
          </p:nvPicPr>
          <p:blipFill>
            <a:blip r:embed="rId24" cstate="print"/>
            <a:stretch>
              <a:fillRect/>
            </a:stretch>
          </p:blipFill>
          <p:spPr>
            <a:xfrm>
              <a:off x="14216266" y="3536199"/>
              <a:ext cx="58030" cy="207033"/>
            </a:xfrm>
            <a:prstGeom prst="rect">
              <a:avLst/>
            </a:prstGeom>
          </p:spPr>
        </p:pic>
        <p:pic>
          <p:nvPicPr>
            <p:cNvPr id="192" name="object 64">
              <a:extLst>
                <a:ext uri="{FF2B5EF4-FFF2-40B4-BE49-F238E27FC236}">
                  <a16:creationId xmlns:a16="http://schemas.microsoft.com/office/drawing/2014/main" id="{25BBC95C-C7D7-065D-0409-166210B89AB7}"/>
                </a:ext>
              </a:extLst>
            </p:cNvPr>
            <p:cNvPicPr/>
            <p:nvPr/>
          </p:nvPicPr>
          <p:blipFill>
            <a:blip r:embed="rId25" cstate="print"/>
            <a:stretch>
              <a:fillRect/>
            </a:stretch>
          </p:blipFill>
          <p:spPr>
            <a:xfrm>
              <a:off x="14368560" y="2794680"/>
              <a:ext cx="738504" cy="379674"/>
            </a:xfrm>
            <a:prstGeom prst="rect">
              <a:avLst/>
            </a:prstGeom>
          </p:spPr>
        </p:pic>
        <p:pic>
          <p:nvPicPr>
            <p:cNvPr id="193" name="object 65">
              <a:extLst>
                <a:ext uri="{FF2B5EF4-FFF2-40B4-BE49-F238E27FC236}">
                  <a16:creationId xmlns:a16="http://schemas.microsoft.com/office/drawing/2014/main" id="{3544DD20-F9E8-5D7D-AA5A-06DCBD68E7CA}"/>
                </a:ext>
              </a:extLst>
            </p:cNvPr>
            <p:cNvPicPr/>
            <p:nvPr/>
          </p:nvPicPr>
          <p:blipFill>
            <a:blip r:embed="rId26" cstate="print"/>
            <a:stretch>
              <a:fillRect/>
            </a:stretch>
          </p:blipFill>
          <p:spPr>
            <a:xfrm>
              <a:off x="14215672" y="3001183"/>
              <a:ext cx="62793" cy="173170"/>
            </a:xfrm>
            <a:prstGeom prst="rect">
              <a:avLst/>
            </a:prstGeom>
          </p:spPr>
        </p:pic>
        <p:pic>
          <p:nvPicPr>
            <p:cNvPr id="194" name="object 66">
              <a:extLst>
                <a:ext uri="{FF2B5EF4-FFF2-40B4-BE49-F238E27FC236}">
                  <a16:creationId xmlns:a16="http://schemas.microsoft.com/office/drawing/2014/main" id="{493C5E60-11D2-FE19-AD77-BC47B47D345C}"/>
                </a:ext>
              </a:extLst>
            </p:cNvPr>
            <p:cNvPicPr/>
            <p:nvPr/>
          </p:nvPicPr>
          <p:blipFill>
            <a:blip r:embed="rId27" cstate="print"/>
            <a:stretch>
              <a:fillRect/>
            </a:stretch>
          </p:blipFill>
          <p:spPr>
            <a:xfrm>
              <a:off x="14042654" y="3006112"/>
              <a:ext cx="134775" cy="168241"/>
            </a:xfrm>
            <a:prstGeom prst="rect">
              <a:avLst/>
            </a:prstGeom>
          </p:spPr>
        </p:pic>
        <p:pic>
          <p:nvPicPr>
            <p:cNvPr id="195" name="object 67">
              <a:extLst>
                <a:ext uri="{FF2B5EF4-FFF2-40B4-BE49-F238E27FC236}">
                  <a16:creationId xmlns:a16="http://schemas.microsoft.com/office/drawing/2014/main" id="{02431869-9A75-7BC1-B3DB-50D5825E488D}"/>
                </a:ext>
              </a:extLst>
            </p:cNvPr>
            <p:cNvPicPr/>
            <p:nvPr/>
          </p:nvPicPr>
          <p:blipFill>
            <a:blip r:embed="rId28" cstate="print"/>
            <a:stretch>
              <a:fillRect/>
            </a:stretch>
          </p:blipFill>
          <p:spPr>
            <a:xfrm>
              <a:off x="15131493" y="3124088"/>
              <a:ext cx="58020" cy="50266"/>
            </a:xfrm>
            <a:prstGeom prst="rect">
              <a:avLst/>
            </a:prstGeom>
          </p:spPr>
        </p:pic>
        <p:pic>
          <p:nvPicPr>
            <p:cNvPr id="196" name="object 68">
              <a:extLst>
                <a:ext uri="{FF2B5EF4-FFF2-40B4-BE49-F238E27FC236}">
                  <a16:creationId xmlns:a16="http://schemas.microsoft.com/office/drawing/2014/main" id="{BC06E202-0B66-68AB-75F5-C59166C2000E}"/>
                </a:ext>
              </a:extLst>
            </p:cNvPr>
            <p:cNvPicPr/>
            <p:nvPr/>
          </p:nvPicPr>
          <p:blipFill>
            <a:blip r:embed="rId29" cstate="print"/>
            <a:stretch>
              <a:fillRect/>
            </a:stretch>
          </p:blipFill>
          <p:spPr>
            <a:xfrm>
              <a:off x="13911544" y="3130807"/>
              <a:ext cx="58020" cy="43547"/>
            </a:xfrm>
            <a:prstGeom prst="rect">
              <a:avLst/>
            </a:prstGeom>
          </p:spPr>
        </p:pic>
        <p:sp>
          <p:nvSpPr>
            <p:cNvPr id="197" name="object 69">
              <a:extLst>
                <a:ext uri="{FF2B5EF4-FFF2-40B4-BE49-F238E27FC236}">
                  <a16:creationId xmlns:a16="http://schemas.microsoft.com/office/drawing/2014/main" id="{CFF7AEED-FE69-6A28-5427-565822DDEE16}"/>
                </a:ext>
              </a:extLst>
            </p:cNvPr>
            <p:cNvSpPr/>
            <p:nvPr/>
          </p:nvSpPr>
          <p:spPr>
            <a:xfrm>
              <a:off x="13315107" y="3128991"/>
              <a:ext cx="34656" cy="32345"/>
            </a:xfrm>
            <a:custGeom>
              <a:avLst/>
              <a:gdLst/>
              <a:ahLst/>
              <a:cxnLst/>
              <a:rect l="l" t="t" r="r" b="b"/>
              <a:pathLst>
                <a:path w="57150" h="53339">
                  <a:moveTo>
                    <a:pt x="33631" y="0"/>
                  </a:moveTo>
                  <a:lnTo>
                    <a:pt x="23139" y="0"/>
                  </a:lnTo>
                  <a:lnTo>
                    <a:pt x="23139" y="20297"/>
                  </a:lnTo>
                  <a:lnTo>
                    <a:pt x="3636" y="13252"/>
                  </a:lnTo>
                  <a:lnTo>
                    <a:pt x="0" y="23279"/>
                  </a:lnTo>
                  <a:lnTo>
                    <a:pt x="19885" y="29699"/>
                  </a:lnTo>
                  <a:lnTo>
                    <a:pt x="7502" y="46721"/>
                  </a:lnTo>
                  <a:lnTo>
                    <a:pt x="16734" y="53141"/>
                  </a:lnTo>
                  <a:lnTo>
                    <a:pt x="28691" y="35427"/>
                  </a:lnTo>
                  <a:lnTo>
                    <a:pt x="40485" y="53141"/>
                  </a:lnTo>
                  <a:lnTo>
                    <a:pt x="49430" y="46721"/>
                  </a:lnTo>
                  <a:lnTo>
                    <a:pt x="37231" y="29699"/>
                  </a:lnTo>
                  <a:lnTo>
                    <a:pt x="56932" y="23279"/>
                  </a:lnTo>
                  <a:lnTo>
                    <a:pt x="53354" y="13318"/>
                  </a:lnTo>
                  <a:lnTo>
                    <a:pt x="33631" y="20106"/>
                  </a:lnTo>
                  <a:lnTo>
                    <a:pt x="33631" y="0"/>
                  </a:lnTo>
                  <a:close/>
                </a:path>
              </a:pathLst>
            </a:custGeom>
            <a:solidFill>
              <a:srgbClr val="993D96"/>
            </a:solidFill>
          </p:spPr>
          <p:txBody>
            <a:bodyPr wrap="square" lIns="0" tIns="0" rIns="0" bIns="0" rtlCol="0"/>
            <a:lstStyle/>
            <a:p>
              <a:endParaRPr/>
            </a:p>
          </p:txBody>
        </p:sp>
        <p:sp>
          <p:nvSpPr>
            <p:cNvPr id="198" name="object 10">
              <a:extLst>
                <a:ext uri="{FF2B5EF4-FFF2-40B4-BE49-F238E27FC236}">
                  <a16:creationId xmlns:a16="http://schemas.microsoft.com/office/drawing/2014/main" id="{E7FED7B1-8566-1C06-0060-4605E567C0F0}"/>
                </a:ext>
              </a:extLst>
            </p:cNvPr>
            <p:cNvSpPr txBox="1"/>
            <p:nvPr/>
          </p:nvSpPr>
          <p:spPr>
            <a:xfrm>
              <a:off x="12613978" y="2773143"/>
              <a:ext cx="177130" cy="120961"/>
            </a:xfrm>
            <a:prstGeom prst="rect">
              <a:avLst/>
            </a:prstGeom>
          </p:spPr>
          <p:txBody>
            <a:bodyPr vert="horz" wrap="square" lIns="0" tIns="8856" rIns="0" bIns="0" rtlCol="0">
              <a:spAutoFit/>
            </a:bodyPr>
            <a:lstStyle/>
            <a:p>
              <a:pPr marL="7701" algn="r">
                <a:spcBef>
                  <a:spcPts val="69"/>
                </a:spcBef>
              </a:pPr>
              <a:r>
                <a:rPr sz="728" spc="-15">
                  <a:solidFill>
                    <a:srgbClr val="22346A"/>
                  </a:solidFill>
                  <a:latin typeface="Arial"/>
                  <a:cs typeface="Arial"/>
                </a:rPr>
                <a:t>0,</a:t>
              </a:r>
              <a:r>
                <a:rPr lang="es-ES" sz="728" spc="-15">
                  <a:solidFill>
                    <a:srgbClr val="22346A"/>
                  </a:solidFill>
                  <a:latin typeface="Arial"/>
                  <a:cs typeface="Arial"/>
                </a:rPr>
                <a:t>0</a:t>
              </a:r>
              <a:endParaRPr sz="728">
                <a:latin typeface="Arial"/>
                <a:cs typeface="Arial"/>
              </a:endParaRPr>
            </a:p>
          </p:txBody>
        </p:sp>
        <p:sp>
          <p:nvSpPr>
            <p:cNvPr id="199" name="object 10">
              <a:extLst>
                <a:ext uri="{FF2B5EF4-FFF2-40B4-BE49-F238E27FC236}">
                  <a16:creationId xmlns:a16="http://schemas.microsoft.com/office/drawing/2014/main" id="{3ADF6641-7064-2D7F-B370-4A264B06E586}"/>
                </a:ext>
              </a:extLst>
            </p:cNvPr>
            <p:cNvSpPr txBox="1"/>
            <p:nvPr/>
          </p:nvSpPr>
          <p:spPr>
            <a:xfrm>
              <a:off x="12613978" y="2427068"/>
              <a:ext cx="177130" cy="120961"/>
            </a:xfrm>
            <a:prstGeom prst="rect">
              <a:avLst/>
            </a:prstGeom>
          </p:spPr>
          <p:txBody>
            <a:bodyPr vert="horz" wrap="square" lIns="0" tIns="8856" rIns="0" bIns="0" rtlCol="0">
              <a:spAutoFit/>
            </a:bodyPr>
            <a:lstStyle/>
            <a:p>
              <a:pPr marL="7701" algn="r">
                <a:spcBef>
                  <a:spcPts val="69"/>
                </a:spcBef>
              </a:pPr>
              <a:r>
                <a:rPr sz="728" spc="-15">
                  <a:solidFill>
                    <a:srgbClr val="22346A"/>
                  </a:solidFill>
                  <a:latin typeface="Arial"/>
                  <a:cs typeface="Arial"/>
                </a:rPr>
                <a:t>0,2</a:t>
              </a:r>
              <a:endParaRPr sz="728">
                <a:latin typeface="Arial"/>
                <a:cs typeface="Arial"/>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733C4-E8BF-75BF-4DD6-9855034D5A01}"/>
            </a:ext>
          </a:extLst>
        </p:cNvPr>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D48AEB0F-1216-CC18-18E2-398D4ECEC1BF}"/>
              </a:ext>
            </a:extLst>
          </p:cNvPr>
          <p:cNvSpPr/>
          <p:nvPr/>
        </p:nvSpPr>
        <p:spPr>
          <a:xfrm>
            <a:off x="551880" y="1588868"/>
            <a:ext cx="11042473" cy="953126"/>
          </a:xfrm>
          <a:prstGeom prst="roundRect">
            <a:avLst>
              <a:gd name="adj" fmla="val 8228"/>
            </a:avLst>
          </a:prstGeom>
          <a:gradFill flip="none" rotWithShape="1">
            <a:gsLst>
              <a:gs pos="0">
                <a:schemeClr val="accent3"/>
              </a:gs>
              <a:gs pos="100000">
                <a:schemeClr val="accent3"/>
              </a:gs>
              <a:gs pos="60000">
                <a:schemeClr val="accent1"/>
              </a:gs>
              <a:gs pos="40000">
                <a:schemeClr val="accent1"/>
              </a:gs>
            </a:gsLst>
            <a:lin ang="135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0" name="CuadroTexto 9">
            <a:extLst>
              <a:ext uri="{FF2B5EF4-FFF2-40B4-BE49-F238E27FC236}">
                <a16:creationId xmlns:a16="http://schemas.microsoft.com/office/drawing/2014/main" id="{43191F82-BFC0-133C-C709-639353BE517A}"/>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chemeClr val="bg1"/>
                </a:solidFill>
                <a:effectLst/>
                <a:uLnTx/>
                <a:uFillTx/>
                <a:latin typeface="+mj-lt"/>
                <a:ea typeface="+mn-ea"/>
                <a:cs typeface="+mn-cs"/>
              </a:rPr>
              <a:t>CONTROL - Rapidez de acción</a:t>
            </a:r>
            <a:r>
              <a:rPr kumimoji="0" lang="es-ES_tradnl" sz="2400" b="1" i="0" u="none" strike="noStrike" kern="1200" cap="none" spc="0" normalizeH="0" baseline="30000" noProof="0">
                <a:ln>
                  <a:noFill/>
                </a:ln>
                <a:solidFill>
                  <a:schemeClr val="bg1"/>
                </a:solidFill>
                <a:effectLst/>
                <a:uLnTx/>
                <a:uFillTx/>
                <a:latin typeface="+mj-lt"/>
                <a:ea typeface="+mn-ea"/>
                <a:cs typeface="+mn-cs"/>
              </a:rPr>
              <a:t>1</a:t>
            </a:r>
          </a:p>
        </p:txBody>
      </p:sp>
      <p:sp>
        <p:nvSpPr>
          <p:cNvPr id="12" name="Rectángulo redondeado 11">
            <a:extLst>
              <a:ext uri="{FF2B5EF4-FFF2-40B4-BE49-F238E27FC236}">
                <a16:creationId xmlns:a16="http://schemas.microsoft.com/office/drawing/2014/main" id="{1A94448D-30F4-E2DC-FC9B-EF196D81024C}"/>
              </a:ext>
            </a:extLst>
          </p:cNvPr>
          <p:cNvSpPr/>
          <p:nvPr/>
        </p:nvSpPr>
        <p:spPr>
          <a:xfrm>
            <a:off x="551880" y="2643091"/>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3" name="Rectángulo 12">
            <a:extLst>
              <a:ext uri="{FF2B5EF4-FFF2-40B4-BE49-F238E27FC236}">
                <a16:creationId xmlns:a16="http://schemas.microsoft.com/office/drawing/2014/main" id="{BB302C54-CBC3-669A-DD1A-9240AC5D0011}"/>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R="0" lvl="0" algn="l" defTabSz="914400" rtl="0" eaLnBrk="1" fontAlgn="auto" latinLnBrk="0" hangingPunct="1">
              <a:lnSpc>
                <a:spcPct val="100000"/>
              </a:lnSpc>
              <a:spcBef>
                <a:spcPts val="0"/>
              </a:spcBef>
              <a:spcAft>
                <a:spcPts val="600"/>
              </a:spcAft>
              <a:buClrTx/>
              <a:buSzTx/>
              <a:tabLst/>
              <a:defRPr/>
            </a:pPr>
            <a:r>
              <a:rPr kumimoji="0" lang="es-ES" sz="1800" b="0" i="0" u="none" strike="noStrike" kern="1200" cap="none" spc="0" normalizeH="0" baseline="0" noProof="0">
                <a:ln>
                  <a:noFill/>
                </a:ln>
                <a:solidFill>
                  <a:srgbClr val="213468"/>
                </a:solidFill>
                <a:effectLst/>
                <a:uLnTx/>
                <a:uFillTx/>
                <a:ea typeface="+mn-ea"/>
                <a:cs typeface="+mn-cs"/>
              </a:rPr>
              <a:t>EBGLYSS</a:t>
            </a:r>
            <a:r>
              <a:rPr kumimoji="0" lang="es-ES" sz="1800" b="0" i="0" u="none" strike="noStrike" kern="1200" cap="none" spc="0" normalizeH="0" baseline="30000" noProof="0">
                <a:ln>
                  <a:noFill/>
                </a:ln>
                <a:solidFill>
                  <a:srgbClr val="213468"/>
                </a:solidFill>
                <a:effectLst/>
                <a:uLnTx/>
                <a:uFillTx/>
                <a:ea typeface="+mn-ea"/>
                <a:cs typeface="+mn-cs"/>
              </a:rPr>
              <a:t>®</a:t>
            </a:r>
            <a:r>
              <a:rPr kumimoji="0" lang="es-ES" sz="1800" b="0" i="0" u="none" strike="noStrike" kern="1200" cap="none" spc="0" normalizeH="0" baseline="0" noProof="0">
                <a:ln>
                  <a:noFill/>
                </a:ln>
                <a:solidFill>
                  <a:srgbClr val="213468"/>
                </a:solidFill>
                <a:effectLst/>
                <a:uLnTx/>
                <a:uFillTx/>
                <a:ea typeface="+mn-ea"/>
                <a:cs typeface="+mn-cs"/>
              </a:rPr>
              <a:t>: mejoras significativas </a:t>
            </a:r>
            <a:r>
              <a:rPr kumimoji="0" lang="es-ES" sz="1800" b="0" i="0" u="none" strike="noStrike" kern="1200" cap="none" spc="0" normalizeH="0" baseline="0" noProof="0">
                <a:ln>
                  <a:noFill/>
                </a:ln>
                <a:solidFill>
                  <a:srgbClr val="1F2F53"/>
                </a:solidFill>
                <a:effectLst/>
                <a:uLnTx/>
                <a:uFillTx/>
                <a:ea typeface="+mn-ea"/>
                <a:cs typeface="+mn-cs"/>
              </a:rPr>
              <a:t>en el </a:t>
            </a:r>
            <a:r>
              <a:rPr kumimoji="0" lang="es-ES" sz="1800" b="1" i="0" u="none" strike="noStrike" kern="1200" cap="none" spc="0" normalizeH="0" baseline="0" noProof="0">
                <a:ln>
                  <a:noFill/>
                </a:ln>
                <a:solidFill>
                  <a:srgbClr val="1F2F53"/>
                </a:solidFill>
                <a:effectLst/>
                <a:uLnTx/>
                <a:uFillTx/>
                <a:ea typeface="+mn-ea"/>
                <a:cs typeface="+mn-cs"/>
              </a:rPr>
              <a:t>prurito </a:t>
            </a:r>
            <a:r>
              <a:rPr kumimoji="0" lang="es-ES" sz="1800" b="0" i="0" u="none" strike="noStrike" kern="1200" cap="none" spc="0" normalizeH="0" baseline="0" noProof="0">
                <a:ln>
                  <a:noFill/>
                </a:ln>
                <a:solidFill>
                  <a:srgbClr val="1F2F53"/>
                </a:solidFill>
                <a:effectLst/>
                <a:uLnTx/>
                <a:uFillTx/>
                <a:ea typeface="+mn-ea"/>
                <a:cs typeface="+mn-cs"/>
              </a:rPr>
              <a:t>desde los primeros días </a:t>
            </a:r>
            <a:r>
              <a:rPr kumimoji="0" lang="es-ES" sz="1800" b="1" i="0" u="none" strike="noStrike" kern="1200" cap="none" spc="0" normalizeH="0" baseline="0" noProof="0">
                <a:ln>
                  <a:noFill/>
                </a:ln>
                <a:solidFill>
                  <a:srgbClr val="1F2F53"/>
                </a:solidFill>
                <a:effectLst/>
                <a:uLnTx/>
                <a:uFillTx/>
                <a:ea typeface="+mn-ea"/>
                <a:cs typeface="+mn-cs"/>
              </a:rPr>
              <a:t>(día 2 y 10)</a:t>
            </a:r>
            <a:r>
              <a:rPr kumimoji="0" lang="es-ES" sz="1800" b="1" i="0" u="none" strike="noStrike" kern="1200" cap="none" spc="0" normalizeH="0" baseline="30000" noProof="0">
                <a:ln>
                  <a:noFill/>
                </a:ln>
                <a:solidFill>
                  <a:srgbClr val="1F2F53"/>
                </a:solidFill>
                <a:effectLst/>
                <a:uLnTx/>
                <a:uFillTx/>
                <a:ea typeface="+mn-ea"/>
                <a:cs typeface="+mn-cs"/>
              </a:rPr>
              <a:t>1</a:t>
            </a:r>
          </a:p>
        </p:txBody>
      </p:sp>
      <p:sp>
        <p:nvSpPr>
          <p:cNvPr id="15" name="Rectángulo redondeado 14">
            <a:extLst>
              <a:ext uri="{FF2B5EF4-FFF2-40B4-BE49-F238E27FC236}">
                <a16:creationId xmlns:a16="http://schemas.microsoft.com/office/drawing/2014/main" id="{9119C728-C53C-D1AD-B854-A80C0BE0E299}"/>
              </a:ext>
            </a:extLst>
          </p:cNvPr>
          <p:cNvSpPr/>
          <p:nvPr/>
        </p:nvSpPr>
        <p:spPr>
          <a:xfrm>
            <a:off x="551880" y="3692306"/>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6" name="Rectángulo 15">
            <a:extLst>
              <a:ext uri="{FF2B5EF4-FFF2-40B4-BE49-F238E27FC236}">
                <a16:creationId xmlns:a16="http://schemas.microsoft.com/office/drawing/2014/main" id="{F46AC08B-3D83-CBE0-FEB7-1D3BD6E21879}"/>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a:spcAft>
                <a:spcPts val="600"/>
              </a:spcAft>
              <a:defRPr/>
            </a:pPr>
            <a:r>
              <a:rPr kumimoji="0" lang="es-ES" sz="1800" b="0" i="0" u="none" strike="noStrike" kern="1200" cap="none" spc="0" normalizeH="0" baseline="0" noProof="0">
                <a:ln>
                  <a:noFill/>
                </a:ln>
                <a:solidFill>
                  <a:schemeClr val="accent1"/>
                </a:solidFill>
                <a:effectLst/>
                <a:uLnTx/>
                <a:uFillTx/>
                <a:ea typeface="+mn-ea"/>
                <a:cs typeface="+mn-cs"/>
              </a:rPr>
              <a:t>EBGLYSS</a:t>
            </a:r>
            <a:r>
              <a:rPr kumimoji="0" lang="es-ES" sz="1800" b="0" i="0" u="none" strike="noStrike" kern="1200" cap="none" spc="0" normalizeH="0" baseline="30000" noProof="0">
                <a:ln>
                  <a:noFill/>
                </a:ln>
                <a:solidFill>
                  <a:schemeClr val="accent1"/>
                </a:solidFill>
                <a:effectLst/>
                <a:uLnTx/>
                <a:uFillTx/>
                <a:ea typeface="+mn-ea"/>
                <a:cs typeface="+mn-cs"/>
              </a:rPr>
              <a:t>®</a:t>
            </a:r>
            <a:r>
              <a:rPr kumimoji="0" lang="es-ES" sz="1800" b="0" i="0" u="none" strike="noStrike" kern="1200" cap="none" spc="0" normalizeH="0" baseline="0" noProof="0">
                <a:ln>
                  <a:noFill/>
                </a:ln>
                <a:solidFill>
                  <a:schemeClr val="accent1"/>
                </a:solidFill>
                <a:effectLst/>
                <a:uLnTx/>
                <a:uFillTx/>
                <a:ea typeface="+mn-ea"/>
                <a:cs typeface="+mn-cs"/>
              </a:rPr>
              <a:t>: mejoras significativas en la </a:t>
            </a:r>
            <a:r>
              <a:rPr kumimoji="0" lang="es-ES" sz="1800" b="1" i="0" u="none" strike="noStrike" kern="1200" cap="none" spc="0" normalizeH="0" baseline="0" noProof="0">
                <a:ln>
                  <a:noFill/>
                </a:ln>
                <a:solidFill>
                  <a:schemeClr val="accent1"/>
                </a:solidFill>
                <a:effectLst/>
                <a:uLnTx/>
                <a:uFillTx/>
                <a:ea typeface="+mn-ea"/>
                <a:cs typeface="+mn-cs"/>
              </a:rPr>
              <a:t>pérdida de sueño </a:t>
            </a:r>
            <a:r>
              <a:rPr kumimoji="0" lang="es-ES" sz="1800" b="0" i="0" u="none" strike="noStrike" kern="1200" cap="none" spc="0" normalizeH="0" baseline="0" noProof="0">
                <a:ln>
                  <a:noFill/>
                </a:ln>
                <a:solidFill>
                  <a:schemeClr val="accent1"/>
                </a:solidFill>
                <a:effectLst/>
                <a:uLnTx/>
                <a:uFillTx/>
                <a:ea typeface="+mn-ea"/>
                <a:cs typeface="+mn-cs"/>
              </a:rPr>
              <a:t>debido al picor desde el </a:t>
            </a:r>
            <a:r>
              <a:rPr kumimoji="0" lang="es-ES" sz="1800" b="1" i="0" u="none" strike="noStrike" kern="1200" cap="none" spc="0" normalizeH="0" baseline="0" noProof="0">
                <a:ln>
                  <a:noFill/>
                </a:ln>
                <a:solidFill>
                  <a:schemeClr val="accent1"/>
                </a:solidFill>
                <a:effectLst/>
                <a:uLnTx/>
                <a:uFillTx/>
                <a:ea typeface="+mn-ea"/>
                <a:cs typeface="+mn-cs"/>
              </a:rPr>
              <a:t>3</a:t>
            </a:r>
            <a:r>
              <a:rPr lang="es-ES" b="1">
                <a:solidFill>
                  <a:schemeClr val="accent1"/>
                </a:solidFill>
              </a:rPr>
              <a:t>º</a:t>
            </a:r>
            <a:r>
              <a:rPr kumimoji="0" lang="es-ES" sz="1800" b="1" i="0" u="none" strike="noStrike" kern="1200" cap="none" spc="0" normalizeH="0" baseline="0" noProof="0">
                <a:ln>
                  <a:noFill/>
                </a:ln>
                <a:solidFill>
                  <a:schemeClr val="accent1"/>
                </a:solidFill>
                <a:effectLst/>
                <a:uLnTx/>
                <a:uFillTx/>
                <a:ea typeface="+mn-ea"/>
                <a:cs typeface="+mn-cs"/>
              </a:rPr>
              <a:t> día </a:t>
            </a:r>
            <a:r>
              <a:rPr kumimoji="0" lang="es-ES" sz="1800" b="0" i="0" u="none" strike="noStrike" kern="1200" cap="none" spc="0" normalizeH="0" baseline="0" noProof="0">
                <a:ln>
                  <a:noFill/>
                </a:ln>
                <a:solidFill>
                  <a:schemeClr val="accent1"/>
                </a:solidFill>
                <a:effectLst/>
                <a:uLnTx/>
                <a:uFillTx/>
                <a:ea typeface="+mn-ea"/>
                <a:cs typeface="+mn-cs"/>
              </a:rPr>
              <a:t>de tratamiento</a:t>
            </a:r>
            <a:r>
              <a:rPr kumimoji="0" lang="es-ES" sz="1800" b="1" i="0" u="none" strike="noStrike" kern="1200" cap="none" spc="0" normalizeH="0" baseline="30000" noProof="0">
                <a:ln>
                  <a:noFill/>
                </a:ln>
                <a:solidFill>
                  <a:schemeClr val="accent1"/>
                </a:solidFill>
                <a:effectLst/>
                <a:uLnTx/>
                <a:uFillTx/>
                <a:ea typeface="+mn-ea"/>
                <a:cs typeface="+mn-cs"/>
              </a:rPr>
              <a:t>1</a:t>
            </a:r>
          </a:p>
        </p:txBody>
      </p:sp>
      <p:sp>
        <p:nvSpPr>
          <p:cNvPr id="9" name="CuadroTexto 8">
            <a:extLst>
              <a:ext uri="{FF2B5EF4-FFF2-40B4-BE49-F238E27FC236}">
                <a16:creationId xmlns:a16="http://schemas.microsoft.com/office/drawing/2014/main" id="{E6E76967-C592-AC97-6961-71B9A03B9195}"/>
              </a:ext>
            </a:extLst>
          </p:cNvPr>
          <p:cNvSpPr txBox="1"/>
          <p:nvPr/>
        </p:nvSpPr>
        <p:spPr>
          <a:xfrm>
            <a:off x="5423891" y="4555107"/>
            <a:ext cx="386313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s-ES" sz="600" b="1" i="0" u="none" strike="noStrike" kern="1200" cap="none" spc="0" normalizeH="0" baseline="0" noProof="0">
              <a:ln>
                <a:noFill/>
              </a:ln>
              <a:solidFill>
                <a:srgbClr val="6A4998"/>
              </a:solidFill>
              <a:effectLst/>
              <a:uLnTx/>
              <a:uFillTx/>
              <a:latin typeface="Aptos" panose="020B0004020202020204" pitchFamily="34" charset="0"/>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s-ES" sz="15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100" b="1" i="0" u="none" strike="noStrike" kern="1200" cap="none" spc="0" normalizeH="0" baseline="0" noProof="0">
              <a:ln>
                <a:noFill/>
              </a:ln>
              <a:solidFill>
                <a:srgbClr val="1F2F53"/>
              </a:solidFill>
              <a:effectLst/>
              <a:uLnTx/>
              <a:uFillTx/>
              <a:latin typeface="Aptos" panose="020B0004020202020204" pitchFamily="34" charset="0"/>
              <a:ea typeface="+mn-ea"/>
              <a:cs typeface="+mn-cs"/>
            </a:endParaRPr>
          </a:p>
        </p:txBody>
      </p:sp>
      <p:sp>
        <p:nvSpPr>
          <p:cNvPr id="14" name="CuadroTexto 13">
            <a:extLst>
              <a:ext uri="{FF2B5EF4-FFF2-40B4-BE49-F238E27FC236}">
                <a16:creationId xmlns:a16="http://schemas.microsoft.com/office/drawing/2014/main" id="{2ED0211D-7D24-0B86-751E-E9B7F048F653}"/>
              </a:ext>
            </a:extLst>
          </p:cNvPr>
          <p:cNvSpPr txBox="1"/>
          <p:nvPr/>
        </p:nvSpPr>
        <p:spPr>
          <a:xfrm>
            <a:off x="1436076" y="6217205"/>
            <a:ext cx="9079523" cy="415498"/>
          </a:xfrm>
          <a:prstGeom prst="rect">
            <a:avLst/>
          </a:prstGeom>
          <a:noFill/>
        </p:spPr>
        <p:txBody>
          <a:bodyPr wrap="square">
            <a:spAutoFit/>
          </a:bodyPr>
          <a:lstStyle/>
          <a:p>
            <a:pPr algn="just"/>
            <a:r>
              <a:rPr lang="es-ES" sz="700" b="1" i="0" u="none" strike="noStrike" baseline="0">
                <a:solidFill>
                  <a:schemeClr val="tx2"/>
                </a:solidFill>
              </a:rPr>
              <a:t>DA: </a:t>
            </a:r>
            <a:r>
              <a:rPr lang="es-ES" sz="700" i="0" u="none" strike="noStrike" baseline="0">
                <a:solidFill>
                  <a:schemeClr val="tx2"/>
                </a:solidFill>
              </a:rPr>
              <a:t>dermatitis atópica.</a:t>
            </a:r>
          </a:p>
          <a:p>
            <a:pPr algn="just"/>
            <a:r>
              <a:rPr lang="es-ES" sz="700" b="1" i="0" u="none" strike="noStrike" baseline="0">
                <a:solidFill>
                  <a:schemeClr val="tx2"/>
                </a:solidFill>
              </a:rPr>
              <a:t>1.</a:t>
            </a:r>
            <a:r>
              <a:rPr lang="es-ES" sz="700" b="0" i="0" u="none" strike="noStrike" baseline="0">
                <a:solidFill>
                  <a:schemeClr val="tx2"/>
                </a:solidFill>
              </a:rPr>
              <a:t> </a:t>
            </a:r>
            <a:r>
              <a:rPr lang="es-ES" sz="700" b="0" i="0" u="none" strike="noStrike" baseline="0" err="1">
                <a:solidFill>
                  <a:schemeClr val="tx2"/>
                </a:solidFill>
              </a:rPr>
              <a:t>Yosipovitch</a:t>
            </a:r>
            <a:r>
              <a:rPr lang="es-ES" sz="700" b="0" i="0" u="none" strike="noStrike" baseline="0">
                <a:solidFill>
                  <a:schemeClr val="tx2"/>
                </a:solidFill>
              </a:rPr>
              <a:t> G, </a:t>
            </a:r>
            <a:r>
              <a:rPr lang="es-ES" sz="700" b="0" i="1" u="none" strike="noStrike" baseline="0">
                <a:solidFill>
                  <a:schemeClr val="tx2"/>
                </a:solidFill>
              </a:rPr>
              <a:t>et al. </a:t>
            </a:r>
            <a:r>
              <a:rPr lang="es-ES" sz="700" b="0" i="0" u="none" strike="noStrike" baseline="0" err="1">
                <a:solidFill>
                  <a:schemeClr val="tx2"/>
                </a:solidFill>
              </a:rPr>
              <a:t>Lebrikizumab</a:t>
            </a:r>
            <a:r>
              <a:rPr lang="es-ES" sz="700" b="0" i="0" u="none" strike="noStrike" baseline="0">
                <a:solidFill>
                  <a:schemeClr val="tx2"/>
                </a:solidFill>
              </a:rPr>
              <a:t> </a:t>
            </a:r>
            <a:r>
              <a:rPr lang="es-ES" sz="700" b="0" i="0" u="none" strike="noStrike" baseline="0" err="1">
                <a:solidFill>
                  <a:schemeClr val="tx2"/>
                </a:solidFill>
              </a:rPr>
              <a:t>improved</a:t>
            </a:r>
            <a:r>
              <a:rPr lang="es-ES" sz="700" b="0" i="0" u="none" strike="noStrike" baseline="0">
                <a:solidFill>
                  <a:schemeClr val="tx2"/>
                </a:solidFill>
              </a:rPr>
              <a:t> </a:t>
            </a:r>
            <a:r>
              <a:rPr lang="es-ES" sz="700" b="0" i="0" u="none" strike="noStrike" baseline="0" err="1">
                <a:solidFill>
                  <a:schemeClr val="tx2"/>
                </a:solidFill>
              </a:rPr>
              <a:t>itch</a:t>
            </a:r>
            <a:r>
              <a:rPr lang="es-ES" sz="700" b="0" i="0" u="none" strike="noStrike" baseline="0">
                <a:solidFill>
                  <a:schemeClr val="tx2"/>
                </a:solidFill>
              </a:rPr>
              <a:t> and </a:t>
            </a:r>
            <a:r>
              <a:rPr lang="es-ES" sz="700" b="0" i="0" u="none" strike="noStrike" baseline="0" err="1">
                <a:solidFill>
                  <a:schemeClr val="tx2"/>
                </a:solidFill>
              </a:rPr>
              <a:t>reduced</a:t>
            </a:r>
            <a:r>
              <a:rPr lang="es-ES" sz="700" b="0" i="0" u="none" strike="noStrike" baseline="0">
                <a:solidFill>
                  <a:schemeClr val="tx2"/>
                </a:solidFill>
              </a:rPr>
              <a:t> </a:t>
            </a:r>
            <a:r>
              <a:rPr lang="es-ES" sz="700" b="0" i="0" u="none" strike="noStrike" baseline="0" err="1">
                <a:solidFill>
                  <a:schemeClr val="tx2"/>
                </a:solidFill>
              </a:rPr>
              <a:t>the</a:t>
            </a:r>
            <a:r>
              <a:rPr lang="es-ES" sz="700" b="0" i="0" u="none" strike="noStrike" baseline="0">
                <a:solidFill>
                  <a:schemeClr val="tx2"/>
                </a:solidFill>
              </a:rPr>
              <a:t> </a:t>
            </a:r>
            <a:r>
              <a:rPr lang="es-ES" sz="700" b="0" i="0" u="none" strike="noStrike" baseline="0" err="1">
                <a:solidFill>
                  <a:schemeClr val="tx2"/>
                </a:solidFill>
              </a:rPr>
              <a:t>extent</a:t>
            </a:r>
            <a:r>
              <a:rPr lang="es-ES" sz="700" b="0" i="0" u="none" strike="noStrike" baseline="0">
                <a:solidFill>
                  <a:schemeClr val="tx2"/>
                </a:solidFill>
              </a:rPr>
              <a:t> </a:t>
            </a:r>
            <a:r>
              <a:rPr lang="es-ES" sz="700" b="0" i="0" u="none" strike="noStrike" baseline="0" err="1">
                <a:solidFill>
                  <a:schemeClr val="tx2"/>
                </a:solidFill>
              </a:rPr>
              <a:t>of</a:t>
            </a:r>
            <a:r>
              <a:rPr lang="es-ES" sz="700" b="0" i="0" u="none" strike="noStrike" baseline="0">
                <a:solidFill>
                  <a:schemeClr val="tx2"/>
                </a:solidFill>
              </a:rPr>
              <a:t> </a:t>
            </a:r>
            <a:r>
              <a:rPr lang="es-ES" sz="700" b="0" i="0" u="none" strike="noStrike" baseline="0" err="1">
                <a:solidFill>
                  <a:schemeClr val="tx2"/>
                </a:solidFill>
              </a:rPr>
              <a:t>itch</a:t>
            </a:r>
            <a:r>
              <a:rPr lang="es-ES" sz="700" b="0" i="0" u="none" strike="noStrike" baseline="0">
                <a:solidFill>
                  <a:schemeClr val="tx2"/>
                </a:solidFill>
              </a:rPr>
              <a:t> </a:t>
            </a:r>
            <a:r>
              <a:rPr lang="es-ES" sz="700" b="0" i="0" u="none" strike="noStrike" baseline="0" err="1">
                <a:solidFill>
                  <a:schemeClr val="tx2"/>
                </a:solidFill>
              </a:rPr>
              <a:t>interference</a:t>
            </a:r>
            <a:r>
              <a:rPr lang="es-ES" sz="700" b="0" i="0" u="none" strike="noStrike" baseline="0">
                <a:solidFill>
                  <a:schemeClr val="tx2"/>
                </a:solidFill>
              </a:rPr>
              <a:t> </a:t>
            </a:r>
            <a:r>
              <a:rPr lang="es-ES" sz="700" b="0" i="0" u="none" strike="noStrike" baseline="0" err="1">
                <a:solidFill>
                  <a:schemeClr val="tx2"/>
                </a:solidFill>
              </a:rPr>
              <a:t>on</a:t>
            </a:r>
            <a:r>
              <a:rPr lang="es-ES" sz="700">
                <a:solidFill>
                  <a:schemeClr val="tx2"/>
                </a:solidFill>
              </a:rPr>
              <a:t> </a:t>
            </a:r>
            <a:r>
              <a:rPr lang="en-US" sz="700" b="0" i="0" u="none" strike="noStrike" baseline="0">
                <a:solidFill>
                  <a:schemeClr val="tx2"/>
                </a:solidFill>
              </a:rPr>
              <a:t>sleep in patients with moderate-to-severe atopic dermatitis: two randomized, placebo-controlled, phase III trials. Br J Dermatol. 2024;190(2):289-291.</a:t>
            </a:r>
            <a:endParaRPr lang="es-ES" sz="700">
              <a:solidFill>
                <a:schemeClr val="tx2"/>
              </a:solidFill>
            </a:endParaRPr>
          </a:p>
        </p:txBody>
      </p:sp>
      <p:sp>
        <p:nvSpPr>
          <p:cNvPr id="4" name="Título 1">
            <a:extLst>
              <a:ext uri="{FF2B5EF4-FFF2-40B4-BE49-F238E27FC236}">
                <a16:creationId xmlns:a16="http://schemas.microsoft.com/office/drawing/2014/main" id="{3475BAA2-28FC-698B-18B4-0D0B3D3C7DD5}"/>
              </a:ext>
            </a:extLst>
          </p:cNvPr>
          <p:cNvSpPr>
            <a:spLocks noGrp="1"/>
          </p:cNvSpPr>
          <p:nvPr>
            <p:ph type="title"/>
          </p:nvPr>
        </p:nvSpPr>
        <p:spPr>
          <a:xfrm>
            <a:off x="541058" y="211015"/>
            <a:ext cx="10710038" cy="640214"/>
          </a:xfrm>
        </p:spPr>
        <p:txBody>
          <a:bodyPr>
            <a:noAutofit/>
          </a:bodyPr>
          <a:lstStyle/>
          <a:p>
            <a:r>
              <a:rPr lang="es-ES"/>
              <a:t>EBGLYSS</a:t>
            </a:r>
            <a:r>
              <a:rPr lang="es-ES" baseline="30000"/>
              <a:t>®</a:t>
            </a:r>
            <a:r>
              <a:rPr lang="es-ES"/>
              <a:t> muestra rapidez de acción en la mejora del picor y la pérdida de sueño en la DA moderada a grave</a:t>
            </a:r>
            <a:r>
              <a:rPr lang="es-ES" baseline="30000" noProof="0"/>
              <a:t>1</a:t>
            </a:r>
            <a:endParaRPr lang="es-ES" baseline="30000"/>
          </a:p>
        </p:txBody>
      </p:sp>
      <p:sp>
        <p:nvSpPr>
          <p:cNvPr id="18" name="object 11">
            <a:extLst>
              <a:ext uri="{FF2B5EF4-FFF2-40B4-BE49-F238E27FC236}">
                <a16:creationId xmlns:a16="http://schemas.microsoft.com/office/drawing/2014/main" id="{6E53B3DB-0D32-4198-68E1-70F39BB9CD11}"/>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639969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17DA0-2A62-783E-E475-45E2A6AE16E8}"/>
            </a:ext>
          </a:extLst>
        </p:cNvPr>
        <p:cNvGrpSpPr/>
        <p:nvPr/>
      </p:nvGrpSpPr>
      <p:grpSpPr>
        <a:xfrm>
          <a:off x="0" y="0"/>
          <a:ext cx="0" cy="0"/>
          <a:chOff x="0" y="0"/>
          <a:chExt cx="0" cy="0"/>
        </a:xfrm>
      </p:grpSpPr>
      <p:graphicFrame>
        <p:nvGraphicFramePr>
          <p:cNvPr id="95" name="Gráfico 94">
            <a:extLst>
              <a:ext uri="{FF2B5EF4-FFF2-40B4-BE49-F238E27FC236}">
                <a16:creationId xmlns:a16="http://schemas.microsoft.com/office/drawing/2014/main" id="{0C77AD5C-2782-B268-066A-43CA17FF978A}"/>
              </a:ext>
            </a:extLst>
          </p:cNvPr>
          <p:cNvGraphicFramePr/>
          <p:nvPr>
            <p:extLst>
              <p:ext uri="{D42A27DB-BD31-4B8C-83A1-F6EECF244321}">
                <p14:modId xmlns:p14="http://schemas.microsoft.com/office/powerpoint/2010/main" val="648504871"/>
              </p:ext>
            </p:extLst>
          </p:nvPr>
        </p:nvGraphicFramePr>
        <p:xfrm>
          <a:off x="10248340" y="3301369"/>
          <a:ext cx="1660992" cy="146259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9" name="Gráfico 58">
            <a:extLst>
              <a:ext uri="{FF2B5EF4-FFF2-40B4-BE49-F238E27FC236}">
                <a16:creationId xmlns:a16="http://schemas.microsoft.com/office/drawing/2014/main" id="{01459E37-4D88-97D4-161E-FE2A9049CF0A}"/>
              </a:ext>
            </a:extLst>
          </p:cNvPr>
          <p:cNvGraphicFramePr/>
          <p:nvPr>
            <p:extLst>
              <p:ext uri="{D42A27DB-BD31-4B8C-83A1-F6EECF244321}">
                <p14:modId xmlns:p14="http://schemas.microsoft.com/office/powerpoint/2010/main" val="3239913272"/>
              </p:ext>
            </p:extLst>
          </p:nvPr>
        </p:nvGraphicFramePr>
        <p:xfrm>
          <a:off x="822253" y="2121828"/>
          <a:ext cx="1660992" cy="1462591"/>
        </p:xfrm>
        <a:graphic>
          <a:graphicData uri="http://schemas.openxmlformats.org/drawingml/2006/chart">
            <c:chart xmlns:c="http://schemas.openxmlformats.org/drawingml/2006/chart" xmlns:r="http://schemas.openxmlformats.org/officeDocument/2006/relationships" r:id="rId3"/>
          </a:graphicData>
        </a:graphic>
      </p:graphicFrame>
      <p:sp>
        <p:nvSpPr>
          <p:cNvPr id="3" name="CuadroTexto 2">
            <a:extLst>
              <a:ext uri="{FF2B5EF4-FFF2-40B4-BE49-F238E27FC236}">
                <a16:creationId xmlns:a16="http://schemas.microsoft.com/office/drawing/2014/main" id="{6DD338DE-7A45-DF76-0F75-6C23094E5837}"/>
              </a:ext>
            </a:extLst>
          </p:cNvPr>
          <p:cNvSpPr txBox="1"/>
          <p:nvPr/>
        </p:nvSpPr>
        <p:spPr>
          <a:xfrm>
            <a:off x="7963505" y="2673307"/>
            <a:ext cx="3677633" cy="523220"/>
          </a:xfrm>
          <a:prstGeom prst="rect">
            <a:avLst/>
          </a:prstGeom>
          <a:noFill/>
        </p:spPr>
        <p:txBody>
          <a:bodyPr wrap="square" rtlCol="0">
            <a:spAutoFit/>
          </a:bodyPr>
          <a:lstStyle/>
          <a:p>
            <a:pPr algn="ctr"/>
            <a:r>
              <a:rPr lang="es-ES" sz="1600" b="1">
                <a:solidFill>
                  <a:schemeClr val="accent2"/>
                </a:solidFill>
              </a:rPr>
              <a:t>Seguridad</a:t>
            </a:r>
          </a:p>
          <a:p>
            <a:pPr algn="ctr"/>
            <a:r>
              <a:rPr lang="es-ES" sz="1200">
                <a:solidFill>
                  <a:schemeClr val="accent1"/>
                </a:solidFill>
              </a:rPr>
              <a:t>Reacciones adversas en las primeras 16 semanas</a:t>
            </a:r>
            <a:r>
              <a:rPr lang="es-ES" sz="1200" baseline="30000">
                <a:solidFill>
                  <a:schemeClr val="accent1"/>
                </a:solidFill>
              </a:rPr>
              <a:t>3</a:t>
            </a:r>
          </a:p>
        </p:txBody>
      </p:sp>
      <p:sp>
        <p:nvSpPr>
          <p:cNvPr id="35" name="CuadroTexto 34">
            <a:extLst>
              <a:ext uri="{FF2B5EF4-FFF2-40B4-BE49-F238E27FC236}">
                <a16:creationId xmlns:a16="http://schemas.microsoft.com/office/drawing/2014/main" id="{DDDD3F76-9052-B9F9-FBC2-99392F0DC38C}"/>
              </a:ext>
            </a:extLst>
          </p:cNvPr>
          <p:cNvSpPr txBox="1"/>
          <p:nvPr/>
        </p:nvSpPr>
        <p:spPr>
          <a:xfrm>
            <a:off x="759675" y="3437218"/>
            <a:ext cx="1786148" cy="369332"/>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alcanzó un EASI-75 a la semana 16*</a:t>
            </a:r>
            <a:r>
              <a:rPr lang="es-ES" sz="900" baseline="30000">
                <a:solidFill>
                  <a:schemeClr val="accent1"/>
                </a:solidFill>
                <a:latin typeface="Arial" panose="020B0604020202020204" pitchFamily="34" charset="0"/>
                <a:cs typeface="Arial" panose="020B0604020202020204" pitchFamily="34" charset="0"/>
              </a:rPr>
              <a:t>1</a:t>
            </a:r>
          </a:p>
        </p:txBody>
      </p:sp>
      <p:sp>
        <p:nvSpPr>
          <p:cNvPr id="41" name="CuadroTexto 40">
            <a:extLst>
              <a:ext uri="{FF2B5EF4-FFF2-40B4-BE49-F238E27FC236}">
                <a16:creationId xmlns:a16="http://schemas.microsoft.com/office/drawing/2014/main" id="{B5C531CF-4E9B-DC15-096D-C49A08C5F9C0}"/>
              </a:ext>
            </a:extLst>
          </p:cNvPr>
          <p:cNvSpPr txBox="1"/>
          <p:nvPr/>
        </p:nvSpPr>
        <p:spPr>
          <a:xfrm>
            <a:off x="7982826" y="4791920"/>
            <a:ext cx="1244055" cy="276999"/>
          </a:xfrm>
          <a:prstGeom prst="rect">
            <a:avLst/>
          </a:prstGeom>
          <a:noFill/>
        </p:spPr>
        <p:txBody>
          <a:bodyPr wrap="square" rtlCol="0">
            <a:spAutoFit/>
          </a:bodyPr>
          <a:lstStyle/>
          <a:p>
            <a:r>
              <a:rPr lang="es-ES" sz="1200" b="1">
                <a:solidFill>
                  <a:schemeClr val="accent1"/>
                </a:solidFill>
              </a:rPr>
              <a:t>Conjuntivitis</a:t>
            </a:r>
          </a:p>
        </p:txBody>
      </p:sp>
      <p:sp>
        <p:nvSpPr>
          <p:cNvPr id="42" name="CuadroTexto 41">
            <a:extLst>
              <a:ext uri="{FF2B5EF4-FFF2-40B4-BE49-F238E27FC236}">
                <a16:creationId xmlns:a16="http://schemas.microsoft.com/office/drawing/2014/main" id="{57986883-54F2-7C74-164B-B960D0A50BB5}"/>
              </a:ext>
            </a:extLst>
          </p:cNvPr>
          <p:cNvSpPr txBox="1"/>
          <p:nvPr/>
        </p:nvSpPr>
        <p:spPr>
          <a:xfrm>
            <a:off x="9225885" y="4794095"/>
            <a:ext cx="1244055" cy="461665"/>
          </a:xfrm>
          <a:prstGeom prst="rect">
            <a:avLst/>
          </a:prstGeom>
          <a:noFill/>
        </p:spPr>
        <p:txBody>
          <a:bodyPr wrap="square" rtlCol="0">
            <a:spAutoFit/>
          </a:bodyPr>
          <a:lstStyle/>
          <a:p>
            <a:pPr algn="ctr"/>
            <a:r>
              <a:rPr lang="es-ES" sz="1200" b="1">
                <a:solidFill>
                  <a:schemeClr val="accent1"/>
                </a:solidFill>
              </a:rPr>
              <a:t>Conjuntivitis</a:t>
            </a:r>
          </a:p>
          <a:p>
            <a:pPr algn="ctr"/>
            <a:r>
              <a:rPr lang="es-ES" sz="1200" b="1">
                <a:solidFill>
                  <a:schemeClr val="accent1"/>
                </a:solidFill>
              </a:rPr>
              <a:t>alérgica</a:t>
            </a:r>
          </a:p>
        </p:txBody>
      </p:sp>
      <p:sp>
        <p:nvSpPr>
          <p:cNvPr id="43" name="CuadroTexto 42">
            <a:extLst>
              <a:ext uri="{FF2B5EF4-FFF2-40B4-BE49-F238E27FC236}">
                <a16:creationId xmlns:a16="http://schemas.microsoft.com/office/drawing/2014/main" id="{5FFC30C2-D404-5ADB-5DB8-CE00045DFB0B}"/>
              </a:ext>
            </a:extLst>
          </p:cNvPr>
          <p:cNvSpPr txBox="1"/>
          <p:nvPr/>
        </p:nvSpPr>
        <p:spPr>
          <a:xfrm>
            <a:off x="10672839" y="4796503"/>
            <a:ext cx="811994" cy="461665"/>
          </a:xfrm>
          <a:prstGeom prst="rect">
            <a:avLst/>
          </a:prstGeom>
          <a:noFill/>
        </p:spPr>
        <p:txBody>
          <a:bodyPr wrap="square" rtlCol="0">
            <a:spAutoFit/>
          </a:bodyPr>
          <a:lstStyle/>
          <a:p>
            <a:pPr algn="ctr"/>
            <a:r>
              <a:rPr lang="es-ES" sz="1200" b="1">
                <a:solidFill>
                  <a:schemeClr val="accent1"/>
                </a:solidFill>
              </a:rPr>
              <a:t>Ojo seco</a:t>
            </a:r>
          </a:p>
        </p:txBody>
      </p:sp>
      <p:sp>
        <p:nvSpPr>
          <p:cNvPr id="48" name="CuadroTexto 47">
            <a:extLst>
              <a:ext uri="{FF2B5EF4-FFF2-40B4-BE49-F238E27FC236}">
                <a16:creationId xmlns:a16="http://schemas.microsoft.com/office/drawing/2014/main" id="{42D37ECF-8C06-F530-1AB1-18F97C64011B}"/>
              </a:ext>
            </a:extLst>
          </p:cNvPr>
          <p:cNvSpPr txBox="1"/>
          <p:nvPr/>
        </p:nvSpPr>
        <p:spPr>
          <a:xfrm>
            <a:off x="1436078" y="6107945"/>
            <a:ext cx="9067799" cy="630942"/>
          </a:xfrm>
          <a:prstGeom prst="rect">
            <a:avLst/>
          </a:prstGeom>
          <a:noFill/>
        </p:spPr>
        <p:txBody>
          <a:bodyPr wrap="square">
            <a:spAutoFit/>
          </a:bodyPr>
          <a:lstStyle/>
          <a:p>
            <a:pPr algn="just"/>
            <a:r>
              <a:rPr lang="es-ES" sz="700" i="0" u="none" strike="noStrike" baseline="0">
                <a:solidFill>
                  <a:schemeClr val="tx2"/>
                </a:solidFill>
                <a:latin typeface="Arial" panose="020B0604020202020204" pitchFamily="34" charset="0"/>
                <a:cs typeface="Arial" panose="020B0604020202020204" pitchFamily="34" charset="0"/>
              </a:rPr>
              <a:t>*Los resultados presentados corresponden al estudio </a:t>
            </a:r>
            <a:r>
              <a:rPr lang="es-ES" sz="700" i="0" u="none" strike="noStrike" baseline="0" err="1">
                <a:solidFill>
                  <a:schemeClr val="tx2"/>
                </a:solidFill>
                <a:latin typeface="Arial" panose="020B0604020202020204" pitchFamily="34" charset="0"/>
                <a:cs typeface="Arial" panose="020B0604020202020204" pitchFamily="34" charset="0"/>
              </a:rPr>
              <a:t>ADvocate</a:t>
            </a:r>
            <a:r>
              <a:rPr lang="es-ES" sz="700" i="0" u="none" strike="noStrike" baseline="0">
                <a:solidFill>
                  <a:schemeClr val="tx2"/>
                </a:solidFill>
                <a:latin typeface="Arial" panose="020B0604020202020204" pitchFamily="34" charset="0"/>
                <a:cs typeface="Arial" panose="020B0604020202020204" pitchFamily="34" charset="0"/>
              </a:rPr>
              <a:t> 1</a:t>
            </a:r>
            <a:r>
              <a:rPr lang="es-ES" sz="700" b="1" i="0" u="none" strike="noStrike" baseline="0">
                <a:solidFill>
                  <a:schemeClr val="tx2"/>
                </a:solidFill>
                <a:latin typeface="Arial" panose="020B0604020202020204" pitchFamily="34" charset="0"/>
                <a:cs typeface="Arial" panose="020B0604020202020204" pitchFamily="34" charset="0"/>
              </a:rPr>
              <a:t>,</a:t>
            </a:r>
          </a:p>
          <a:p>
            <a:pPr algn="just"/>
            <a:r>
              <a:rPr lang="es-ES" sz="700" b="1" i="0" u="none" strike="noStrike" baseline="0">
                <a:solidFill>
                  <a:schemeClr val="tx2"/>
                </a:solidFill>
                <a:latin typeface="Arial" panose="020B0604020202020204" pitchFamily="34" charset="0"/>
                <a:cs typeface="Arial" panose="020B0604020202020204" pitchFamily="34" charset="0"/>
              </a:rPr>
              <a:t>DA: </a:t>
            </a:r>
            <a:r>
              <a:rPr lang="es-ES" sz="700" b="0" i="0" u="none" strike="noStrike" baseline="0">
                <a:solidFill>
                  <a:schemeClr val="tx2"/>
                </a:solidFill>
                <a:latin typeface="Arial" panose="020B0604020202020204" pitchFamily="34" charset="0"/>
                <a:cs typeface="Arial" panose="020B0604020202020204" pitchFamily="34" charset="0"/>
              </a:rPr>
              <a:t>dermatitis atópica; </a:t>
            </a:r>
            <a:r>
              <a:rPr lang="es-ES" sz="700" b="1" i="0" u="none" strike="noStrike" baseline="0">
                <a:solidFill>
                  <a:schemeClr val="tx2"/>
                </a:solidFill>
                <a:latin typeface="Arial" panose="020B0604020202020204" pitchFamily="34" charset="0"/>
                <a:cs typeface="Arial" panose="020B0604020202020204" pitchFamily="34" charset="0"/>
              </a:rPr>
              <a:t>EASI: </a:t>
            </a:r>
            <a:r>
              <a:rPr lang="es-ES" sz="700" b="0" i="0" u="none" strike="noStrike" baseline="0">
                <a:solidFill>
                  <a:schemeClr val="tx2"/>
                </a:solidFill>
                <a:latin typeface="Arial" panose="020B0604020202020204" pitchFamily="34" charset="0"/>
                <a:cs typeface="Arial" panose="020B0604020202020204" pitchFamily="34" charset="0"/>
              </a:rPr>
              <a:t>índice de gravedad y área de eczema; </a:t>
            </a:r>
            <a:r>
              <a:rPr lang="es-ES" sz="700" b="1" i="0" u="none" strike="noStrike" baseline="0">
                <a:solidFill>
                  <a:schemeClr val="tx2"/>
                </a:solidFill>
                <a:latin typeface="Arial" panose="020B0604020202020204" pitchFamily="34" charset="0"/>
                <a:cs typeface="Arial" panose="020B0604020202020204" pitchFamily="34" charset="0"/>
              </a:rPr>
              <a:t>IGA: </a:t>
            </a:r>
            <a:r>
              <a:rPr lang="es-ES" sz="700" b="0" i="0" u="none" strike="noStrike" baseline="0">
                <a:solidFill>
                  <a:schemeClr val="tx2"/>
                </a:solidFill>
                <a:latin typeface="Arial" panose="020B0604020202020204" pitchFamily="34" charset="0"/>
                <a:cs typeface="Arial" panose="020B0604020202020204" pitchFamily="34" charset="0"/>
              </a:rPr>
              <a:t>evaluación global del investigador.</a:t>
            </a:r>
            <a:endParaRPr lang="es-ES" sz="700">
              <a:solidFill>
                <a:schemeClr val="tx2"/>
              </a:solidFill>
              <a:latin typeface="Arial" panose="020B0604020202020204" pitchFamily="34" charset="0"/>
              <a:cs typeface="Arial" panose="020B0604020202020204" pitchFamily="34" charset="0"/>
            </a:endParaRPr>
          </a:p>
          <a:p>
            <a:pPr algn="just"/>
            <a:r>
              <a:rPr lang="es-ES" sz="700" b="1" i="0" u="none" strike="noStrike" baseline="0">
                <a:solidFill>
                  <a:schemeClr val="tx2"/>
                </a:solidFill>
                <a:latin typeface="Arial" panose="020B0604020202020204" pitchFamily="34" charset="0"/>
                <a:cs typeface="Arial" panose="020B0604020202020204" pitchFamily="34" charset="0"/>
              </a:rPr>
              <a:t>1. </a:t>
            </a:r>
            <a:r>
              <a:rPr lang="es-ES" sz="700" b="0" i="0" u="none" strike="noStrike" baseline="0" err="1">
                <a:solidFill>
                  <a:schemeClr val="tx2"/>
                </a:solidFill>
                <a:latin typeface="Arial" panose="020B0604020202020204" pitchFamily="34" charset="0"/>
                <a:cs typeface="Arial" panose="020B0604020202020204" pitchFamily="34" charset="0"/>
              </a:rPr>
              <a:t>Silverberg</a:t>
            </a:r>
            <a:r>
              <a:rPr lang="es-ES" sz="700" b="0" i="0" u="none" strike="noStrike" baseline="0">
                <a:solidFill>
                  <a:schemeClr val="tx2"/>
                </a:solidFill>
                <a:latin typeface="Arial" panose="020B0604020202020204" pitchFamily="34" charset="0"/>
                <a:cs typeface="Arial" panose="020B0604020202020204" pitchFamily="34" charset="0"/>
              </a:rPr>
              <a:t> JI,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Two</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Phase</a:t>
            </a:r>
            <a:r>
              <a:rPr lang="es-ES" sz="700" b="0" i="0" u="none" strike="noStrike" baseline="0">
                <a:solidFill>
                  <a:schemeClr val="tx2"/>
                </a:solidFill>
                <a:latin typeface="Arial" panose="020B0604020202020204" pitchFamily="34" charset="0"/>
                <a:cs typeface="Arial" panose="020B0604020202020204" pitchFamily="34" charset="0"/>
              </a:rPr>
              <a:t> 3 </a:t>
            </a:r>
            <a:r>
              <a:rPr lang="es-ES" sz="700" b="0" i="0" u="none" strike="noStrike" baseline="0" err="1">
                <a:solidFill>
                  <a:schemeClr val="tx2"/>
                </a:solidFill>
                <a:latin typeface="Arial" panose="020B0604020202020204" pitchFamily="34" charset="0"/>
                <a:cs typeface="Arial" panose="020B0604020202020204" pitchFamily="34" charset="0"/>
              </a:rPr>
              <a:t>Trials</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of</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Lebrikizumab</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for</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Moderate</a:t>
            </a:r>
            <a:r>
              <a:rPr lang="es-ES" sz="700" b="0" i="0" u="none" strike="noStrike" baseline="0">
                <a:solidFill>
                  <a:schemeClr val="tx2"/>
                </a:solidFill>
                <a:latin typeface="Arial" panose="020B0604020202020204" pitchFamily="34" charset="0"/>
                <a:cs typeface="Arial" panose="020B0604020202020204" pitchFamily="34" charset="0"/>
              </a:rPr>
              <a:t>-</a:t>
            </a:r>
            <a:r>
              <a:rPr lang="es-ES" sz="700" b="0" i="0" u="none" strike="noStrike" baseline="0" err="1">
                <a:solidFill>
                  <a:schemeClr val="tx2"/>
                </a:solidFill>
                <a:latin typeface="Arial" panose="020B0604020202020204" pitchFamily="34" charset="0"/>
                <a:cs typeface="Arial" panose="020B0604020202020204" pitchFamily="34" charset="0"/>
              </a:rPr>
              <a:t>to</a:t>
            </a:r>
            <a:r>
              <a:rPr lang="es-ES" sz="700" b="0" i="0" u="none" strike="noStrike" baseline="0">
                <a:solidFill>
                  <a:schemeClr val="tx2"/>
                </a:solidFill>
                <a:latin typeface="Arial" panose="020B0604020202020204" pitchFamily="34" charset="0"/>
                <a:cs typeface="Arial" panose="020B0604020202020204" pitchFamily="34" charset="0"/>
              </a:rPr>
              <a:t>-Severe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a:t>
            </a:r>
            <a:r>
              <a:rPr lang="es-ES" sz="700" b="0" i="0" u="none" strike="noStrike" baseline="0">
                <a:solidFill>
                  <a:schemeClr val="tx2"/>
                </a:solidFill>
                <a:latin typeface="Arial" panose="020B0604020202020204" pitchFamily="34" charset="0"/>
                <a:cs typeface="Arial" panose="020B0604020202020204" pitchFamily="34" charset="0"/>
              </a:rPr>
              <a:t>Dermatitis. N Engl J </a:t>
            </a:r>
            <a:r>
              <a:rPr lang="es-ES" sz="700" b="0" i="0" u="none" strike="noStrike" baseline="0" err="1">
                <a:solidFill>
                  <a:schemeClr val="tx2"/>
                </a:solidFill>
                <a:latin typeface="Arial" panose="020B0604020202020204" pitchFamily="34" charset="0"/>
                <a:cs typeface="Arial" panose="020B0604020202020204" pitchFamily="34" charset="0"/>
              </a:rPr>
              <a:t>Med</a:t>
            </a:r>
            <a:r>
              <a:rPr lang="es-ES" sz="700" b="0" i="0" u="none" strike="noStrike" baseline="0">
                <a:solidFill>
                  <a:schemeClr val="tx2"/>
                </a:solidFill>
                <a:latin typeface="Arial" panose="020B0604020202020204" pitchFamily="34" charset="0"/>
                <a:cs typeface="Arial" panose="020B0604020202020204" pitchFamily="34" charset="0"/>
              </a:rPr>
              <a:t>. 2023;388(12):1080-91. </a:t>
            </a:r>
            <a:r>
              <a:rPr lang="es-ES" sz="700" b="1">
                <a:solidFill>
                  <a:schemeClr val="tx2"/>
                </a:solidFill>
                <a:latin typeface="Arial" panose="020B0604020202020204" pitchFamily="34" charset="0"/>
                <a:cs typeface="Arial" panose="020B0604020202020204" pitchFamily="34" charset="0"/>
              </a:rPr>
              <a:t>2. </a:t>
            </a:r>
            <a:r>
              <a:rPr lang="es-ES" sz="700" err="1">
                <a:solidFill>
                  <a:schemeClr val="tx2"/>
                </a:solidFill>
                <a:latin typeface="Arial" panose="020B0604020202020204" pitchFamily="34" charset="0"/>
                <a:cs typeface="Arial" panose="020B0604020202020204" pitchFamily="34" charset="0"/>
              </a:rPr>
              <a:t>Silverberg</a:t>
            </a:r>
            <a:r>
              <a:rPr lang="es-ES" sz="700">
                <a:solidFill>
                  <a:schemeClr val="tx2"/>
                </a:solidFill>
                <a:latin typeface="Arial" panose="020B0604020202020204" pitchFamily="34" charset="0"/>
                <a:cs typeface="Arial" panose="020B0604020202020204" pitchFamily="34" charset="0"/>
              </a:rPr>
              <a:t> JI,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Two</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Phase</a:t>
            </a:r>
            <a:r>
              <a:rPr lang="es-ES" sz="700">
                <a:solidFill>
                  <a:schemeClr val="tx2"/>
                </a:solidFill>
                <a:latin typeface="Arial" panose="020B0604020202020204" pitchFamily="34" charset="0"/>
                <a:cs typeface="Arial" panose="020B0604020202020204" pitchFamily="34" charset="0"/>
              </a:rPr>
              <a:t> 3 </a:t>
            </a:r>
            <a:r>
              <a:rPr lang="es-ES" sz="700" err="1">
                <a:solidFill>
                  <a:schemeClr val="tx2"/>
                </a:solidFill>
                <a:latin typeface="Arial" panose="020B0604020202020204" pitchFamily="34" charset="0"/>
                <a:cs typeface="Arial" panose="020B0604020202020204" pitchFamily="34" charset="0"/>
              </a:rPr>
              <a:t>Trials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Lebrikizumab</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for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Moderate</a:t>
            </a:r>
            <a:r>
              <a:rPr lang="es-ES" sz="700">
                <a:solidFill>
                  <a:schemeClr val="tx2"/>
                </a:solidFill>
                <a:latin typeface="Arial" panose="020B0604020202020204" pitchFamily="34" charset="0"/>
                <a:cs typeface="Arial" panose="020B0604020202020204" pitchFamily="34" charset="0"/>
              </a:rPr>
              <a:t>-</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-Severe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N Engl J </a:t>
            </a:r>
            <a:r>
              <a:rPr lang="es-ES" sz="700" err="1">
                <a:solidFill>
                  <a:schemeClr val="tx2"/>
                </a:solidFill>
                <a:latin typeface="Arial" panose="020B0604020202020204" pitchFamily="34" charset="0"/>
                <a:cs typeface="Arial" panose="020B0604020202020204" pitchFamily="34" charset="0"/>
              </a:rPr>
              <a:t>Med</a:t>
            </a:r>
            <a:r>
              <a:rPr lang="es-ES" sz="700">
                <a:solidFill>
                  <a:schemeClr val="tx2"/>
                </a:solidFill>
                <a:latin typeface="Arial" panose="020B0604020202020204" pitchFamily="34" charset="0"/>
                <a:cs typeface="Arial" panose="020B0604020202020204" pitchFamily="34" charset="0"/>
              </a:rPr>
              <a:t>. 2023;388(12):1080-91. </a:t>
            </a:r>
            <a:r>
              <a:rPr lang="es-ES" sz="700" err="1">
                <a:solidFill>
                  <a:schemeClr val="tx2"/>
                </a:solidFill>
                <a:latin typeface="Arial" panose="020B0604020202020204" pitchFamily="34" charset="0"/>
                <a:cs typeface="Arial" panose="020B0604020202020204" pitchFamily="34" charset="0"/>
              </a:rPr>
              <a:t>Supplementary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appendix</a:t>
            </a:r>
            <a:r>
              <a:rPr lang="es-ES" sz="700">
                <a:solidFill>
                  <a:schemeClr val="tx2"/>
                </a:solidFill>
                <a:latin typeface="Arial" panose="020B0604020202020204" pitchFamily="34" charset="0"/>
                <a:cs typeface="Arial" panose="020B0604020202020204" pitchFamily="34" charset="0"/>
              </a:rPr>
              <a:t>. </a:t>
            </a:r>
            <a:r>
              <a:rPr lang="es-ES" sz="700" b="1">
                <a:solidFill>
                  <a:schemeClr val="tx2"/>
                </a:solidFill>
                <a:latin typeface="Arial" panose="020B0604020202020204" pitchFamily="34" charset="0"/>
                <a:cs typeface="Arial" panose="020B0604020202020204" pitchFamily="34" charset="0"/>
              </a:rPr>
              <a:t>3. </a:t>
            </a:r>
            <a:r>
              <a:rPr lang="es-ES" sz="700">
                <a:solidFill>
                  <a:schemeClr val="tx2"/>
                </a:solidFill>
                <a:latin typeface="Arial" panose="020B0604020202020204" pitchFamily="34" charset="0"/>
                <a:cs typeface="Arial" panose="020B0604020202020204" pitchFamily="34" charset="0"/>
              </a:rPr>
              <a:t>Stein Gold L, </a:t>
            </a:r>
            <a:r>
              <a:rPr lang="es-ES" sz="700" i="1">
                <a:solidFill>
                  <a:schemeClr val="tx2"/>
                </a:solidFill>
                <a:latin typeface="Arial" panose="020B0604020202020204" pitchFamily="34" charset="0"/>
                <a:cs typeface="Arial" panose="020B0604020202020204" pitchFamily="34" charset="0"/>
              </a:rPr>
              <a:t>et al. </a:t>
            </a:r>
            <a:r>
              <a:rPr lang="es-ES" sz="700">
                <a:solidFill>
                  <a:schemeClr val="tx2"/>
                </a:solidFill>
                <a:latin typeface="Arial" panose="020B0604020202020204" pitchFamily="34" charset="0"/>
                <a:cs typeface="Arial" panose="020B0604020202020204" pitchFamily="34" charset="0"/>
              </a:rPr>
              <a:t>Safety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Lebrikizumab</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Adolescents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with</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Moderate</a:t>
            </a:r>
            <a:r>
              <a:rPr lang="es-ES" sz="700">
                <a:solidFill>
                  <a:schemeClr val="tx2"/>
                </a:solidFill>
                <a:latin typeface="Arial" panose="020B0604020202020204" pitchFamily="34" charset="0"/>
                <a:cs typeface="Arial" panose="020B0604020202020204" pitchFamily="34" charset="0"/>
              </a:rPr>
              <a:t>-</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-Severe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Integrated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Analysis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Eight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Clinical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Trials</a:t>
            </a:r>
            <a:r>
              <a:rPr lang="es-ES" sz="700">
                <a:solidFill>
                  <a:schemeClr val="tx2"/>
                </a:solidFill>
                <a:latin typeface="Arial" panose="020B0604020202020204" pitchFamily="34" charset="0"/>
                <a:cs typeface="Arial" panose="020B0604020202020204" pitchFamily="34" charset="0"/>
              </a:rPr>
              <a:t>. Am J Clin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2023;24(4):595-607.</a:t>
            </a:r>
          </a:p>
        </p:txBody>
      </p:sp>
      <p:sp>
        <p:nvSpPr>
          <p:cNvPr id="2" name="Título 1">
            <a:extLst>
              <a:ext uri="{FF2B5EF4-FFF2-40B4-BE49-F238E27FC236}">
                <a16:creationId xmlns:a16="http://schemas.microsoft.com/office/drawing/2014/main" id="{D81BB438-EF3F-474B-DA60-D13B63AA97C9}"/>
              </a:ext>
            </a:extLst>
          </p:cNvPr>
          <p:cNvSpPr>
            <a:spLocks noGrp="1"/>
          </p:cNvSpPr>
          <p:nvPr>
            <p:ph type="title"/>
          </p:nvPr>
        </p:nvSpPr>
        <p:spPr>
          <a:xfrm>
            <a:off x="541339" y="211138"/>
            <a:ext cx="9716354" cy="639762"/>
          </a:xfrm>
        </p:spPr>
        <p:txBody>
          <a:bodyPr>
            <a:normAutofit/>
          </a:bodyPr>
          <a:lstStyle/>
          <a:p>
            <a:r>
              <a:rPr lang="es-ES"/>
              <a:t>EBGLYSS</a:t>
            </a:r>
            <a:r>
              <a:rPr lang="es-ES" baseline="30000"/>
              <a:t>®</a:t>
            </a:r>
            <a:r>
              <a:rPr lang="es-ES"/>
              <a:t> muestra mejorías en todos los parámetros analizados a las 16 semanas del inicio del tratamiento</a:t>
            </a:r>
            <a:r>
              <a:rPr lang="es-ES" baseline="30000"/>
              <a:t>1-3</a:t>
            </a:r>
          </a:p>
        </p:txBody>
      </p:sp>
      <p:sp>
        <p:nvSpPr>
          <p:cNvPr id="47" name="Flecha: a la derecha 3">
            <a:extLst>
              <a:ext uri="{FF2B5EF4-FFF2-40B4-BE49-F238E27FC236}">
                <a16:creationId xmlns:a16="http://schemas.microsoft.com/office/drawing/2014/main" id="{08AC7556-F574-124C-1C1E-4C5930629C0B}"/>
              </a:ext>
            </a:extLst>
          </p:cNvPr>
          <p:cNvSpPr/>
          <p:nvPr/>
        </p:nvSpPr>
        <p:spPr>
          <a:xfrm>
            <a:off x="541338" y="105514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2" name="Conector recto 51">
            <a:extLst>
              <a:ext uri="{FF2B5EF4-FFF2-40B4-BE49-F238E27FC236}">
                <a16:creationId xmlns:a16="http://schemas.microsoft.com/office/drawing/2014/main" id="{7D745CF3-05A6-758A-828A-1662B3779CAA}"/>
              </a:ext>
            </a:extLst>
          </p:cNvPr>
          <p:cNvCxnSpPr>
            <a:cxnSpLocks/>
          </p:cNvCxnSpPr>
          <p:nvPr/>
        </p:nvCxnSpPr>
        <p:spPr>
          <a:xfrm>
            <a:off x="897286" y="1348174"/>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55" name="Elipse 54">
            <a:extLst>
              <a:ext uri="{FF2B5EF4-FFF2-40B4-BE49-F238E27FC236}">
                <a16:creationId xmlns:a16="http://schemas.microsoft.com/office/drawing/2014/main" id="{1C9CD26F-366E-8BB3-DF3A-C1698F9A6B6A}"/>
              </a:ext>
            </a:extLst>
          </p:cNvPr>
          <p:cNvSpPr/>
          <p:nvPr/>
        </p:nvSpPr>
        <p:spPr>
          <a:xfrm>
            <a:off x="2720410" y="1283697"/>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Llamada rectangular redondeada 55">
            <a:extLst>
              <a:ext uri="{FF2B5EF4-FFF2-40B4-BE49-F238E27FC236}">
                <a16:creationId xmlns:a16="http://schemas.microsoft.com/office/drawing/2014/main" id="{B209DE74-792D-22DB-B09C-F60CB7F8F640}"/>
              </a:ext>
            </a:extLst>
          </p:cNvPr>
          <p:cNvSpPr>
            <a:spLocks/>
          </p:cNvSpPr>
          <p:nvPr/>
        </p:nvSpPr>
        <p:spPr>
          <a:xfrm>
            <a:off x="2572239" y="1499504"/>
            <a:ext cx="756151" cy="755690"/>
          </a:xfrm>
          <a:prstGeom prst="wedgeRoundRectCallout">
            <a:avLst>
              <a:gd name="adj1" fmla="val -22716"/>
              <a:gd name="adj2" fmla="val -61344"/>
              <a:gd name="adj3" fmla="val 16667"/>
            </a:avLst>
          </a:prstGeom>
          <a:blipFill>
            <a:blip r:embed="rId4"/>
            <a:stretch>
              <a:fillRect l="-41724" t="-15781" r="-35176" b="-6947"/>
            </a:stretch>
          </a:blipFill>
          <a:ln>
            <a:noFill/>
          </a:ln>
          <a:effectLst>
            <a:glow rad="254000">
              <a:schemeClr val="accent3">
                <a:satMod val="175000"/>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es-ES"/>
          </a:p>
        </p:txBody>
      </p:sp>
      <p:sp>
        <p:nvSpPr>
          <p:cNvPr id="57" name="Elipse 56">
            <a:extLst>
              <a:ext uri="{FF2B5EF4-FFF2-40B4-BE49-F238E27FC236}">
                <a16:creationId xmlns:a16="http://schemas.microsoft.com/office/drawing/2014/main" id="{814698BD-4FAB-A71B-452B-D8171D11967A}"/>
              </a:ext>
            </a:extLst>
          </p:cNvPr>
          <p:cNvSpPr/>
          <p:nvPr/>
        </p:nvSpPr>
        <p:spPr>
          <a:xfrm>
            <a:off x="1191202" y="2392295"/>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object 26">
            <a:extLst>
              <a:ext uri="{FF2B5EF4-FFF2-40B4-BE49-F238E27FC236}">
                <a16:creationId xmlns:a16="http://schemas.microsoft.com/office/drawing/2014/main" id="{581DF9F8-89F3-B533-EFF2-589CA0D83BE0}"/>
              </a:ext>
            </a:extLst>
          </p:cNvPr>
          <p:cNvSpPr txBox="1"/>
          <p:nvPr/>
        </p:nvSpPr>
        <p:spPr>
          <a:xfrm>
            <a:off x="1261498" y="2664121"/>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58,8</a:t>
            </a:r>
            <a:r>
              <a:rPr sz="2400" b="1" spc="-82" baseline="30000">
                <a:solidFill>
                  <a:srgbClr val="FFFFFF"/>
                </a:solidFill>
                <a:latin typeface="Arial"/>
                <a:cs typeface="Arial"/>
              </a:rPr>
              <a:t>%</a:t>
            </a:r>
            <a:endParaRPr sz="2400" baseline="30000">
              <a:latin typeface="Arial"/>
              <a:cs typeface="Arial"/>
            </a:endParaRPr>
          </a:p>
        </p:txBody>
      </p:sp>
      <p:sp>
        <p:nvSpPr>
          <p:cNvPr id="60" name="CuadroTexto 59">
            <a:extLst>
              <a:ext uri="{FF2B5EF4-FFF2-40B4-BE49-F238E27FC236}">
                <a16:creationId xmlns:a16="http://schemas.microsoft.com/office/drawing/2014/main" id="{9D1D0AE0-1B9E-C509-3484-97386FCF34AB}"/>
              </a:ext>
            </a:extLst>
          </p:cNvPr>
          <p:cNvSpPr txBox="1"/>
          <p:nvPr/>
        </p:nvSpPr>
        <p:spPr>
          <a:xfrm>
            <a:off x="759675" y="1936514"/>
            <a:ext cx="1786148"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EASI-75</a:t>
            </a:r>
            <a:endParaRPr lang="es-ES" sz="1600" b="1" baseline="30000">
              <a:solidFill>
                <a:schemeClr val="accent2"/>
              </a:solidFill>
              <a:latin typeface="Arial" panose="020B0604020202020204" pitchFamily="34" charset="0"/>
              <a:cs typeface="Arial" panose="020B0604020202020204" pitchFamily="34" charset="0"/>
            </a:endParaRPr>
          </a:p>
        </p:txBody>
      </p:sp>
      <p:graphicFrame>
        <p:nvGraphicFramePr>
          <p:cNvPr id="61" name="Gráfico 60">
            <a:extLst>
              <a:ext uri="{FF2B5EF4-FFF2-40B4-BE49-F238E27FC236}">
                <a16:creationId xmlns:a16="http://schemas.microsoft.com/office/drawing/2014/main" id="{C0F6A679-2205-72D3-F9CA-A0C155A272F4}"/>
              </a:ext>
            </a:extLst>
          </p:cNvPr>
          <p:cNvGraphicFramePr/>
          <p:nvPr>
            <p:extLst>
              <p:ext uri="{D42A27DB-BD31-4B8C-83A1-F6EECF244321}">
                <p14:modId xmlns:p14="http://schemas.microsoft.com/office/powerpoint/2010/main" val="840238979"/>
              </p:ext>
            </p:extLst>
          </p:nvPr>
        </p:nvGraphicFramePr>
        <p:xfrm>
          <a:off x="822253" y="4121895"/>
          <a:ext cx="1660992" cy="1462591"/>
        </p:xfrm>
        <a:graphic>
          <a:graphicData uri="http://schemas.openxmlformats.org/drawingml/2006/chart">
            <c:chart xmlns:c="http://schemas.openxmlformats.org/drawingml/2006/chart" xmlns:r="http://schemas.openxmlformats.org/officeDocument/2006/relationships" r:id="rId5"/>
          </a:graphicData>
        </a:graphic>
      </p:graphicFrame>
      <p:sp>
        <p:nvSpPr>
          <p:cNvPr id="62" name="CuadroTexto 61">
            <a:extLst>
              <a:ext uri="{FF2B5EF4-FFF2-40B4-BE49-F238E27FC236}">
                <a16:creationId xmlns:a16="http://schemas.microsoft.com/office/drawing/2014/main" id="{E6F5B66F-CE47-8F8B-CDB0-D725A2850C93}"/>
              </a:ext>
            </a:extLst>
          </p:cNvPr>
          <p:cNvSpPr txBox="1"/>
          <p:nvPr/>
        </p:nvSpPr>
        <p:spPr>
          <a:xfrm>
            <a:off x="759675" y="5415769"/>
            <a:ext cx="1826278" cy="507831"/>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consiguió una mejora ≥4 puntos de prurito basal en la semana 16*</a:t>
            </a:r>
            <a:r>
              <a:rPr lang="es-ES" sz="900" baseline="30000">
                <a:solidFill>
                  <a:schemeClr val="accent1"/>
                </a:solidFill>
                <a:latin typeface="Arial" panose="020B0604020202020204" pitchFamily="34" charset="0"/>
                <a:cs typeface="Arial" panose="020B0604020202020204" pitchFamily="34" charset="0"/>
              </a:rPr>
              <a:t>2</a:t>
            </a:r>
          </a:p>
        </p:txBody>
      </p:sp>
      <p:sp>
        <p:nvSpPr>
          <p:cNvPr id="63" name="Elipse 62">
            <a:extLst>
              <a:ext uri="{FF2B5EF4-FFF2-40B4-BE49-F238E27FC236}">
                <a16:creationId xmlns:a16="http://schemas.microsoft.com/office/drawing/2014/main" id="{C058899D-C893-B1C1-A9EC-5AB85024C3B9}"/>
              </a:ext>
            </a:extLst>
          </p:cNvPr>
          <p:cNvSpPr/>
          <p:nvPr/>
        </p:nvSpPr>
        <p:spPr>
          <a:xfrm>
            <a:off x="1191202" y="439236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object 26">
            <a:extLst>
              <a:ext uri="{FF2B5EF4-FFF2-40B4-BE49-F238E27FC236}">
                <a16:creationId xmlns:a16="http://schemas.microsoft.com/office/drawing/2014/main" id="{587B043F-5063-D1FC-D184-FE3F0C3BA98E}"/>
              </a:ext>
            </a:extLst>
          </p:cNvPr>
          <p:cNvSpPr txBox="1"/>
          <p:nvPr/>
        </p:nvSpPr>
        <p:spPr>
          <a:xfrm>
            <a:off x="1261498" y="4664188"/>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45,9</a:t>
            </a:r>
            <a:r>
              <a:rPr sz="2400" b="1" spc="-82" baseline="30000">
                <a:solidFill>
                  <a:srgbClr val="FFFFFF"/>
                </a:solidFill>
                <a:latin typeface="Arial"/>
                <a:cs typeface="Arial"/>
              </a:rPr>
              <a:t>%</a:t>
            </a:r>
            <a:endParaRPr sz="2400" baseline="30000">
              <a:latin typeface="Arial"/>
              <a:cs typeface="Arial"/>
            </a:endParaRPr>
          </a:p>
        </p:txBody>
      </p:sp>
      <p:sp>
        <p:nvSpPr>
          <p:cNvPr id="65" name="CuadroTexto 64">
            <a:extLst>
              <a:ext uri="{FF2B5EF4-FFF2-40B4-BE49-F238E27FC236}">
                <a16:creationId xmlns:a16="http://schemas.microsoft.com/office/drawing/2014/main" id="{D66669E4-C69D-7791-5CAF-487F006B3937}"/>
              </a:ext>
            </a:extLst>
          </p:cNvPr>
          <p:cNvSpPr txBox="1"/>
          <p:nvPr/>
        </p:nvSpPr>
        <p:spPr>
          <a:xfrm>
            <a:off x="759675" y="3936581"/>
            <a:ext cx="1786148"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Alivio del picor</a:t>
            </a:r>
          </a:p>
        </p:txBody>
      </p:sp>
      <p:graphicFrame>
        <p:nvGraphicFramePr>
          <p:cNvPr id="66" name="Gráfico 65">
            <a:extLst>
              <a:ext uri="{FF2B5EF4-FFF2-40B4-BE49-F238E27FC236}">
                <a16:creationId xmlns:a16="http://schemas.microsoft.com/office/drawing/2014/main" id="{43C474A1-D6C8-25B7-0579-75311076B1AC}"/>
              </a:ext>
            </a:extLst>
          </p:cNvPr>
          <p:cNvGraphicFramePr/>
          <p:nvPr>
            <p:extLst>
              <p:ext uri="{D42A27DB-BD31-4B8C-83A1-F6EECF244321}">
                <p14:modId xmlns:p14="http://schemas.microsoft.com/office/powerpoint/2010/main" val="1645695667"/>
              </p:ext>
            </p:extLst>
          </p:nvPr>
        </p:nvGraphicFramePr>
        <p:xfrm>
          <a:off x="3231345" y="2121828"/>
          <a:ext cx="1660992"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67" name="CuadroTexto 66">
            <a:extLst>
              <a:ext uri="{FF2B5EF4-FFF2-40B4-BE49-F238E27FC236}">
                <a16:creationId xmlns:a16="http://schemas.microsoft.com/office/drawing/2014/main" id="{6647D8A2-28B2-D40C-36E1-DF4B3059551A}"/>
              </a:ext>
            </a:extLst>
          </p:cNvPr>
          <p:cNvSpPr txBox="1"/>
          <p:nvPr/>
        </p:nvSpPr>
        <p:spPr>
          <a:xfrm>
            <a:off x="3168767" y="3437218"/>
            <a:ext cx="1786148" cy="369332"/>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alcanzó un EASI-90 a la semana 16*</a:t>
            </a:r>
            <a:r>
              <a:rPr lang="es-ES" sz="900" baseline="30000">
                <a:solidFill>
                  <a:schemeClr val="accent1"/>
                </a:solidFill>
                <a:latin typeface="Arial" panose="020B0604020202020204" pitchFamily="34" charset="0"/>
                <a:cs typeface="Arial" panose="020B0604020202020204" pitchFamily="34" charset="0"/>
              </a:rPr>
              <a:t>1</a:t>
            </a:r>
          </a:p>
        </p:txBody>
      </p:sp>
      <p:sp>
        <p:nvSpPr>
          <p:cNvPr id="68" name="Elipse 67">
            <a:extLst>
              <a:ext uri="{FF2B5EF4-FFF2-40B4-BE49-F238E27FC236}">
                <a16:creationId xmlns:a16="http://schemas.microsoft.com/office/drawing/2014/main" id="{3F181F6A-1A63-F585-93A8-5F98B3E65A3E}"/>
              </a:ext>
            </a:extLst>
          </p:cNvPr>
          <p:cNvSpPr/>
          <p:nvPr/>
        </p:nvSpPr>
        <p:spPr>
          <a:xfrm>
            <a:off x="3600294" y="2392295"/>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object 26">
            <a:extLst>
              <a:ext uri="{FF2B5EF4-FFF2-40B4-BE49-F238E27FC236}">
                <a16:creationId xmlns:a16="http://schemas.microsoft.com/office/drawing/2014/main" id="{601B7EC8-CC1B-4B4A-51ED-DF547D82865F}"/>
              </a:ext>
            </a:extLst>
          </p:cNvPr>
          <p:cNvSpPr txBox="1"/>
          <p:nvPr/>
        </p:nvSpPr>
        <p:spPr>
          <a:xfrm>
            <a:off x="3670590" y="2664121"/>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38,3</a:t>
            </a:r>
            <a:r>
              <a:rPr sz="2400" b="1" spc="-82" baseline="30000">
                <a:solidFill>
                  <a:srgbClr val="FFFFFF"/>
                </a:solidFill>
                <a:latin typeface="Arial"/>
                <a:cs typeface="Arial"/>
              </a:rPr>
              <a:t>%</a:t>
            </a:r>
            <a:endParaRPr sz="2400" baseline="30000">
              <a:latin typeface="Arial"/>
              <a:cs typeface="Arial"/>
            </a:endParaRPr>
          </a:p>
        </p:txBody>
      </p:sp>
      <p:sp>
        <p:nvSpPr>
          <p:cNvPr id="70" name="CuadroTexto 69">
            <a:extLst>
              <a:ext uri="{FF2B5EF4-FFF2-40B4-BE49-F238E27FC236}">
                <a16:creationId xmlns:a16="http://schemas.microsoft.com/office/drawing/2014/main" id="{B9631D76-48D1-5754-26E9-406DACA319CD}"/>
              </a:ext>
            </a:extLst>
          </p:cNvPr>
          <p:cNvSpPr txBox="1"/>
          <p:nvPr/>
        </p:nvSpPr>
        <p:spPr>
          <a:xfrm>
            <a:off x="3168767" y="1936514"/>
            <a:ext cx="1786148"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EASI-90</a:t>
            </a:r>
            <a:endParaRPr lang="es-ES" sz="1600" b="1" baseline="30000">
              <a:solidFill>
                <a:schemeClr val="accent2"/>
              </a:solidFill>
              <a:latin typeface="Arial" panose="020B0604020202020204" pitchFamily="34" charset="0"/>
              <a:cs typeface="Arial" panose="020B0604020202020204" pitchFamily="34" charset="0"/>
            </a:endParaRPr>
          </a:p>
        </p:txBody>
      </p:sp>
      <p:graphicFrame>
        <p:nvGraphicFramePr>
          <p:cNvPr id="71" name="Gráfico 70">
            <a:extLst>
              <a:ext uri="{FF2B5EF4-FFF2-40B4-BE49-F238E27FC236}">
                <a16:creationId xmlns:a16="http://schemas.microsoft.com/office/drawing/2014/main" id="{93FCABD6-FA9F-6BCA-EAFE-017260EFAC9D}"/>
              </a:ext>
            </a:extLst>
          </p:cNvPr>
          <p:cNvGraphicFramePr/>
          <p:nvPr>
            <p:extLst>
              <p:ext uri="{D42A27DB-BD31-4B8C-83A1-F6EECF244321}">
                <p14:modId xmlns:p14="http://schemas.microsoft.com/office/powerpoint/2010/main" val="2649713576"/>
              </p:ext>
            </p:extLst>
          </p:nvPr>
        </p:nvGraphicFramePr>
        <p:xfrm>
          <a:off x="3231345" y="4121895"/>
          <a:ext cx="1660992"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72" name="CuadroTexto 71">
            <a:extLst>
              <a:ext uri="{FF2B5EF4-FFF2-40B4-BE49-F238E27FC236}">
                <a16:creationId xmlns:a16="http://schemas.microsoft.com/office/drawing/2014/main" id="{D26D9355-2285-B5DC-FD49-D001EE1800D5}"/>
              </a:ext>
            </a:extLst>
          </p:cNvPr>
          <p:cNvSpPr txBox="1"/>
          <p:nvPr/>
        </p:nvSpPr>
        <p:spPr>
          <a:xfrm>
            <a:off x="2753957" y="5415769"/>
            <a:ext cx="2623138" cy="507831"/>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consiguió una mejora ≥2 puntos en la escala de pérdida de sueño en el momento basal en la semana 16*</a:t>
            </a:r>
            <a:r>
              <a:rPr lang="es-ES" sz="900" baseline="30000">
                <a:solidFill>
                  <a:schemeClr val="accent1"/>
                </a:solidFill>
                <a:latin typeface="Arial" panose="020B0604020202020204" pitchFamily="34" charset="0"/>
                <a:cs typeface="Arial" panose="020B0604020202020204" pitchFamily="34" charset="0"/>
              </a:rPr>
              <a:t>2</a:t>
            </a:r>
          </a:p>
        </p:txBody>
      </p:sp>
      <p:sp>
        <p:nvSpPr>
          <p:cNvPr id="73" name="Elipse 72">
            <a:extLst>
              <a:ext uri="{FF2B5EF4-FFF2-40B4-BE49-F238E27FC236}">
                <a16:creationId xmlns:a16="http://schemas.microsoft.com/office/drawing/2014/main" id="{631BA58B-43DF-CA21-284D-C45C50D836AE}"/>
              </a:ext>
            </a:extLst>
          </p:cNvPr>
          <p:cNvSpPr/>
          <p:nvPr/>
        </p:nvSpPr>
        <p:spPr>
          <a:xfrm>
            <a:off x="3600294" y="439236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object 26">
            <a:extLst>
              <a:ext uri="{FF2B5EF4-FFF2-40B4-BE49-F238E27FC236}">
                <a16:creationId xmlns:a16="http://schemas.microsoft.com/office/drawing/2014/main" id="{7802D53A-82A9-E68C-E3F4-D67DEF8240F0}"/>
              </a:ext>
            </a:extLst>
          </p:cNvPr>
          <p:cNvSpPr txBox="1"/>
          <p:nvPr/>
        </p:nvSpPr>
        <p:spPr>
          <a:xfrm>
            <a:off x="3670590" y="4664188"/>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39,0</a:t>
            </a:r>
            <a:r>
              <a:rPr sz="2400" b="1" spc="-82" baseline="30000">
                <a:solidFill>
                  <a:srgbClr val="FFFFFF"/>
                </a:solidFill>
                <a:latin typeface="Arial"/>
                <a:cs typeface="Arial"/>
              </a:rPr>
              <a:t>%</a:t>
            </a:r>
            <a:endParaRPr sz="2400" baseline="30000">
              <a:latin typeface="Arial"/>
              <a:cs typeface="Arial"/>
            </a:endParaRPr>
          </a:p>
        </p:txBody>
      </p:sp>
      <p:sp>
        <p:nvSpPr>
          <p:cNvPr id="75" name="CuadroTexto 74">
            <a:extLst>
              <a:ext uri="{FF2B5EF4-FFF2-40B4-BE49-F238E27FC236}">
                <a16:creationId xmlns:a16="http://schemas.microsoft.com/office/drawing/2014/main" id="{CC464C6C-B6BD-88F5-CEFE-520C804D5C14}"/>
              </a:ext>
            </a:extLst>
          </p:cNvPr>
          <p:cNvSpPr txBox="1"/>
          <p:nvPr/>
        </p:nvSpPr>
        <p:spPr>
          <a:xfrm>
            <a:off x="3074588" y="3936581"/>
            <a:ext cx="1974506"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Mejoría del sueño</a:t>
            </a:r>
          </a:p>
        </p:txBody>
      </p:sp>
      <p:graphicFrame>
        <p:nvGraphicFramePr>
          <p:cNvPr id="76" name="Gráfico 75">
            <a:extLst>
              <a:ext uri="{FF2B5EF4-FFF2-40B4-BE49-F238E27FC236}">
                <a16:creationId xmlns:a16="http://schemas.microsoft.com/office/drawing/2014/main" id="{F41D4917-7FC0-3755-8C2D-DF7CA91D4128}"/>
              </a:ext>
            </a:extLst>
          </p:cNvPr>
          <p:cNvGraphicFramePr/>
          <p:nvPr>
            <p:extLst>
              <p:ext uri="{D42A27DB-BD31-4B8C-83A1-F6EECF244321}">
                <p14:modId xmlns:p14="http://schemas.microsoft.com/office/powerpoint/2010/main" val="838919984"/>
              </p:ext>
            </p:extLst>
          </p:nvPr>
        </p:nvGraphicFramePr>
        <p:xfrm>
          <a:off x="5628714" y="2121828"/>
          <a:ext cx="1660992" cy="1462591"/>
        </p:xfrm>
        <a:graphic>
          <a:graphicData uri="http://schemas.openxmlformats.org/drawingml/2006/chart">
            <c:chart xmlns:c="http://schemas.openxmlformats.org/drawingml/2006/chart" xmlns:r="http://schemas.openxmlformats.org/officeDocument/2006/relationships" r:id="rId8"/>
          </a:graphicData>
        </a:graphic>
      </p:graphicFrame>
      <p:sp>
        <p:nvSpPr>
          <p:cNvPr id="77" name="CuadroTexto 76">
            <a:extLst>
              <a:ext uri="{FF2B5EF4-FFF2-40B4-BE49-F238E27FC236}">
                <a16:creationId xmlns:a16="http://schemas.microsoft.com/office/drawing/2014/main" id="{BEA6C1F2-E3EE-D4E0-4402-E620C1A3B361}"/>
              </a:ext>
            </a:extLst>
          </p:cNvPr>
          <p:cNvSpPr txBox="1"/>
          <p:nvPr/>
        </p:nvSpPr>
        <p:spPr>
          <a:xfrm>
            <a:off x="5350508" y="3437218"/>
            <a:ext cx="2217404" cy="369332"/>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alcanzó una respuesta IGA 0/1 en la semana 16*</a:t>
            </a:r>
            <a:r>
              <a:rPr lang="es-ES" sz="900" baseline="30000">
                <a:solidFill>
                  <a:schemeClr val="accent1"/>
                </a:solidFill>
                <a:latin typeface="Arial" panose="020B0604020202020204" pitchFamily="34" charset="0"/>
                <a:cs typeface="Arial" panose="020B0604020202020204" pitchFamily="34" charset="0"/>
              </a:rPr>
              <a:t>1</a:t>
            </a:r>
          </a:p>
        </p:txBody>
      </p:sp>
      <p:sp>
        <p:nvSpPr>
          <p:cNvPr id="78" name="Elipse 77">
            <a:extLst>
              <a:ext uri="{FF2B5EF4-FFF2-40B4-BE49-F238E27FC236}">
                <a16:creationId xmlns:a16="http://schemas.microsoft.com/office/drawing/2014/main" id="{399BB639-B848-5D8A-BCB7-68A5EFEB9A58}"/>
              </a:ext>
            </a:extLst>
          </p:cNvPr>
          <p:cNvSpPr/>
          <p:nvPr/>
        </p:nvSpPr>
        <p:spPr>
          <a:xfrm>
            <a:off x="5997663" y="2392295"/>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object 26">
            <a:extLst>
              <a:ext uri="{FF2B5EF4-FFF2-40B4-BE49-F238E27FC236}">
                <a16:creationId xmlns:a16="http://schemas.microsoft.com/office/drawing/2014/main" id="{1635163A-67CF-1E1B-7F55-2E2C540FCB2B}"/>
              </a:ext>
            </a:extLst>
          </p:cNvPr>
          <p:cNvSpPr txBox="1"/>
          <p:nvPr/>
        </p:nvSpPr>
        <p:spPr>
          <a:xfrm>
            <a:off x="6067959" y="2664121"/>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43,1</a:t>
            </a:r>
            <a:r>
              <a:rPr sz="2400" b="1" spc="-82" baseline="30000">
                <a:solidFill>
                  <a:srgbClr val="FFFFFF"/>
                </a:solidFill>
                <a:latin typeface="Arial"/>
                <a:cs typeface="Arial"/>
              </a:rPr>
              <a:t>%</a:t>
            </a:r>
            <a:endParaRPr sz="2400" baseline="30000">
              <a:latin typeface="Arial"/>
              <a:cs typeface="Arial"/>
            </a:endParaRPr>
          </a:p>
        </p:txBody>
      </p:sp>
      <p:sp>
        <p:nvSpPr>
          <p:cNvPr id="80" name="CuadroTexto 79">
            <a:extLst>
              <a:ext uri="{FF2B5EF4-FFF2-40B4-BE49-F238E27FC236}">
                <a16:creationId xmlns:a16="http://schemas.microsoft.com/office/drawing/2014/main" id="{F27C0003-629A-178B-3491-47AD5FD9CF45}"/>
              </a:ext>
            </a:extLst>
          </p:cNvPr>
          <p:cNvSpPr txBox="1"/>
          <p:nvPr/>
        </p:nvSpPr>
        <p:spPr>
          <a:xfrm>
            <a:off x="5566136" y="1936514"/>
            <a:ext cx="1786148"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IGA 0/1</a:t>
            </a:r>
          </a:p>
        </p:txBody>
      </p:sp>
      <p:graphicFrame>
        <p:nvGraphicFramePr>
          <p:cNvPr id="81" name="Gráfico 80">
            <a:extLst>
              <a:ext uri="{FF2B5EF4-FFF2-40B4-BE49-F238E27FC236}">
                <a16:creationId xmlns:a16="http://schemas.microsoft.com/office/drawing/2014/main" id="{ACE5E7A6-3DFF-CC33-3498-0DFB6FBA6460}"/>
              </a:ext>
            </a:extLst>
          </p:cNvPr>
          <p:cNvGraphicFramePr/>
          <p:nvPr>
            <p:extLst>
              <p:ext uri="{D42A27DB-BD31-4B8C-83A1-F6EECF244321}">
                <p14:modId xmlns:p14="http://schemas.microsoft.com/office/powerpoint/2010/main" val="3580312376"/>
              </p:ext>
            </p:extLst>
          </p:nvPr>
        </p:nvGraphicFramePr>
        <p:xfrm>
          <a:off x="5628714" y="4121895"/>
          <a:ext cx="1660992" cy="1462591"/>
        </p:xfrm>
        <a:graphic>
          <a:graphicData uri="http://schemas.openxmlformats.org/drawingml/2006/chart">
            <c:chart xmlns:c="http://schemas.openxmlformats.org/drawingml/2006/chart" xmlns:r="http://schemas.openxmlformats.org/officeDocument/2006/relationships" r:id="rId9"/>
          </a:graphicData>
        </a:graphic>
      </p:graphicFrame>
      <p:sp>
        <p:nvSpPr>
          <p:cNvPr id="82" name="CuadroTexto 81">
            <a:extLst>
              <a:ext uri="{FF2B5EF4-FFF2-40B4-BE49-F238E27FC236}">
                <a16:creationId xmlns:a16="http://schemas.microsoft.com/office/drawing/2014/main" id="{13CF6CB9-F3E0-17D8-4447-8F254DC3CB9F}"/>
              </a:ext>
            </a:extLst>
          </p:cNvPr>
          <p:cNvSpPr txBox="1"/>
          <p:nvPr/>
        </p:nvSpPr>
        <p:spPr>
          <a:xfrm>
            <a:off x="5350508" y="5415769"/>
            <a:ext cx="2217404" cy="646331"/>
          </a:xfrm>
          <a:prstGeom prst="rect">
            <a:avLst/>
          </a:prstGeom>
          <a:noFill/>
        </p:spPr>
        <p:txBody>
          <a:bodyPr wrap="square" rtlCol="0">
            <a:spAutoFit/>
          </a:bodyPr>
          <a:lstStyle/>
          <a:p>
            <a:pPr algn="ctr"/>
            <a:r>
              <a:rPr lang="es-ES" sz="900">
                <a:solidFill>
                  <a:schemeClr val="accent1"/>
                </a:solidFill>
                <a:latin typeface="Arial" panose="020B0604020202020204" pitchFamily="34" charset="0"/>
                <a:cs typeface="Arial" panose="020B0604020202020204" pitchFamily="34" charset="0"/>
              </a:rPr>
              <a:t>De los pacientes consiguió una mejora de más de 4 puntos en el DLQI basal sobre el índice de calidad de vida dermatológico en la semana 16*</a:t>
            </a:r>
            <a:r>
              <a:rPr lang="es-ES" sz="900" baseline="30000">
                <a:solidFill>
                  <a:schemeClr val="accent1"/>
                </a:solidFill>
                <a:latin typeface="Arial" panose="020B0604020202020204" pitchFamily="34" charset="0"/>
                <a:cs typeface="Arial" panose="020B0604020202020204" pitchFamily="34" charset="0"/>
              </a:rPr>
              <a:t>2</a:t>
            </a:r>
          </a:p>
        </p:txBody>
      </p:sp>
      <p:sp>
        <p:nvSpPr>
          <p:cNvPr id="83" name="Elipse 82">
            <a:extLst>
              <a:ext uri="{FF2B5EF4-FFF2-40B4-BE49-F238E27FC236}">
                <a16:creationId xmlns:a16="http://schemas.microsoft.com/office/drawing/2014/main" id="{20CE9294-EA19-8533-B9B9-59C6DE88D2B3}"/>
              </a:ext>
            </a:extLst>
          </p:cNvPr>
          <p:cNvSpPr/>
          <p:nvPr/>
        </p:nvSpPr>
        <p:spPr>
          <a:xfrm>
            <a:off x="5997663" y="4392362"/>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object 26">
            <a:extLst>
              <a:ext uri="{FF2B5EF4-FFF2-40B4-BE49-F238E27FC236}">
                <a16:creationId xmlns:a16="http://schemas.microsoft.com/office/drawing/2014/main" id="{8778D185-AC10-0899-253D-55F8E394AC01}"/>
              </a:ext>
            </a:extLst>
          </p:cNvPr>
          <p:cNvSpPr txBox="1"/>
          <p:nvPr/>
        </p:nvSpPr>
        <p:spPr>
          <a:xfrm>
            <a:off x="6067959" y="4664188"/>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75,6</a:t>
            </a:r>
            <a:r>
              <a:rPr sz="2400" b="1" spc="-82" baseline="30000">
                <a:solidFill>
                  <a:srgbClr val="FFFFFF"/>
                </a:solidFill>
                <a:latin typeface="Arial"/>
                <a:cs typeface="Arial"/>
              </a:rPr>
              <a:t>%</a:t>
            </a:r>
            <a:endParaRPr sz="2400" baseline="30000">
              <a:latin typeface="Arial"/>
              <a:cs typeface="Arial"/>
            </a:endParaRPr>
          </a:p>
        </p:txBody>
      </p:sp>
      <p:sp>
        <p:nvSpPr>
          <p:cNvPr id="85" name="CuadroTexto 84">
            <a:extLst>
              <a:ext uri="{FF2B5EF4-FFF2-40B4-BE49-F238E27FC236}">
                <a16:creationId xmlns:a16="http://schemas.microsoft.com/office/drawing/2014/main" id="{1F3C5D47-1837-B73D-AA37-B4273BB3C66D}"/>
              </a:ext>
            </a:extLst>
          </p:cNvPr>
          <p:cNvSpPr txBox="1"/>
          <p:nvPr/>
        </p:nvSpPr>
        <p:spPr>
          <a:xfrm>
            <a:off x="5471957" y="3936581"/>
            <a:ext cx="1974506" cy="338554"/>
          </a:xfrm>
          <a:prstGeom prst="rect">
            <a:avLst/>
          </a:prstGeom>
          <a:noFill/>
        </p:spPr>
        <p:txBody>
          <a:bodyPr wrap="square" rtlCol="0">
            <a:spAutoFit/>
          </a:bodyPr>
          <a:lstStyle/>
          <a:p>
            <a:pPr algn="ctr"/>
            <a:r>
              <a:rPr lang="es-ES" sz="1600" b="1">
                <a:solidFill>
                  <a:schemeClr val="accent2"/>
                </a:solidFill>
                <a:latin typeface="Arial" panose="020B0604020202020204" pitchFamily="34" charset="0"/>
                <a:cs typeface="Arial" panose="020B0604020202020204" pitchFamily="34" charset="0"/>
              </a:rPr>
              <a:t>Calidad de vida</a:t>
            </a:r>
          </a:p>
        </p:txBody>
      </p:sp>
      <p:graphicFrame>
        <p:nvGraphicFramePr>
          <p:cNvPr id="87" name="Gráfico 86">
            <a:extLst>
              <a:ext uri="{FF2B5EF4-FFF2-40B4-BE49-F238E27FC236}">
                <a16:creationId xmlns:a16="http://schemas.microsoft.com/office/drawing/2014/main" id="{BC4329FF-74A4-1916-88D6-9C70FF8AE538}"/>
              </a:ext>
            </a:extLst>
          </p:cNvPr>
          <p:cNvGraphicFramePr/>
          <p:nvPr>
            <p:extLst>
              <p:ext uri="{D42A27DB-BD31-4B8C-83A1-F6EECF244321}">
                <p14:modId xmlns:p14="http://schemas.microsoft.com/office/powerpoint/2010/main" val="3086282698"/>
              </p:ext>
            </p:extLst>
          </p:nvPr>
        </p:nvGraphicFramePr>
        <p:xfrm>
          <a:off x="7774358" y="3301369"/>
          <a:ext cx="1660992" cy="1462591"/>
        </p:xfrm>
        <a:graphic>
          <a:graphicData uri="http://schemas.openxmlformats.org/drawingml/2006/chart">
            <c:chart xmlns:c="http://schemas.openxmlformats.org/drawingml/2006/chart" xmlns:r="http://schemas.openxmlformats.org/officeDocument/2006/relationships" r:id="rId10"/>
          </a:graphicData>
        </a:graphic>
      </p:graphicFrame>
      <p:sp>
        <p:nvSpPr>
          <p:cNvPr id="89" name="Elipse 88">
            <a:extLst>
              <a:ext uri="{FF2B5EF4-FFF2-40B4-BE49-F238E27FC236}">
                <a16:creationId xmlns:a16="http://schemas.microsoft.com/office/drawing/2014/main" id="{8A67FFE2-0FD8-AA07-57E4-5443504943EB}"/>
              </a:ext>
            </a:extLst>
          </p:cNvPr>
          <p:cNvSpPr/>
          <p:nvPr/>
        </p:nvSpPr>
        <p:spPr>
          <a:xfrm>
            <a:off x="8143307" y="3571836"/>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object 26">
            <a:extLst>
              <a:ext uri="{FF2B5EF4-FFF2-40B4-BE49-F238E27FC236}">
                <a16:creationId xmlns:a16="http://schemas.microsoft.com/office/drawing/2014/main" id="{52451278-E085-BE4E-8ADA-99A6A4CC8CB8}"/>
              </a:ext>
            </a:extLst>
          </p:cNvPr>
          <p:cNvSpPr txBox="1"/>
          <p:nvPr/>
        </p:nvSpPr>
        <p:spPr>
          <a:xfrm>
            <a:off x="8213603" y="3665262"/>
            <a:ext cx="782503" cy="761085"/>
          </a:xfrm>
          <a:prstGeom prst="rect">
            <a:avLst/>
          </a:prstGeom>
        </p:spPr>
        <p:txBody>
          <a:bodyPr vert="horz" wrap="square" lIns="0" tIns="10012" rIns="0" bIns="0" rtlCol="0">
            <a:spAutoFit/>
          </a:bodyPr>
          <a:lstStyle/>
          <a:p>
            <a:pPr algn="ctr">
              <a:lnSpc>
                <a:spcPct val="80000"/>
              </a:lnSpc>
            </a:pPr>
            <a:r>
              <a:rPr lang="es-ES" sz="1400" b="1">
                <a:solidFill>
                  <a:schemeClr val="bg1"/>
                </a:solidFill>
              </a:rPr>
              <a:t>6,5</a:t>
            </a:r>
            <a:r>
              <a:rPr lang="es-ES" sz="1400" b="1" baseline="30000">
                <a:solidFill>
                  <a:schemeClr val="bg1"/>
                </a:solidFill>
              </a:rPr>
              <a:t>%</a:t>
            </a:r>
            <a:r>
              <a:rPr lang="es-ES" sz="1100" b="1">
                <a:solidFill>
                  <a:schemeClr val="bg1"/>
                </a:solidFill>
              </a:rPr>
              <a:t> </a:t>
            </a:r>
            <a:r>
              <a:rPr lang="es-ES" sz="1100">
                <a:solidFill>
                  <a:schemeClr val="bg1"/>
                </a:solidFill>
              </a:rPr>
              <a:t>EBGLYSS</a:t>
            </a:r>
            <a:r>
              <a:rPr lang="es-ES" sz="1100" baseline="30000">
                <a:solidFill>
                  <a:schemeClr val="bg1"/>
                </a:solidFill>
              </a:rPr>
              <a:t>®</a:t>
            </a:r>
          </a:p>
          <a:p>
            <a:pPr algn="ctr">
              <a:lnSpc>
                <a:spcPct val="80000"/>
              </a:lnSpc>
            </a:pPr>
            <a:r>
              <a:rPr lang="es-ES" sz="1100" i="1">
                <a:solidFill>
                  <a:schemeClr val="bg1"/>
                </a:solidFill>
              </a:rPr>
              <a:t>vs.</a:t>
            </a:r>
          </a:p>
          <a:p>
            <a:pPr algn="ctr">
              <a:lnSpc>
                <a:spcPct val="80000"/>
              </a:lnSpc>
            </a:pPr>
            <a:r>
              <a:rPr lang="es-ES" sz="1400" b="1">
                <a:solidFill>
                  <a:schemeClr val="bg1"/>
                </a:solidFill>
              </a:rPr>
              <a:t>1,8</a:t>
            </a:r>
            <a:r>
              <a:rPr lang="es-ES" sz="1400" b="1" baseline="30000">
                <a:solidFill>
                  <a:schemeClr val="bg1"/>
                </a:solidFill>
              </a:rPr>
              <a:t>%</a:t>
            </a:r>
            <a:r>
              <a:rPr lang="es-ES" sz="1100" b="1">
                <a:solidFill>
                  <a:schemeClr val="bg1"/>
                </a:solidFill>
              </a:rPr>
              <a:t> </a:t>
            </a:r>
            <a:r>
              <a:rPr lang="es-ES" sz="1100">
                <a:solidFill>
                  <a:schemeClr val="bg1"/>
                </a:solidFill>
              </a:rPr>
              <a:t>placebo</a:t>
            </a:r>
          </a:p>
        </p:txBody>
      </p:sp>
      <p:graphicFrame>
        <p:nvGraphicFramePr>
          <p:cNvPr id="92" name="Gráfico 91">
            <a:extLst>
              <a:ext uri="{FF2B5EF4-FFF2-40B4-BE49-F238E27FC236}">
                <a16:creationId xmlns:a16="http://schemas.microsoft.com/office/drawing/2014/main" id="{13086554-C30E-EC57-96DF-61FB26895B09}"/>
              </a:ext>
            </a:extLst>
          </p:cNvPr>
          <p:cNvGraphicFramePr/>
          <p:nvPr>
            <p:extLst>
              <p:ext uri="{D42A27DB-BD31-4B8C-83A1-F6EECF244321}">
                <p14:modId xmlns:p14="http://schemas.microsoft.com/office/powerpoint/2010/main" val="3752007836"/>
              </p:ext>
            </p:extLst>
          </p:nvPr>
        </p:nvGraphicFramePr>
        <p:xfrm>
          <a:off x="9017417" y="3301369"/>
          <a:ext cx="1660992" cy="1462591"/>
        </p:xfrm>
        <a:graphic>
          <a:graphicData uri="http://schemas.openxmlformats.org/drawingml/2006/chart">
            <c:chart xmlns:c="http://schemas.openxmlformats.org/drawingml/2006/chart" xmlns:r="http://schemas.openxmlformats.org/officeDocument/2006/relationships" r:id="rId11"/>
          </a:graphicData>
        </a:graphic>
      </p:graphicFrame>
      <p:sp>
        <p:nvSpPr>
          <p:cNvPr id="93" name="Elipse 92">
            <a:extLst>
              <a:ext uri="{FF2B5EF4-FFF2-40B4-BE49-F238E27FC236}">
                <a16:creationId xmlns:a16="http://schemas.microsoft.com/office/drawing/2014/main" id="{85CABB6C-E345-BA9F-4837-74763691AA92}"/>
              </a:ext>
            </a:extLst>
          </p:cNvPr>
          <p:cNvSpPr/>
          <p:nvPr/>
        </p:nvSpPr>
        <p:spPr>
          <a:xfrm>
            <a:off x="9386366" y="3571836"/>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43DE12E1-F4A8-EFAE-F35B-38291B0CD2F9}"/>
              </a:ext>
            </a:extLst>
          </p:cNvPr>
          <p:cNvSpPr/>
          <p:nvPr/>
        </p:nvSpPr>
        <p:spPr>
          <a:xfrm>
            <a:off x="10617289" y="3571836"/>
            <a:ext cx="923094" cy="9230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object 26">
            <a:extLst>
              <a:ext uri="{FF2B5EF4-FFF2-40B4-BE49-F238E27FC236}">
                <a16:creationId xmlns:a16="http://schemas.microsoft.com/office/drawing/2014/main" id="{9C2F6B27-E4EF-ABED-7289-CFF51E2DA28D}"/>
              </a:ext>
            </a:extLst>
          </p:cNvPr>
          <p:cNvSpPr txBox="1"/>
          <p:nvPr/>
        </p:nvSpPr>
        <p:spPr>
          <a:xfrm>
            <a:off x="9456249" y="3665262"/>
            <a:ext cx="782503" cy="761085"/>
          </a:xfrm>
          <a:prstGeom prst="rect">
            <a:avLst/>
          </a:prstGeom>
        </p:spPr>
        <p:txBody>
          <a:bodyPr vert="horz" wrap="square" lIns="0" tIns="10012" rIns="0" bIns="0" rtlCol="0">
            <a:spAutoFit/>
          </a:bodyPr>
          <a:lstStyle/>
          <a:p>
            <a:pPr algn="ctr">
              <a:lnSpc>
                <a:spcPct val="80000"/>
              </a:lnSpc>
            </a:pPr>
            <a:r>
              <a:rPr lang="es-ES" sz="1400" b="1">
                <a:solidFill>
                  <a:schemeClr val="bg1"/>
                </a:solidFill>
              </a:rPr>
              <a:t>1,8</a:t>
            </a:r>
            <a:r>
              <a:rPr lang="es-ES" sz="1400" b="1" baseline="30000">
                <a:solidFill>
                  <a:schemeClr val="bg1"/>
                </a:solidFill>
              </a:rPr>
              <a:t>%</a:t>
            </a:r>
            <a:r>
              <a:rPr lang="es-ES" sz="1100" b="1">
                <a:solidFill>
                  <a:schemeClr val="bg1"/>
                </a:solidFill>
              </a:rPr>
              <a:t> </a:t>
            </a:r>
            <a:r>
              <a:rPr lang="es-ES" sz="1100">
                <a:solidFill>
                  <a:schemeClr val="bg1"/>
                </a:solidFill>
              </a:rPr>
              <a:t>EBGLYSS</a:t>
            </a:r>
            <a:r>
              <a:rPr lang="es-ES" sz="1100" baseline="30000">
                <a:solidFill>
                  <a:schemeClr val="bg1"/>
                </a:solidFill>
              </a:rPr>
              <a:t>®</a:t>
            </a:r>
          </a:p>
          <a:p>
            <a:pPr algn="ctr">
              <a:lnSpc>
                <a:spcPct val="80000"/>
              </a:lnSpc>
            </a:pPr>
            <a:r>
              <a:rPr lang="es-ES" sz="1100" i="1">
                <a:solidFill>
                  <a:schemeClr val="bg1"/>
                </a:solidFill>
              </a:rPr>
              <a:t>vs.</a:t>
            </a:r>
          </a:p>
          <a:p>
            <a:pPr algn="ctr">
              <a:lnSpc>
                <a:spcPct val="80000"/>
              </a:lnSpc>
            </a:pPr>
            <a:r>
              <a:rPr lang="es-ES" sz="1400" b="1">
                <a:solidFill>
                  <a:schemeClr val="bg1"/>
                </a:solidFill>
              </a:rPr>
              <a:t>0,7</a:t>
            </a:r>
            <a:r>
              <a:rPr lang="es-ES" sz="1400" b="1" baseline="30000">
                <a:solidFill>
                  <a:schemeClr val="bg1"/>
                </a:solidFill>
              </a:rPr>
              <a:t>%</a:t>
            </a:r>
            <a:r>
              <a:rPr lang="es-ES" sz="1100" b="1">
                <a:solidFill>
                  <a:schemeClr val="bg1"/>
                </a:solidFill>
              </a:rPr>
              <a:t> </a:t>
            </a:r>
            <a:r>
              <a:rPr lang="es-ES" sz="1100">
                <a:solidFill>
                  <a:schemeClr val="bg1"/>
                </a:solidFill>
              </a:rPr>
              <a:t>placebo</a:t>
            </a:r>
          </a:p>
        </p:txBody>
      </p:sp>
      <p:sp>
        <p:nvSpPr>
          <p:cNvPr id="99" name="object 26">
            <a:extLst>
              <a:ext uri="{FF2B5EF4-FFF2-40B4-BE49-F238E27FC236}">
                <a16:creationId xmlns:a16="http://schemas.microsoft.com/office/drawing/2014/main" id="{0F35053C-7CDA-ADD7-F3FE-2CB9CFD41DEC}"/>
              </a:ext>
            </a:extLst>
          </p:cNvPr>
          <p:cNvSpPr txBox="1"/>
          <p:nvPr/>
        </p:nvSpPr>
        <p:spPr>
          <a:xfrm>
            <a:off x="10687584" y="3665262"/>
            <a:ext cx="782503" cy="761085"/>
          </a:xfrm>
          <a:prstGeom prst="rect">
            <a:avLst/>
          </a:prstGeom>
        </p:spPr>
        <p:txBody>
          <a:bodyPr vert="horz" wrap="square" lIns="0" tIns="10012" rIns="0" bIns="0" rtlCol="0">
            <a:spAutoFit/>
          </a:bodyPr>
          <a:lstStyle/>
          <a:p>
            <a:pPr algn="ctr">
              <a:lnSpc>
                <a:spcPct val="80000"/>
              </a:lnSpc>
            </a:pPr>
            <a:r>
              <a:rPr lang="es-ES" sz="1400" b="1">
                <a:solidFill>
                  <a:schemeClr val="bg1"/>
                </a:solidFill>
              </a:rPr>
              <a:t>1,4</a:t>
            </a:r>
            <a:r>
              <a:rPr lang="es-ES" sz="1400" b="1" baseline="30000">
                <a:solidFill>
                  <a:schemeClr val="bg1"/>
                </a:solidFill>
              </a:rPr>
              <a:t>%</a:t>
            </a:r>
            <a:r>
              <a:rPr lang="es-ES" sz="1100" b="1">
                <a:solidFill>
                  <a:schemeClr val="bg1"/>
                </a:solidFill>
              </a:rPr>
              <a:t> </a:t>
            </a:r>
            <a:r>
              <a:rPr lang="es-ES" sz="1100">
                <a:solidFill>
                  <a:schemeClr val="bg1"/>
                </a:solidFill>
              </a:rPr>
              <a:t>EBGLYSS</a:t>
            </a:r>
            <a:r>
              <a:rPr lang="es-ES" sz="1100" baseline="30000">
                <a:solidFill>
                  <a:schemeClr val="bg1"/>
                </a:solidFill>
              </a:rPr>
              <a:t>®</a:t>
            </a:r>
          </a:p>
          <a:p>
            <a:pPr algn="ctr">
              <a:lnSpc>
                <a:spcPct val="80000"/>
              </a:lnSpc>
            </a:pPr>
            <a:r>
              <a:rPr lang="es-ES" sz="1100" i="1">
                <a:solidFill>
                  <a:schemeClr val="bg1"/>
                </a:solidFill>
              </a:rPr>
              <a:t>vs.</a:t>
            </a:r>
          </a:p>
          <a:p>
            <a:pPr algn="ctr">
              <a:lnSpc>
                <a:spcPct val="80000"/>
              </a:lnSpc>
            </a:pPr>
            <a:r>
              <a:rPr lang="es-ES" sz="1400" b="1">
                <a:solidFill>
                  <a:schemeClr val="bg1"/>
                </a:solidFill>
              </a:rPr>
              <a:t>0,9</a:t>
            </a:r>
            <a:r>
              <a:rPr lang="es-ES" sz="1400" b="1" baseline="30000">
                <a:solidFill>
                  <a:schemeClr val="bg1"/>
                </a:solidFill>
              </a:rPr>
              <a:t>%</a:t>
            </a:r>
            <a:r>
              <a:rPr lang="es-ES" sz="1100" b="1">
                <a:solidFill>
                  <a:schemeClr val="bg1"/>
                </a:solidFill>
              </a:rPr>
              <a:t> </a:t>
            </a:r>
            <a:r>
              <a:rPr lang="es-ES" sz="1100">
                <a:solidFill>
                  <a:schemeClr val="bg1"/>
                </a:solidFill>
              </a:rPr>
              <a:t>placebo</a:t>
            </a:r>
          </a:p>
        </p:txBody>
      </p:sp>
      <p:sp>
        <p:nvSpPr>
          <p:cNvPr id="4" name="CuadroTexto 3">
            <a:extLst>
              <a:ext uri="{FF2B5EF4-FFF2-40B4-BE49-F238E27FC236}">
                <a16:creationId xmlns:a16="http://schemas.microsoft.com/office/drawing/2014/main" id="{F8469EDB-7BB7-E4CC-865A-F09820D16C20}"/>
              </a:ext>
            </a:extLst>
          </p:cNvPr>
          <p:cNvSpPr txBox="1"/>
          <p:nvPr/>
        </p:nvSpPr>
        <p:spPr>
          <a:xfrm>
            <a:off x="1870487" y="1027688"/>
            <a:ext cx="1828800" cy="307777"/>
          </a:xfrm>
          <a:prstGeom prst="rect">
            <a:avLst/>
          </a:prstGeom>
          <a:noFill/>
        </p:spPr>
        <p:txBody>
          <a:bodyPr wrap="square" rtlCol="0">
            <a:spAutoFit/>
          </a:bodyPr>
          <a:lstStyle/>
          <a:p>
            <a:pPr algn="ctr"/>
            <a:r>
              <a:rPr lang="es-ES_tradnl" sz="1400" b="1">
                <a:solidFill>
                  <a:srgbClr val="22346A"/>
                </a:solidFill>
                <a:latin typeface="Arial" panose="020B0604020202020204" pitchFamily="34" charset="0"/>
                <a:ea typeface="+mj-ea"/>
                <a:cs typeface="Arial" panose="020B0604020202020204" pitchFamily="34" charset="0"/>
              </a:rPr>
              <a:t>16 semanas</a:t>
            </a:r>
            <a:endParaRPr lang="es-ES" sz="1400" b="1">
              <a:solidFill>
                <a:srgbClr val="22346A"/>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41541105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DF856ED4-610F-2BB0-70CB-7D1C30C5167C}"/>
              </a:ext>
            </a:extLst>
          </p:cNvPr>
          <p:cNvSpPr/>
          <p:nvPr/>
        </p:nvSpPr>
        <p:spPr>
          <a:xfrm>
            <a:off x="551879" y="1884512"/>
            <a:ext cx="2636797" cy="2669645"/>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6" name="Rectángulo redondeado 75">
            <a:extLst>
              <a:ext uri="{FF2B5EF4-FFF2-40B4-BE49-F238E27FC236}">
                <a16:creationId xmlns:a16="http://schemas.microsoft.com/office/drawing/2014/main" id="{96EC89ED-292A-4F66-2E15-2FA4F4C8FE16}"/>
              </a:ext>
            </a:extLst>
          </p:cNvPr>
          <p:cNvSpPr/>
          <p:nvPr/>
        </p:nvSpPr>
        <p:spPr>
          <a:xfrm>
            <a:off x="8992617" y="1884512"/>
            <a:ext cx="2636797" cy="2669645"/>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7" name="Rectángulo redondeado 76">
            <a:extLst>
              <a:ext uri="{FF2B5EF4-FFF2-40B4-BE49-F238E27FC236}">
                <a16:creationId xmlns:a16="http://schemas.microsoft.com/office/drawing/2014/main" id="{F9EC16CA-13D9-55BA-7384-3CF06396129B}"/>
              </a:ext>
            </a:extLst>
          </p:cNvPr>
          <p:cNvSpPr/>
          <p:nvPr/>
        </p:nvSpPr>
        <p:spPr>
          <a:xfrm>
            <a:off x="3365458" y="1884512"/>
            <a:ext cx="2636797" cy="2669645"/>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8" name="Rectángulo redondeado 77">
            <a:extLst>
              <a:ext uri="{FF2B5EF4-FFF2-40B4-BE49-F238E27FC236}">
                <a16:creationId xmlns:a16="http://schemas.microsoft.com/office/drawing/2014/main" id="{E7C2D1C5-5682-0D32-A99D-68459241FF3D}"/>
              </a:ext>
            </a:extLst>
          </p:cNvPr>
          <p:cNvSpPr/>
          <p:nvPr/>
        </p:nvSpPr>
        <p:spPr>
          <a:xfrm>
            <a:off x="6179037" y="1884512"/>
            <a:ext cx="2636797" cy="2669645"/>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3" name="object 3"/>
          <p:cNvSpPr txBox="1">
            <a:spLocks noGrp="1"/>
          </p:cNvSpPr>
          <p:nvPr>
            <p:ph type="title"/>
          </p:nvPr>
        </p:nvSpPr>
        <p:spPr>
          <a:xfrm>
            <a:off x="541338" y="378425"/>
            <a:ext cx="10709275" cy="305187"/>
          </a:xfrm>
        </p:spPr>
        <p:txBody>
          <a:bodyPr vert="horz" wrap="square" lIns="0" tIns="9627" rIns="0" bIns="0" rtlCol="0" anchor="ctr">
            <a:spAutoFit/>
          </a:bodyPr>
          <a:lstStyle/>
          <a:p>
            <a:r>
              <a:rPr lang="es-ES"/>
              <a:t>EBGLYSS</a:t>
            </a:r>
            <a:r>
              <a:rPr lang="es-ES" baseline="30000"/>
              <a:t>®</a:t>
            </a:r>
            <a:r>
              <a:rPr lang="es-ES"/>
              <a:t> mejora significativamente el EASI absoluto a la semana 16</a:t>
            </a:r>
            <a:r>
              <a:rPr lang="es-ES" baseline="30000"/>
              <a:t>1</a:t>
            </a:r>
          </a:p>
        </p:txBody>
      </p:sp>
      <p:sp>
        <p:nvSpPr>
          <p:cNvPr id="8" name="object 8"/>
          <p:cNvSpPr txBox="1"/>
          <p:nvPr/>
        </p:nvSpPr>
        <p:spPr>
          <a:xfrm rot="16200000">
            <a:off x="11101287" y="3806294"/>
            <a:ext cx="1409820" cy="130109"/>
          </a:xfrm>
          <a:prstGeom prst="rect">
            <a:avLst/>
          </a:prstGeom>
        </p:spPr>
        <p:txBody>
          <a:bodyPr vert="horz" wrap="square" lIns="0" tIns="6931" rIns="0" bIns="0" rtlCol="0">
            <a:spAutoFit/>
          </a:bodyPr>
          <a:lstStyle/>
          <a:p>
            <a:pPr marL="23104">
              <a:spcBef>
                <a:spcPts val="55"/>
              </a:spcBef>
            </a:pPr>
            <a:r>
              <a:rPr sz="800">
                <a:solidFill>
                  <a:srgbClr val="22346A"/>
                </a:solidFill>
                <a:latin typeface="Arial"/>
                <a:cs typeface="Arial"/>
              </a:rPr>
              <a:t>Thaçi</a:t>
            </a:r>
            <a:r>
              <a:rPr sz="800" spc="-12">
                <a:solidFill>
                  <a:srgbClr val="22346A"/>
                </a:solidFill>
                <a:latin typeface="Arial"/>
                <a:cs typeface="Arial"/>
              </a:rPr>
              <a:t> </a:t>
            </a:r>
            <a:r>
              <a:rPr sz="800">
                <a:solidFill>
                  <a:srgbClr val="22346A"/>
                </a:solidFill>
                <a:latin typeface="Arial"/>
                <a:cs typeface="Arial"/>
              </a:rPr>
              <a:t>D,</a:t>
            </a:r>
            <a:r>
              <a:rPr sz="800" spc="-12">
                <a:solidFill>
                  <a:srgbClr val="22346A"/>
                </a:solidFill>
                <a:latin typeface="Arial"/>
                <a:cs typeface="Arial"/>
              </a:rPr>
              <a:t> </a:t>
            </a:r>
            <a:r>
              <a:rPr sz="800" i="1">
                <a:solidFill>
                  <a:srgbClr val="22346A"/>
                </a:solidFill>
                <a:latin typeface="Arial"/>
                <a:cs typeface="Arial"/>
              </a:rPr>
              <a:t>et</a:t>
            </a:r>
            <a:r>
              <a:rPr sz="800" i="1" spc="-9">
                <a:solidFill>
                  <a:srgbClr val="22346A"/>
                </a:solidFill>
                <a:latin typeface="Arial"/>
                <a:cs typeface="Arial"/>
              </a:rPr>
              <a:t> </a:t>
            </a:r>
            <a:r>
              <a:rPr sz="800" i="1">
                <a:solidFill>
                  <a:srgbClr val="22346A"/>
                </a:solidFill>
                <a:latin typeface="Arial"/>
                <a:cs typeface="Arial"/>
              </a:rPr>
              <a:t>al.</a:t>
            </a:r>
            <a:r>
              <a:rPr sz="800" i="1" spc="-12">
                <a:solidFill>
                  <a:srgbClr val="22346A"/>
                </a:solidFill>
                <a:latin typeface="Arial"/>
                <a:cs typeface="Arial"/>
              </a:rPr>
              <a:t> </a:t>
            </a:r>
            <a:r>
              <a:rPr sz="800" spc="-12">
                <a:solidFill>
                  <a:srgbClr val="22346A"/>
                </a:solidFill>
                <a:latin typeface="Arial"/>
                <a:cs typeface="Arial"/>
              </a:rPr>
              <a:t>2024</a:t>
            </a:r>
            <a:r>
              <a:rPr sz="800" spc="-18" baseline="33333">
                <a:solidFill>
                  <a:srgbClr val="22346A"/>
                </a:solidFill>
                <a:latin typeface="Arial"/>
                <a:cs typeface="Arial"/>
              </a:rPr>
              <a:t>1</a:t>
            </a:r>
            <a:endParaRPr sz="800" baseline="33333">
              <a:latin typeface="Arial"/>
              <a:cs typeface="Arial"/>
            </a:endParaRPr>
          </a:p>
        </p:txBody>
      </p:sp>
      <p:sp>
        <p:nvSpPr>
          <p:cNvPr id="9" name="object 9"/>
          <p:cNvSpPr txBox="1"/>
          <p:nvPr/>
        </p:nvSpPr>
        <p:spPr>
          <a:xfrm>
            <a:off x="1243754" y="1915373"/>
            <a:ext cx="1253047" cy="255164"/>
          </a:xfrm>
          <a:prstGeom prst="rect">
            <a:avLst/>
          </a:prstGeom>
        </p:spPr>
        <p:txBody>
          <a:bodyPr vert="horz" wrap="square" lIns="0" tIns="8856" rIns="0" bIns="0" rtlCol="0">
            <a:spAutoFit/>
          </a:bodyPr>
          <a:lstStyle/>
          <a:p>
            <a:pPr marL="7701" algn="ctr">
              <a:spcBef>
                <a:spcPts val="69"/>
              </a:spcBef>
            </a:pPr>
            <a:r>
              <a:rPr sz="1600" b="1">
                <a:solidFill>
                  <a:srgbClr val="7A45B8"/>
                </a:solidFill>
                <a:latin typeface="Arial"/>
                <a:cs typeface="Arial"/>
              </a:rPr>
              <a:t>EASI </a:t>
            </a:r>
            <a:r>
              <a:rPr sz="1600" b="1" spc="-15">
                <a:solidFill>
                  <a:srgbClr val="7A45B8"/>
                </a:solidFill>
                <a:latin typeface="Arial"/>
                <a:cs typeface="Arial"/>
              </a:rPr>
              <a:t>≤7</a:t>
            </a:r>
            <a:endParaRPr sz="1600">
              <a:latin typeface="Arial"/>
              <a:cs typeface="Arial"/>
            </a:endParaRPr>
          </a:p>
        </p:txBody>
      </p:sp>
      <p:grpSp>
        <p:nvGrpSpPr>
          <p:cNvPr id="5" name="Grupo 4">
            <a:extLst>
              <a:ext uri="{FF2B5EF4-FFF2-40B4-BE49-F238E27FC236}">
                <a16:creationId xmlns:a16="http://schemas.microsoft.com/office/drawing/2014/main" id="{5327861C-961D-D303-42C6-5AFB28B45D35}"/>
              </a:ext>
            </a:extLst>
          </p:cNvPr>
          <p:cNvGrpSpPr/>
          <p:nvPr/>
        </p:nvGrpSpPr>
        <p:grpSpPr>
          <a:xfrm>
            <a:off x="638456" y="2228930"/>
            <a:ext cx="2454296" cy="1942752"/>
            <a:chOff x="1956519" y="2950491"/>
            <a:chExt cx="2811033" cy="2225135"/>
          </a:xfrm>
        </p:grpSpPr>
        <p:grpSp>
          <p:nvGrpSpPr>
            <p:cNvPr id="10" name="object 10"/>
            <p:cNvGrpSpPr/>
            <p:nvPr/>
          </p:nvGrpSpPr>
          <p:grpSpPr>
            <a:xfrm>
              <a:off x="2296973" y="2998130"/>
              <a:ext cx="2069337" cy="1921087"/>
              <a:chOff x="7257308" y="4527584"/>
              <a:chExt cx="3412490" cy="3168015"/>
            </a:xfrm>
          </p:grpSpPr>
          <p:sp>
            <p:nvSpPr>
              <p:cNvPr id="11" name="object 11"/>
              <p:cNvSpPr/>
              <p:nvPr/>
            </p:nvSpPr>
            <p:spPr>
              <a:xfrm>
                <a:off x="7257300" y="4527593"/>
                <a:ext cx="3231515" cy="3168015"/>
              </a:xfrm>
              <a:custGeom>
                <a:avLst/>
                <a:gdLst/>
                <a:ahLst/>
                <a:cxnLst/>
                <a:rect l="l" t="t" r="r" b="b"/>
                <a:pathLst>
                  <a:path w="3231515" h="3168015">
                    <a:moveTo>
                      <a:pt x="3230943" y="3064929"/>
                    </a:moveTo>
                    <a:lnTo>
                      <a:pt x="107899" y="3064929"/>
                    </a:lnTo>
                    <a:lnTo>
                      <a:pt x="107899" y="2474379"/>
                    </a:lnTo>
                    <a:lnTo>
                      <a:pt x="96532" y="2474379"/>
                    </a:lnTo>
                    <a:lnTo>
                      <a:pt x="96532" y="2473934"/>
                    </a:lnTo>
                    <a:lnTo>
                      <a:pt x="107899" y="2473934"/>
                    </a:lnTo>
                    <a:lnTo>
                      <a:pt x="107899" y="2452789"/>
                    </a:lnTo>
                    <a:lnTo>
                      <a:pt x="107899" y="2452420"/>
                    </a:lnTo>
                    <a:lnTo>
                      <a:pt x="107899" y="1860969"/>
                    </a:lnTo>
                    <a:lnTo>
                      <a:pt x="96532" y="1860969"/>
                    </a:lnTo>
                    <a:lnTo>
                      <a:pt x="107899" y="1860854"/>
                    </a:lnTo>
                    <a:lnTo>
                      <a:pt x="107899" y="1839379"/>
                    </a:lnTo>
                    <a:lnTo>
                      <a:pt x="107899" y="1247736"/>
                    </a:lnTo>
                    <a:lnTo>
                      <a:pt x="107899" y="1247559"/>
                    </a:lnTo>
                    <a:lnTo>
                      <a:pt x="107899" y="1226223"/>
                    </a:lnTo>
                    <a:lnTo>
                      <a:pt x="96532" y="1226223"/>
                    </a:lnTo>
                    <a:lnTo>
                      <a:pt x="96532" y="1225969"/>
                    </a:lnTo>
                    <a:lnTo>
                      <a:pt x="107899" y="1225969"/>
                    </a:lnTo>
                    <a:lnTo>
                      <a:pt x="107899" y="634619"/>
                    </a:lnTo>
                    <a:lnTo>
                      <a:pt x="107899" y="634149"/>
                    </a:lnTo>
                    <a:lnTo>
                      <a:pt x="107899" y="613105"/>
                    </a:lnTo>
                    <a:lnTo>
                      <a:pt x="96532" y="613105"/>
                    </a:lnTo>
                    <a:lnTo>
                      <a:pt x="96532" y="612559"/>
                    </a:lnTo>
                    <a:lnTo>
                      <a:pt x="107899" y="612559"/>
                    </a:lnTo>
                    <a:lnTo>
                      <a:pt x="107899" y="22009"/>
                    </a:lnTo>
                    <a:lnTo>
                      <a:pt x="96532" y="22009"/>
                    </a:lnTo>
                    <a:lnTo>
                      <a:pt x="96532" y="21513"/>
                    </a:lnTo>
                    <a:lnTo>
                      <a:pt x="107899" y="21513"/>
                    </a:lnTo>
                    <a:lnTo>
                      <a:pt x="107899" y="0"/>
                    </a:lnTo>
                    <a:lnTo>
                      <a:pt x="96532" y="0"/>
                    </a:lnTo>
                    <a:lnTo>
                      <a:pt x="96532" y="419"/>
                    </a:lnTo>
                    <a:lnTo>
                      <a:pt x="85178" y="419"/>
                    </a:lnTo>
                    <a:lnTo>
                      <a:pt x="85178" y="0"/>
                    </a:lnTo>
                    <a:lnTo>
                      <a:pt x="0" y="0"/>
                    </a:lnTo>
                    <a:lnTo>
                      <a:pt x="0" y="21513"/>
                    </a:lnTo>
                    <a:lnTo>
                      <a:pt x="85178" y="21513"/>
                    </a:lnTo>
                    <a:lnTo>
                      <a:pt x="85178" y="22009"/>
                    </a:lnTo>
                    <a:lnTo>
                      <a:pt x="85178" y="612559"/>
                    </a:lnTo>
                    <a:lnTo>
                      <a:pt x="85178" y="613105"/>
                    </a:lnTo>
                    <a:lnTo>
                      <a:pt x="0" y="613105"/>
                    </a:lnTo>
                    <a:lnTo>
                      <a:pt x="0" y="634619"/>
                    </a:lnTo>
                    <a:lnTo>
                      <a:pt x="85178" y="634619"/>
                    </a:lnTo>
                    <a:lnTo>
                      <a:pt x="85178" y="1225969"/>
                    </a:lnTo>
                    <a:lnTo>
                      <a:pt x="85178" y="1226223"/>
                    </a:lnTo>
                    <a:lnTo>
                      <a:pt x="0" y="1226223"/>
                    </a:lnTo>
                    <a:lnTo>
                      <a:pt x="0" y="1247736"/>
                    </a:lnTo>
                    <a:lnTo>
                      <a:pt x="85178" y="1247736"/>
                    </a:lnTo>
                    <a:lnTo>
                      <a:pt x="85178" y="1839341"/>
                    </a:lnTo>
                    <a:lnTo>
                      <a:pt x="0" y="1839341"/>
                    </a:lnTo>
                    <a:lnTo>
                      <a:pt x="0" y="1860854"/>
                    </a:lnTo>
                    <a:lnTo>
                      <a:pt x="85178" y="1860854"/>
                    </a:lnTo>
                    <a:lnTo>
                      <a:pt x="85178" y="2452420"/>
                    </a:lnTo>
                    <a:lnTo>
                      <a:pt x="0" y="2452420"/>
                    </a:lnTo>
                    <a:lnTo>
                      <a:pt x="0" y="2473934"/>
                    </a:lnTo>
                    <a:lnTo>
                      <a:pt x="85178" y="2473934"/>
                    </a:lnTo>
                    <a:lnTo>
                      <a:pt x="85178" y="2474379"/>
                    </a:lnTo>
                    <a:lnTo>
                      <a:pt x="85178" y="3064929"/>
                    </a:lnTo>
                    <a:lnTo>
                      <a:pt x="85178" y="3065538"/>
                    </a:lnTo>
                    <a:lnTo>
                      <a:pt x="0" y="3065538"/>
                    </a:lnTo>
                    <a:lnTo>
                      <a:pt x="0" y="3087052"/>
                    </a:lnTo>
                    <a:lnTo>
                      <a:pt x="85178" y="3087052"/>
                    </a:lnTo>
                    <a:lnTo>
                      <a:pt x="85178" y="3167799"/>
                    </a:lnTo>
                    <a:lnTo>
                      <a:pt x="107899" y="3167799"/>
                    </a:lnTo>
                    <a:lnTo>
                      <a:pt x="107899" y="3087052"/>
                    </a:lnTo>
                    <a:lnTo>
                      <a:pt x="475094" y="3087052"/>
                    </a:lnTo>
                    <a:lnTo>
                      <a:pt x="475094" y="3167723"/>
                    </a:lnTo>
                    <a:lnTo>
                      <a:pt x="497801" y="3167723"/>
                    </a:lnTo>
                    <a:lnTo>
                      <a:pt x="497801" y="3087052"/>
                    </a:lnTo>
                    <a:lnTo>
                      <a:pt x="864997" y="3087052"/>
                    </a:lnTo>
                    <a:lnTo>
                      <a:pt x="864997" y="3167723"/>
                    </a:lnTo>
                    <a:lnTo>
                      <a:pt x="887717" y="3167723"/>
                    </a:lnTo>
                    <a:lnTo>
                      <a:pt x="887717" y="3087052"/>
                    </a:lnTo>
                    <a:lnTo>
                      <a:pt x="1254899" y="3087052"/>
                    </a:lnTo>
                    <a:lnTo>
                      <a:pt x="1254899" y="3167723"/>
                    </a:lnTo>
                    <a:lnTo>
                      <a:pt x="1277620" y="3167723"/>
                    </a:lnTo>
                    <a:lnTo>
                      <a:pt x="1277620" y="3087052"/>
                    </a:lnTo>
                    <a:lnTo>
                      <a:pt x="1646707" y="3087052"/>
                    </a:lnTo>
                    <a:lnTo>
                      <a:pt x="1646707" y="3167723"/>
                    </a:lnTo>
                    <a:lnTo>
                      <a:pt x="1669415" y="3167723"/>
                    </a:lnTo>
                    <a:lnTo>
                      <a:pt x="1669415" y="3087052"/>
                    </a:lnTo>
                    <a:lnTo>
                      <a:pt x="2036622" y="3087052"/>
                    </a:lnTo>
                    <a:lnTo>
                      <a:pt x="2036622" y="3167723"/>
                    </a:lnTo>
                    <a:lnTo>
                      <a:pt x="2059330" y="3167723"/>
                    </a:lnTo>
                    <a:lnTo>
                      <a:pt x="2059330" y="3087052"/>
                    </a:lnTo>
                    <a:lnTo>
                      <a:pt x="2426525" y="3087052"/>
                    </a:lnTo>
                    <a:lnTo>
                      <a:pt x="2426525" y="3167723"/>
                    </a:lnTo>
                    <a:lnTo>
                      <a:pt x="2449233" y="3167723"/>
                    </a:lnTo>
                    <a:lnTo>
                      <a:pt x="2449233" y="3087052"/>
                    </a:lnTo>
                    <a:lnTo>
                      <a:pt x="2816428" y="3087052"/>
                    </a:lnTo>
                    <a:lnTo>
                      <a:pt x="2816428" y="3167723"/>
                    </a:lnTo>
                    <a:lnTo>
                      <a:pt x="2839148" y="3167723"/>
                    </a:lnTo>
                    <a:lnTo>
                      <a:pt x="2839148" y="3087052"/>
                    </a:lnTo>
                    <a:lnTo>
                      <a:pt x="3208236" y="3087052"/>
                    </a:lnTo>
                    <a:lnTo>
                      <a:pt x="3208236" y="3167723"/>
                    </a:lnTo>
                    <a:lnTo>
                      <a:pt x="3230943" y="3167723"/>
                    </a:lnTo>
                    <a:lnTo>
                      <a:pt x="3230943" y="3076359"/>
                    </a:lnTo>
                    <a:lnTo>
                      <a:pt x="3230943" y="3064929"/>
                    </a:lnTo>
                    <a:close/>
                  </a:path>
                </a:pathLst>
              </a:custGeom>
              <a:solidFill>
                <a:srgbClr val="000000"/>
              </a:solidFill>
            </p:spPr>
            <p:txBody>
              <a:bodyPr wrap="square" lIns="0" tIns="0" rIns="0" bIns="0" rtlCol="0"/>
              <a:lstStyle/>
              <a:p>
                <a:endParaRPr/>
              </a:p>
            </p:txBody>
          </p:sp>
          <p:sp>
            <p:nvSpPr>
              <p:cNvPr id="12" name="object 12"/>
              <p:cNvSpPr/>
              <p:nvPr/>
            </p:nvSpPr>
            <p:spPr>
              <a:xfrm>
                <a:off x="7347916" y="5926064"/>
                <a:ext cx="3131820" cy="1687195"/>
              </a:xfrm>
              <a:custGeom>
                <a:avLst/>
                <a:gdLst/>
                <a:ahLst/>
                <a:cxnLst/>
                <a:rect l="l" t="t" r="r" b="b"/>
                <a:pathLst>
                  <a:path w="3131820" h="1687195">
                    <a:moveTo>
                      <a:pt x="387884" y="1443932"/>
                    </a:moveTo>
                    <a:lnTo>
                      <a:pt x="0" y="1668643"/>
                    </a:lnTo>
                    <a:lnTo>
                      <a:pt x="11860" y="1686990"/>
                    </a:lnTo>
                    <a:lnTo>
                      <a:pt x="403787" y="1459943"/>
                    </a:lnTo>
                    <a:lnTo>
                      <a:pt x="414276" y="1445763"/>
                    </a:lnTo>
                    <a:lnTo>
                      <a:pt x="386529" y="1445763"/>
                    </a:lnTo>
                    <a:lnTo>
                      <a:pt x="387884" y="1443932"/>
                    </a:lnTo>
                    <a:close/>
                  </a:path>
                  <a:path w="3131820" h="1687195">
                    <a:moveTo>
                      <a:pt x="389909" y="1442759"/>
                    </a:moveTo>
                    <a:lnTo>
                      <a:pt x="387884" y="1443932"/>
                    </a:lnTo>
                    <a:lnTo>
                      <a:pt x="386529" y="1445763"/>
                    </a:lnTo>
                    <a:lnTo>
                      <a:pt x="389909" y="1442759"/>
                    </a:lnTo>
                    <a:close/>
                  </a:path>
                  <a:path w="3131820" h="1687195">
                    <a:moveTo>
                      <a:pt x="416498" y="1442759"/>
                    </a:moveTo>
                    <a:lnTo>
                      <a:pt x="389909" y="1442759"/>
                    </a:lnTo>
                    <a:lnTo>
                      <a:pt x="386529" y="1445763"/>
                    </a:lnTo>
                    <a:lnTo>
                      <a:pt x="414276" y="1445763"/>
                    </a:lnTo>
                    <a:lnTo>
                      <a:pt x="416498" y="1442759"/>
                    </a:lnTo>
                    <a:close/>
                  </a:path>
                  <a:path w="3131820" h="1687195">
                    <a:moveTo>
                      <a:pt x="3126775" y="0"/>
                    </a:moveTo>
                    <a:lnTo>
                      <a:pt x="2734973" y="71701"/>
                    </a:lnTo>
                    <a:lnTo>
                      <a:pt x="2344431" y="147143"/>
                    </a:lnTo>
                    <a:lnTo>
                      <a:pt x="1953734" y="262180"/>
                    </a:lnTo>
                    <a:lnTo>
                      <a:pt x="1562721" y="396932"/>
                    </a:lnTo>
                    <a:lnTo>
                      <a:pt x="1169189" y="609372"/>
                    </a:lnTo>
                    <a:lnTo>
                      <a:pt x="777388" y="917567"/>
                    </a:lnTo>
                    <a:lnTo>
                      <a:pt x="387884" y="1443932"/>
                    </a:lnTo>
                    <a:lnTo>
                      <a:pt x="389909" y="1442759"/>
                    </a:lnTo>
                    <a:lnTo>
                      <a:pt x="416498" y="1442759"/>
                    </a:lnTo>
                    <a:lnTo>
                      <a:pt x="793509" y="933101"/>
                    </a:lnTo>
                    <a:lnTo>
                      <a:pt x="793004" y="933101"/>
                    </a:lnTo>
                    <a:lnTo>
                      <a:pt x="795050" y="931018"/>
                    </a:lnTo>
                    <a:lnTo>
                      <a:pt x="795654" y="931018"/>
                    </a:lnTo>
                    <a:lnTo>
                      <a:pt x="1181583" y="627594"/>
                    </a:lnTo>
                    <a:lnTo>
                      <a:pt x="1181330" y="627594"/>
                    </a:lnTo>
                    <a:lnTo>
                      <a:pt x="1182913" y="626549"/>
                    </a:lnTo>
                    <a:lnTo>
                      <a:pt x="1183266" y="626549"/>
                    </a:lnTo>
                    <a:lnTo>
                      <a:pt x="1573131" y="416052"/>
                    </a:lnTo>
                    <a:lnTo>
                      <a:pt x="1574005" y="416052"/>
                    </a:lnTo>
                    <a:lnTo>
                      <a:pt x="1960771" y="282646"/>
                    </a:lnTo>
                    <a:lnTo>
                      <a:pt x="1962087" y="282231"/>
                    </a:lnTo>
                    <a:lnTo>
                      <a:pt x="2350086" y="168059"/>
                    </a:lnTo>
                    <a:lnTo>
                      <a:pt x="2349857" y="168059"/>
                    </a:lnTo>
                    <a:lnTo>
                      <a:pt x="2351010" y="167720"/>
                    </a:lnTo>
                    <a:lnTo>
                      <a:pt x="2351239" y="167720"/>
                    </a:lnTo>
                    <a:lnTo>
                      <a:pt x="2739391" y="92765"/>
                    </a:lnTo>
                    <a:lnTo>
                      <a:pt x="2740235" y="92765"/>
                    </a:lnTo>
                    <a:lnTo>
                      <a:pt x="3131192" y="21210"/>
                    </a:lnTo>
                    <a:lnTo>
                      <a:pt x="3126775" y="0"/>
                    </a:lnTo>
                    <a:close/>
                  </a:path>
                  <a:path w="3131820" h="1687195">
                    <a:moveTo>
                      <a:pt x="795050" y="931018"/>
                    </a:moveTo>
                    <a:lnTo>
                      <a:pt x="793004" y="933101"/>
                    </a:lnTo>
                    <a:lnTo>
                      <a:pt x="794212" y="932152"/>
                    </a:lnTo>
                    <a:lnTo>
                      <a:pt x="795050" y="931018"/>
                    </a:lnTo>
                    <a:close/>
                  </a:path>
                  <a:path w="3131820" h="1687195">
                    <a:moveTo>
                      <a:pt x="794212" y="932152"/>
                    </a:moveTo>
                    <a:lnTo>
                      <a:pt x="793004" y="933101"/>
                    </a:lnTo>
                    <a:lnTo>
                      <a:pt x="793509" y="933101"/>
                    </a:lnTo>
                    <a:lnTo>
                      <a:pt x="794212" y="932152"/>
                    </a:lnTo>
                    <a:close/>
                  </a:path>
                  <a:path w="3131820" h="1687195">
                    <a:moveTo>
                      <a:pt x="795654" y="931018"/>
                    </a:moveTo>
                    <a:lnTo>
                      <a:pt x="795050" y="931018"/>
                    </a:lnTo>
                    <a:lnTo>
                      <a:pt x="794212" y="932152"/>
                    </a:lnTo>
                    <a:lnTo>
                      <a:pt x="795654" y="931018"/>
                    </a:lnTo>
                    <a:close/>
                  </a:path>
                  <a:path w="3131820" h="1687195">
                    <a:moveTo>
                      <a:pt x="1182913" y="626549"/>
                    </a:moveTo>
                    <a:lnTo>
                      <a:pt x="1181330" y="627594"/>
                    </a:lnTo>
                    <a:lnTo>
                      <a:pt x="1182138" y="627158"/>
                    </a:lnTo>
                    <a:lnTo>
                      <a:pt x="1182913" y="626549"/>
                    </a:lnTo>
                    <a:close/>
                  </a:path>
                  <a:path w="3131820" h="1687195">
                    <a:moveTo>
                      <a:pt x="1182138" y="627158"/>
                    </a:moveTo>
                    <a:lnTo>
                      <a:pt x="1181330" y="627594"/>
                    </a:lnTo>
                    <a:lnTo>
                      <a:pt x="1181583" y="627594"/>
                    </a:lnTo>
                    <a:lnTo>
                      <a:pt x="1182138" y="627158"/>
                    </a:lnTo>
                    <a:close/>
                  </a:path>
                  <a:path w="3131820" h="1687195">
                    <a:moveTo>
                      <a:pt x="1183266" y="626549"/>
                    </a:moveTo>
                    <a:lnTo>
                      <a:pt x="1182913" y="626549"/>
                    </a:lnTo>
                    <a:lnTo>
                      <a:pt x="1182138" y="627158"/>
                    </a:lnTo>
                    <a:lnTo>
                      <a:pt x="1183266" y="626549"/>
                    </a:lnTo>
                    <a:close/>
                  </a:path>
                  <a:path w="3131820" h="1687195">
                    <a:moveTo>
                      <a:pt x="1574005" y="416052"/>
                    </a:moveTo>
                    <a:lnTo>
                      <a:pt x="1573131" y="416052"/>
                    </a:lnTo>
                    <a:lnTo>
                      <a:pt x="1571467" y="416950"/>
                    </a:lnTo>
                    <a:lnTo>
                      <a:pt x="1574005" y="416052"/>
                    </a:lnTo>
                    <a:close/>
                  </a:path>
                  <a:path w="3131820" h="1687195">
                    <a:moveTo>
                      <a:pt x="2351239" y="167720"/>
                    </a:moveTo>
                    <a:lnTo>
                      <a:pt x="2351010" y="167720"/>
                    </a:lnTo>
                    <a:lnTo>
                      <a:pt x="2349857" y="168059"/>
                    </a:lnTo>
                    <a:lnTo>
                      <a:pt x="2349482" y="168059"/>
                    </a:lnTo>
                    <a:lnTo>
                      <a:pt x="2351239" y="167720"/>
                    </a:lnTo>
                    <a:close/>
                  </a:path>
                  <a:path w="3131820" h="1687195">
                    <a:moveTo>
                      <a:pt x="2351239" y="167720"/>
                    </a:moveTo>
                    <a:lnTo>
                      <a:pt x="2349482" y="168059"/>
                    </a:lnTo>
                    <a:lnTo>
                      <a:pt x="2350086" y="168059"/>
                    </a:lnTo>
                    <a:lnTo>
                      <a:pt x="2351239" y="167720"/>
                    </a:lnTo>
                    <a:close/>
                  </a:path>
                  <a:path w="3131820" h="1687195">
                    <a:moveTo>
                      <a:pt x="2740235" y="92765"/>
                    </a:moveTo>
                    <a:lnTo>
                      <a:pt x="2739391" y="92765"/>
                    </a:lnTo>
                    <a:lnTo>
                      <a:pt x="2739391" y="92919"/>
                    </a:lnTo>
                    <a:lnTo>
                      <a:pt x="2740235" y="92765"/>
                    </a:lnTo>
                    <a:close/>
                  </a:path>
                </a:pathLst>
              </a:custGeom>
              <a:solidFill>
                <a:srgbClr val="B0059E"/>
              </a:solidFill>
            </p:spPr>
            <p:txBody>
              <a:bodyPr wrap="square" lIns="0" tIns="0" rIns="0" bIns="0" rtlCol="0"/>
              <a:lstStyle/>
              <a:p>
                <a:endParaRPr/>
              </a:p>
            </p:txBody>
          </p:sp>
          <p:sp>
            <p:nvSpPr>
              <p:cNvPr id="13" name="object 13"/>
              <p:cNvSpPr/>
              <p:nvPr/>
            </p:nvSpPr>
            <p:spPr>
              <a:xfrm>
                <a:off x="7698327" y="5811176"/>
                <a:ext cx="2824480" cy="1631950"/>
              </a:xfrm>
              <a:custGeom>
                <a:avLst/>
                <a:gdLst/>
                <a:ahLst/>
                <a:cxnLst/>
                <a:rect l="l" t="t" r="r" b="b"/>
                <a:pathLst>
                  <a:path w="2824479" h="1631950">
                    <a:moveTo>
                      <a:pt x="45425" y="1631360"/>
                    </a:moveTo>
                    <a:lnTo>
                      <a:pt x="45425" y="1566822"/>
                    </a:lnTo>
                  </a:path>
                  <a:path w="2824479" h="1631950">
                    <a:moveTo>
                      <a:pt x="45425" y="1566822"/>
                    </a:moveTo>
                    <a:lnTo>
                      <a:pt x="45425" y="1498698"/>
                    </a:lnTo>
                  </a:path>
                  <a:path w="2824479" h="1631950">
                    <a:moveTo>
                      <a:pt x="0" y="1631360"/>
                    </a:moveTo>
                    <a:lnTo>
                      <a:pt x="90851" y="1631360"/>
                    </a:lnTo>
                  </a:path>
                  <a:path w="2824479" h="1631950">
                    <a:moveTo>
                      <a:pt x="0" y="1498698"/>
                    </a:moveTo>
                    <a:lnTo>
                      <a:pt x="90851" y="1498698"/>
                    </a:lnTo>
                  </a:path>
                  <a:path w="2824479" h="1631950">
                    <a:moveTo>
                      <a:pt x="435334" y="1147323"/>
                    </a:moveTo>
                    <a:lnTo>
                      <a:pt x="435334" y="1039774"/>
                    </a:lnTo>
                  </a:path>
                  <a:path w="2824479" h="1631950">
                    <a:moveTo>
                      <a:pt x="435334" y="1039774"/>
                    </a:moveTo>
                    <a:lnTo>
                      <a:pt x="435334" y="928625"/>
                    </a:lnTo>
                  </a:path>
                  <a:path w="2824479" h="1631950">
                    <a:moveTo>
                      <a:pt x="389909" y="1147323"/>
                    </a:moveTo>
                    <a:lnTo>
                      <a:pt x="480760" y="1147323"/>
                    </a:lnTo>
                  </a:path>
                  <a:path w="2824479" h="1631950">
                    <a:moveTo>
                      <a:pt x="389909" y="928625"/>
                    </a:moveTo>
                    <a:lnTo>
                      <a:pt x="480760" y="928625"/>
                    </a:lnTo>
                  </a:path>
                  <a:path w="2824479" h="1631950">
                    <a:moveTo>
                      <a:pt x="825243" y="855127"/>
                    </a:moveTo>
                    <a:lnTo>
                      <a:pt x="825243" y="733222"/>
                    </a:lnTo>
                  </a:path>
                  <a:path w="2824479" h="1631950">
                    <a:moveTo>
                      <a:pt x="825243" y="733222"/>
                    </a:moveTo>
                    <a:lnTo>
                      <a:pt x="825243" y="613105"/>
                    </a:lnTo>
                  </a:path>
                  <a:path w="2824479" h="1631950">
                    <a:moveTo>
                      <a:pt x="779818" y="855127"/>
                    </a:moveTo>
                    <a:lnTo>
                      <a:pt x="870669" y="855127"/>
                    </a:lnTo>
                  </a:path>
                  <a:path w="2824479" h="1631950">
                    <a:moveTo>
                      <a:pt x="779818" y="613105"/>
                    </a:moveTo>
                    <a:lnTo>
                      <a:pt x="870669" y="613105"/>
                    </a:lnTo>
                  </a:path>
                  <a:path w="2824479" h="1631950">
                    <a:moveTo>
                      <a:pt x="1217045" y="647171"/>
                    </a:moveTo>
                    <a:lnTo>
                      <a:pt x="1217045" y="521680"/>
                    </a:lnTo>
                  </a:path>
                  <a:path w="2824479" h="1631950">
                    <a:moveTo>
                      <a:pt x="1217045" y="521680"/>
                    </a:moveTo>
                    <a:lnTo>
                      <a:pt x="1217045" y="396189"/>
                    </a:lnTo>
                  </a:path>
                  <a:path w="2824479" h="1631950">
                    <a:moveTo>
                      <a:pt x="1171619" y="647171"/>
                    </a:moveTo>
                    <a:lnTo>
                      <a:pt x="1262470" y="647171"/>
                    </a:lnTo>
                  </a:path>
                  <a:path w="2824479" h="1631950">
                    <a:moveTo>
                      <a:pt x="1171619" y="396189"/>
                    </a:moveTo>
                    <a:lnTo>
                      <a:pt x="1262470" y="396189"/>
                    </a:lnTo>
                  </a:path>
                  <a:path w="2824479" h="1631950">
                    <a:moveTo>
                      <a:pt x="1606954" y="512720"/>
                    </a:moveTo>
                    <a:lnTo>
                      <a:pt x="1606954" y="387229"/>
                    </a:lnTo>
                  </a:path>
                  <a:path w="2824479" h="1631950">
                    <a:moveTo>
                      <a:pt x="1606954" y="387229"/>
                    </a:moveTo>
                    <a:lnTo>
                      <a:pt x="1606954" y="259941"/>
                    </a:lnTo>
                  </a:path>
                  <a:path w="2824479" h="1631950">
                    <a:moveTo>
                      <a:pt x="1561528" y="512720"/>
                    </a:moveTo>
                    <a:lnTo>
                      <a:pt x="1652379" y="512720"/>
                    </a:lnTo>
                  </a:path>
                  <a:path w="2824479" h="1631950">
                    <a:moveTo>
                      <a:pt x="1561528" y="259941"/>
                    </a:moveTo>
                    <a:lnTo>
                      <a:pt x="1652379" y="259941"/>
                    </a:lnTo>
                  </a:path>
                  <a:path w="2824479" h="1631950">
                    <a:moveTo>
                      <a:pt x="1996863" y="397985"/>
                    </a:moveTo>
                    <a:lnTo>
                      <a:pt x="1996863" y="272494"/>
                    </a:lnTo>
                  </a:path>
                  <a:path w="2824479" h="1631950">
                    <a:moveTo>
                      <a:pt x="1996863" y="272494"/>
                    </a:moveTo>
                    <a:lnTo>
                      <a:pt x="1996863" y="145214"/>
                    </a:lnTo>
                  </a:path>
                  <a:path w="2824479" h="1631950">
                    <a:moveTo>
                      <a:pt x="1951437" y="397985"/>
                    </a:moveTo>
                    <a:lnTo>
                      <a:pt x="2042288" y="397985"/>
                    </a:lnTo>
                  </a:path>
                  <a:path w="2824479" h="1631950">
                    <a:moveTo>
                      <a:pt x="1951437" y="145214"/>
                    </a:moveTo>
                    <a:lnTo>
                      <a:pt x="2042288" y="145214"/>
                    </a:lnTo>
                  </a:path>
                  <a:path w="2824479" h="1631950">
                    <a:moveTo>
                      <a:pt x="2386772" y="322691"/>
                    </a:moveTo>
                    <a:lnTo>
                      <a:pt x="2386772" y="197200"/>
                    </a:lnTo>
                  </a:path>
                  <a:path w="2824479" h="1631950">
                    <a:moveTo>
                      <a:pt x="2386772" y="197200"/>
                    </a:moveTo>
                    <a:lnTo>
                      <a:pt x="2386772" y="68123"/>
                    </a:lnTo>
                  </a:path>
                  <a:path w="2824479" h="1631950">
                    <a:moveTo>
                      <a:pt x="2341339" y="322691"/>
                    </a:moveTo>
                    <a:lnTo>
                      <a:pt x="2432197" y="322691"/>
                    </a:lnTo>
                  </a:path>
                  <a:path w="2824479" h="1631950">
                    <a:moveTo>
                      <a:pt x="2341339" y="68123"/>
                    </a:moveTo>
                    <a:lnTo>
                      <a:pt x="2432197" y="68123"/>
                    </a:lnTo>
                  </a:path>
                  <a:path w="2824479" h="1631950">
                    <a:moveTo>
                      <a:pt x="2778573" y="250981"/>
                    </a:moveTo>
                    <a:lnTo>
                      <a:pt x="2778573" y="125490"/>
                    </a:lnTo>
                  </a:path>
                  <a:path w="2824479" h="1631950">
                    <a:moveTo>
                      <a:pt x="2778573" y="125490"/>
                    </a:moveTo>
                    <a:lnTo>
                      <a:pt x="2778573" y="0"/>
                    </a:lnTo>
                  </a:path>
                  <a:path w="2824479" h="1631950">
                    <a:moveTo>
                      <a:pt x="2733140" y="250981"/>
                    </a:moveTo>
                    <a:lnTo>
                      <a:pt x="2823999" y="250981"/>
                    </a:lnTo>
                  </a:path>
                  <a:path w="2824479" h="1631950">
                    <a:moveTo>
                      <a:pt x="2733140" y="0"/>
                    </a:moveTo>
                    <a:lnTo>
                      <a:pt x="2823999" y="0"/>
                    </a:lnTo>
                  </a:path>
                </a:pathLst>
              </a:custGeom>
              <a:ln w="11050">
                <a:solidFill>
                  <a:srgbClr val="B0059E"/>
                </a:solidFill>
              </a:ln>
            </p:spPr>
            <p:txBody>
              <a:bodyPr wrap="square" lIns="0" tIns="0" rIns="0" bIns="0" rtlCol="0"/>
              <a:lstStyle/>
              <a:p>
                <a:endParaRPr/>
              </a:p>
            </p:txBody>
          </p:sp>
          <p:pic>
            <p:nvPicPr>
              <p:cNvPr id="14" name="object 14"/>
              <p:cNvPicPr/>
              <p:nvPr/>
            </p:nvPicPr>
            <p:blipFill>
              <a:blip r:embed="rId2" cstate="print"/>
              <a:stretch>
                <a:fillRect/>
              </a:stretch>
            </p:blipFill>
            <p:spPr>
              <a:xfrm>
                <a:off x="7307346" y="7559780"/>
                <a:ext cx="93000" cy="88200"/>
              </a:xfrm>
              <a:prstGeom prst="rect">
                <a:avLst/>
              </a:prstGeom>
            </p:spPr>
          </p:pic>
          <p:sp>
            <p:nvSpPr>
              <p:cNvPr id="15" name="object 15"/>
              <p:cNvSpPr/>
              <p:nvPr/>
            </p:nvSpPr>
            <p:spPr>
              <a:xfrm>
                <a:off x="7698329" y="7334972"/>
                <a:ext cx="91440" cy="86360"/>
              </a:xfrm>
              <a:custGeom>
                <a:avLst/>
                <a:gdLst/>
                <a:ahLst/>
                <a:cxnLst/>
                <a:rect l="l" t="t" r="r" b="b"/>
                <a:pathLst>
                  <a:path w="91440" h="86359">
                    <a:moveTo>
                      <a:pt x="45425" y="0"/>
                    </a:moveTo>
                    <a:lnTo>
                      <a:pt x="27739" y="3382"/>
                    </a:lnTo>
                    <a:lnTo>
                      <a:pt x="13300" y="12606"/>
                    </a:lnTo>
                    <a:lnTo>
                      <a:pt x="3568" y="26282"/>
                    </a:lnTo>
                    <a:lnTo>
                      <a:pt x="0" y="43025"/>
                    </a:lnTo>
                    <a:lnTo>
                      <a:pt x="3568" y="59777"/>
                    </a:lnTo>
                    <a:lnTo>
                      <a:pt x="13300" y="73453"/>
                    </a:lnTo>
                    <a:lnTo>
                      <a:pt x="27739" y="82671"/>
                    </a:lnTo>
                    <a:lnTo>
                      <a:pt x="45425" y="86050"/>
                    </a:lnTo>
                    <a:lnTo>
                      <a:pt x="63108" y="82671"/>
                    </a:lnTo>
                    <a:lnTo>
                      <a:pt x="77547" y="73453"/>
                    </a:lnTo>
                    <a:lnTo>
                      <a:pt x="87281" y="59777"/>
                    </a:lnTo>
                    <a:lnTo>
                      <a:pt x="90851" y="43025"/>
                    </a:lnTo>
                    <a:lnTo>
                      <a:pt x="87281" y="26282"/>
                    </a:lnTo>
                    <a:lnTo>
                      <a:pt x="77547" y="12606"/>
                    </a:lnTo>
                    <a:lnTo>
                      <a:pt x="63108" y="3382"/>
                    </a:lnTo>
                    <a:lnTo>
                      <a:pt x="45425" y="0"/>
                    </a:lnTo>
                    <a:close/>
                  </a:path>
                </a:pathLst>
              </a:custGeom>
              <a:solidFill>
                <a:srgbClr val="B0059E"/>
              </a:solidFill>
            </p:spPr>
            <p:txBody>
              <a:bodyPr wrap="square" lIns="0" tIns="0" rIns="0" bIns="0" rtlCol="0"/>
              <a:lstStyle/>
              <a:p>
                <a:endParaRPr/>
              </a:p>
            </p:txBody>
          </p:sp>
          <p:sp>
            <p:nvSpPr>
              <p:cNvPr id="16" name="object 16"/>
              <p:cNvSpPr/>
              <p:nvPr/>
            </p:nvSpPr>
            <p:spPr>
              <a:xfrm>
                <a:off x="7698329" y="7334972"/>
                <a:ext cx="91440" cy="86360"/>
              </a:xfrm>
              <a:custGeom>
                <a:avLst/>
                <a:gdLst/>
                <a:ahLst/>
                <a:cxnLst/>
                <a:rect l="l" t="t" r="r" b="b"/>
                <a:pathLst>
                  <a:path w="91440" h="86359">
                    <a:moveTo>
                      <a:pt x="90851" y="43025"/>
                    </a:moveTo>
                    <a:lnTo>
                      <a:pt x="87281" y="59777"/>
                    </a:lnTo>
                    <a:lnTo>
                      <a:pt x="77547" y="73453"/>
                    </a:lnTo>
                    <a:lnTo>
                      <a:pt x="63108" y="82671"/>
                    </a:lnTo>
                    <a:lnTo>
                      <a:pt x="45425" y="86050"/>
                    </a:lnTo>
                    <a:lnTo>
                      <a:pt x="27739" y="82671"/>
                    </a:lnTo>
                    <a:lnTo>
                      <a:pt x="13300" y="73453"/>
                    </a:lnTo>
                    <a:lnTo>
                      <a:pt x="3568" y="59777"/>
                    </a:lnTo>
                    <a:lnTo>
                      <a:pt x="0" y="43025"/>
                    </a:lnTo>
                    <a:lnTo>
                      <a:pt x="3568" y="26282"/>
                    </a:lnTo>
                    <a:lnTo>
                      <a:pt x="13300" y="12606"/>
                    </a:lnTo>
                    <a:lnTo>
                      <a:pt x="27739" y="3382"/>
                    </a:lnTo>
                    <a:lnTo>
                      <a:pt x="45425" y="0"/>
                    </a:lnTo>
                    <a:lnTo>
                      <a:pt x="63108" y="3382"/>
                    </a:lnTo>
                    <a:lnTo>
                      <a:pt x="77547" y="12606"/>
                    </a:lnTo>
                    <a:lnTo>
                      <a:pt x="87281" y="26282"/>
                    </a:lnTo>
                    <a:lnTo>
                      <a:pt x="90851" y="43025"/>
                    </a:lnTo>
                    <a:close/>
                  </a:path>
                </a:pathLst>
              </a:custGeom>
              <a:ln w="3175">
                <a:solidFill>
                  <a:srgbClr val="B0059E"/>
                </a:solidFill>
              </a:ln>
            </p:spPr>
            <p:txBody>
              <a:bodyPr wrap="square" lIns="0" tIns="0" rIns="0" bIns="0" rtlCol="0"/>
              <a:lstStyle/>
              <a:p>
                <a:endParaRPr/>
              </a:p>
            </p:txBody>
          </p:sp>
          <p:sp>
            <p:nvSpPr>
              <p:cNvPr id="17" name="object 17"/>
              <p:cNvSpPr/>
              <p:nvPr/>
            </p:nvSpPr>
            <p:spPr>
              <a:xfrm>
                <a:off x="8088238" y="6807929"/>
                <a:ext cx="91440" cy="86360"/>
              </a:xfrm>
              <a:custGeom>
                <a:avLst/>
                <a:gdLst/>
                <a:ahLst/>
                <a:cxnLst/>
                <a:rect l="l" t="t" r="r" b="b"/>
                <a:pathLst>
                  <a:path w="91440" h="86359">
                    <a:moveTo>
                      <a:pt x="45425" y="0"/>
                    </a:moveTo>
                    <a:lnTo>
                      <a:pt x="27745" y="3381"/>
                    </a:lnTo>
                    <a:lnTo>
                      <a:pt x="13306" y="12603"/>
                    </a:lnTo>
                    <a:lnTo>
                      <a:pt x="3570" y="26279"/>
                    </a:lnTo>
                    <a:lnTo>
                      <a:pt x="0" y="43025"/>
                    </a:lnTo>
                    <a:lnTo>
                      <a:pt x="3570" y="59765"/>
                    </a:lnTo>
                    <a:lnTo>
                      <a:pt x="13306" y="73437"/>
                    </a:lnTo>
                    <a:lnTo>
                      <a:pt x="27745" y="82655"/>
                    </a:lnTo>
                    <a:lnTo>
                      <a:pt x="45425" y="86036"/>
                    </a:lnTo>
                    <a:lnTo>
                      <a:pt x="63102" y="82655"/>
                    </a:lnTo>
                    <a:lnTo>
                      <a:pt x="77541" y="73437"/>
                    </a:lnTo>
                    <a:lnTo>
                      <a:pt x="87279" y="59765"/>
                    </a:lnTo>
                    <a:lnTo>
                      <a:pt x="90851" y="43025"/>
                    </a:lnTo>
                    <a:lnTo>
                      <a:pt x="87279" y="26279"/>
                    </a:lnTo>
                    <a:lnTo>
                      <a:pt x="77541" y="12603"/>
                    </a:lnTo>
                    <a:lnTo>
                      <a:pt x="63102" y="3381"/>
                    </a:lnTo>
                    <a:lnTo>
                      <a:pt x="45425" y="0"/>
                    </a:lnTo>
                    <a:close/>
                  </a:path>
                </a:pathLst>
              </a:custGeom>
              <a:solidFill>
                <a:srgbClr val="B0059E"/>
              </a:solidFill>
            </p:spPr>
            <p:txBody>
              <a:bodyPr wrap="square" lIns="0" tIns="0" rIns="0" bIns="0" rtlCol="0"/>
              <a:lstStyle/>
              <a:p>
                <a:endParaRPr/>
              </a:p>
            </p:txBody>
          </p:sp>
          <p:sp>
            <p:nvSpPr>
              <p:cNvPr id="18" name="object 18"/>
              <p:cNvSpPr/>
              <p:nvPr/>
            </p:nvSpPr>
            <p:spPr>
              <a:xfrm>
                <a:off x="8088238" y="6807929"/>
                <a:ext cx="91440" cy="86360"/>
              </a:xfrm>
              <a:custGeom>
                <a:avLst/>
                <a:gdLst/>
                <a:ahLst/>
                <a:cxnLst/>
                <a:rect l="l" t="t" r="r" b="b"/>
                <a:pathLst>
                  <a:path w="91440" h="86359">
                    <a:moveTo>
                      <a:pt x="90851" y="43025"/>
                    </a:moveTo>
                    <a:lnTo>
                      <a:pt x="87279" y="59765"/>
                    </a:lnTo>
                    <a:lnTo>
                      <a:pt x="77541" y="73437"/>
                    </a:lnTo>
                    <a:lnTo>
                      <a:pt x="63102" y="82655"/>
                    </a:lnTo>
                    <a:lnTo>
                      <a:pt x="45425" y="86036"/>
                    </a:lnTo>
                    <a:lnTo>
                      <a:pt x="27745" y="82655"/>
                    </a:lnTo>
                    <a:lnTo>
                      <a:pt x="13306" y="73437"/>
                    </a:lnTo>
                    <a:lnTo>
                      <a:pt x="3570" y="59765"/>
                    </a:lnTo>
                    <a:lnTo>
                      <a:pt x="0" y="43025"/>
                    </a:lnTo>
                    <a:lnTo>
                      <a:pt x="3570" y="26279"/>
                    </a:lnTo>
                    <a:lnTo>
                      <a:pt x="13306" y="12603"/>
                    </a:lnTo>
                    <a:lnTo>
                      <a:pt x="27745" y="3381"/>
                    </a:lnTo>
                    <a:lnTo>
                      <a:pt x="45425" y="0"/>
                    </a:lnTo>
                    <a:lnTo>
                      <a:pt x="63102" y="3381"/>
                    </a:lnTo>
                    <a:lnTo>
                      <a:pt x="77541" y="12603"/>
                    </a:lnTo>
                    <a:lnTo>
                      <a:pt x="87279" y="26279"/>
                    </a:lnTo>
                    <a:lnTo>
                      <a:pt x="90851" y="43025"/>
                    </a:lnTo>
                    <a:close/>
                  </a:path>
                </a:pathLst>
              </a:custGeom>
              <a:ln w="3175">
                <a:solidFill>
                  <a:srgbClr val="B0059E"/>
                </a:solidFill>
              </a:ln>
            </p:spPr>
            <p:txBody>
              <a:bodyPr wrap="square" lIns="0" tIns="0" rIns="0" bIns="0" rtlCol="0"/>
              <a:lstStyle/>
              <a:p>
                <a:endParaRPr/>
              </a:p>
            </p:txBody>
          </p:sp>
          <p:sp>
            <p:nvSpPr>
              <p:cNvPr id="19" name="object 19"/>
              <p:cNvSpPr/>
              <p:nvPr/>
            </p:nvSpPr>
            <p:spPr>
              <a:xfrm>
                <a:off x="8478146" y="6501371"/>
                <a:ext cx="91440" cy="86360"/>
              </a:xfrm>
              <a:custGeom>
                <a:avLst/>
                <a:gdLst/>
                <a:ahLst/>
                <a:cxnLst/>
                <a:rect l="l" t="t" r="r" b="b"/>
                <a:pathLst>
                  <a:path w="91440" h="86359">
                    <a:moveTo>
                      <a:pt x="45425" y="0"/>
                    </a:moveTo>
                    <a:lnTo>
                      <a:pt x="27745" y="3382"/>
                    </a:lnTo>
                    <a:lnTo>
                      <a:pt x="13306" y="12606"/>
                    </a:lnTo>
                    <a:lnTo>
                      <a:pt x="3570" y="26282"/>
                    </a:lnTo>
                    <a:lnTo>
                      <a:pt x="0" y="43025"/>
                    </a:lnTo>
                    <a:lnTo>
                      <a:pt x="3570" y="59771"/>
                    </a:lnTo>
                    <a:lnTo>
                      <a:pt x="13306" y="73447"/>
                    </a:lnTo>
                    <a:lnTo>
                      <a:pt x="27745" y="82669"/>
                    </a:lnTo>
                    <a:lnTo>
                      <a:pt x="45425" y="86050"/>
                    </a:lnTo>
                    <a:lnTo>
                      <a:pt x="63102" y="82669"/>
                    </a:lnTo>
                    <a:lnTo>
                      <a:pt x="77541" y="73447"/>
                    </a:lnTo>
                    <a:lnTo>
                      <a:pt x="87279" y="59771"/>
                    </a:lnTo>
                    <a:lnTo>
                      <a:pt x="90851" y="43025"/>
                    </a:lnTo>
                    <a:lnTo>
                      <a:pt x="87279" y="26282"/>
                    </a:lnTo>
                    <a:lnTo>
                      <a:pt x="77541" y="12606"/>
                    </a:lnTo>
                    <a:lnTo>
                      <a:pt x="63102" y="3382"/>
                    </a:lnTo>
                    <a:lnTo>
                      <a:pt x="45425" y="0"/>
                    </a:lnTo>
                    <a:close/>
                  </a:path>
                </a:pathLst>
              </a:custGeom>
              <a:solidFill>
                <a:srgbClr val="B0059E"/>
              </a:solidFill>
            </p:spPr>
            <p:txBody>
              <a:bodyPr wrap="square" lIns="0" tIns="0" rIns="0" bIns="0" rtlCol="0"/>
              <a:lstStyle/>
              <a:p>
                <a:endParaRPr/>
              </a:p>
            </p:txBody>
          </p:sp>
          <p:sp>
            <p:nvSpPr>
              <p:cNvPr id="20" name="object 20"/>
              <p:cNvSpPr/>
              <p:nvPr/>
            </p:nvSpPr>
            <p:spPr>
              <a:xfrm>
                <a:off x="8478146" y="6501371"/>
                <a:ext cx="91440" cy="86360"/>
              </a:xfrm>
              <a:custGeom>
                <a:avLst/>
                <a:gdLst/>
                <a:ahLst/>
                <a:cxnLst/>
                <a:rect l="l" t="t" r="r" b="b"/>
                <a:pathLst>
                  <a:path w="91440" h="86359">
                    <a:moveTo>
                      <a:pt x="90851" y="43025"/>
                    </a:moveTo>
                    <a:lnTo>
                      <a:pt x="87279" y="59771"/>
                    </a:lnTo>
                    <a:lnTo>
                      <a:pt x="77541" y="73447"/>
                    </a:lnTo>
                    <a:lnTo>
                      <a:pt x="63102" y="82669"/>
                    </a:lnTo>
                    <a:lnTo>
                      <a:pt x="45425" y="86050"/>
                    </a:lnTo>
                    <a:lnTo>
                      <a:pt x="27745" y="82669"/>
                    </a:lnTo>
                    <a:lnTo>
                      <a:pt x="13306" y="73447"/>
                    </a:lnTo>
                    <a:lnTo>
                      <a:pt x="3570" y="59771"/>
                    </a:lnTo>
                    <a:lnTo>
                      <a:pt x="0" y="43025"/>
                    </a:lnTo>
                    <a:lnTo>
                      <a:pt x="3570" y="26282"/>
                    </a:lnTo>
                    <a:lnTo>
                      <a:pt x="13306" y="12606"/>
                    </a:lnTo>
                    <a:lnTo>
                      <a:pt x="27745" y="3382"/>
                    </a:lnTo>
                    <a:lnTo>
                      <a:pt x="45425" y="0"/>
                    </a:lnTo>
                    <a:lnTo>
                      <a:pt x="63102" y="3382"/>
                    </a:lnTo>
                    <a:lnTo>
                      <a:pt x="77541" y="12606"/>
                    </a:lnTo>
                    <a:lnTo>
                      <a:pt x="87279" y="26282"/>
                    </a:lnTo>
                    <a:lnTo>
                      <a:pt x="90851" y="43025"/>
                    </a:lnTo>
                    <a:close/>
                  </a:path>
                </a:pathLst>
              </a:custGeom>
              <a:ln w="3175">
                <a:solidFill>
                  <a:srgbClr val="B0059E"/>
                </a:solidFill>
              </a:ln>
            </p:spPr>
            <p:txBody>
              <a:bodyPr wrap="square" lIns="0" tIns="0" rIns="0" bIns="0" rtlCol="0"/>
              <a:lstStyle/>
              <a:p>
                <a:endParaRPr/>
              </a:p>
            </p:txBody>
          </p:sp>
          <p:sp>
            <p:nvSpPr>
              <p:cNvPr id="21" name="object 21"/>
              <p:cNvSpPr/>
              <p:nvPr/>
            </p:nvSpPr>
            <p:spPr>
              <a:xfrm>
                <a:off x="8869946" y="6289833"/>
                <a:ext cx="91440" cy="86360"/>
              </a:xfrm>
              <a:custGeom>
                <a:avLst/>
                <a:gdLst/>
                <a:ahLst/>
                <a:cxnLst/>
                <a:rect l="l" t="t" r="r" b="b"/>
                <a:pathLst>
                  <a:path w="91440" h="86360">
                    <a:moveTo>
                      <a:pt x="45425" y="0"/>
                    </a:moveTo>
                    <a:lnTo>
                      <a:pt x="27748" y="3381"/>
                    </a:lnTo>
                    <a:lnTo>
                      <a:pt x="13309" y="12603"/>
                    </a:lnTo>
                    <a:lnTo>
                      <a:pt x="3571" y="26279"/>
                    </a:lnTo>
                    <a:lnTo>
                      <a:pt x="0" y="43025"/>
                    </a:lnTo>
                    <a:lnTo>
                      <a:pt x="3571" y="59768"/>
                    </a:lnTo>
                    <a:lnTo>
                      <a:pt x="13309" y="73444"/>
                    </a:lnTo>
                    <a:lnTo>
                      <a:pt x="27748" y="82668"/>
                    </a:lnTo>
                    <a:lnTo>
                      <a:pt x="45425" y="86050"/>
                    </a:lnTo>
                    <a:lnTo>
                      <a:pt x="63102" y="82668"/>
                    </a:lnTo>
                    <a:lnTo>
                      <a:pt x="77541" y="73444"/>
                    </a:lnTo>
                    <a:lnTo>
                      <a:pt x="87279" y="59768"/>
                    </a:lnTo>
                    <a:lnTo>
                      <a:pt x="90851" y="43025"/>
                    </a:lnTo>
                    <a:lnTo>
                      <a:pt x="87279" y="26279"/>
                    </a:lnTo>
                    <a:lnTo>
                      <a:pt x="77541" y="12603"/>
                    </a:lnTo>
                    <a:lnTo>
                      <a:pt x="63102" y="3381"/>
                    </a:lnTo>
                    <a:lnTo>
                      <a:pt x="45425" y="0"/>
                    </a:lnTo>
                    <a:close/>
                  </a:path>
                </a:pathLst>
              </a:custGeom>
              <a:solidFill>
                <a:srgbClr val="B0059E"/>
              </a:solidFill>
            </p:spPr>
            <p:txBody>
              <a:bodyPr wrap="square" lIns="0" tIns="0" rIns="0" bIns="0" rtlCol="0"/>
              <a:lstStyle/>
              <a:p>
                <a:endParaRPr/>
              </a:p>
            </p:txBody>
          </p:sp>
          <p:sp>
            <p:nvSpPr>
              <p:cNvPr id="22" name="object 22"/>
              <p:cNvSpPr/>
              <p:nvPr/>
            </p:nvSpPr>
            <p:spPr>
              <a:xfrm>
                <a:off x="8869946" y="6289833"/>
                <a:ext cx="91440" cy="86360"/>
              </a:xfrm>
              <a:custGeom>
                <a:avLst/>
                <a:gdLst/>
                <a:ahLst/>
                <a:cxnLst/>
                <a:rect l="l" t="t" r="r" b="b"/>
                <a:pathLst>
                  <a:path w="91440" h="86360">
                    <a:moveTo>
                      <a:pt x="90851" y="43025"/>
                    </a:moveTo>
                    <a:lnTo>
                      <a:pt x="87279" y="59768"/>
                    </a:lnTo>
                    <a:lnTo>
                      <a:pt x="77541" y="73444"/>
                    </a:lnTo>
                    <a:lnTo>
                      <a:pt x="63102" y="82668"/>
                    </a:lnTo>
                    <a:lnTo>
                      <a:pt x="45425" y="86050"/>
                    </a:lnTo>
                    <a:lnTo>
                      <a:pt x="27748" y="82668"/>
                    </a:lnTo>
                    <a:lnTo>
                      <a:pt x="13309" y="73444"/>
                    </a:lnTo>
                    <a:lnTo>
                      <a:pt x="3571" y="59768"/>
                    </a:lnTo>
                    <a:lnTo>
                      <a:pt x="0" y="43025"/>
                    </a:lnTo>
                    <a:lnTo>
                      <a:pt x="3571" y="26279"/>
                    </a:lnTo>
                    <a:lnTo>
                      <a:pt x="13309" y="12603"/>
                    </a:lnTo>
                    <a:lnTo>
                      <a:pt x="27748" y="3381"/>
                    </a:lnTo>
                    <a:lnTo>
                      <a:pt x="45425" y="0"/>
                    </a:lnTo>
                    <a:lnTo>
                      <a:pt x="63102" y="3381"/>
                    </a:lnTo>
                    <a:lnTo>
                      <a:pt x="77541" y="12603"/>
                    </a:lnTo>
                    <a:lnTo>
                      <a:pt x="87279" y="26279"/>
                    </a:lnTo>
                    <a:lnTo>
                      <a:pt x="90851" y="43025"/>
                    </a:lnTo>
                    <a:close/>
                  </a:path>
                </a:pathLst>
              </a:custGeom>
              <a:ln w="3175">
                <a:solidFill>
                  <a:srgbClr val="B0059E"/>
                </a:solidFill>
              </a:ln>
            </p:spPr>
            <p:txBody>
              <a:bodyPr wrap="square" lIns="0" tIns="0" rIns="0" bIns="0" rtlCol="0"/>
              <a:lstStyle/>
              <a:p>
                <a:endParaRPr/>
              </a:p>
            </p:txBody>
          </p:sp>
          <p:sp>
            <p:nvSpPr>
              <p:cNvPr id="23" name="object 23"/>
              <p:cNvSpPr/>
              <p:nvPr/>
            </p:nvSpPr>
            <p:spPr>
              <a:xfrm>
                <a:off x="9259855" y="6155377"/>
                <a:ext cx="91440" cy="86360"/>
              </a:xfrm>
              <a:custGeom>
                <a:avLst/>
                <a:gdLst/>
                <a:ahLst/>
                <a:cxnLst/>
                <a:rect l="l" t="t" r="r" b="b"/>
                <a:pathLst>
                  <a:path w="91440" h="86360">
                    <a:moveTo>
                      <a:pt x="45425" y="0"/>
                    </a:moveTo>
                    <a:lnTo>
                      <a:pt x="27745" y="3382"/>
                    </a:lnTo>
                    <a:lnTo>
                      <a:pt x="13306" y="12606"/>
                    </a:lnTo>
                    <a:lnTo>
                      <a:pt x="3570" y="26282"/>
                    </a:lnTo>
                    <a:lnTo>
                      <a:pt x="0" y="43025"/>
                    </a:lnTo>
                    <a:lnTo>
                      <a:pt x="3570" y="59768"/>
                    </a:lnTo>
                    <a:lnTo>
                      <a:pt x="13306" y="73444"/>
                    </a:lnTo>
                    <a:lnTo>
                      <a:pt x="27745" y="82668"/>
                    </a:lnTo>
                    <a:lnTo>
                      <a:pt x="45425" y="86050"/>
                    </a:lnTo>
                    <a:lnTo>
                      <a:pt x="63102" y="82668"/>
                    </a:lnTo>
                    <a:lnTo>
                      <a:pt x="77541" y="73444"/>
                    </a:lnTo>
                    <a:lnTo>
                      <a:pt x="87279" y="59768"/>
                    </a:lnTo>
                    <a:lnTo>
                      <a:pt x="90851" y="43025"/>
                    </a:lnTo>
                    <a:lnTo>
                      <a:pt x="87279" y="26282"/>
                    </a:lnTo>
                    <a:lnTo>
                      <a:pt x="77541" y="12606"/>
                    </a:lnTo>
                    <a:lnTo>
                      <a:pt x="63102" y="3382"/>
                    </a:lnTo>
                    <a:lnTo>
                      <a:pt x="45425" y="0"/>
                    </a:lnTo>
                    <a:close/>
                  </a:path>
                </a:pathLst>
              </a:custGeom>
              <a:solidFill>
                <a:srgbClr val="B0059E"/>
              </a:solidFill>
            </p:spPr>
            <p:txBody>
              <a:bodyPr wrap="square" lIns="0" tIns="0" rIns="0" bIns="0" rtlCol="0"/>
              <a:lstStyle/>
              <a:p>
                <a:endParaRPr/>
              </a:p>
            </p:txBody>
          </p:sp>
          <p:sp>
            <p:nvSpPr>
              <p:cNvPr id="24" name="object 24"/>
              <p:cNvSpPr/>
              <p:nvPr/>
            </p:nvSpPr>
            <p:spPr>
              <a:xfrm>
                <a:off x="9259855" y="6155377"/>
                <a:ext cx="91440" cy="86360"/>
              </a:xfrm>
              <a:custGeom>
                <a:avLst/>
                <a:gdLst/>
                <a:ahLst/>
                <a:cxnLst/>
                <a:rect l="l" t="t" r="r" b="b"/>
                <a:pathLst>
                  <a:path w="91440" h="86360">
                    <a:moveTo>
                      <a:pt x="90851" y="43025"/>
                    </a:moveTo>
                    <a:lnTo>
                      <a:pt x="87279" y="59768"/>
                    </a:lnTo>
                    <a:lnTo>
                      <a:pt x="77541" y="73444"/>
                    </a:lnTo>
                    <a:lnTo>
                      <a:pt x="63102" y="82668"/>
                    </a:lnTo>
                    <a:lnTo>
                      <a:pt x="45425" y="86050"/>
                    </a:lnTo>
                    <a:lnTo>
                      <a:pt x="27745" y="82668"/>
                    </a:lnTo>
                    <a:lnTo>
                      <a:pt x="13306" y="73444"/>
                    </a:lnTo>
                    <a:lnTo>
                      <a:pt x="3570" y="59768"/>
                    </a:lnTo>
                    <a:lnTo>
                      <a:pt x="0" y="43025"/>
                    </a:lnTo>
                    <a:lnTo>
                      <a:pt x="3570" y="26282"/>
                    </a:lnTo>
                    <a:lnTo>
                      <a:pt x="13306" y="12606"/>
                    </a:lnTo>
                    <a:lnTo>
                      <a:pt x="27745" y="3382"/>
                    </a:lnTo>
                    <a:lnTo>
                      <a:pt x="45425" y="0"/>
                    </a:lnTo>
                    <a:lnTo>
                      <a:pt x="63102" y="3382"/>
                    </a:lnTo>
                    <a:lnTo>
                      <a:pt x="77541" y="12606"/>
                    </a:lnTo>
                    <a:lnTo>
                      <a:pt x="87279" y="26282"/>
                    </a:lnTo>
                    <a:lnTo>
                      <a:pt x="90851" y="43025"/>
                    </a:lnTo>
                    <a:close/>
                  </a:path>
                </a:pathLst>
              </a:custGeom>
              <a:ln w="3175">
                <a:solidFill>
                  <a:srgbClr val="B0059E"/>
                </a:solidFill>
              </a:ln>
            </p:spPr>
            <p:txBody>
              <a:bodyPr wrap="square" lIns="0" tIns="0" rIns="0" bIns="0" rtlCol="0"/>
              <a:lstStyle/>
              <a:p>
                <a:endParaRPr/>
              </a:p>
            </p:txBody>
          </p:sp>
          <p:sp>
            <p:nvSpPr>
              <p:cNvPr id="25" name="object 25"/>
              <p:cNvSpPr/>
              <p:nvPr/>
            </p:nvSpPr>
            <p:spPr>
              <a:xfrm>
                <a:off x="9649764" y="6040644"/>
                <a:ext cx="91440" cy="86360"/>
              </a:xfrm>
              <a:custGeom>
                <a:avLst/>
                <a:gdLst/>
                <a:ahLst/>
                <a:cxnLst/>
                <a:rect l="l" t="t" r="r" b="b"/>
                <a:pathLst>
                  <a:path w="91440" h="86360">
                    <a:moveTo>
                      <a:pt x="45425" y="0"/>
                    </a:moveTo>
                    <a:lnTo>
                      <a:pt x="27748" y="3381"/>
                    </a:lnTo>
                    <a:lnTo>
                      <a:pt x="13309" y="12603"/>
                    </a:lnTo>
                    <a:lnTo>
                      <a:pt x="3571" y="26279"/>
                    </a:lnTo>
                    <a:lnTo>
                      <a:pt x="0" y="43025"/>
                    </a:lnTo>
                    <a:lnTo>
                      <a:pt x="3571" y="59768"/>
                    </a:lnTo>
                    <a:lnTo>
                      <a:pt x="13309" y="73444"/>
                    </a:lnTo>
                    <a:lnTo>
                      <a:pt x="27748" y="82668"/>
                    </a:lnTo>
                    <a:lnTo>
                      <a:pt x="45425" y="86050"/>
                    </a:lnTo>
                    <a:lnTo>
                      <a:pt x="63102" y="82668"/>
                    </a:lnTo>
                    <a:lnTo>
                      <a:pt x="77541" y="73444"/>
                    </a:lnTo>
                    <a:lnTo>
                      <a:pt x="87279" y="59768"/>
                    </a:lnTo>
                    <a:lnTo>
                      <a:pt x="90851" y="43025"/>
                    </a:lnTo>
                    <a:lnTo>
                      <a:pt x="87279" y="26279"/>
                    </a:lnTo>
                    <a:lnTo>
                      <a:pt x="77541" y="12603"/>
                    </a:lnTo>
                    <a:lnTo>
                      <a:pt x="63102" y="3381"/>
                    </a:lnTo>
                    <a:lnTo>
                      <a:pt x="45425" y="0"/>
                    </a:lnTo>
                    <a:close/>
                  </a:path>
                </a:pathLst>
              </a:custGeom>
              <a:solidFill>
                <a:srgbClr val="B0059E"/>
              </a:solidFill>
            </p:spPr>
            <p:txBody>
              <a:bodyPr wrap="square" lIns="0" tIns="0" rIns="0" bIns="0" rtlCol="0"/>
              <a:lstStyle/>
              <a:p>
                <a:endParaRPr/>
              </a:p>
            </p:txBody>
          </p:sp>
          <p:sp>
            <p:nvSpPr>
              <p:cNvPr id="26" name="object 26"/>
              <p:cNvSpPr/>
              <p:nvPr/>
            </p:nvSpPr>
            <p:spPr>
              <a:xfrm>
                <a:off x="9649764" y="6040644"/>
                <a:ext cx="91440" cy="86360"/>
              </a:xfrm>
              <a:custGeom>
                <a:avLst/>
                <a:gdLst/>
                <a:ahLst/>
                <a:cxnLst/>
                <a:rect l="l" t="t" r="r" b="b"/>
                <a:pathLst>
                  <a:path w="91440" h="86360">
                    <a:moveTo>
                      <a:pt x="90851" y="43025"/>
                    </a:moveTo>
                    <a:lnTo>
                      <a:pt x="87279" y="59768"/>
                    </a:lnTo>
                    <a:lnTo>
                      <a:pt x="77541" y="73444"/>
                    </a:lnTo>
                    <a:lnTo>
                      <a:pt x="63102" y="82668"/>
                    </a:lnTo>
                    <a:lnTo>
                      <a:pt x="45425" y="86050"/>
                    </a:lnTo>
                    <a:lnTo>
                      <a:pt x="27748" y="82668"/>
                    </a:lnTo>
                    <a:lnTo>
                      <a:pt x="13309" y="73444"/>
                    </a:lnTo>
                    <a:lnTo>
                      <a:pt x="3571" y="59768"/>
                    </a:lnTo>
                    <a:lnTo>
                      <a:pt x="0" y="43025"/>
                    </a:lnTo>
                    <a:lnTo>
                      <a:pt x="3571" y="26279"/>
                    </a:lnTo>
                    <a:lnTo>
                      <a:pt x="13309" y="12603"/>
                    </a:lnTo>
                    <a:lnTo>
                      <a:pt x="27748" y="3381"/>
                    </a:lnTo>
                    <a:lnTo>
                      <a:pt x="45425" y="0"/>
                    </a:lnTo>
                    <a:lnTo>
                      <a:pt x="63102" y="3381"/>
                    </a:lnTo>
                    <a:lnTo>
                      <a:pt x="77541" y="12603"/>
                    </a:lnTo>
                    <a:lnTo>
                      <a:pt x="87279" y="26279"/>
                    </a:lnTo>
                    <a:lnTo>
                      <a:pt x="90851" y="43025"/>
                    </a:lnTo>
                    <a:close/>
                  </a:path>
                </a:pathLst>
              </a:custGeom>
              <a:ln w="3175">
                <a:solidFill>
                  <a:srgbClr val="B0059E"/>
                </a:solidFill>
              </a:ln>
            </p:spPr>
            <p:txBody>
              <a:bodyPr wrap="square" lIns="0" tIns="0" rIns="0" bIns="0" rtlCol="0"/>
              <a:lstStyle/>
              <a:p>
                <a:endParaRPr/>
              </a:p>
            </p:txBody>
          </p:sp>
          <p:sp>
            <p:nvSpPr>
              <p:cNvPr id="27" name="object 27"/>
              <p:cNvSpPr/>
              <p:nvPr/>
            </p:nvSpPr>
            <p:spPr>
              <a:xfrm>
                <a:off x="10039672" y="5965347"/>
                <a:ext cx="91440" cy="86360"/>
              </a:xfrm>
              <a:custGeom>
                <a:avLst/>
                <a:gdLst/>
                <a:ahLst/>
                <a:cxnLst/>
                <a:rect l="l" t="t" r="r" b="b"/>
                <a:pathLst>
                  <a:path w="91440" h="86360">
                    <a:moveTo>
                      <a:pt x="45425" y="0"/>
                    </a:moveTo>
                    <a:lnTo>
                      <a:pt x="27748" y="3382"/>
                    </a:lnTo>
                    <a:lnTo>
                      <a:pt x="13309" y="12606"/>
                    </a:lnTo>
                    <a:lnTo>
                      <a:pt x="3571" y="26282"/>
                    </a:lnTo>
                    <a:lnTo>
                      <a:pt x="0" y="43025"/>
                    </a:lnTo>
                    <a:lnTo>
                      <a:pt x="3571" y="59771"/>
                    </a:lnTo>
                    <a:lnTo>
                      <a:pt x="13309" y="73447"/>
                    </a:lnTo>
                    <a:lnTo>
                      <a:pt x="27748" y="82669"/>
                    </a:lnTo>
                    <a:lnTo>
                      <a:pt x="45425" y="86050"/>
                    </a:lnTo>
                    <a:lnTo>
                      <a:pt x="63102" y="82669"/>
                    </a:lnTo>
                    <a:lnTo>
                      <a:pt x="77541" y="73447"/>
                    </a:lnTo>
                    <a:lnTo>
                      <a:pt x="87279" y="59771"/>
                    </a:lnTo>
                    <a:lnTo>
                      <a:pt x="90851" y="43025"/>
                    </a:lnTo>
                    <a:lnTo>
                      <a:pt x="87279" y="26282"/>
                    </a:lnTo>
                    <a:lnTo>
                      <a:pt x="77541" y="12606"/>
                    </a:lnTo>
                    <a:lnTo>
                      <a:pt x="63102" y="3382"/>
                    </a:lnTo>
                    <a:lnTo>
                      <a:pt x="45425" y="0"/>
                    </a:lnTo>
                    <a:close/>
                  </a:path>
                </a:pathLst>
              </a:custGeom>
              <a:solidFill>
                <a:srgbClr val="B0059E"/>
              </a:solidFill>
            </p:spPr>
            <p:txBody>
              <a:bodyPr wrap="square" lIns="0" tIns="0" rIns="0" bIns="0" rtlCol="0"/>
              <a:lstStyle/>
              <a:p>
                <a:endParaRPr/>
              </a:p>
            </p:txBody>
          </p:sp>
          <p:sp>
            <p:nvSpPr>
              <p:cNvPr id="28" name="object 28"/>
              <p:cNvSpPr/>
              <p:nvPr/>
            </p:nvSpPr>
            <p:spPr>
              <a:xfrm>
                <a:off x="10039672" y="5965347"/>
                <a:ext cx="91440" cy="86360"/>
              </a:xfrm>
              <a:custGeom>
                <a:avLst/>
                <a:gdLst/>
                <a:ahLst/>
                <a:cxnLst/>
                <a:rect l="l" t="t" r="r" b="b"/>
                <a:pathLst>
                  <a:path w="91440" h="86360">
                    <a:moveTo>
                      <a:pt x="90851" y="43025"/>
                    </a:moveTo>
                    <a:lnTo>
                      <a:pt x="87279" y="59771"/>
                    </a:lnTo>
                    <a:lnTo>
                      <a:pt x="77541" y="73447"/>
                    </a:lnTo>
                    <a:lnTo>
                      <a:pt x="63102" y="82669"/>
                    </a:lnTo>
                    <a:lnTo>
                      <a:pt x="45425" y="86050"/>
                    </a:lnTo>
                    <a:lnTo>
                      <a:pt x="27748" y="82669"/>
                    </a:lnTo>
                    <a:lnTo>
                      <a:pt x="13309" y="73447"/>
                    </a:lnTo>
                    <a:lnTo>
                      <a:pt x="3571" y="59771"/>
                    </a:lnTo>
                    <a:lnTo>
                      <a:pt x="0" y="43025"/>
                    </a:lnTo>
                    <a:lnTo>
                      <a:pt x="3571" y="26282"/>
                    </a:lnTo>
                    <a:lnTo>
                      <a:pt x="13309" y="12606"/>
                    </a:lnTo>
                    <a:lnTo>
                      <a:pt x="27748" y="3382"/>
                    </a:lnTo>
                    <a:lnTo>
                      <a:pt x="45425" y="0"/>
                    </a:lnTo>
                    <a:lnTo>
                      <a:pt x="63102" y="3382"/>
                    </a:lnTo>
                    <a:lnTo>
                      <a:pt x="77541" y="12606"/>
                    </a:lnTo>
                    <a:lnTo>
                      <a:pt x="87279" y="26282"/>
                    </a:lnTo>
                    <a:lnTo>
                      <a:pt x="90851" y="43025"/>
                    </a:lnTo>
                    <a:close/>
                  </a:path>
                </a:pathLst>
              </a:custGeom>
              <a:ln w="3175">
                <a:solidFill>
                  <a:srgbClr val="B0059E"/>
                </a:solidFill>
              </a:ln>
            </p:spPr>
            <p:txBody>
              <a:bodyPr wrap="square" lIns="0" tIns="0" rIns="0" bIns="0" rtlCol="0"/>
              <a:lstStyle/>
              <a:p>
                <a:endParaRPr/>
              </a:p>
            </p:txBody>
          </p:sp>
          <p:sp>
            <p:nvSpPr>
              <p:cNvPr id="29" name="object 29"/>
              <p:cNvSpPr/>
              <p:nvPr/>
            </p:nvSpPr>
            <p:spPr>
              <a:xfrm>
                <a:off x="10431473" y="5893640"/>
                <a:ext cx="91440" cy="86360"/>
              </a:xfrm>
              <a:custGeom>
                <a:avLst/>
                <a:gdLst/>
                <a:ahLst/>
                <a:cxnLst/>
                <a:rect l="l" t="t" r="r" b="b"/>
                <a:pathLst>
                  <a:path w="91440" h="86360">
                    <a:moveTo>
                      <a:pt x="45425" y="0"/>
                    </a:moveTo>
                    <a:lnTo>
                      <a:pt x="27748" y="3382"/>
                    </a:lnTo>
                    <a:lnTo>
                      <a:pt x="13309" y="12606"/>
                    </a:lnTo>
                    <a:lnTo>
                      <a:pt x="3571" y="26282"/>
                    </a:lnTo>
                    <a:lnTo>
                      <a:pt x="0" y="43025"/>
                    </a:lnTo>
                    <a:lnTo>
                      <a:pt x="3571" y="59771"/>
                    </a:lnTo>
                    <a:lnTo>
                      <a:pt x="13309" y="73447"/>
                    </a:lnTo>
                    <a:lnTo>
                      <a:pt x="27748" y="82669"/>
                    </a:lnTo>
                    <a:lnTo>
                      <a:pt x="45425" y="86050"/>
                    </a:lnTo>
                    <a:lnTo>
                      <a:pt x="63102" y="82669"/>
                    </a:lnTo>
                    <a:lnTo>
                      <a:pt x="77541" y="73447"/>
                    </a:lnTo>
                    <a:lnTo>
                      <a:pt x="87279" y="59771"/>
                    </a:lnTo>
                    <a:lnTo>
                      <a:pt x="90851" y="43025"/>
                    </a:lnTo>
                    <a:lnTo>
                      <a:pt x="87279" y="26282"/>
                    </a:lnTo>
                    <a:lnTo>
                      <a:pt x="77541" y="12606"/>
                    </a:lnTo>
                    <a:lnTo>
                      <a:pt x="63102" y="3382"/>
                    </a:lnTo>
                    <a:lnTo>
                      <a:pt x="45425" y="0"/>
                    </a:lnTo>
                    <a:close/>
                  </a:path>
                </a:pathLst>
              </a:custGeom>
              <a:solidFill>
                <a:srgbClr val="B0059E"/>
              </a:solidFill>
            </p:spPr>
            <p:txBody>
              <a:bodyPr wrap="square" lIns="0" tIns="0" rIns="0" bIns="0" rtlCol="0"/>
              <a:lstStyle/>
              <a:p>
                <a:endParaRPr/>
              </a:p>
            </p:txBody>
          </p:sp>
          <p:sp>
            <p:nvSpPr>
              <p:cNvPr id="30" name="object 30"/>
              <p:cNvSpPr/>
              <p:nvPr/>
            </p:nvSpPr>
            <p:spPr>
              <a:xfrm>
                <a:off x="10431473" y="5893640"/>
                <a:ext cx="91440" cy="86360"/>
              </a:xfrm>
              <a:custGeom>
                <a:avLst/>
                <a:gdLst/>
                <a:ahLst/>
                <a:cxnLst/>
                <a:rect l="l" t="t" r="r" b="b"/>
                <a:pathLst>
                  <a:path w="91440" h="86360">
                    <a:moveTo>
                      <a:pt x="90851" y="43025"/>
                    </a:moveTo>
                    <a:lnTo>
                      <a:pt x="87279" y="59771"/>
                    </a:lnTo>
                    <a:lnTo>
                      <a:pt x="77541" y="73447"/>
                    </a:lnTo>
                    <a:lnTo>
                      <a:pt x="63102" y="82669"/>
                    </a:lnTo>
                    <a:lnTo>
                      <a:pt x="45425" y="86050"/>
                    </a:lnTo>
                    <a:lnTo>
                      <a:pt x="27748" y="82669"/>
                    </a:lnTo>
                    <a:lnTo>
                      <a:pt x="13309" y="73447"/>
                    </a:lnTo>
                    <a:lnTo>
                      <a:pt x="3571" y="59771"/>
                    </a:lnTo>
                    <a:lnTo>
                      <a:pt x="0" y="43025"/>
                    </a:lnTo>
                    <a:lnTo>
                      <a:pt x="3571" y="26282"/>
                    </a:lnTo>
                    <a:lnTo>
                      <a:pt x="13309" y="12606"/>
                    </a:lnTo>
                    <a:lnTo>
                      <a:pt x="27748" y="3382"/>
                    </a:lnTo>
                    <a:lnTo>
                      <a:pt x="45425" y="0"/>
                    </a:lnTo>
                    <a:lnTo>
                      <a:pt x="63102" y="3382"/>
                    </a:lnTo>
                    <a:lnTo>
                      <a:pt x="77541" y="12606"/>
                    </a:lnTo>
                    <a:lnTo>
                      <a:pt x="87279" y="26282"/>
                    </a:lnTo>
                    <a:lnTo>
                      <a:pt x="90851" y="43025"/>
                    </a:lnTo>
                    <a:close/>
                  </a:path>
                </a:pathLst>
              </a:custGeom>
              <a:ln w="3175">
                <a:solidFill>
                  <a:srgbClr val="B0059E"/>
                </a:solidFill>
              </a:ln>
            </p:spPr>
            <p:txBody>
              <a:bodyPr wrap="square" lIns="0" tIns="0" rIns="0" bIns="0" rtlCol="0"/>
              <a:lstStyle/>
              <a:p>
                <a:endParaRPr/>
              </a:p>
            </p:txBody>
          </p:sp>
          <p:sp>
            <p:nvSpPr>
              <p:cNvPr id="31" name="object 31"/>
              <p:cNvSpPr/>
              <p:nvPr/>
            </p:nvSpPr>
            <p:spPr>
              <a:xfrm>
                <a:off x="7349917" y="7039280"/>
                <a:ext cx="3128645" cy="575310"/>
              </a:xfrm>
              <a:custGeom>
                <a:avLst/>
                <a:gdLst/>
                <a:ahLst/>
                <a:cxnLst/>
                <a:rect l="l" t="t" r="r" b="b"/>
                <a:pathLst>
                  <a:path w="3128645" h="575309">
                    <a:moveTo>
                      <a:pt x="2344954" y="30340"/>
                    </a:moveTo>
                    <a:lnTo>
                      <a:pt x="1953469" y="73527"/>
                    </a:lnTo>
                    <a:lnTo>
                      <a:pt x="1563085" y="150720"/>
                    </a:lnTo>
                    <a:lnTo>
                      <a:pt x="1171133" y="224256"/>
                    </a:lnTo>
                    <a:lnTo>
                      <a:pt x="390395" y="418084"/>
                    </a:lnTo>
                    <a:lnTo>
                      <a:pt x="0" y="554516"/>
                    </a:lnTo>
                    <a:lnTo>
                      <a:pt x="7855" y="574696"/>
                    </a:lnTo>
                    <a:lnTo>
                      <a:pt x="396921" y="438750"/>
                    </a:lnTo>
                    <a:lnTo>
                      <a:pt x="396770" y="438750"/>
                    </a:lnTo>
                    <a:lnTo>
                      <a:pt x="397317" y="438612"/>
                    </a:lnTo>
                    <a:lnTo>
                      <a:pt x="397764" y="438456"/>
                    </a:lnTo>
                    <a:lnTo>
                      <a:pt x="397935" y="438456"/>
                    </a:lnTo>
                    <a:lnTo>
                      <a:pt x="1175949" y="245283"/>
                    </a:lnTo>
                    <a:lnTo>
                      <a:pt x="1567661" y="171785"/>
                    </a:lnTo>
                    <a:lnTo>
                      <a:pt x="1956987" y="94834"/>
                    </a:lnTo>
                    <a:lnTo>
                      <a:pt x="1956628" y="94834"/>
                    </a:lnTo>
                    <a:lnTo>
                      <a:pt x="2344928" y="51985"/>
                    </a:lnTo>
                    <a:lnTo>
                      <a:pt x="2737414" y="51985"/>
                    </a:lnTo>
                    <a:lnTo>
                      <a:pt x="2344954" y="30340"/>
                    </a:lnTo>
                    <a:close/>
                  </a:path>
                  <a:path w="3128645" h="575309">
                    <a:moveTo>
                      <a:pt x="397317" y="438612"/>
                    </a:moveTo>
                    <a:lnTo>
                      <a:pt x="396770" y="438750"/>
                    </a:lnTo>
                    <a:lnTo>
                      <a:pt x="396921" y="438750"/>
                    </a:lnTo>
                    <a:lnTo>
                      <a:pt x="397317" y="438612"/>
                    </a:lnTo>
                    <a:close/>
                  </a:path>
                  <a:path w="3128645" h="575309">
                    <a:moveTo>
                      <a:pt x="397935" y="438456"/>
                    </a:moveTo>
                    <a:lnTo>
                      <a:pt x="397764" y="438456"/>
                    </a:lnTo>
                    <a:lnTo>
                      <a:pt x="397317" y="438612"/>
                    </a:lnTo>
                    <a:lnTo>
                      <a:pt x="397935" y="438456"/>
                    </a:lnTo>
                    <a:close/>
                  </a:path>
                  <a:path w="3128645" h="575309">
                    <a:moveTo>
                      <a:pt x="3125405" y="0"/>
                    </a:moveTo>
                    <a:lnTo>
                      <a:pt x="2733604" y="51985"/>
                    </a:lnTo>
                    <a:lnTo>
                      <a:pt x="2346772" y="51985"/>
                    </a:lnTo>
                    <a:lnTo>
                      <a:pt x="2737252" y="73527"/>
                    </a:lnTo>
                    <a:lnTo>
                      <a:pt x="2734985" y="73527"/>
                    </a:lnTo>
                    <a:lnTo>
                      <a:pt x="3128556" y="21299"/>
                    </a:lnTo>
                    <a:lnTo>
                      <a:pt x="3125405" y="0"/>
                    </a:lnTo>
                    <a:close/>
                  </a:path>
                </a:pathLst>
              </a:custGeom>
              <a:solidFill>
                <a:srgbClr val="A69E96"/>
              </a:solidFill>
            </p:spPr>
            <p:txBody>
              <a:bodyPr wrap="square" lIns="0" tIns="0" rIns="0" bIns="0" rtlCol="0"/>
              <a:lstStyle/>
              <a:p>
                <a:endParaRPr/>
              </a:p>
            </p:txBody>
          </p:sp>
          <p:sp>
            <p:nvSpPr>
              <p:cNvPr id="32" name="object 32"/>
              <p:cNvSpPr/>
              <p:nvPr/>
            </p:nvSpPr>
            <p:spPr>
              <a:xfrm>
                <a:off x="7698327" y="6911889"/>
                <a:ext cx="2824480" cy="629285"/>
              </a:xfrm>
              <a:custGeom>
                <a:avLst/>
                <a:gdLst/>
                <a:ahLst/>
                <a:cxnLst/>
                <a:rect l="l" t="t" r="r" b="b"/>
                <a:pathLst>
                  <a:path w="2824479" h="629284">
                    <a:moveTo>
                      <a:pt x="45425" y="629243"/>
                    </a:moveTo>
                    <a:lnTo>
                      <a:pt x="45425" y="555745"/>
                    </a:lnTo>
                  </a:path>
                  <a:path w="2824479" h="629284">
                    <a:moveTo>
                      <a:pt x="45425" y="555745"/>
                    </a:moveTo>
                    <a:lnTo>
                      <a:pt x="45425" y="482240"/>
                    </a:lnTo>
                  </a:path>
                  <a:path w="2824479" h="629284">
                    <a:moveTo>
                      <a:pt x="0" y="629243"/>
                    </a:moveTo>
                    <a:lnTo>
                      <a:pt x="90851" y="629243"/>
                    </a:lnTo>
                  </a:path>
                  <a:path w="2824479" h="629284">
                    <a:moveTo>
                      <a:pt x="0" y="482240"/>
                    </a:moveTo>
                    <a:lnTo>
                      <a:pt x="90851" y="482240"/>
                    </a:lnTo>
                  </a:path>
                  <a:path w="2824479" h="629284">
                    <a:moveTo>
                      <a:pt x="435334" y="552160"/>
                    </a:moveTo>
                    <a:lnTo>
                      <a:pt x="435334" y="457149"/>
                    </a:lnTo>
                  </a:path>
                  <a:path w="2824479" h="629284">
                    <a:moveTo>
                      <a:pt x="435334" y="457149"/>
                    </a:moveTo>
                    <a:lnTo>
                      <a:pt x="435334" y="365716"/>
                    </a:lnTo>
                  </a:path>
                  <a:path w="2824479" h="629284">
                    <a:moveTo>
                      <a:pt x="389909" y="552160"/>
                    </a:moveTo>
                    <a:lnTo>
                      <a:pt x="480760" y="552160"/>
                    </a:lnTo>
                  </a:path>
                  <a:path w="2824479" h="629284">
                    <a:moveTo>
                      <a:pt x="389909" y="365716"/>
                    </a:moveTo>
                    <a:lnTo>
                      <a:pt x="480760" y="365716"/>
                    </a:lnTo>
                  </a:path>
                  <a:path w="2824479" h="629284">
                    <a:moveTo>
                      <a:pt x="825243" y="471483"/>
                    </a:moveTo>
                    <a:lnTo>
                      <a:pt x="825243" y="362131"/>
                    </a:lnTo>
                  </a:path>
                  <a:path w="2824479" h="629284">
                    <a:moveTo>
                      <a:pt x="825243" y="362131"/>
                    </a:moveTo>
                    <a:lnTo>
                      <a:pt x="825243" y="250981"/>
                    </a:lnTo>
                  </a:path>
                  <a:path w="2824479" h="629284">
                    <a:moveTo>
                      <a:pt x="779818" y="471483"/>
                    </a:moveTo>
                    <a:lnTo>
                      <a:pt x="870669" y="471483"/>
                    </a:lnTo>
                  </a:path>
                  <a:path w="2824479" h="629284">
                    <a:moveTo>
                      <a:pt x="779818" y="250981"/>
                    </a:moveTo>
                    <a:lnTo>
                      <a:pt x="870669" y="250981"/>
                    </a:lnTo>
                  </a:path>
                  <a:path w="2824479" h="629284">
                    <a:moveTo>
                      <a:pt x="1217045" y="406945"/>
                    </a:moveTo>
                    <a:lnTo>
                      <a:pt x="1217045" y="288632"/>
                    </a:lnTo>
                  </a:path>
                  <a:path w="2824479" h="629284">
                    <a:moveTo>
                      <a:pt x="1217045" y="288632"/>
                    </a:moveTo>
                    <a:lnTo>
                      <a:pt x="1217045" y="164930"/>
                    </a:lnTo>
                  </a:path>
                  <a:path w="2824479" h="629284">
                    <a:moveTo>
                      <a:pt x="1171619" y="406945"/>
                    </a:moveTo>
                    <a:lnTo>
                      <a:pt x="1262470" y="406945"/>
                    </a:lnTo>
                  </a:path>
                  <a:path w="2824479" h="629284">
                    <a:moveTo>
                      <a:pt x="1171619" y="164930"/>
                    </a:moveTo>
                    <a:lnTo>
                      <a:pt x="1262470" y="164930"/>
                    </a:lnTo>
                  </a:path>
                  <a:path w="2824479" h="629284">
                    <a:moveTo>
                      <a:pt x="1606954" y="340618"/>
                    </a:moveTo>
                    <a:lnTo>
                      <a:pt x="1606954" y="211541"/>
                    </a:lnTo>
                  </a:path>
                  <a:path w="2824479" h="629284">
                    <a:moveTo>
                      <a:pt x="1606954" y="211541"/>
                    </a:moveTo>
                    <a:lnTo>
                      <a:pt x="1606954" y="82465"/>
                    </a:lnTo>
                  </a:path>
                  <a:path w="2824479" h="629284">
                    <a:moveTo>
                      <a:pt x="1561528" y="340618"/>
                    </a:moveTo>
                    <a:lnTo>
                      <a:pt x="1652379" y="340618"/>
                    </a:lnTo>
                  </a:path>
                  <a:path w="2824479" h="629284">
                    <a:moveTo>
                      <a:pt x="1561528" y="82465"/>
                    </a:moveTo>
                    <a:lnTo>
                      <a:pt x="1652379" y="82465"/>
                    </a:lnTo>
                  </a:path>
                  <a:path w="2824479" h="629284">
                    <a:moveTo>
                      <a:pt x="1996863" y="302974"/>
                    </a:moveTo>
                    <a:lnTo>
                      <a:pt x="1996863" y="168516"/>
                    </a:lnTo>
                  </a:path>
                  <a:path w="2824479" h="629284">
                    <a:moveTo>
                      <a:pt x="1996863" y="168516"/>
                    </a:moveTo>
                    <a:lnTo>
                      <a:pt x="1996863" y="37650"/>
                    </a:lnTo>
                  </a:path>
                  <a:path w="2824479" h="629284">
                    <a:moveTo>
                      <a:pt x="1951437" y="302974"/>
                    </a:moveTo>
                    <a:lnTo>
                      <a:pt x="2042288" y="302974"/>
                    </a:lnTo>
                  </a:path>
                  <a:path w="2824479" h="629284">
                    <a:moveTo>
                      <a:pt x="1951437" y="37650"/>
                    </a:moveTo>
                    <a:lnTo>
                      <a:pt x="2042288" y="37650"/>
                    </a:lnTo>
                  </a:path>
                  <a:path w="2824479" h="629284">
                    <a:moveTo>
                      <a:pt x="2386772" y="322691"/>
                    </a:moveTo>
                    <a:lnTo>
                      <a:pt x="2386772" y="190029"/>
                    </a:lnTo>
                  </a:path>
                  <a:path w="2824479" h="629284">
                    <a:moveTo>
                      <a:pt x="2386772" y="190029"/>
                    </a:moveTo>
                    <a:lnTo>
                      <a:pt x="2386772" y="59163"/>
                    </a:lnTo>
                  </a:path>
                  <a:path w="2824479" h="629284">
                    <a:moveTo>
                      <a:pt x="2341339" y="322691"/>
                    </a:moveTo>
                    <a:lnTo>
                      <a:pt x="2432197" y="322691"/>
                    </a:lnTo>
                  </a:path>
                  <a:path w="2824479" h="629284">
                    <a:moveTo>
                      <a:pt x="2341339" y="59163"/>
                    </a:moveTo>
                    <a:lnTo>
                      <a:pt x="2432197" y="59163"/>
                    </a:lnTo>
                  </a:path>
                  <a:path w="2824479" h="629284">
                    <a:moveTo>
                      <a:pt x="2778573" y="272494"/>
                    </a:moveTo>
                    <a:lnTo>
                      <a:pt x="2778573" y="138043"/>
                    </a:lnTo>
                  </a:path>
                  <a:path w="2824479" h="629284">
                    <a:moveTo>
                      <a:pt x="2778573" y="138043"/>
                    </a:moveTo>
                    <a:lnTo>
                      <a:pt x="2778573" y="0"/>
                    </a:lnTo>
                  </a:path>
                  <a:path w="2824479" h="629284">
                    <a:moveTo>
                      <a:pt x="2733140" y="272494"/>
                    </a:moveTo>
                    <a:lnTo>
                      <a:pt x="2823999" y="272494"/>
                    </a:lnTo>
                  </a:path>
                  <a:path w="2824479" h="629284">
                    <a:moveTo>
                      <a:pt x="2733140" y="0"/>
                    </a:moveTo>
                    <a:lnTo>
                      <a:pt x="2823999" y="0"/>
                    </a:lnTo>
                  </a:path>
                </a:pathLst>
              </a:custGeom>
              <a:ln w="11050">
                <a:solidFill>
                  <a:srgbClr val="A69E96"/>
                </a:solidFill>
              </a:ln>
            </p:spPr>
            <p:txBody>
              <a:bodyPr wrap="square" lIns="0" tIns="0" rIns="0" bIns="0" rtlCol="0"/>
              <a:lstStyle/>
              <a:p>
                <a:endParaRPr/>
              </a:p>
            </p:txBody>
          </p:sp>
          <p:pic>
            <p:nvPicPr>
              <p:cNvPr id="33" name="object 33"/>
              <p:cNvPicPr/>
              <p:nvPr/>
            </p:nvPicPr>
            <p:blipFill>
              <a:blip r:embed="rId3" cstate="print"/>
              <a:stretch>
                <a:fillRect/>
              </a:stretch>
            </p:blipFill>
            <p:spPr>
              <a:xfrm>
                <a:off x="7307346" y="7559780"/>
                <a:ext cx="93000" cy="88200"/>
              </a:xfrm>
              <a:prstGeom prst="rect">
                <a:avLst/>
              </a:prstGeom>
            </p:spPr>
          </p:pic>
          <p:sp>
            <p:nvSpPr>
              <p:cNvPr id="34" name="object 34"/>
              <p:cNvSpPr/>
              <p:nvPr/>
            </p:nvSpPr>
            <p:spPr>
              <a:xfrm>
                <a:off x="7698329" y="7424608"/>
                <a:ext cx="91440" cy="86360"/>
              </a:xfrm>
              <a:custGeom>
                <a:avLst/>
                <a:gdLst/>
                <a:ahLst/>
                <a:cxnLst/>
                <a:rect l="l" t="t" r="r" b="b"/>
                <a:pathLst>
                  <a:path w="91440" h="86359">
                    <a:moveTo>
                      <a:pt x="45425" y="0"/>
                    </a:moveTo>
                    <a:lnTo>
                      <a:pt x="27739" y="3382"/>
                    </a:lnTo>
                    <a:lnTo>
                      <a:pt x="13300" y="12606"/>
                    </a:lnTo>
                    <a:lnTo>
                      <a:pt x="3568" y="26282"/>
                    </a:lnTo>
                    <a:lnTo>
                      <a:pt x="0" y="43025"/>
                    </a:lnTo>
                    <a:lnTo>
                      <a:pt x="3568" y="59777"/>
                    </a:lnTo>
                    <a:lnTo>
                      <a:pt x="13300" y="73453"/>
                    </a:lnTo>
                    <a:lnTo>
                      <a:pt x="27739" y="82671"/>
                    </a:lnTo>
                    <a:lnTo>
                      <a:pt x="45425" y="86050"/>
                    </a:lnTo>
                    <a:lnTo>
                      <a:pt x="63108" y="82671"/>
                    </a:lnTo>
                    <a:lnTo>
                      <a:pt x="77547" y="73453"/>
                    </a:lnTo>
                    <a:lnTo>
                      <a:pt x="87281" y="59777"/>
                    </a:lnTo>
                    <a:lnTo>
                      <a:pt x="90851" y="43025"/>
                    </a:lnTo>
                    <a:lnTo>
                      <a:pt x="87281" y="26282"/>
                    </a:lnTo>
                    <a:lnTo>
                      <a:pt x="77547" y="12606"/>
                    </a:lnTo>
                    <a:lnTo>
                      <a:pt x="63108" y="3382"/>
                    </a:lnTo>
                    <a:lnTo>
                      <a:pt x="45425" y="0"/>
                    </a:lnTo>
                    <a:close/>
                  </a:path>
                </a:pathLst>
              </a:custGeom>
              <a:solidFill>
                <a:srgbClr val="A69E96"/>
              </a:solidFill>
            </p:spPr>
            <p:txBody>
              <a:bodyPr wrap="square" lIns="0" tIns="0" rIns="0" bIns="0" rtlCol="0"/>
              <a:lstStyle/>
              <a:p>
                <a:endParaRPr/>
              </a:p>
            </p:txBody>
          </p:sp>
          <p:sp>
            <p:nvSpPr>
              <p:cNvPr id="35" name="object 35"/>
              <p:cNvSpPr/>
              <p:nvPr/>
            </p:nvSpPr>
            <p:spPr>
              <a:xfrm>
                <a:off x="7698329" y="7424608"/>
                <a:ext cx="91440" cy="86360"/>
              </a:xfrm>
              <a:custGeom>
                <a:avLst/>
                <a:gdLst/>
                <a:ahLst/>
                <a:cxnLst/>
                <a:rect l="l" t="t" r="r" b="b"/>
                <a:pathLst>
                  <a:path w="91440" h="86359">
                    <a:moveTo>
                      <a:pt x="90851" y="43025"/>
                    </a:moveTo>
                    <a:lnTo>
                      <a:pt x="87281" y="59777"/>
                    </a:lnTo>
                    <a:lnTo>
                      <a:pt x="77547" y="73453"/>
                    </a:lnTo>
                    <a:lnTo>
                      <a:pt x="63108" y="82671"/>
                    </a:lnTo>
                    <a:lnTo>
                      <a:pt x="45425" y="86050"/>
                    </a:lnTo>
                    <a:lnTo>
                      <a:pt x="27739" y="82671"/>
                    </a:lnTo>
                    <a:lnTo>
                      <a:pt x="13300" y="73453"/>
                    </a:lnTo>
                    <a:lnTo>
                      <a:pt x="3568" y="59777"/>
                    </a:lnTo>
                    <a:lnTo>
                      <a:pt x="0" y="43025"/>
                    </a:lnTo>
                    <a:lnTo>
                      <a:pt x="3568" y="26282"/>
                    </a:lnTo>
                    <a:lnTo>
                      <a:pt x="13300" y="12606"/>
                    </a:lnTo>
                    <a:lnTo>
                      <a:pt x="27739" y="3382"/>
                    </a:lnTo>
                    <a:lnTo>
                      <a:pt x="45425" y="0"/>
                    </a:lnTo>
                    <a:lnTo>
                      <a:pt x="63108" y="3382"/>
                    </a:lnTo>
                    <a:lnTo>
                      <a:pt x="77547" y="12606"/>
                    </a:lnTo>
                    <a:lnTo>
                      <a:pt x="87281" y="26282"/>
                    </a:lnTo>
                    <a:lnTo>
                      <a:pt x="90851" y="43025"/>
                    </a:lnTo>
                    <a:close/>
                  </a:path>
                </a:pathLst>
              </a:custGeom>
              <a:ln w="3175">
                <a:solidFill>
                  <a:srgbClr val="A69E96"/>
                </a:solidFill>
              </a:ln>
            </p:spPr>
            <p:txBody>
              <a:bodyPr wrap="square" lIns="0" tIns="0" rIns="0" bIns="0" rtlCol="0"/>
              <a:lstStyle/>
              <a:p>
                <a:endParaRPr/>
              </a:p>
            </p:txBody>
          </p:sp>
          <p:sp>
            <p:nvSpPr>
              <p:cNvPr id="36" name="object 36"/>
              <p:cNvSpPr/>
              <p:nvPr/>
            </p:nvSpPr>
            <p:spPr>
              <a:xfrm>
                <a:off x="8088238" y="7326009"/>
                <a:ext cx="91440" cy="86360"/>
              </a:xfrm>
              <a:custGeom>
                <a:avLst/>
                <a:gdLst/>
                <a:ahLst/>
                <a:cxnLst/>
                <a:rect l="l" t="t" r="r" b="b"/>
                <a:pathLst>
                  <a:path w="91440" h="86359">
                    <a:moveTo>
                      <a:pt x="45425" y="0"/>
                    </a:moveTo>
                    <a:lnTo>
                      <a:pt x="27745" y="3382"/>
                    </a:lnTo>
                    <a:lnTo>
                      <a:pt x="13306" y="12606"/>
                    </a:lnTo>
                    <a:lnTo>
                      <a:pt x="3570" y="26282"/>
                    </a:lnTo>
                    <a:lnTo>
                      <a:pt x="0" y="43025"/>
                    </a:lnTo>
                    <a:lnTo>
                      <a:pt x="3570" y="59774"/>
                    </a:lnTo>
                    <a:lnTo>
                      <a:pt x="13306" y="73450"/>
                    </a:lnTo>
                    <a:lnTo>
                      <a:pt x="27745" y="82670"/>
                    </a:lnTo>
                    <a:lnTo>
                      <a:pt x="45425" y="86050"/>
                    </a:lnTo>
                    <a:lnTo>
                      <a:pt x="63102" y="82670"/>
                    </a:lnTo>
                    <a:lnTo>
                      <a:pt x="77541" y="73450"/>
                    </a:lnTo>
                    <a:lnTo>
                      <a:pt x="87279" y="59774"/>
                    </a:lnTo>
                    <a:lnTo>
                      <a:pt x="90851" y="43025"/>
                    </a:lnTo>
                    <a:lnTo>
                      <a:pt x="87279" y="26282"/>
                    </a:lnTo>
                    <a:lnTo>
                      <a:pt x="77541" y="12606"/>
                    </a:lnTo>
                    <a:lnTo>
                      <a:pt x="63102" y="3382"/>
                    </a:lnTo>
                    <a:lnTo>
                      <a:pt x="45425" y="0"/>
                    </a:lnTo>
                    <a:close/>
                  </a:path>
                </a:pathLst>
              </a:custGeom>
              <a:solidFill>
                <a:srgbClr val="A69E96"/>
              </a:solidFill>
            </p:spPr>
            <p:txBody>
              <a:bodyPr wrap="square" lIns="0" tIns="0" rIns="0" bIns="0" rtlCol="0"/>
              <a:lstStyle/>
              <a:p>
                <a:endParaRPr/>
              </a:p>
            </p:txBody>
          </p:sp>
          <p:sp>
            <p:nvSpPr>
              <p:cNvPr id="37" name="object 37"/>
              <p:cNvSpPr/>
              <p:nvPr/>
            </p:nvSpPr>
            <p:spPr>
              <a:xfrm>
                <a:off x="8088238" y="7326009"/>
                <a:ext cx="91440" cy="86360"/>
              </a:xfrm>
              <a:custGeom>
                <a:avLst/>
                <a:gdLst/>
                <a:ahLst/>
                <a:cxnLst/>
                <a:rect l="l" t="t" r="r" b="b"/>
                <a:pathLst>
                  <a:path w="91440" h="86359">
                    <a:moveTo>
                      <a:pt x="90851" y="43025"/>
                    </a:moveTo>
                    <a:lnTo>
                      <a:pt x="87279" y="59774"/>
                    </a:lnTo>
                    <a:lnTo>
                      <a:pt x="77541" y="73450"/>
                    </a:lnTo>
                    <a:lnTo>
                      <a:pt x="63102" y="82670"/>
                    </a:lnTo>
                    <a:lnTo>
                      <a:pt x="45425" y="86050"/>
                    </a:lnTo>
                    <a:lnTo>
                      <a:pt x="27745" y="82670"/>
                    </a:lnTo>
                    <a:lnTo>
                      <a:pt x="13306" y="73450"/>
                    </a:lnTo>
                    <a:lnTo>
                      <a:pt x="3570" y="59774"/>
                    </a:lnTo>
                    <a:lnTo>
                      <a:pt x="0" y="43025"/>
                    </a:lnTo>
                    <a:lnTo>
                      <a:pt x="3570" y="26282"/>
                    </a:lnTo>
                    <a:lnTo>
                      <a:pt x="13306" y="12606"/>
                    </a:lnTo>
                    <a:lnTo>
                      <a:pt x="27745" y="3382"/>
                    </a:lnTo>
                    <a:lnTo>
                      <a:pt x="45425" y="0"/>
                    </a:lnTo>
                    <a:lnTo>
                      <a:pt x="63102" y="3382"/>
                    </a:lnTo>
                    <a:lnTo>
                      <a:pt x="77541" y="12606"/>
                    </a:lnTo>
                    <a:lnTo>
                      <a:pt x="87279" y="26282"/>
                    </a:lnTo>
                    <a:lnTo>
                      <a:pt x="90851" y="43025"/>
                    </a:lnTo>
                    <a:close/>
                  </a:path>
                </a:pathLst>
              </a:custGeom>
              <a:ln w="3175">
                <a:solidFill>
                  <a:srgbClr val="A69E96"/>
                </a:solidFill>
              </a:ln>
            </p:spPr>
            <p:txBody>
              <a:bodyPr wrap="square" lIns="0" tIns="0" rIns="0" bIns="0" rtlCol="0"/>
              <a:lstStyle/>
              <a:p>
                <a:endParaRPr/>
              </a:p>
            </p:txBody>
          </p:sp>
          <p:sp>
            <p:nvSpPr>
              <p:cNvPr id="38" name="object 38"/>
              <p:cNvSpPr/>
              <p:nvPr/>
            </p:nvSpPr>
            <p:spPr>
              <a:xfrm>
                <a:off x="8478146" y="7230993"/>
                <a:ext cx="91440" cy="86360"/>
              </a:xfrm>
              <a:custGeom>
                <a:avLst/>
                <a:gdLst/>
                <a:ahLst/>
                <a:cxnLst/>
                <a:rect l="l" t="t" r="r" b="b"/>
                <a:pathLst>
                  <a:path w="91440" h="86359">
                    <a:moveTo>
                      <a:pt x="45425" y="0"/>
                    </a:moveTo>
                    <a:lnTo>
                      <a:pt x="27745" y="3382"/>
                    </a:lnTo>
                    <a:lnTo>
                      <a:pt x="13306" y="12606"/>
                    </a:lnTo>
                    <a:lnTo>
                      <a:pt x="3570" y="26282"/>
                    </a:lnTo>
                    <a:lnTo>
                      <a:pt x="0" y="43025"/>
                    </a:lnTo>
                    <a:lnTo>
                      <a:pt x="3570" y="59777"/>
                    </a:lnTo>
                    <a:lnTo>
                      <a:pt x="13306" y="73453"/>
                    </a:lnTo>
                    <a:lnTo>
                      <a:pt x="27745" y="82671"/>
                    </a:lnTo>
                    <a:lnTo>
                      <a:pt x="45425" y="86050"/>
                    </a:lnTo>
                    <a:lnTo>
                      <a:pt x="63102" y="82671"/>
                    </a:lnTo>
                    <a:lnTo>
                      <a:pt x="77541" y="73453"/>
                    </a:lnTo>
                    <a:lnTo>
                      <a:pt x="87279" y="59777"/>
                    </a:lnTo>
                    <a:lnTo>
                      <a:pt x="90851" y="43025"/>
                    </a:lnTo>
                    <a:lnTo>
                      <a:pt x="87279" y="26282"/>
                    </a:lnTo>
                    <a:lnTo>
                      <a:pt x="77541" y="12606"/>
                    </a:lnTo>
                    <a:lnTo>
                      <a:pt x="63102" y="3382"/>
                    </a:lnTo>
                    <a:lnTo>
                      <a:pt x="45425" y="0"/>
                    </a:lnTo>
                    <a:close/>
                  </a:path>
                </a:pathLst>
              </a:custGeom>
              <a:solidFill>
                <a:srgbClr val="A69E96"/>
              </a:solidFill>
            </p:spPr>
            <p:txBody>
              <a:bodyPr wrap="square" lIns="0" tIns="0" rIns="0" bIns="0" rtlCol="0"/>
              <a:lstStyle/>
              <a:p>
                <a:endParaRPr/>
              </a:p>
            </p:txBody>
          </p:sp>
          <p:sp>
            <p:nvSpPr>
              <p:cNvPr id="39" name="object 39"/>
              <p:cNvSpPr/>
              <p:nvPr/>
            </p:nvSpPr>
            <p:spPr>
              <a:xfrm>
                <a:off x="8478146" y="7230993"/>
                <a:ext cx="91440" cy="86360"/>
              </a:xfrm>
              <a:custGeom>
                <a:avLst/>
                <a:gdLst/>
                <a:ahLst/>
                <a:cxnLst/>
                <a:rect l="l" t="t" r="r" b="b"/>
                <a:pathLst>
                  <a:path w="91440" h="86359">
                    <a:moveTo>
                      <a:pt x="90851" y="43025"/>
                    </a:moveTo>
                    <a:lnTo>
                      <a:pt x="87279" y="59777"/>
                    </a:lnTo>
                    <a:lnTo>
                      <a:pt x="77541" y="73453"/>
                    </a:lnTo>
                    <a:lnTo>
                      <a:pt x="63102" y="82671"/>
                    </a:lnTo>
                    <a:lnTo>
                      <a:pt x="45425" y="86050"/>
                    </a:lnTo>
                    <a:lnTo>
                      <a:pt x="27745" y="82671"/>
                    </a:lnTo>
                    <a:lnTo>
                      <a:pt x="13306" y="73453"/>
                    </a:lnTo>
                    <a:lnTo>
                      <a:pt x="3570" y="59777"/>
                    </a:lnTo>
                    <a:lnTo>
                      <a:pt x="0" y="43025"/>
                    </a:lnTo>
                    <a:lnTo>
                      <a:pt x="3570" y="26282"/>
                    </a:lnTo>
                    <a:lnTo>
                      <a:pt x="13306" y="12606"/>
                    </a:lnTo>
                    <a:lnTo>
                      <a:pt x="27745" y="3382"/>
                    </a:lnTo>
                    <a:lnTo>
                      <a:pt x="45425" y="0"/>
                    </a:lnTo>
                    <a:lnTo>
                      <a:pt x="63102" y="3382"/>
                    </a:lnTo>
                    <a:lnTo>
                      <a:pt x="77541" y="12606"/>
                    </a:lnTo>
                    <a:lnTo>
                      <a:pt x="87279" y="26282"/>
                    </a:lnTo>
                    <a:lnTo>
                      <a:pt x="90851" y="43025"/>
                    </a:lnTo>
                    <a:close/>
                  </a:path>
                </a:pathLst>
              </a:custGeom>
              <a:ln w="3175">
                <a:solidFill>
                  <a:srgbClr val="A69E96"/>
                </a:solidFill>
              </a:ln>
            </p:spPr>
            <p:txBody>
              <a:bodyPr wrap="square" lIns="0" tIns="0" rIns="0" bIns="0" rtlCol="0"/>
              <a:lstStyle/>
              <a:p>
                <a:endParaRPr/>
              </a:p>
            </p:txBody>
          </p:sp>
          <p:sp>
            <p:nvSpPr>
              <p:cNvPr id="40" name="object 40"/>
              <p:cNvSpPr/>
              <p:nvPr/>
            </p:nvSpPr>
            <p:spPr>
              <a:xfrm>
                <a:off x="8869946" y="7157494"/>
                <a:ext cx="91440" cy="86360"/>
              </a:xfrm>
              <a:custGeom>
                <a:avLst/>
                <a:gdLst/>
                <a:ahLst/>
                <a:cxnLst/>
                <a:rect l="l" t="t" r="r" b="b"/>
                <a:pathLst>
                  <a:path w="91440" h="86359">
                    <a:moveTo>
                      <a:pt x="45425" y="0"/>
                    </a:moveTo>
                    <a:lnTo>
                      <a:pt x="27748" y="3382"/>
                    </a:lnTo>
                    <a:lnTo>
                      <a:pt x="13309" y="12606"/>
                    </a:lnTo>
                    <a:lnTo>
                      <a:pt x="3571" y="26282"/>
                    </a:lnTo>
                    <a:lnTo>
                      <a:pt x="0" y="43025"/>
                    </a:lnTo>
                    <a:lnTo>
                      <a:pt x="3571" y="59777"/>
                    </a:lnTo>
                    <a:lnTo>
                      <a:pt x="13309" y="73453"/>
                    </a:lnTo>
                    <a:lnTo>
                      <a:pt x="27748" y="82671"/>
                    </a:lnTo>
                    <a:lnTo>
                      <a:pt x="45425" y="86050"/>
                    </a:lnTo>
                    <a:lnTo>
                      <a:pt x="63102" y="82671"/>
                    </a:lnTo>
                    <a:lnTo>
                      <a:pt x="77541" y="73453"/>
                    </a:lnTo>
                    <a:lnTo>
                      <a:pt x="87279" y="59777"/>
                    </a:lnTo>
                    <a:lnTo>
                      <a:pt x="90851" y="43025"/>
                    </a:lnTo>
                    <a:lnTo>
                      <a:pt x="87279" y="26282"/>
                    </a:lnTo>
                    <a:lnTo>
                      <a:pt x="77541" y="12606"/>
                    </a:lnTo>
                    <a:lnTo>
                      <a:pt x="63102" y="3382"/>
                    </a:lnTo>
                    <a:lnTo>
                      <a:pt x="45425" y="0"/>
                    </a:lnTo>
                    <a:close/>
                  </a:path>
                </a:pathLst>
              </a:custGeom>
              <a:solidFill>
                <a:srgbClr val="A69E96"/>
              </a:solidFill>
            </p:spPr>
            <p:txBody>
              <a:bodyPr wrap="square" lIns="0" tIns="0" rIns="0" bIns="0" rtlCol="0"/>
              <a:lstStyle/>
              <a:p>
                <a:endParaRPr/>
              </a:p>
            </p:txBody>
          </p:sp>
          <p:sp>
            <p:nvSpPr>
              <p:cNvPr id="41" name="object 41"/>
              <p:cNvSpPr/>
              <p:nvPr/>
            </p:nvSpPr>
            <p:spPr>
              <a:xfrm>
                <a:off x="8869946" y="7157494"/>
                <a:ext cx="91440" cy="86360"/>
              </a:xfrm>
              <a:custGeom>
                <a:avLst/>
                <a:gdLst/>
                <a:ahLst/>
                <a:cxnLst/>
                <a:rect l="l" t="t" r="r" b="b"/>
                <a:pathLst>
                  <a:path w="91440" h="86359">
                    <a:moveTo>
                      <a:pt x="90851" y="43025"/>
                    </a:moveTo>
                    <a:lnTo>
                      <a:pt x="87279" y="59777"/>
                    </a:lnTo>
                    <a:lnTo>
                      <a:pt x="77541" y="73453"/>
                    </a:lnTo>
                    <a:lnTo>
                      <a:pt x="63102" y="82671"/>
                    </a:lnTo>
                    <a:lnTo>
                      <a:pt x="45425" y="86050"/>
                    </a:lnTo>
                    <a:lnTo>
                      <a:pt x="27748" y="82671"/>
                    </a:lnTo>
                    <a:lnTo>
                      <a:pt x="13309" y="73453"/>
                    </a:lnTo>
                    <a:lnTo>
                      <a:pt x="3571" y="59777"/>
                    </a:lnTo>
                    <a:lnTo>
                      <a:pt x="0" y="43025"/>
                    </a:lnTo>
                    <a:lnTo>
                      <a:pt x="3571" y="26282"/>
                    </a:lnTo>
                    <a:lnTo>
                      <a:pt x="13309" y="12606"/>
                    </a:lnTo>
                    <a:lnTo>
                      <a:pt x="27748" y="3382"/>
                    </a:lnTo>
                    <a:lnTo>
                      <a:pt x="45425" y="0"/>
                    </a:lnTo>
                    <a:lnTo>
                      <a:pt x="63102" y="3382"/>
                    </a:lnTo>
                    <a:lnTo>
                      <a:pt x="77541" y="12606"/>
                    </a:lnTo>
                    <a:lnTo>
                      <a:pt x="87279" y="26282"/>
                    </a:lnTo>
                    <a:lnTo>
                      <a:pt x="90851" y="43025"/>
                    </a:lnTo>
                    <a:close/>
                  </a:path>
                </a:pathLst>
              </a:custGeom>
              <a:ln w="3175">
                <a:solidFill>
                  <a:srgbClr val="A69E96"/>
                </a:solidFill>
              </a:ln>
            </p:spPr>
            <p:txBody>
              <a:bodyPr wrap="square" lIns="0" tIns="0" rIns="0" bIns="0" rtlCol="0"/>
              <a:lstStyle/>
              <a:p>
                <a:endParaRPr/>
              </a:p>
            </p:txBody>
          </p:sp>
          <p:sp>
            <p:nvSpPr>
              <p:cNvPr id="42" name="object 42"/>
              <p:cNvSpPr/>
              <p:nvPr/>
            </p:nvSpPr>
            <p:spPr>
              <a:xfrm>
                <a:off x="9259855" y="7080406"/>
                <a:ext cx="91440" cy="86360"/>
              </a:xfrm>
              <a:custGeom>
                <a:avLst/>
                <a:gdLst/>
                <a:ahLst/>
                <a:cxnLst/>
                <a:rect l="l" t="t" r="r" b="b"/>
                <a:pathLst>
                  <a:path w="91440" h="86359">
                    <a:moveTo>
                      <a:pt x="45425" y="0"/>
                    </a:moveTo>
                    <a:lnTo>
                      <a:pt x="27745" y="3381"/>
                    </a:lnTo>
                    <a:lnTo>
                      <a:pt x="13306" y="12603"/>
                    </a:lnTo>
                    <a:lnTo>
                      <a:pt x="3570" y="26279"/>
                    </a:lnTo>
                    <a:lnTo>
                      <a:pt x="0" y="43025"/>
                    </a:lnTo>
                    <a:lnTo>
                      <a:pt x="3570" y="59774"/>
                    </a:lnTo>
                    <a:lnTo>
                      <a:pt x="13306" y="73450"/>
                    </a:lnTo>
                    <a:lnTo>
                      <a:pt x="27745" y="82670"/>
                    </a:lnTo>
                    <a:lnTo>
                      <a:pt x="45425" y="86050"/>
                    </a:lnTo>
                    <a:lnTo>
                      <a:pt x="63102" y="82670"/>
                    </a:lnTo>
                    <a:lnTo>
                      <a:pt x="77541" y="73450"/>
                    </a:lnTo>
                    <a:lnTo>
                      <a:pt x="87279" y="59774"/>
                    </a:lnTo>
                    <a:lnTo>
                      <a:pt x="90851" y="43025"/>
                    </a:lnTo>
                    <a:lnTo>
                      <a:pt x="87279" y="26279"/>
                    </a:lnTo>
                    <a:lnTo>
                      <a:pt x="77541" y="12603"/>
                    </a:lnTo>
                    <a:lnTo>
                      <a:pt x="63102" y="3381"/>
                    </a:lnTo>
                    <a:lnTo>
                      <a:pt x="45425" y="0"/>
                    </a:lnTo>
                    <a:close/>
                  </a:path>
                </a:pathLst>
              </a:custGeom>
              <a:solidFill>
                <a:srgbClr val="A69E96"/>
              </a:solidFill>
            </p:spPr>
            <p:txBody>
              <a:bodyPr wrap="square" lIns="0" tIns="0" rIns="0" bIns="0" rtlCol="0"/>
              <a:lstStyle/>
              <a:p>
                <a:endParaRPr/>
              </a:p>
            </p:txBody>
          </p:sp>
          <p:sp>
            <p:nvSpPr>
              <p:cNvPr id="43" name="object 43"/>
              <p:cNvSpPr/>
              <p:nvPr/>
            </p:nvSpPr>
            <p:spPr>
              <a:xfrm>
                <a:off x="9259855" y="7080406"/>
                <a:ext cx="91440" cy="86360"/>
              </a:xfrm>
              <a:custGeom>
                <a:avLst/>
                <a:gdLst/>
                <a:ahLst/>
                <a:cxnLst/>
                <a:rect l="l" t="t" r="r" b="b"/>
                <a:pathLst>
                  <a:path w="91440" h="86359">
                    <a:moveTo>
                      <a:pt x="90851" y="43025"/>
                    </a:moveTo>
                    <a:lnTo>
                      <a:pt x="87279" y="59774"/>
                    </a:lnTo>
                    <a:lnTo>
                      <a:pt x="77541" y="73450"/>
                    </a:lnTo>
                    <a:lnTo>
                      <a:pt x="63102" y="82670"/>
                    </a:lnTo>
                    <a:lnTo>
                      <a:pt x="45425" y="86050"/>
                    </a:lnTo>
                    <a:lnTo>
                      <a:pt x="27745" y="82670"/>
                    </a:lnTo>
                    <a:lnTo>
                      <a:pt x="13306" y="73450"/>
                    </a:lnTo>
                    <a:lnTo>
                      <a:pt x="3570" y="59774"/>
                    </a:lnTo>
                    <a:lnTo>
                      <a:pt x="0" y="43025"/>
                    </a:lnTo>
                    <a:lnTo>
                      <a:pt x="3570" y="26279"/>
                    </a:lnTo>
                    <a:lnTo>
                      <a:pt x="13306" y="12603"/>
                    </a:lnTo>
                    <a:lnTo>
                      <a:pt x="27745" y="3381"/>
                    </a:lnTo>
                    <a:lnTo>
                      <a:pt x="45425" y="0"/>
                    </a:lnTo>
                    <a:lnTo>
                      <a:pt x="63102" y="3381"/>
                    </a:lnTo>
                    <a:lnTo>
                      <a:pt x="77541" y="12603"/>
                    </a:lnTo>
                    <a:lnTo>
                      <a:pt x="87279" y="26279"/>
                    </a:lnTo>
                    <a:lnTo>
                      <a:pt x="90851" y="43025"/>
                    </a:lnTo>
                    <a:close/>
                  </a:path>
                </a:pathLst>
              </a:custGeom>
              <a:ln w="3175">
                <a:solidFill>
                  <a:srgbClr val="A69E96"/>
                </a:solidFill>
              </a:ln>
            </p:spPr>
            <p:txBody>
              <a:bodyPr wrap="square" lIns="0" tIns="0" rIns="0" bIns="0" rtlCol="0"/>
              <a:lstStyle/>
              <a:p>
                <a:endParaRPr/>
              </a:p>
            </p:txBody>
          </p:sp>
          <p:sp>
            <p:nvSpPr>
              <p:cNvPr id="44" name="object 44"/>
              <p:cNvSpPr/>
              <p:nvPr/>
            </p:nvSpPr>
            <p:spPr>
              <a:xfrm>
                <a:off x="9649764" y="7037383"/>
                <a:ext cx="91440" cy="86360"/>
              </a:xfrm>
              <a:custGeom>
                <a:avLst/>
                <a:gdLst/>
                <a:ahLst/>
                <a:cxnLst/>
                <a:rect l="l" t="t" r="r" b="b"/>
                <a:pathLst>
                  <a:path w="91440" h="86359">
                    <a:moveTo>
                      <a:pt x="45425" y="0"/>
                    </a:moveTo>
                    <a:lnTo>
                      <a:pt x="27748" y="3381"/>
                    </a:lnTo>
                    <a:lnTo>
                      <a:pt x="13309" y="12603"/>
                    </a:lnTo>
                    <a:lnTo>
                      <a:pt x="3571" y="26279"/>
                    </a:lnTo>
                    <a:lnTo>
                      <a:pt x="0" y="43025"/>
                    </a:lnTo>
                    <a:lnTo>
                      <a:pt x="3571" y="59774"/>
                    </a:lnTo>
                    <a:lnTo>
                      <a:pt x="13309" y="73450"/>
                    </a:lnTo>
                    <a:lnTo>
                      <a:pt x="27748" y="82670"/>
                    </a:lnTo>
                    <a:lnTo>
                      <a:pt x="45425" y="86050"/>
                    </a:lnTo>
                    <a:lnTo>
                      <a:pt x="63102" y="82670"/>
                    </a:lnTo>
                    <a:lnTo>
                      <a:pt x="77541" y="73450"/>
                    </a:lnTo>
                    <a:lnTo>
                      <a:pt x="87279" y="59774"/>
                    </a:lnTo>
                    <a:lnTo>
                      <a:pt x="90851" y="43025"/>
                    </a:lnTo>
                    <a:lnTo>
                      <a:pt x="87279" y="26279"/>
                    </a:lnTo>
                    <a:lnTo>
                      <a:pt x="77541" y="12603"/>
                    </a:lnTo>
                    <a:lnTo>
                      <a:pt x="63102" y="3381"/>
                    </a:lnTo>
                    <a:lnTo>
                      <a:pt x="45425" y="0"/>
                    </a:lnTo>
                    <a:close/>
                  </a:path>
                </a:pathLst>
              </a:custGeom>
              <a:solidFill>
                <a:srgbClr val="A69E96"/>
              </a:solidFill>
            </p:spPr>
            <p:txBody>
              <a:bodyPr wrap="square" lIns="0" tIns="0" rIns="0" bIns="0" rtlCol="0"/>
              <a:lstStyle/>
              <a:p>
                <a:endParaRPr/>
              </a:p>
            </p:txBody>
          </p:sp>
          <p:sp>
            <p:nvSpPr>
              <p:cNvPr id="45" name="object 45"/>
              <p:cNvSpPr/>
              <p:nvPr/>
            </p:nvSpPr>
            <p:spPr>
              <a:xfrm>
                <a:off x="9649764" y="7037383"/>
                <a:ext cx="91440" cy="86360"/>
              </a:xfrm>
              <a:custGeom>
                <a:avLst/>
                <a:gdLst/>
                <a:ahLst/>
                <a:cxnLst/>
                <a:rect l="l" t="t" r="r" b="b"/>
                <a:pathLst>
                  <a:path w="91440" h="86359">
                    <a:moveTo>
                      <a:pt x="90851" y="43025"/>
                    </a:moveTo>
                    <a:lnTo>
                      <a:pt x="87279" y="59774"/>
                    </a:lnTo>
                    <a:lnTo>
                      <a:pt x="77541" y="73450"/>
                    </a:lnTo>
                    <a:lnTo>
                      <a:pt x="63102" y="82670"/>
                    </a:lnTo>
                    <a:lnTo>
                      <a:pt x="45425" y="86050"/>
                    </a:lnTo>
                    <a:lnTo>
                      <a:pt x="27748" y="82670"/>
                    </a:lnTo>
                    <a:lnTo>
                      <a:pt x="13309" y="73450"/>
                    </a:lnTo>
                    <a:lnTo>
                      <a:pt x="3571" y="59774"/>
                    </a:lnTo>
                    <a:lnTo>
                      <a:pt x="0" y="43025"/>
                    </a:lnTo>
                    <a:lnTo>
                      <a:pt x="3571" y="26279"/>
                    </a:lnTo>
                    <a:lnTo>
                      <a:pt x="13309" y="12603"/>
                    </a:lnTo>
                    <a:lnTo>
                      <a:pt x="27748" y="3381"/>
                    </a:lnTo>
                    <a:lnTo>
                      <a:pt x="45425" y="0"/>
                    </a:lnTo>
                    <a:lnTo>
                      <a:pt x="63102" y="3381"/>
                    </a:lnTo>
                    <a:lnTo>
                      <a:pt x="77541" y="12603"/>
                    </a:lnTo>
                    <a:lnTo>
                      <a:pt x="87279" y="26279"/>
                    </a:lnTo>
                    <a:lnTo>
                      <a:pt x="90851" y="43025"/>
                    </a:lnTo>
                    <a:close/>
                  </a:path>
                </a:pathLst>
              </a:custGeom>
              <a:ln w="3175">
                <a:solidFill>
                  <a:srgbClr val="A69E96"/>
                </a:solidFill>
              </a:ln>
            </p:spPr>
            <p:txBody>
              <a:bodyPr wrap="square" lIns="0" tIns="0" rIns="0" bIns="0" rtlCol="0"/>
              <a:lstStyle/>
              <a:p>
                <a:endParaRPr/>
              </a:p>
            </p:txBody>
          </p:sp>
          <p:sp>
            <p:nvSpPr>
              <p:cNvPr id="46" name="object 46"/>
              <p:cNvSpPr/>
              <p:nvPr/>
            </p:nvSpPr>
            <p:spPr>
              <a:xfrm>
                <a:off x="10039672" y="7058895"/>
                <a:ext cx="91440" cy="86360"/>
              </a:xfrm>
              <a:custGeom>
                <a:avLst/>
                <a:gdLst/>
                <a:ahLst/>
                <a:cxnLst/>
                <a:rect l="l" t="t" r="r" b="b"/>
                <a:pathLst>
                  <a:path w="91440" h="86359">
                    <a:moveTo>
                      <a:pt x="45425" y="0"/>
                    </a:moveTo>
                    <a:lnTo>
                      <a:pt x="27748" y="3382"/>
                    </a:lnTo>
                    <a:lnTo>
                      <a:pt x="13309" y="12606"/>
                    </a:lnTo>
                    <a:lnTo>
                      <a:pt x="3571" y="26282"/>
                    </a:lnTo>
                    <a:lnTo>
                      <a:pt x="0" y="43025"/>
                    </a:lnTo>
                    <a:lnTo>
                      <a:pt x="3571" y="59774"/>
                    </a:lnTo>
                    <a:lnTo>
                      <a:pt x="13309" y="73450"/>
                    </a:lnTo>
                    <a:lnTo>
                      <a:pt x="27748" y="82670"/>
                    </a:lnTo>
                    <a:lnTo>
                      <a:pt x="45425" y="86050"/>
                    </a:lnTo>
                    <a:lnTo>
                      <a:pt x="63102" y="82670"/>
                    </a:lnTo>
                    <a:lnTo>
                      <a:pt x="77541" y="73450"/>
                    </a:lnTo>
                    <a:lnTo>
                      <a:pt x="87279" y="59774"/>
                    </a:lnTo>
                    <a:lnTo>
                      <a:pt x="90851" y="43025"/>
                    </a:lnTo>
                    <a:lnTo>
                      <a:pt x="87279" y="26282"/>
                    </a:lnTo>
                    <a:lnTo>
                      <a:pt x="77541" y="12606"/>
                    </a:lnTo>
                    <a:lnTo>
                      <a:pt x="63102" y="3382"/>
                    </a:lnTo>
                    <a:lnTo>
                      <a:pt x="45425" y="0"/>
                    </a:lnTo>
                    <a:close/>
                  </a:path>
                </a:pathLst>
              </a:custGeom>
              <a:solidFill>
                <a:srgbClr val="A69E96"/>
              </a:solidFill>
            </p:spPr>
            <p:txBody>
              <a:bodyPr wrap="square" lIns="0" tIns="0" rIns="0" bIns="0" rtlCol="0"/>
              <a:lstStyle/>
              <a:p>
                <a:endParaRPr/>
              </a:p>
            </p:txBody>
          </p:sp>
          <p:sp>
            <p:nvSpPr>
              <p:cNvPr id="47" name="object 47"/>
              <p:cNvSpPr/>
              <p:nvPr/>
            </p:nvSpPr>
            <p:spPr>
              <a:xfrm>
                <a:off x="10039672" y="7058895"/>
                <a:ext cx="91440" cy="86360"/>
              </a:xfrm>
              <a:custGeom>
                <a:avLst/>
                <a:gdLst/>
                <a:ahLst/>
                <a:cxnLst/>
                <a:rect l="l" t="t" r="r" b="b"/>
                <a:pathLst>
                  <a:path w="91440" h="86359">
                    <a:moveTo>
                      <a:pt x="90851" y="43025"/>
                    </a:moveTo>
                    <a:lnTo>
                      <a:pt x="87279" y="59774"/>
                    </a:lnTo>
                    <a:lnTo>
                      <a:pt x="77541" y="73450"/>
                    </a:lnTo>
                    <a:lnTo>
                      <a:pt x="63102" y="82670"/>
                    </a:lnTo>
                    <a:lnTo>
                      <a:pt x="45425" y="86050"/>
                    </a:lnTo>
                    <a:lnTo>
                      <a:pt x="27748" y="82670"/>
                    </a:lnTo>
                    <a:lnTo>
                      <a:pt x="13309" y="73450"/>
                    </a:lnTo>
                    <a:lnTo>
                      <a:pt x="3571" y="59774"/>
                    </a:lnTo>
                    <a:lnTo>
                      <a:pt x="0" y="43025"/>
                    </a:lnTo>
                    <a:lnTo>
                      <a:pt x="3571" y="26282"/>
                    </a:lnTo>
                    <a:lnTo>
                      <a:pt x="13309" y="12606"/>
                    </a:lnTo>
                    <a:lnTo>
                      <a:pt x="27748" y="3382"/>
                    </a:lnTo>
                    <a:lnTo>
                      <a:pt x="45425" y="0"/>
                    </a:lnTo>
                    <a:lnTo>
                      <a:pt x="63102" y="3382"/>
                    </a:lnTo>
                    <a:lnTo>
                      <a:pt x="77541" y="12606"/>
                    </a:lnTo>
                    <a:lnTo>
                      <a:pt x="87279" y="26282"/>
                    </a:lnTo>
                    <a:lnTo>
                      <a:pt x="90851" y="43025"/>
                    </a:lnTo>
                    <a:close/>
                  </a:path>
                </a:pathLst>
              </a:custGeom>
              <a:ln w="3175">
                <a:solidFill>
                  <a:srgbClr val="A69E96"/>
                </a:solidFill>
              </a:ln>
            </p:spPr>
            <p:txBody>
              <a:bodyPr wrap="square" lIns="0" tIns="0" rIns="0" bIns="0" rtlCol="0"/>
              <a:lstStyle/>
              <a:p>
                <a:endParaRPr/>
              </a:p>
            </p:txBody>
          </p:sp>
          <p:sp>
            <p:nvSpPr>
              <p:cNvPr id="48" name="object 48"/>
              <p:cNvSpPr/>
              <p:nvPr/>
            </p:nvSpPr>
            <p:spPr>
              <a:xfrm>
                <a:off x="10431473" y="7006905"/>
                <a:ext cx="91440" cy="86360"/>
              </a:xfrm>
              <a:custGeom>
                <a:avLst/>
                <a:gdLst/>
                <a:ahLst/>
                <a:cxnLst/>
                <a:rect l="l" t="t" r="r" b="b"/>
                <a:pathLst>
                  <a:path w="91440" h="86359">
                    <a:moveTo>
                      <a:pt x="45425" y="0"/>
                    </a:moveTo>
                    <a:lnTo>
                      <a:pt x="27748" y="3381"/>
                    </a:lnTo>
                    <a:lnTo>
                      <a:pt x="13309" y="12603"/>
                    </a:lnTo>
                    <a:lnTo>
                      <a:pt x="3571" y="26279"/>
                    </a:lnTo>
                    <a:lnTo>
                      <a:pt x="0" y="43025"/>
                    </a:lnTo>
                    <a:lnTo>
                      <a:pt x="3571" y="59777"/>
                    </a:lnTo>
                    <a:lnTo>
                      <a:pt x="13309" y="73453"/>
                    </a:lnTo>
                    <a:lnTo>
                      <a:pt x="27748" y="82671"/>
                    </a:lnTo>
                    <a:lnTo>
                      <a:pt x="45425" y="86050"/>
                    </a:lnTo>
                    <a:lnTo>
                      <a:pt x="63102" y="82671"/>
                    </a:lnTo>
                    <a:lnTo>
                      <a:pt x="77541" y="73453"/>
                    </a:lnTo>
                    <a:lnTo>
                      <a:pt x="87279" y="59777"/>
                    </a:lnTo>
                    <a:lnTo>
                      <a:pt x="90851" y="43025"/>
                    </a:lnTo>
                    <a:lnTo>
                      <a:pt x="87279" y="26279"/>
                    </a:lnTo>
                    <a:lnTo>
                      <a:pt x="77541" y="12603"/>
                    </a:lnTo>
                    <a:lnTo>
                      <a:pt x="63102" y="3381"/>
                    </a:lnTo>
                    <a:lnTo>
                      <a:pt x="45425" y="0"/>
                    </a:lnTo>
                    <a:close/>
                  </a:path>
                </a:pathLst>
              </a:custGeom>
              <a:solidFill>
                <a:srgbClr val="A69E96"/>
              </a:solidFill>
            </p:spPr>
            <p:txBody>
              <a:bodyPr wrap="square" lIns="0" tIns="0" rIns="0" bIns="0" rtlCol="0"/>
              <a:lstStyle/>
              <a:p>
                <a:endParaRPr/>
              </a:p>
            </p:txBody>
          </p:sp>
          <p:sp>
            <p:nvSpPr>
              <p:cNvPr id="49" name="object 49"/>
              <p:cNvSpPr/>
              <p:nvPr/>
            </p:nvSpPr>
            <p:spPr>
              <a:xfrm>
                <a:off x="10431473" y="7006905"/>
                <a:ext cx="91440" cy="86360"/>
              </a:xfrm>
              <a:custGeom>
                <a:avLst/>
                <a:gdLst/>
                <a:ahLst/>
                <a:cxnLst/>
                <a:rect l="l" t="t" r="r" b="b"/>
                <a:pathLst>
                  <a:path w="91440" h="86359">
                    <a:moveTo>
                      <a:pt x="90851" y="43025"/>
                    </a:moveTo>
                    <a:lnTo>
                      <a:pt x="87279" y="59777"/>
                    </a:lnTo>
                    <a:lnTo>
                      <a:pt x="77541" y="73453"/>
                    </a:lnTo>
                    <a:lnTo>
                      <a:pt x="63102" y="82671"/>
                    </a:lnTo>
                    <a:lnTo>
                      <a:pt x="45425" y="86050"/>
                    </a:lnTo>
                    <a:lnTo>
                      <a:pt x="27748" y="82671"/>
                    </a:lnTo>
                    <a:lnTo>
                      <a:pt x="13309" y="73453"/>
                    </a:lnTo>
                    <a:lnTo>
                      <a:pt x="3571" y="59777"/>
                    </a:lnTo>
                    <a:lnTo>
                      <a:pt x="0" y="43025"/>
                    </a:lnTo>
                    <a:lnTo>
                      <a:pt x="3571" y="26279"/>
                    </a:lnTo>
                    <a:lnTo>
                      <a:pt x="13309" y="12603"/>
                    </a:lnTo>
                    <a:lnTo>
                      <a:pt x="27748" y="3381"/>
                    </a:lnTo>
                    <a:lnTo>
                      <a:pt x="45425" y="0"/>
                    </a:lnTo>
                    <a:lnTo>
                      <a:pt x="63102" y="3381"/>
                    </a:lnTo>
                    <a:lnTo>
                      <a:pt x="77541" y="12603"/>
                    </a:lnTo>
                    <a:lnTo>
                      <a:pt x="87279" y="26279"/>
                    </a:lnTo>
                    <a:lnTo>
                      <a:pt x="90851" y="43025"/>
                    </a:lnTo>
                    <a:close/>
                  </a:path>
                </a:pathLst>
              </a:custGeom>
              <a:ln w="3175">
                <a:solidFill>
                  <a:srgbClr val="A69E96"/>
                </a:solidFill>
              </a:ln>
            </p:spPr>
            <p:txBody>
              <a:bodyPr wrap="square" lIns="0" tIns="0" rIns="0" bIns="0" rtlCol="0"/>
              <a:lstStyle/>
              <a:p>
                <a:endParaRPr/>
              </a:p>
            </p:txBody>
          </p:sp>
          <p:sp>
            <p:nvSpPr>
              <p:cNvPr id="50" name="object 50"/>
              <p:cNvSpPr/>
              <p:nvPr/>
            </p:nvSpPr>
            <p:spPr>
              <a:xfrm>
                <a:off x="8048739" y="5726118"/>
                <a:ext cx="2132330" cy="932815"/>
              </a:xfrm>
              <a:custGeom>
                <a:avLst/>
                <a:gdLst/>
                <a:ahLst/>
                <a:cxnLst/>
                <a:rect l="l" t="t" r="r" b="b"/>
                <a:pathLst>
                  <a:path w="2132329" h="932815">
                    <a:moveTo>
                      <a:pt x="55613" y="906716"/>
                    </a:moveTo>
                    <a:lnTo>
                      <a:pt x="51549" y="893572"/>
                    </a:lnTo>
                    <a:lnTo>
                      <a:pt x="47663" y="894969"/>
                    </a:lnTo>
                    <a:lnTo>
                      <a:pt x="43421" y="896670"/>
                    </a:lnTo>
                    <a:lnTo>
                      <a:pt x="32219" y="901484"/>
                    </a:lnTo>
                    <a:lnTo>
                      <a:pt x="33604" y="892048"/>
                    </a:lnTo>
                    <a:lnTo>
                      <a:pt x="34290" y="885558"/>
                    </a:lnTo>
                    <a:lnTo>
                      <a:pt x="34290" y="882015"/>
                    </a:lnTo>
                    <a:lnTo>
                      <a:pt x="20637" y="882015"/>
                    </a:lnTo>
                    <a:lnTo>
                      <a:pt x="20637" y="887006"/>
                    </a:lnTo>
                    <a:lnTo>
                      <a:pt x="21247" y="893445"/>
                    </a:lnTo>
                    <a:lnTo>
                      <a:pt x="22479" y="901344"/>
                    </a:lnTo>
                    <a:lnTo>
                      <a:pt x="17208" y="898245"/>
                    </a:lnTo>
                    <a:lnTo>
                      <a:pt x="11226" y="895413"/>
                    </a:lnTo>
                    <a:lnTo>
                      <a:pt x="4533" y="892835"/>
                    </a:lnTo>
                    <a:lnTo>
                      <a:pt x="0" y="905624"/>
                    </a:lnTo>
                    <a:lnTo>
                      <a:pt x="1384" y="906106"/>
                    </a:lnTo>
                    <a:lnTo>
                      <a:pt x="4241" y="906868"/>
                    </a:lnTo>
                    <a:lnTo>
                      <a:pt x="18288" y="910082"/>
                    </a:lnTo>
                    <a:lnTo>
                      <a:pt x="19558" y="910285"/>
                    </a:lnTo>
                    <a:lnTo>
                      <a:pt x="12585" y="916622"/>
                    </a:lnTo>
                    <a:lnTo>
                      <a:pt x="8750" y="920381"/>
                    </a:lnTo>
                    <a:lnTo>
                      <a:pt x="5067" y="924293"/>
                    </a:lnTo>
                    <a:lnTo>
                      <a:pt x="16649" y="932802"/>
                    </a:lnTo>
                    <a:lnTo>
                      <a:pt x="20688" y="926884"/>
                    </a:lnTo>
                    <a:lnTo>
                      <a:pt x="24269" y="921321"/>
                    </a:lnTo>
                    <a:lnTo>
                      <a:pt x="27393" y="916089"/>
                    </a:lnTo>
                    <a:lnTo>
                      <a:pt x="37744" y="932294"/>
                    </a:lnTo>
                    <a:lnTo>
                      <a:pt x="49479" y="924953"/>
                    </a:lnTo>
                    <a:lnTo>
                      <a:pt x="48412" y="923696"/>
                    </a:lnTo>
                    <a:lnTo>
                      <a:pt x="35902" y="910285"/>
                    </a:lnTo>
                    <a:lnTo>
                      <a:pt x="43357" y="909104"/>
                    </a:lnTo>
                    <a:lnTo>
                      <a:pt x="49936" y="907923"/>
                    </a:lnTo>
                    <a:lnTo>
                      <a:pt x="55613" y="906716"/>
                    </a:lnTo>
                    <a:close/>
                  </a:path>
                  <a:path w="2132329" h="932815">
                    <a:moveTo>
                      <a:pt x="116179" y="906716"/>
                    </a:moveTo>
                    <a:lnTo>
                      <a:pt x="112115" y="893572"/>
                    </a:lnTo>
                    <a:lnTo>
                      <a:pt x="108229" y="894969"/>
                    </a:lnTo>
                    <a:lnTo>
                      <a:pt x="103987" y="896670"/>
                    </a:lnTo>
                    <a:lnTo>
                      <a:pt x="92786" y="901484"/>
                    </a:lnTo>
                    <a:lnTo>
                      <a:pt x="94170" y="892048"/>
                    </a:lnTo>
                    <a:lnTo>
                      <a:pt x="94856" y="885558"/>
                    </a:lnTo>
                    <a:lnTo>
                      <a:pt x="94856" y="882015"/>
                    </a:lnTo>
                    <a:lnTo>
                      <a:pt x="81203" y="882015"/>
                    </a:lnTo>
                    <a:lnTo>
                      <a:pt x="81203" y="887006"/>
                    </a:lnTo>
                    <a:lnTo>
                      <a:pt x="81813" y="893445"/>
                    </a:lnTo>
                    <a:lnTo>
                      <a:pt x="83045" y="901344"/>
                    </a:lnTo>
                    <a:lnTo>
                      <a:pt x="77774" y="898245"/>
                    </a:lnTo>
                    <a:lnTo>
                      <a:pt x="71793" y="895413"/>
                    </a:lnTo>
                    <a:lnTo>
                      <a:pt x="65100" y="892835"/>
                    </a:lnTo>
                    <a:lnTo>
                      <a:pt x="60566" y="905624"/>
                    </a:lnTo>
                    <a:lnTo>
                      <a:pt x="61950" y="906106"/>
                    </a:lnTo>
                    <a:lnTo>
                      <a:pt x="64808" y="906868"/>
                    </a:lnTo>
                    <a:lnTo>
                      <a:pt x="78854" y="910082"/>
                    </a:lnTo>
                    <a:lnTo>
                      <a:pt x="80124" y="910285"/>
                    </a:lnTo>
                    <a:lnTo>
                      <a:pt x="73152" y="916622"/>
                    </a:lnTo>
                    <a:lnTo>
                      <a:pt x="69316" y="920381"/>
                    </a:lnTo>
                    <a:lnTo>
                      <a:pt x="65633" y="924293"/>
                    </a:lnTo>
                    <a:lnTo>
                      <a:pt x="77216" y="932802"/>
                    </a:lnTo>
                    <a:lnTo>
                      <a:pt x="81254" y="926884"/>
                    </a:lnTo>
                    <a:lnTo>
                      <a:pt x="84836" y="921321"/>
                    </a:lnTo>
                    <a:lnTo>
                      <a:pt x="87960" y="916089"/>
                    </a:lnTo>
                    <a:lnTo>
                      <a:pt x="98310" y="932294"/>
                    </a:lnTo>
                    <a:lnTo>
                      <a:pt x="110045" y="924953"/>
                    </a:lnTo>
                    <a:lnTo>
                      <a:pt x="108978" y="923696"/>
                    </a:lnTo>
                    <a:lnTo>
                      <a:pt x="96469" y="910285"/>
                    </a:lnTo>
                    <a:lnTo>
                      <a:pt x="103936" y="909104"/>
                    </a:lnTo>
                    <a:lnTo>
                      <a:pt x="110502" y="907923"/>
                    </a:lnTo>
                    <a:lnTo>
                      <a:pt x="116179" y="906716"/>
                    </a:lnTo>
                    <a:close/>
                  </a:path>
                  <a:path w="2132329" h="932815">
                    <a:moveTo>
                      <a:pt x="176745" y="906716"/>
                    </a:moveTo>
                    <a:lnTo>
                      <a:pt x="172681" y="893572"/>
                    </a:lnTo>
                    <a:lnTo>
                      <a:pt x="168795" y="894969"/>
                    </a:lnTo>
                    <a:lnTo>
                      <a:pt x="164553" y="896670"/>
                    </a:lnTo>
                    <a:lnTo>
                      <a:pt x="153352" y="901484"/>
                    </a:lnTo>
                    <a:lnTo>
                      <a:pt x="154736" y="892048"/>
                    </a:lnTo>
                    <a:lnTo>
                      <a:pt x="155422" y="885558"/>
                    </a:lnTo>
                    <a:lnTo>
                      <a:pt x="155422" y="882015"/>
                    </a:lnTo>
                    <a:lnTo>
                      <a:pt x="141770" y="882015"/>
                    </a:lnTo>
                    <a:lnTo>
                      <a:pt x="141770" y="887006"/>
                    </a:lnTo>
                    <a:lnTo>
                      <a:pt x="142379" y="893445"/>
                    </a:lnTo>
                    <a:lnTo>
                      <a:pt x="143611" y="901344"/>
                    </a:lnTo>
                    <a:lnTo>
                      <a:pt x="138341" y="898245"/>
                    </a:lnTo>
                    <a:lnTo>
                      <a:pt x="132359" y="895413"/>
                    </a:lnTo>
                    <a:lnTo>
                      <a:pt x="125666" y="892835"/>
                    </a:lnTo>
                    <a:lnTo>
                      <a:pt x="121132" y="905624"/>
                    </a:lnTo>
                    <a:lnTo>
                      <a:pt x="122516" y="906106"/>
                    </a:lnTo>
                    <a:lnTo>
                      <a:pt x="125374" y="906868"/>
                    </a:lnTo>
                    <a:lnTo>
                      <a:pt x="139420" y="910082"/>
                    </a:lnTo>
                    <a:lnTo>
                      <a:pt x="140690" y="910285"/>
                    </a:lnTo>
                    <a:lnTo>
                      <a:pt x="133718" y="916622"/>
                    </a:lnTo>
                    <a:lnTo>
                      <a:pt x="129882" y="920381"/>
                    </a:lnTo>
                    <a:lnTo>
                      <a:pt x="126199" y="924293"/>
                    </a:lnTo>
                    <a:lnTo>
                      <a:pt x="137782" y="932802"/>
                    </a:lnTo>
                    <a:lnTo>
                      <a:pt x="141820" y="926884"/>
                    </a:lnTo>
                    <a:lnTo>
                      <a:pt x="145402" y="921321"/>
                    </a:lnTo>
                    <a:lnTo>
                      <a:pt x="148526" y="916089"/>
                    </a:lnTo>
                    <a:lnTo>
                      <a:pt x="158877" y="932294"/>
                    </a:lnTo>
                    <a:lnTo>
                      <a:pt x="170611" y="924953"/>
                    </a:lnTo>
                    <a:lnTo>
                      <a:pt x="169545" y="923696"/>
                    </a:lnTo>
                    <a:lnTo>
                      <a:pt x="157035" y="910285"/>
                    </a:lnTo>
                    <a:lnTo>
                      <a:pt x="164503" y="909104"/>
                    </a:lnTo>
                    <a:lnTo>
                      <a:pt x="171069" y="907923"/>
                    </a:lnTo>
                    <a:lnTo>
                      <a:pt x="176745" y="906716"/>
                    </a:lnTo>
                    <a:close/>
                  </a:path>
                  <a:path w="2132329" h="932815">
                    <a:moveTo>
                      <a:pt x="447408" y="584034"/>
                    </a:moveTo>
                    <a:lnTo>
                      <a:pt x="443344" y="570890"/>
                    </a:lnTo>
                    <a:lnTo>
                      <a:pt x="439458" y="572300"/>
                    </a:lnTo>
                    <a:lnTo>
                      <a:pt x="435216" y="573989"/>
                    </a:lnTo>
                    <a:lnTo>
                      <a:pt x="424014" y="578815"/>
                    </a:lnTo>
                    <a:lnTo>
                      <a:pt x="425399" y="569366"/>
                    </a:lnTo>
                    <a:lnTo>
                      <a:pt x="426085" y="562876"/>
                    </a:lnTo>
                    <a:lnTo>
                      <a:pt x="426085" y="559333"/>
                    </a:lnTo>
                    <a:lnTo>
                      <a:pt x="412432" y="559333"/>
                    </a:lnTo>
                    <a:lnTo>
                      <a:pt x="412432" y="564324"/>
                    </a:lnTo>
                    <a:lnTo>
                      <a:pt x="413042" y="570776"/>
                    </a:lnTo>
                    <a:lnTo>
                      <a:pt x="414274" y="578662"/>
                    </a:lnTo>
                    <a:lnTo>
                      <a:pt x="409003" y="575564"/>
                    </a:lnTo>
                    <a:lnTo>
                      <a:pt x="403021" y="572731"/>
                    </a:lnTo>
                    <a:lnTo>
                      <a:pt x="396328" y="570166"/>
                    </a:lnTo>
                    <a:lnTo>
                      <a:pt x="391795" y="582955"/>
                    </a:lnTo>
                    <a:lnTo>
                      <a:pt x="393179" y="583438"/>
                    </a:lnTo>
                    <a:lnTo>
                      <a:pt x="396036" y="584187"/>
                    </a:lnTo>
                    <a:lnTo>
                      <a:pt x="410083" y="587400"/>
                    </a:lnTo>
                    <a:lnTo>
                      <a:pt x="411353" y="587603"/>
                    </a:lnTo>
                    <a:lnTo>
                      <a:pt x="404380" y="593953"/>
                    </a:lnTo>
                    <a:lnTo>
                      <a:pt x="400545" y="597700"/>
                    </a:lnTo>
                    <a:lnTo>
                      <a:pt x="396862" y="601624"/>
                    </a:lnTo>
                    <a:lnTo>
                      <a:pt x="408444" y="610120"/>
                    </a:lnTo>
                    <a:lnTo>
                      <a:pt x="412483" y="604215"/>
                    </a:lnTo>
                    <a:lnTo>
                      <a:pt x="416064" y="598652"/>
                    </a:lnTo>
                    <a:lnTo>
                      <a:pt x="419188" y="593407"/>
                    </a:lnTo>
                    <a:lnTo>
                      <a:pt x="429539" y="609612"/>
                    </a:lnTo>
                    <a:lnTo>
                      <a:pt x="441274" y="602272"/>
                    </a:lnTo>
                    <a:lnTo>
                      <a:pt x="440207" y="601014"/>
                    </a:lnTo>
                    <a:lnTo>
                      <a:pt x="427697" y="587603"/>
                    </a:lnTo>
                    <a:lnTo>
                      <a:pt x="435165" y="586435"/>
                    </a:lnTo>
                    <a:lnTo>
                      <a:pt x="441731" y="585241"/>
                    </a:lnTo>
                    <a:lnTo>
                      <a:pt x="447408" y="584034"/>
                    </a:lnTo>
                    <a:close/>
                  </a:path>
                  <a:path w="2132329" h="932815">
                    <a:moveTo>
                      <a:pt x="507974" y="584034"/>
                    </a:moveTo>
                    <a:lnTo>
                      <a:pt x="503910" y="570890"/>
                    </a:lnTo>
                    <a:lnTo>
                      <a:pt x="500024" y="572300"/>
                    </a:lnTo>
                    <a:lnTo>
                      <a:pt x="495782" y="573989"/>
                    </a:lnTo>
                    <a:lnTo>
                      <a:pt x="484581" y="578815"/>
                    </a:lnTo>
                    <a:lnTo>
                      <a:pt x="485965" y="569366"/>
                    </a:lnTo>
                    <a:lnTo>
                      <a:pt x="486651" y="562876"/>
                    </a:lnTo>
                    <a:lnTo>
                      <a:pt x="486651" y="559333"/>
                    </a:lnTo>
                    <a:lnTo>
                      <a:pt x="472998" y="559333"/>
                    </a:lnTo>
                    <a:lnTo>
                      <a:pt x="472998" y="564324"/>
                    </a:lnTo>
                    <a:lnTo>
                      <a:pt x="473608" y="570776"/>
                    </a:lnTo>
                    <a:lnTo>
                      <a:pt x="474840" y="578662"/>
                    </a:lnTo>
                    <a:lnTo>
                      <a:pt x="469569" y="575564"/>
                    </a:lnTo>
                    <a:lnTo>
                      <a:pt x="463588" y="572731"/>
                    </a:lnTo>
                    <a:lnTo>
                      <a:pt x="456895" y="570166"/>
                    </a:lnTo>
                    <a:lnTo>
                      <a:pt x="452361" y="582955"/>
                    </a:lnTo>
                    <a:lnTo>
                      <a:pt x="453745" y="583438"/>
                    </a:lnTo>
                    <a:lnTo>
                      <a:pt x="456603" y="584187"/>
                    </a:lnTo>
                    <a:lnTo>
                      <a:pt x="470649" y="587400"/>
                    </a:lnTo>
                    <a:lnTo>
                      <a:pt x="471919" y="587603"/>
                    </a:lnTo>
                    <a:lnTo>
                      <a:pt x="464947" y="593953"/>
                    </a:lnTo>
                    <a:lnTo>
                      <a:pt x="461111" y="597700"/>
                    </a:lnTo>
                    <a:lnTo>
                      <a:pt x="457428" y="601624"/>
                    </a:lnTo>
                    <a:lnTo>
                      <a:pt x="469011" y="610120"/>
                    </a:lnTo>
                    <a:lnTo>
                      <a:pt x="473049" y="604215"/>
                    </a:lnTo>
                    <a:lnTo>
                      <a:pt x="476631" y="598652"/>
                    </a:lnTo>
                    <a:lnTo>
                      <a:pt x="479755" y="593407"/>
                    </a:lnTo>
                    <a:lnTo>
                      <a:pt x="490105" y="609612"/>
                    </a:lnTo>
                    <a:lnTo>
                      <a:pt x="501840" y="602272"/>
                    </a:lnTo>
                    <a:lnTo>
                      <a:pt x="500773" y="601014"/>
                    </a:lnTo>
                    <a:lnTo>
                      <a:pt x="488264" y="587603"/>
                    </a:lnTo>
                    <a:lnTo>
                      <a:pt x="495731" y="586435"/>
                    </a:lnTo>
                    <a:lnTo>
                      <a:pt x="502297" y="585241"/>
                    </a:lnTo>
                    <a:lnTo>
                      <a:pt x="507974" y="584034"/>
                    </a:lnTo>
                    <a:close/>
                  </a:path>
                  <a:path w="2132329" h="932815">
                    <a:moveTo>
                      <a:pt x="568553" y="584034"/>
                    </a:moveTo>
                    <a:lnTo>
                      <a:pt x="564489" y="570890"/>
                    </a:lnTo>
                    <a:lnTo>
                      <a:pt x="560603" y="572300"/>
                    </a:lnTo>
                    <a:lnTo>
                      <a:pt x="556361" y="573989"/>
                    </a:lnTo>
                    <a:lnTo>
                      <a:pt x="545160" y="578815"/>
                    </a:lnTo>
                    <a:lnTo>
                      <a:pt x="546544" y="569366"/>
                    </a:lnTo>
                    <a:lnTo>
                      <a:pt x="547230" y="562876"/>
                    </a:lnTo>
                    <a:lnTo>
                      <a:pt x="547230" y="559333"/>
                    </a:lnTo>
                    <a:lnTo>
                      <a:pt x="533577" y="559333"/>
                    </a:lnTo>
                    <a:lnTo>
                      <a:pt x="533577" y="564324"/>
                    </a:lnTo>
                    <a:lnTo>
                      <a:pt x="534187" y="570776"/>
                    </a:lnTo>
                    <a:lnTo>
                      <a:pt x="535419" y="578662"/>
                    </a:lnTo>
                    <a:lnTo>
                      <a:pt x="530148" y="575564"/>
                    </a:lnTo>
                    <a:lnTo>
                      <a:pt x="524167" y="572731"/>
                    </a:lnTo>
                    <a:lnTo>
                      <a:pt x="517474" y="570166"/>
                    </a:lnTo>
                    <a:lnTo>
                      <a:pt x="512940" y="582955"/>
                    </a:lnTo>
                    <a:lnTo>
                      <a:pt x="514324" y="583438"/>
                    </a:lnTo>
                    <a:lnTo>
                      <a:pt x="517182" y="584187"/>
                    </a:lnTo>
                    <a:lnTo>
                      <a:pt x="531228" y="587400"/>
                    </a:lnTo>
                    <a:lnTo>
                      <a:pt x="532498" y="587603"/>
                    </a:lnTo>
                    <a:lnTo>
                      <a:pt x="525526" y="593953"/>
                    </a:lnTo>
                    <a:lnTo>
                      <a:pt x="521690" y="597700"/>
                    </a:lnTo>
                    <a:lnTo>
                      <a:pt x="518007" y="601624"/>
                    </a:lnTo>
                    <a:lnTo>
                      <a:pt x="529590" y="610120"/>
                    </a:lnTo>
                    <a:lnTo>
                      <a:pt x="533628" y="604215"/>
                    </a:lnTo>
                    <a:lnTo>
                      <a:pt x="537210" y="598652"/>
                    </a:lnTo>
                    <a:lnTo>
                      <a:pt x="540334" y="593407"/>
                    </a:lnTo>
                    <a:lnTo>
                      <a:pt x="550684" y="609612"/>
                    </a:lnTo>
                    <a:lnTo>
                      <a:pt x="562419" y="602272"/>
                    </a:lnTo>
                    <a:lnTo>
                      <a:pt x="561352" y="601014"/>
                    </a:lnTo>
                    <a:lnTo>
                      <a:pt x="548843" y="587603"/>
                    </a:lnTo>
                    <a:lnTo>
                      <a:pt x="556298" y="586435"/>
                    </a:lnTo>
                    <a:lnTo>
                      <a:pt x="562876" y="585241"/>
                    </a:lnTo>
                    <a:lnTo>
                      <a:pt x="568553" y="584034"/>
                    </a:lnTo>
                    <a:close/>
                  </a:path>
                  <a:path w="2132329" h="932815">
                    <a:moveTo>
                      <a:pt x="835431" y="352767"/>
                    </a:moveTo>
                    <a:lnTo>
                      <a:pt x="831367" y="339610"/>
                    </a:lnTo>
                    <a:lnTo>
                      <a:pt x="827481" y="341020"/>
                    </a:lnTo>
                    <a:lnTo>
                      <a:pt x="823239" y="342709"/>
                    </a:lnTo>
                    <a:lnTo>
                      <a:pt x="812038" y="347535"/>
                    </a:lnTo>
                    <a:lnTo>
                      <a:pt x="813422" y="338086"/>
                    </a:lnTo>
                    <a:lnTo>
                      <a:pt x="814108" y="331597"/>
                    </a:lnTo>
                    <a:lnTo>
                      <a:pt x="814108" y="328066"/>
                    </a:lnTo>
                    <a:lnTo>
                      <a:pt x="800455" y="328066"/>
                    </a:lnTo>
                    <a:lnTo>
                      <a:pt x="800455" y="333057"/>
                    </a:lnTo>
                    <a:lnTo>
                      <a:pt x="801065" y="339496"/>
                    </a:lnTo>
                    <a:lnTo>
                      <a:pt x="802297" y="347383"/>
                    </a:lnTo>
                    <a:lnTo>
                      <a:pt x="797026" y="344284"/>
                    </a:lnTo>
                    <a:lnTo>
                      <a:pt x="791044" y="341452"/>
                    </a:lnTo>
                    <a:lnTo>
                      <a:pt x="784352" y="338886"/>
                    </a:lnTo>
                    <a:lnTo>
                      <a:pt x="779818" y="351675"/>
                    </a:lnTo>
                    <a:lnTo>
                      <a:pt x="781202" y="352158"/>
                    </a:lnTo>
                    <a:lnTo>
                      <a:pt x="784059" y="352907"/>
                    </a:lnTo>
                    <a:lnTo>
                      <a:pt x="798106" y="356120"/>
                    </a:lnTo>
                    <a:lnTo>
                      <a:pt x="799376" y="356323"/>
                    </a:lnTo>
                    <a:lnTo>
                      <a:pt x="792403" y="362673"/>
                    </a:lnTo>
                    <a:lnTo>
                      <a:pt x="788568" y="366433"/>
                    </a:lnTo>
                    <a:lnTo>
                      <a:pt x="784885" y="370344"/>
                    </a:lnTo>
                    <a:lnTo>
                      <a:pt x="796467" y="378841"/>
                    </a:lnTo>
                    <a:lnTo>
                      <a:pt x="800506" y="372935"/>
                    </a:lnTo>
                    <a:lnTo>
                      <a:pt x="804087" y="367372"/>
                    </a:lnTo>
                    <a:lnTo>
                      <a:pt x="807212" y="362140"/>
                    </a:lnTo>
                    <a:lnTo>
                      <a:pt x="817562" y="378333"/>
                    </a:lnTo>
                    <a:lnTo>
                      <a:pt x="829297" y="371005"/>
                    </a:lnTo>
                    <a:lnTo>
                      <a:pt x="828230" y="369735"/>
                    </a:lnTo>
                    <a:lnTo>
                      <a:pt x="815721" y="356323"/>
                    </a:lnTo>
                    <a:lnTo>
                      <a:pt x="823188" y="355155"/>
                    </a:lnTo>
                    <a:lnTo>
                      <a:pt x="829754" y="353974"/>
                    </a:lnTo>
                    <a:lnTo>
                      <a:pt x="835431" y="352767"/>
                    </a:lnTo>
                    <a:close/>
                  </a:path>
                  <a:path w="2132329" h="932815">
                    <a:moveTo>
                      <a:pt x="895997" y="352767"/>
                    </a:moveTo>
                    <a:lnTo>
                      <a:pt x="891933" y="339610"/>
                    </a:lnTo>
                    <a:lnTo>
                      <a:pt x="888047" y="341020"/>
                    </a:lnTo>
                    <a:lnTo>
                      <a:pt x="883805" y="342709"/>
                    </a:lnTo>
                    <a:lnTo>
                      <a:pt x="872604" y="347535"/>
                    </a:lnTo>
                    <a:lnTo>
                      <a:pt x="873988" y="338086"/>
                    </a:lnTo>
                    <a:lnTo>
                      <a:pt x="874674" y="331597"/>
                    </a:lnTo>
                    <a:lnTo>
                      <a:pt x="874674" y="328066"/>
                    </a:lnTo>
                    <a:lnTo>
                      <a:pt x="861021" y="328066"/>
                    </a:lnTo>
                    <a:lnTo>
                      <a:pt x="861021" y="333057"/>
                    </a:lnTo>
                    <a:lnTo>
                      <a:pt x="861631" y="339496"/>
                    </a:lnTo>
                    <a:lnTo>
                      <a:pt x="862863" y="347383"/>
                    </a:lnTo>
                    <a:lnTo>
                      <a:pt x="857592" y="344284"/>
                    </a:lnTo>
                    <a:lnTo>
                      <a:pt x="851611" y="341452"/>
                    </a:lnTo>
                    <a:lnTo>
                      <a:pt x="844918" y="338886"/>
                    </a:lnTo>
                    <a:lnTo>
                      <a:pt x="840384" y="351675"/>
                    </a:lnTo>
                    <a:lnTo>
                      <a:pt x="841756" y="352158"/>
                    </a:lnTo>
                    <a:lnTo>
                      <a:pt x="844626" y="352907"/>
                    </a:lnTo>
                    <a:lnTo>
                      <a:pt x="858672" y="356120"/>
                    </a:lnTo>
                    <a:lnTo>
                      <a:pt x="859942" y="356323"/>
                    </a:lnTo>
                    <a:lnTo>
                      <a:pt x="852970" y="362673"/>
                    </a:lnTo>
                    <a:lnTo>
                      <a:pt x="849134" y="366433"/>
                    </a:lnTo>
                    <a:lnTo>
                      <a:pt x="845451" y="370344"/>
                    </a:lnTo>
                    <a:lnTo>
                      <a:pt x="857034" y="378841"/>
                    </a:lnTo>
                    <a:lnTo>
                      <a:pt x="861072" y="372935"/>
                    </a:lnTo>
                    <a:lnTo>
                      <a:pt x="864654" y="367372"/>
                    </a:lnTo>
                    <a:lnTo>
                      <a:pt x="867778" y="362140"/>
                    </a:lnTo>
                    <a:lnTo>
                      <a:pt x="878128" y="378333"/>
                    </a:lnTo>
                    <a:lnTo>
                      <a:pt x="889863" y="371005"/>
                    </a:lnTo>
                    <a:lnTo>
                      <a:pt x="888796" y="369735"/>
                    </a:lnTo>
                    <a:lnTo>
                      <a:pt x="876287" y="356323"/>
                    </a:lnTo>
                    <a:lnTo>
                      <a:pt x="883754" y="355155"/>
                    </a:lnTo>
                    <a:lnTo>
                      <a:pt x="890320" y="353974"/>
                    </a:lnTo>
                    <a:lnTo>
                      <a:pt x="895997" y="352767"/>
                    </a:lnTo>
                    <a:close/>
                  </a:path>
                  <a:path w="2132329" h="932815">
                    <a:moveTo>
                      <a:pt x="956564" y="352767"/>
                    </a:moveTo>
                    <a:lnTo>
                      <a:pt x="952500" y="339610"/>
                    </a:lnTo>
                    <a:lnTo>
                      <a:pt x="948613" y="341020"/>
                    </a:lnTo>
                    <a:lnTo>
                      <a:pt x="944372" y="342709"/>
                    </a:lnTo>
                    <a:lnTo>
                      <a:pt x="933170" y="347535"/>
                    </a:lnTo>
                    <a:lnTo>
                      <a:pt x="934554" y="338086"/>
                    </a:lnTo>
                    <a:lnTo>
                      <a:pt x="935240" y="331597"/>
                    </a:lnTo>
                    <a:lnTo>
                      <a:pt x="935240" y="328066"/>
                    </a:lnTo>
                    <a:lnTo>
                      <a:pt x="921588" y="328066"/>
                    </a:lnTo>
                    <a:lnTo>
                      <a:pt x="921588" y="333057"/>
                    </a:lnTo>
                    <a:lnTo>
                      <a:pt x="922197" y="339496"/>
                    </a:lnTo>
                    <a:lnTo>
                      <a:pt x="923429" y="347383"/>
                    </a:lnTo>
                    <a:lnTo>
                      <a:pt x="918159" y="344284"/>
                    </a:lnTo>
                    <a:lnTo>
                      <a:pt x="912177" y="341452"/>
                    </a:lnTo>
                    <a:lnTo>
                      <a:pt x="905484" y="338886"/>
                    </a:lnTo>
                    <a:lnTo>
                      <a:pt x="900950" y="351675"/>
                    </a:lnTo>
                    <a:lnTo>
                      <a:pt x="902335" y="352158"/>
                    </a:lnTo>
                    <a:lnTo>
                      <a:pt x="905192" y="352907"/>
                    </a:lnTo>
                    <a:lnTo>
                      <a:pt x="919238" y="356120"/>
                    </a:lnTo>
                    <a:lnTo>
                      <a:pt x="920508" y="356323"/>
                    </a:lnTo>
                    <a:lnTo>
                      <a:pt x="913536" y="362673"/>
                    </a:lnTo>
                    <a:lnTo>
                      <a:pt x="909701" y="366433"/>
                    </a:lnTo>
                    <a:lnTo>
                      <a:pt x="906018" y="370344"/>
                    </a:lnTo>
                    <a:lnTo>
                      <a:pt x="917600" y="378841"/>
                    </a:lnTo>
                    <a:lnTo>
                      <a:pt x="921639" y="372935"/>
                    </a:lnTo>
                    <a:lnTo>
                      <a:pt x="925220" y="367372"/>
                    </a:lnTo>
                    <a:lnTo>
                      <a:pt x="928344" y="362140"/>
                    </a:lnTo>
                    <a:lnTo>
                      <a:pt x="938695" y="378333"/>
                    </a:lnTo>
                    <a:lnTo>
                      <a:pt x="950429" y="371005"/>
                    </a:lnTo>
                    <a:lnTo>
                      <a:pt x="949363" y="369735"/>
                    </a:lnTo>
                    <a:lnTo>
                      <a:pt x="936853" y="356323"/>
                    </a:lnTo>
                    <a:lnTo>
                      <a:pt x="944321" y="355155"/>
                    </a:lnTo>
                    <a:lnTo>
                      <a:pt x="950887" y="353974"/>
                    </a:lnTo>
                    <a:lnTo>
                      <a:pt x="956564" y="352767"/>
                    </a:lnTo>
                    <a:close/>
                  </a:path>
                  <a:path w="2132329" h="932815">
                    <a:moveTo>
                      <a:pt x="1234795" y="218313"/>
                    </a:moveTo>
                    <a:lnTo>
                      <a:pt x="1230731" y="205155"/>
                    </a:lnTo>
                    <a:lnTo>
                      <a:pt x="1226845" y="206565"/>
                    </a:lnTo>
                    <a:lnTo>
                      <a:pt x="1222603" y="208254"/>
                    </a:lnTo>
                    <a:lnTo>
                      <a:pt x="1211402" y="213080"/>
                    </a:lnTo>
                    <a:lnTo>
                      <a:pt x="1212786" y="203631"/>
                    </a:lnTo>
                    <a:lnTo>
                      <a:pt x="1213472" y="197154"/>
                    </a:lnTo>
                    <a:lnTo>
                      <a:pt x="1213472" y="193611"/>
                    </a:lnTo>
                    <a:lnTo>
                      <a:pt x="1199819" y="193611"/>
                    </a:lnTo>
                    <a:lnTo>
                      <a:pt x="1199819" y="198602"/>
                    </a:lnTo>
                    <a:lnTo>
                      <a:pt x="1200429" y="205041"/>
                    </a:lnTo>
                    <a:lnTo>
                      <a:pt x="1201661" y="212940"/>
                    </a:lnTo>
                    <a:lnTo>
                      <a:pt x="1196390" y="209842"/>
                    </a:lnTo>
                    <a:lnTo>
                      <a:pt x="1190409" y="206997"/>
                    </a:lnTo>
                    <a:lnTo>
                      <a:pt x="1183716" y="204431"/>
                    </a:lnTo>
                    <a:lnTo>
                      <a:pt x="1179182" y="217220"/>
                    </a:lnTo>
                    <a:lnTo>
                      <a:pt x="1180566" y="217703"/>
                    </a:lnTo>
                    <a:lnTo>
                      <a:pt x="1183424" y="218452"/>
                    </a:lnTo>
                    <a:lnTo>
                      <a:pt x="1197470" y="221678"/>
                    </a:lnTo>
                    <a:lnTo>
                      <a:pt x="1198753" y="221869"/>
                    </a:lnTo>
                    <a:lnTo>
                      <a:pt x="1191768" y="228219"/>
                    </a:lnTo>
                    <a:lnTo>
                      <a:pt x="1187932" y="231978"/>
                    </a:lnTo>
                    <a:lnTo>
                      <a:pt x="1184249" y="235889"/>
                    </a:lnTo>
                    <a:lnTo>
                      <a:pt x="1195832" y="244398"/>
                    </a:lnTo>
                    <a:lnTo>
                      <a:pt x="1199870" y="238480"/>
                    </a:lnTo>
                    <a:lnTo>
                      <a:pt x="1203452" y="232918"/>
                    </a:lnTo>
                    <a:lnTo>
                      <a:pt x="1206576" y="227685"/>
                    </a:lnTo>
                    <a:lnTo>
                      <a:pt x="1216926" y="243890"/>
                    </a:lnTo>
                    <a:lnTo>
                      <a:pt x="1228661" y="236550"/>
                    </a:lnTo>
                    <a:lnTo>
                      <a:pt x="1227594" y="235292"/>
                    </a:lnTo>
                    <a:lnTo>
                      <a:pt x="1215085" y="221869"/>
                    </a:lnTo>
                    <a:lnTo>
                      <a:pt x="1222552" y="220700"/>
                    </a:lnTo>
                    <a:lnTo>
                      <a:pt x="1229118" y="219519"/>
                    </a:lnTo>
                    <a:lnTo>
                      <a:pt x="1234795" y="218313"/>
                    </a:lnTo>
                    <a:close/>
                  </a:path>
                  <a:path w="2132329" h="932815">
                    <a:moveTo>
                      <a:pt x="1295374" y="218313"/>
                    </a:moveTo>
                    <a:lnTo>
                      <a:pt x="1291310" y="205155"/>
                    </a:lnTo>
                    <a:lnTo>
                      <a:pt x="1287424" y="206565"/>
                    </a:lnTo>
                    <a:lnTo>
                      <a:pt x="1283182" y="208254"/>
                    </a:lnTo>
                    <a:lnTo>
                      <a:pt x="1271981" y="213080"/>
                    </a:lnTo>
                    <a:lnTo>
                      <a:pt x="1273365" y="203631"/>
                    </a:lnTo>
                    <a:lnTo>
                      <a:pt x="1274051" y="197154"/>
                    </a:lnTo>
                    <a:lnTo>
                      <a:pt x="1274051" y="193611"/>
                    </a:lnTo>
                    <a:lnTo>
                      <a:pt x="1260398" y="193611"/>
                    </a:lnTo>
                    <a:lnTo>
                      <a:pt x="1260398" y="198602"/>
                    </a:lnTo>
                    <a:lnTo>
                      <a:pt x="1261008" y="205041"/>
                    </a:lnTo>
                    <a:lnTo>
                      <a:pt x="1262240" y="212940"/>
                    </a:lnTo>
                    <a:lnTo>
                      <a:pt x="1256969" y="209842"/>
                    </a:lnTo>
                    <a:lnTo>
                      <a:pt x="1250988" y="206997"/>
                    </a:lnTo>
                    <a:lnTo>
                      <a:pt x="1244295" y="204431"/>
                    </a:lnTo>
                    <a:lnTo>
                      <a:pt x="1239761" y="217220"/>
                    </a:lnTo>
                    <a:lnTo>
                      <a:pt x="1241145" y="217703"/>
                    </a:lnTo>
                    <a:lnTo>
                      <a:pt x="1244003" y="218452"/>
                    </a:lnTo>
                    <a:lnTo>
                      <a:pt x="1258049" y="221678"/>
                    </a:lnTo>
                    <a:lnTo>
                      <a:pt x="1259319" y="221869"/>
                    </a:lnTo>
                    <a:lnTo>
                      <a:pt x="1252347" y="228219"/>
                    </a:lnTo>
                    <a:lnTo>
                      <a:pt x="1248511" y="231978"/>
                    </a:lnTo>
                    <a:lnTo>
                      <a:pt x="1244828" y="235889"/>
                    </a:lnTo>
                    <a:lnTo>
                      <a:pt x="1256411" y="244398"/>
                    </a:lnTo>
                    <a:lnTo>
                      <a:pt x="1260449" y="238480"/>
                    </a:lnTo>
                    <a:lnTo>
                      <a:pt x="1264031" y="232918"/>
                    </a:lnTo>
                    <a:lnTo>
                      <a:pt x="1267155" y="227685"/>
                    </a:lnTo>
                    <a:lnTo>
                      <a:pt x="1277505" y="243890"/>
                    </a:lnTo>
                    <a:lnTo>
                      <a:pt x="1289240" y="236550"/>
                    </a:lnTo>
                    <a:lnTo>
                      <a:pt x="1288173" y="235292"/>
                    </a:lnTo>
                    <a:lnTo>
                      <a:pt x="1275664" y="221869"/>
                    </a:lnTo>
                    <a:lnTo>
                      <a:pt x="1283131" y="220700"/>
                    </a:lnTo>
                    <a:lnTo>
                      <a:pt x="1289697" y="219519"/>
                    </a:lnTo>
                    <a:lnTo>
                      <a:pt x="1295374" y="218313"/>
                    </a:lnTo>
                    <a:close/>
                  </a:path>
                  <a:path w="2132329" h="932815">
                    <a:moveTo>
                      <a:pt x="1355928" y="218313"/>
                    </a:moveTo>
                    <a:lnTo>
                      <a:pt x="1351864" y="205155"/>
                    </a:lnTo>
                    <a:lnTo>
                      <a:pt x="1347978" y="206565"/>
                    </a:lnTo>
                    <a:lnTo>
                      <a:pt x="1343736" y="208254"/>
                    </a:lnTo>
                    <a:lnTo>
                      <a:pt x="1332534" y="213080"/>
                    </a:lnTo>
                    <a:lnTo>
                      <a:pt x="1333919" y="203631"/>
                    </a:lnTo>
                    <a:lnTo>
                      <a:pt x="1334604" y="197154"/>
                    </a:lnTo>
                    <a:lnTo>
                      <a:pt x="1334604" y="193611"/>
                    </a:lnTo>
                    <a:lnTo>
                      <a:pt x="1320952" y="193611"/>
                    </a:lnTo>
                    <a:lnTo>
                      <a:pt x="1320952" y="198602"/>
                    </a:lnTo>
                    <a:lnTo>
                      <a:pt x="1321562" y="205041"/>
                    </a:lnTo>
                    <a:lnTo>
                      <a:pt x="1322793" y="212940"/>
                    </a:lnTo>
                    <a:lnTo>
                      <a:pt x="1317523" y="209842"/>
                    </a:lnTo>
                    <a:lnTo>
                      <a:pt x="1311541" y="206997"/>
                    </a:lnTo>
                    <a:lnTo>
                      <a:pt x="1304848" y="204431"/>
                    </a:lnTo>
                    <a:lnTo>
                      <a:pt x="1300314" y="217220"/>
                    </a:lnTo>
                    <a:lnTo>
                      <a:pt x="1301699" y="217703"/>
                    </a:lnTo>
                    <a:lnTo>
                      <a:pt x="1304556" y="218452"/>
                    </a:lnTo>
                    <a:lnTo>
                      <a:pt x="1318602" y="221678"/>
                    </a:lnTo>
                    <a:lnTo>
                      <a:pt x="1319885" y="221869"/>
                    </a:lnTo>
                    <a:lnTo>
                      <a:pt x="1312900" y="228219"/>
                    </a:lnTo>
                    <a:lnTo>
                      <a:pt x="1309065" y="231978"/>
                    </a:lnTo>
                    <a:lnTo>
                      <a:pt x="1305382" y="235889"/>
                    </a:lnTo>
                    <a:lnTo>
                      <a:pt x="1316964" y="244398"/>
                    </a:lnTo>
                    <a:lnTo>
                      <a:pt x="1321003" y="238480"/>
                    </a:lnTo>
                    <a:lnTo>
                      <a:pt x="1324584" y="232918"/>
                    </a:lnTo>
                    <a:lnTo>
                      <a:pt x="1327708" y="227685"/>
                    </a:lnTo>
                    <a:lnTo>
                      <a:pt x="1338059" y="243890"/>
                    </a:lnTo>
                    <a:lnTo>
                      <a:pt x="1349794" y="236550"/>
                    </a:lnTo>
                    <a:lnTo>
                      <a:pt x="1348727" y="235292"/>
                    </a:lnTo>
                    <a:lnTo>
                      <a:pt x="1336217" y="221869"/>
                    </a:lnTo>
                    <a:lnTo>
                      <a:pt x="1343685" y="220700"/>
                    </a:lnTo>
                    <a:lnTo>
                      <a:pt x="1350251" y="219519"/>
                    </a:lnTo>
                    <a:lnTo>
                      <a:pt x="1355928" y="218313"/>
                    </a:lnTo>
                    <a:close/>
                  </a:path>
                  <a:path w="2132329" h="932815">
                    <a:moveTo>
                      <a:pt x="1622806" y="105371"/>
                    </a:moveTo>
                    <a:lnTo>
                      <a:pt x="1618742" y="92227"/>
                    </a:lnTo>
                    <a:lnTo>
                      <a:pt x="1614855" y="93624"/>
                    </a:lnTo>
                    <a:lnTo>
                      <a:pt x="1610614" y="95326"/>
                    </a:lnTo>
                    <a:lnTo>
                      <a:pt x="1599412" y="100152"/>
                    </a:lnTo>
                    <a:lnTo>
                      <a:pt x="1600796" y="90703"/>
                    </a:lnTo>
                    <a:lnTo>
                      <a:pt x="1601482" y="84213"/>
                    </a:lnTo>
                    <a:lnTo>
                      <a:pt x="1601482" y="80670"/>
                    </a:lnTo>
                    <a:lnTo>
                      <a:pt x="1587830" y="80670"/>
                    </a:lnTo>
                    <a:lnTo>
                      <a:pt x="1587830" y="85661"/>
                    </a:lnTo>
                    <a:lnTo>
                      <a:pt x="1588452" y="92100"/>
                    </a:lnTo>
                    <a:lnTo>
                      <a:pt x="1589671" y="99999"/>
                    </a:lnTo>
                    <a:lnTo>
                      <a:pt x="1584401" y="96901"/>
                    </a:lnTo>
                    <a:lnTo>
                      <a:pt x="1578419" y="94068"/>
                    </a:lnTo>
                    <a:lnTo>
                      <a:pt x="1571726" y="91490"/>
                    </a:lnTo>
                    <a:lnTo>
                      <a:pt x="1567192" y="104279"/>
                    </a:lnTo>
                    <a:lnTo>
                      <a:pt x="1568577" y="104775"/>
                    </a:lnTo>
                    <a:lnTo>
                      <a:pt x="1571447" y="105524"/>
                    </a:lnTo>
                    <a:lnTo>
                      <a:pt x="1585480" y="108737"/>
                    </a:lnTo>
                    <a:lnTo>
                      <a:pt x="1586750" y="108940"/>
                    </a:lnTo>
                    <a:lnTo>
                      <a:pt x="1579778" y="115277"/>
                    </a:lnTo>
                    <a:lnTo>
                      <a:pt x="1575943" y="119037"/>
                    </a:lnTo>
                    <a:lnTo>
                      <a:pt x="1572260" y="122948"/>
                    </a:lnTo>
                    <a:lnTo>
                      <a:pt x="1583842" y="131457"/>
                    </a:lnTo>
                    <a:lnTo>
                      <a:pt x="1587881" y="125552"/>
                    </a:lnTo>
                    <a:lnTo>
                      <a:pt x="1591462" y="119976"/>
                    </a:lnTo>
                    <a:lnTo>
                      <a:pt x="1594586" y="114744"/>
                    </a:lnTo>
                    <a:lnTo>
                      <a:pt x="1604937" y="130949"/>
                    </a:lnTo>
                    <a:lnTo>
                      <a:pt x="1616671" y="123609"/>
                    </a:lnTo>
                    <a:lnTo>
                      <a:pt x="1615605" y="122351"/>
                    </a:lnTo>
                    <a:lnTo>
                      <a:pt x="1603095" y="108940"/>
                    </a:lnTo>
                    <a:lnTo>
                      <a:pt x="1610563" y="107772"/>
                    </a:lnTo>
                    <a:lnTo>
                      <a:pt x="1617129" y="106578"/>
                    </a:lnTo>
                    <a:lnTo>
                      <a:pt x="1622806" y="105371"/>
                    </a:lnTo>
                    <a:close/>
                  </a:path>
                  <a:path w="2132329" h="932815">
                    <a:moveTo>
                      <a:pt x="1683372" y="105371"/>
                    </a:moveTo>
                    <a:lnTo>
                      <a:pt x="1679308" y="92227"/>
                    </a:lnTo>
                    <a:lnTo>
                      <a:pt x="1675422" y="93624"/>
                    </a:lnTo>
                    <a:lnTo>
                      <a:pt x="1671180" y="95326"/>
                    </a:lnTo>
                    <a:lnTo>
                      <a:pt x="1659978" y="100152"/>
                    </a:lnTo>
                    <a:lnTo>
                      <a:pt x="1661363" y="90703"/>
                    </a:lnTo>
                    <a:lnTo>
                      <a:pt x="1662049" y="84213"/>
                    </a:lnTo>
                    <a:lnTo>
                      <a:pt x="1662049" y="80670"/>
                    </a:lnTo>
                    <a:lnTo>
                      <a:pt x="1648396" y="80670"/>
                    </a:lnTo>
                    <a:lnTo>
                      <a:pt x="1648396" y="85661"/>
                    </a:lnTo>
                    <a:lnTo>
                      <a:pt x="1649006" y="92100"/>
                    </a:lnTo>
                    <a:lnTo>
                      <a:pt x="1650238" y="99999"/>
                    </a:lnTo>
                    <a:lnTo>
                      <a:pt x="1644967" y="96901"/>
                    </a:lnTo>
                    <a:lnTo>
                      <a:pt x="1638985" y="94068"/>
                    </a:lnTo>
                    <a:lnTo>
                      <a:pt x="1632292" y="91490"/>
                    </a:lnTo>
                    <a:lnTo>
                      <a:pt x="1627759" y="104279"/>
                    </a:lnTo>
                    <a:lnTo>
                      <a:pt x="1629143" y="104775"/>
                    </a:lnTo>
                    <a:lnTo>
                      <a:pt x="1632000" y="105524"/>
                    </a:lnTo>
                    <a:lnTo>
                      <a:pt x="1646047" y="108737"/>
                    </a:lnTo>
                    <a:lnTo>
                      <a:pt x="1647329" y="108940"/>
                    </a:lnTo>
                    <a:lnTo>
                      <a:pt x="1640344" y="115277"/>
                    </a:lnTo>
                    <a:lnTo>
                      <a:pt x="1636509" y="119037"/>
                    </a:lnTo>
                    <a:lnTo>
                      <a:pt x="1632826" y="122948"/>
                    </a:lnTo>
                    <a:lnTo>
                      <a:pt x="1644408" y="131457"/>
                    </a:lnTo>
                    <a:lnTo>
                      <a:pt x="1648447" y="125552"/>
                    </a:lnTo>
                    <a:lnTo>
                      <a:pt x="1652028" y="119976"/>
                    </a:lnTo>
                    <a:lnTo>
                      <a:pt x="1655152" y="114744"/>
                    </a:lnTo>
                    <a:lnTo>
                      <a:pt x="1665503" y="130949"/>
                    </a:lnTo>
                    <a:lnTo>
                      <a:pt x="1677250" y="123609"/>
                    </a:lnTo>
                    <a:lnTo>
                      <a:pt x="1676171" y="122351"/>
                    </a:lnTo>
                    <a:lnTo>
                      <a:pt x="1663661" y="108940"/>
                    </a:lnTo>
                    <a:lnTo>
                      <a:pt x="1671129" y="107772"/>
                    </a:lnTo>
                    <a:lnTo>
                      <a:pt x="1677695" y="106578"/>
                    </a:lnTo>
                    <a:lnTo>
                      <a:pt x="1683372" y="105371"/>
                    </a:lnTo>
                    <a:close/>
                  </a:path>
                  <a:path w="2132329" h="932815">
                    <a:moveTo>
                      <a:pt x="1743951" y="105371"/>
                    </a:moveTo>
                    <a:lnTo>
                      <a:pt x="1739887" y="92227"/>
                    </a:lnTo>
                    <a:lnTo>
                      <a:pt x="1736001" y="93624"/>
                    </a:lnTo>
                    <a:lnTo>
                      <a:pt x="1731759" y="95326"/>
                    </a:lnTo>
                    <a:lnTo>
                      <a:pt x="1720557" y="100152"/>
                    </a:lnTo>
                    <a:lnTo>
                      <a:pt x="1721942" y="90703"/>
                    </a:lnTo>
                    <a:lnTo>
                      <a:pt x="1722628" y="84213"/>
                    </a:lnTo>
                    <a:lnTo>
                      <a:pt x="1722628" y="80670"/>
                    </a:lnTo>
                    <a:lnTo>
                      <a:pt x="1708975" y="80670"/>
                    </a:lnTo>
                    <a:lnTo>
                      <a:pt x="1708975" y="85661"/>
                    </a:lnTo>
                    <a:lnTo>
                      <a:pt x="1709585" y="92100"/>
                    </a:lnTo>
                    <a:lnTo>
                      <a:pt x="1710817" y="99999"/>
                    </a:lnTo>
                    <a:lnTo>
                      <a:pt x="1705546" y="96901"/>
                    </a:lnTo>
                    <a:lnTo>
                      <a:pt x="1699564" y="94068"/>
                    </a:lnTo>
                    <a:lnTo>
                      <a:pt x="1692871" y="91490"/>
                    </a:lnTo>
                    <a:lnTo>
                      <a:pt x="1688338" y="104279"/>
                    </a:lnTo>
                    <a:lnTo>
                      <a:pt x="1689722" y="104775"/>
                    </a:lnTo>
                    <a:lnTo>
                      <a:pt x="1692579" y="105524"/>
                    </a:lnTo>
                    <a:lnTo>
                      <a:pt x="1706626" y="108737"/>
                    </a:lnTo>
                    <a:lnTo>
                      <a:pt x="1707896" y="108940"/>
                    </a:lnTo>
                    <a:lnTo>
                      <a:pt x="1700923" y="115277"/>
                    </a:lnTo>
                    <a:lnTo>
                      <a:pt x="1697088" y="119037"/>
                    </a:lnTo>
                    <a:lnTo>
                      <a:pt x="1693405" y="122948"/>
                    </a:lnTo>
                    <a:lnTo>
                      <a:pt x="1704987" y="131457"/>
                    </a:lnTo>
                    <a:lnTo>
                      <a:pt x="1709026" y="125552"/>
                    </a:lnTo>
                    <a:lnTo>
                      <a:pt x="1712607" y="119976"/>
                    </a:lnTo>
                    <a:lnTo>
                      <a:pt x="1715731" y="114744"/>
                    </a:lnTo>
                    <a:lnTo>
                      <a:pt x="1726082" y="130949"/>
                    </a:lnTo>
                    <a:lnTo>
                      <a:pt x="1737817" y="123609"/>
                    </a:lnTo>
                    <a:lnTo>
                      <a:pt x="1736750" y="122351"/>
                    </a:lnTo>
                    <a:lnTo>
                      <a:pt x="1724240" y="108940"/>
                    </a:lnTo>
                    <a:lnTo>
                      <a:pt x="1731708" y="107772"/>
                    </a:lnTo>
                    <a:lnTo>
                      <a:pt x="1738274" y="106578"/>
                    </a:lnTo>
                    <a:lnTo>
                      <a:pt x="1743951" y="105371"/>
                    </a:lnTo>
                    <a:close/>
                  </a:path>
                  <a:path w="2132329" h="932815">
                    <a:moveTo>
                      <a:pt x="2010829" y="24701"/>
                    </a:moveTo>
                    <a:lnTo>
                      <a:pt x="2006765" y="11557"/>
                    </a:lnTo>
                    <a:lnTo>
                      <a:pt x="2002878" y="12966"/>
                    </a:lnTo>
                    <a:lnTo>
                      <a:pt x="1998637" y="14655"/>
                    </a:lnTo>
                    <a:lnTo>
                      <a:pt x="1987435" y="19481"/>
                    </a:lnTo>
                    <a:lnTo>
                      <a:pt x="1988820" y="10033"/>
                    </a:lnTo>
                    <a:lnTo>
                      <a:pt x="1989505" y="3543"/>
                    </a:lnTo>
                    <a:lnTo>
                      <a:pt x="1989505" y="0"/>
                    </a:lnTo>
                    <a:lnTo>
                      <a:pt x="1975853" y="0"/>
                    </a:lnTo>
                    <a:lnTo>
                      <a:pt x="1975853" y="4991"/>
                    </a:lnTo>
                    <a:lnTo>
                      <a:pt x="1976462" y="11442"/>
                    </a:lnTo>
                    <a:lnTo>
                      <a:pt x="1977694" y="19329"/>
                    </a:lnTo>
                    <a:lnTo>
                      <a:pt x="1972424" y="16230"/>
                    </a:lnTo>
                    <a:lnTo>
                      <a:pt x="1966442" y="13398"/>
                    </a:lnTo>
                    <a:lnTo>
                      <a:pt x="1959749" y="10820"/>
                    </a:lnTo>
                    <a:lnTo>
                      <a:pt x="1955215" y="23609"/>
                    </a:lnTo>
                    <a:lnTo>
                      <a:pt x="1956600" y="24104"/>
                    </a:lnTo>
                    <a:lnTo>
                      <a:pt x="1959457" y="24853"/>
                    </a:lnTo>
                    <a:lnTo>
                      <a:pt x="1973503" y="28067"/>
                    </a:lnTo>
                    <a:lnTo>
                      <a:pt x="1974773" y="28270"/>
                    </a:lnTo>
                    <a:lnTo>
                      <a:pt x="1967801" y="34607"/>
                    </a:lnTo>
                    <a:lnTo>
                      <a:pt x="1963966" y="38366"/>
                    </a:lnTo>
                    <a:lnTo>
                      <a:pt x="1960283" y="42291"/>
                    </a:lnTo>
                    <a:lnTo>
                      <a:pt x="1971865" y="50787"/>
                    </a:lnTo>
                    <a:lnTo>
                      <a:pt x="1975904" y="44881"/>
                    </a:lnTo>
                    <a:lnTo>
                      <a:pt x="1979485" y="39306"/>
                    </a:lnTo>
                    <a:lnTo>
                      <a:pt x="1982609" y="34074"/>
                    </a:lnTo>
                    <a:lnTo>
                      <a:pt x="1992960" y="50279"/>
                    </a:lnTo>
                    <a:lnTo>
                      <a:pt x="2004695" y="42938"/>
                    </a:lnTo>
                    <a:lnTo>
                      <a:pt x="2003628" y="41681"/>
                    </a:lnTo>
                    <a:lnTo>
                      <a:pt x="1991118" y="28270"/>
                    </a:lnTo>
                    <a:lnTo>
                      <a:pt x="1998586" y="27101"/>
                    </a:lnTo>
                    <a:lnTo>
                      <a:pt x="2005152" y="25908"/>
                    </a:lnTo>
                    <a:lnTo>
                      <a:pt x="2010829" y="24701"/>
                    </a:lnTo>
                    <a:close/>
                  </a:path>
                  <a:path w="2132329" h="932815">
                    <a:moveTo>
                      <a:pt x="2071395" y="24701"/>
                    </a:moveTo>
                    <a:lnTo>
                      <a:pt x="2067331" y="11557"/>
                    </a:lnTo>
                    <a:lnTo>
                      <a:pt x="2063445" y="12966"/>
                    </a:lnTo>
                    <a:lnTo>
                      <a:pt x="2059203" y="14655"/>
                    </a:lnTo>
                    <a:lnTo>
                      <a:pt x="2048002" y="19481"/>
                    </a:lnTo>
                    <a:lnTo>
                      <a:pt x="2049386" y="10033"/>
                    </a:lnTo>
                    <a:lnTo>
                      <a:pt x="2050072" y="3543"/>
                    </a:lnTo>
                    <a:lnTo>
                      <a:pt x="2050072" y="0"/>
                    </a:lnTo>
                    <a:lnTo>
                      <a:pt x="2036419" y="0"/>
                    </a:lnTo>
                    <a:lnTo>
                      <a:pt x="2036419" y="4991"/>
                    </a:lnTo>
                    <a:lnTo>
                      <a:pt x="2037029" y="11442"/>
                    </a:lnTo>
                    <a:lnTo>
                      <a:pt x="2038261" y="19329"/>
                    </a:lnTo>
                    <a:lnTo>
                      <a:pt x="2032990" y="16230"/>
                    </a:lnTo>
                    <a:lnTo>
                      <a:pt x="2027008" y="13398"/>
                    </a:lnTo>
                    <a:lnTo>
                      <a:pt x="2020316" y="10820"/>
                    </a:lnTo>
                    <a:lnTo>
                      <a:pt x="2015782" y="23609"/>
                    </a:lnTo>
                    <a:lnTo>
                      <a:pt x="2017166" y="24104"/>
                    </a:lnTo>
                    <a:lnTo>
                      <a:pt x="2020023" y="24853"/>
                    </a:lnTo>
                    <a:lnTo>
                      <a:pt x="2034070" y="28067"/>
                    </a:lnTo>
                    <a:lnTo>
                      <a:pt x="2035340" y="28270"/>
                    </a:lnTo>
                    <a:lnTo>
                      <a:pt x="2028367" y="34607"/>
                    </a:lnTo>
                    <a:lnTo>
                      <a:pt x="2024532" y="38366"/>
                    </a:lnTo>
                    <a:lnTo>
                      <a:pt x="2020849" y="42291"/>
                    </a:lnTo>
                    <a:lnTo>
                      <a:pt x="2032431" y="50787"/>
                    </a:lnTo>
                    <a:lnTo>
                      <a:pt x="2036470" y="44881"/>
                    </a:lnTo>
                    <a:lnTo>
                      <a:pt x="2040051" y="39306"/>
                    </a:lnTo>
                    <a:lnTo>
                      <a:pt x="2043176" y="34074"/>
                    </a:lnTo>
                    <a:lnTo>
                      <a:pt x="2053526" y="50279"/>
                    </a:lnTo>
                    <a:lnTo>
                      <a:pt x="2065261" y="42938"/>
                    </a:lnTo>
                    <a:lnTo>
                      <a:pt x="2064194" y="41681"/>
                    </a:lnTo>
                    <a:lnTo>
                      <a:pt x="2051685" y="28270"/>
                    </a:lnTo>
                    <a:lnTo>
                      <a:pt x="2059152" y="27101"/>
                    </a:lnTo>
                    <a:lnTo>
                      <a:pt x="2065718" y="25908"/>
                    </a:lnTo>
                    <a:lnTo>
                      <a:pt x="2071395" y="24701"/>
                    </a:lnTo>
                    <a:close/>
                  </a:path>
                  <a:path w="2132329" h="932815">
                    <a:moveTo>
                      <a:pt x="2131974" y="24701"/>
                    </a:moveTo>
                    <a:lnTo>
                      <a:pt x="2127910" y="11557"/>
                    </a:lnTo>
                    <a:lnTo>
                      <a:pt x="2124024" y="12966"/>
                    </a:lnTo>
                    <a:lnTo>
                      <a:pt x="2119782" y="14655"/>
                    </a:lnTo>
                    <a:lnTo>
                      <a:pt x="2108581" y="19481"/>
                    </a:lnTo>
                    <a:lnTo>
                      <a:pt x="2109965" y="10033"/>
                    </a:lnTo>
                    <a:lnTo>
                      <a:pt x="2110651" y="3543"/>
                    </a:lnTo>
                    <a:lnTo>
                      <a:pt x="2110651" y="0"/>
                    </a:lnTo>
                    <a:lnTo>
                      <a:pt x="2096998" y="0"/>
                    </a:lnTo>
                    <a:lnTo>
                      <a:pt x="2096998" y="4991"/>
                    </a:lnTo>
                    <a:lnTo>
                      <a:pt x="2097608" y="11442"/>
                    </a:lnTo>
                    <a:lnTo>
                      <a:pt x="2098840" y="19329"/>
                    </a:lnTo>
                    <a:lnTo>
                      <a:pt x="2093569" y="16230"/>
                    </a:lnTo>
                    <a:lnTo>
                      <a:pt x="2087587" y="13398"/>
                    </a:lnTo>
                    <a:lnTo>
                      <a:pt x="2080895" y="10820"/>
                    </a:lnTo>
                    <a:lnTo>
                      <a:pt x="2076361" y="23609"/>
                    </a:lnTo>
                    <a:lnTo>
                      <a:pt x="2077745" y="24104"/>
                    </a:lnTo>
                    <a:lnTo>
                      <a:pt x="2080602" y="24853"/>
                    </a:lnTo>
                    <a:lnTo>
                      <a:pt x="2094649" y="28067"/>
                    </a:lnTo>
                    <a:lnTo>
                      <a:pt x="2095919" y="28270"/>
                    </a:lnTo>
                    <a:lnTo>
                      <a:pt x="2088946" y="34607"/>
                    </a:lnTo>
                    <a:lnTo>
                      <a:pt x="2085111" y="38366"/>
                    </a:lnTo>
                    <a:lnTo>
                      <a:pt x="2081428" y="42291"/>
                    </a:lnTo>
                    <a:lnTo>
                      <a:pt x="2093010" y="50787"/>
                    </a:lnTo>
                    <a:lnTo>
                      <a:pt x="2097049" y="44881"/>
                    </a:lnTo>
                    <a:lnTo>
                      <a:pt x="2100630" y="39306"/>
                    </a:lnTo>
                    <a:lnTo>
                      <a:pt x="2103755" y="34074"/>
                    </a:lnTo>
                    <a:lnTo>
                      <a:pt x="2114105" y="50279"/>
                    </a:lnTo>
                    <a:lnTo>
                      <a:pt x="2125840" y="42938"/>
                    </a:lnTo>
                    <a:lnTo>
                      <a:pt x="2124773" y="41681"/>
                    </a:lnTo>
                    <a:lnTo>
                      <a:pt x="2112264" y="28270"/>
                    </a:lnTo>
                    <a:lnTo>
                      <a:pt x="2119719" y="27101"/>
                    </a:lnTo>
                    <a:lnTo>
                      <a:pt x="2126297" y="25908"/>
                    </a:lnTo>
                    <a:lnTo>
                      <a:pt x="2131974" y="24701"/>
                    </a:lnTo>
                    <a:close/>
                  </a:path>
                </a:pathLst>
              </a:custGeom>
              <a:solidFill>
                <a:srgbClr val="B0059E"/>
              </a:solidFill>
            </p:spPr>
            <p:txBody>
              <a:bodyPr wrap="square" lIns="0" tIns="0" rIns="0" bIns="0" rtlCol="0"/>
              <a:lstStyle/>
              <a:p>
                <a:endParaRPr/>
              </a:p>
            </p:txBody>
          </p:sp>
          <p:pic>
            <p:nvPicPr>
              <p:cNvPr id="51" name="object 51"/>
              <p:cNvPicPr/>
              <p:nvPr/>
            </p:nvPicPr>
            <p:blipFill>
              <a:blip r:embed="rId4" cstate="print"/>
              <a:stretch>
                <a:fillRect/>
              </a:stretch>
            </p:blipFill>
            <p:spPr>
              <a:xfrm>
                <a:off x="10417048" y="5581377"/>
                <a:ext cx="252552" cy="76325"/>
              </a:xfrm>
              <a:prstGeom prst="rect">
                <a:avLst/>
              </a:prstGeom>
            </p:spPr>
          </p:pic>
          <p:pic>
            <p:nvPicPr>
              <p:cNvPr id="52" name="object 52"/>
              <p:cNvPicPr/>
              <p:nvPr/>
            </p:nvPicPr>
            <p:blipFill>
              <a:blip r:embed="rId5" cstate="print"/>
              <a:stretch>
                <a:fillRect/>
              </a:stretch>
            </p:blipFill>
            <p:spPr>
              <a:xfrm>
                <a:off x="7653907" y="4842151"/>
                <a:ext cx="215348" cy="64604"/>
              </a:xfrm>
              <a:prstGeom prst="rect">
                <a:avLst/>
              </a:prstGeom>
            </p:spPr>
          </p:pic>
          <p:pic>
            <p:nvPicPr>
              <p:cNvPr id="53" name="object 53"/>
              <p:cNvPicPr/>
              <p:nvPr/>
            </p:nvPicPr>
            <p:blipFill>
              <a:blip r:embed="rId6" cstate="print"/>
              <a:stretch>
                <a:fillRect/>
              </a:stretch>
            </p:blipFill>
            <p:spPr>
              <a:xfrm>
                <a:off x="7653907" y="5073954"/>
                <a:ext cx="215348" cy="64714"/>
              </a:xfrm>
              <a:prstGeom prst="rect">
                <a:avLst/>
              </a:prstGeom>
            </p:spPr>
          </p:pic>
        </p:grpSp>
        <p:sp>
          <p:nvSpPr>
            <p:cNvPr id="54" name="object 54"/>
            <p:cNvSpPr txBox="1"/>
            <p:nvPr/>
          </p:nvSpPr>
          <p:spPr>
            <a:xfrm>
              <a:off x="2351918" y="5012795"/>
              <a:ext cx="1898426" cy="162831"/>
            </a:xfrm>
            <a:prstGeom prst="rect">
              <a:avLst/>
            </a:prstGeom>
          </p:spPr>
          <p:txBody>
            <a:bodyPr vert="horz" wrap="square" lIns="0" tIns="8856" rIns="0" bIns="0" rtlCol="0">
              <a:spAutoFit/>
            </a:bodyPr>
            <a:lstStyle/>
            <a:p>
              <a:pPr marL="7701" algn="ctr">
                <a:spcBef>
                  <a:spcPts val="69"/>
                </a:spcBef>
              </a:pPr>
              <a:r>
                <a:rPr sz="1000" b="1" spc="-6">
                  <a:solidFill>
                    <a:srgbClr val="22346A"/>
                  </a:solidFill>
                  <a:latin typeface="Arial"/>
                  <a:cs typeface="Arial"/>
                </a:rPr>
                <a:t>Semana</a:t>
              </a:r>
              <a:endParaRPr sz="1000">
                <a:latin typeface="Arial"/>
                <a:cs typeface="Arial"/>
              </a:endParaRPr>
            </a:p>
          </p:txBody>
        </p:sp>
        <p:sp>
          <p:nvSpPr>
            <p:cNvPr id="55" name="object 55"/>
            <p:cNvSpPr txBox="1"/>
            <p:nvPr/>
          </p:nvSpPr>
          <p:spPr>
            <a:xfrm>
              <a:off x="2737330" y="3114514"/>
              <a:ext cx="1264539" cy="279585"/>
            </a:xfrm>
            <a:prstGeom prst="rect">
              <a:avLst/>
            </a:prstGeom>
          </p:spPr>
          <p:txBody>
            <a:bodyPr vert="horz" wrap="square" lIns="0" tIns="38121" rIns="0" bIns="0" rtlCol="0">
              <a:spAutoFit/>
            </a:bodyPr>
            <a:lstStyle/>
            <a:p>
              <a:pPr marL="7701">
                <a:spcBef>
                  <a:spcPts val="300"/>
                </a:spcBef>
              </a:pPr>
              <a:r>
                <a:rPr sz="700">
                  <a:solidFill>
                    <a:srgbClr val="22346A"/>
                  </a:solidFill>
                  <a:latin typeface="Arial"/>
                  <a:cs typeface="Arial"/>
                </a:rPr>
                <a:t>PBO</a:t>
              </a:r>
              <a:r>
                <a:rPr sz="700" spc="-18">
                  <a:solidFill>
                    <a:srgbClr val="22346A"/>
                  </a:solidFill>
                  <a:latin typeface="Arial"/>
                  <a:cs typeface="Arial"/>
                </a:rPr>
                <a:t> </a:t>
              </a:r>
              <a:r>
                <a:rPr sz="700" spc="-6">
                  <a:solidFill>
                    <a:srgbClr val="22346A"/>
                  </a:solidFill>
                  <a:latin typeface="Arial"/>
                  <a:cs typeface="Arial"/>
                </a:rPr>
                <a:t>(N=287)</a:t>
              </a:r>
              <a:endParaRPr sz="700">
                <a:latin typeface="Arial"/>
                <a:cs typeface="Arial"/>
              </a:endParaRPr>
            </a:p>
            <a:p>
              <a:pPr marL="7701">
                <a:spcBef>
                  <a:spcPts val="240"/>
                </a:spcBef>
              </a:pPr>
              <a:r>
                <a:rPr sz="700">
                  <a:solidFill>
                    <a:srgbClr val="22346A"/>
                  </a:solidFill>
                  <a:latin typeface="Arial"/>
                  <a:cs typeface="Arial"/>
                </a:rPr>
                <a:t>LEB</a:t>
              </a:r>
              <a:r>
                <a:rPr sz="700" spc="-21">
                  <a:solidFill>
                    <a:srgbClr val="22346A"/>
                  </a:solidFill>
                  <a:latin typeface="Arial"/>
                  <a:cs typeface="Arial"/>
                </a:rPr>
                <a:t> </a:t>
              </a:r>
              <a:r>
                <a:rPr sz="700">
                  <a:solidFill>
                    <a:srgbClr val="22346A"/>
                  </a:solidFill>
                  <a:latin typeface="Arial"/>
                  <a:cs typeface="Arial"/>
                </a:rPr>
                <a:t>250</a:t>
              </a:r>
              <a:r>
                <a:rPr sz="700" spc="-18">
                  <a:solidFill>
                    <a:srgbClr val="22346A"/>
                  </a:solidFill>
                  <a:latin typeface="Arial"/>
                  <a:cs typeface="Arial"/>
                </a:rPr>
                <a:t> </a:t>
              </a:r>
              <a:r>
                <a:rPr sz="700">
                  <a:solidFill>
                    <a:srgbClr val="22346A"/>
                  </a:solidFill>
                  <a:latin typeface="Arial"/>
                  <a:cs typeface="Arial"/>
                </a:rPr>
                <a:t>mg</a:t>
              </a:r>
              <a:r>
                <a:rPr sz="700" spc="-18">
                  <a:solidFill>
                    <a:srgbClr val="22346A"/>
                  </a:solidFill>
                  <a:latin typeface="Arial"/>
                  <a:cs typeface="Arial"/>
                </a:rPr>
                <a:t> </a:t>
              </a:r>
              <a:r>
                <a:rPr sz="700">
                  <a:solidFill>
                    <a:srgbClr val="22346A"/>
                  </a:solidFill>
                  <a:latin typeface="Arial"/>
                  <a:cs typeface="Arial"/>
                </a:rPr>
                <a:t>C2S</a:t>
              </a:r>
              <a:r>
                <a:rPr sz="700" spc="-21">
                  <a:solidFill>
                    <a:srgbClr val="22346A"/>
                  </a:solidFill>
                  <a:latin typeface="Arial"/>
                  <a:cs typeface="Arial"/>
                </a:rPr>
                <a:t> </a:t>
              </a:r>
              <a:r>
                <a:rPr sz="700" spc="-6">
                  <a:solidFill>
                    <a:srgbClr val="22346A"/>
                  </a:solidFill>
                  <a:latin typeface="Arial"/>
                  <a:cs typeface="Arial"/>
                </a:rPr>
                <a:t>(N=564)</a:t>
              </a:r>
              <a:endParaRPr sz="700">
                <a:latin typeface="Arial"/>
                <a:cs typeface="Arial"/>
              </a:endParaRPr>
            </a:p>
          </p:txBody>
        </p:sp>
        <p:sp>
          <p:nvSpPr>
            <p:cNvPr id="56" name="object 56"/>
            <p:cNvSpPr txBox="1"/>
            <p:nvPr/>
          </p:nvSpPr>
          <p:spPr>
            <a:xfrm>
              <a:off x="2109386" y="2950491"/>
              <a:ext cx="181369"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57" name="object 57"/>
            <p:cNvSpPr txBox="1"/>
            <p:nvPr/>
          </p:nvSpPr>
          <p:spPr>
            <a:xfrm>
              <a:off x="2154067" y="3322082"/>
              <a:ext cx="140324"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58" name="object 58"/>
            <p:cNvSpPr txBox="1"/>
            <p:nvPr/>
          </p:nvSpPr>
          <p:spPr>
            <a:xfrm>
              <a:off x="2154067" y="3693673"/>
              <a:ext cx="140324"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59" name="object 59"/>
            <p:cNvSpPr txBox="1"/>
            <p:nvPr/>
          </p:nvSpPr>
          <p:spPr>
            <a:xfrm>
              <a:off x="2154066" y="4065264"/>
              <a:ext cx="143960"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60" name="object 60"/>
            <p:cNvSpPr txBox="1"/>
            <p:nvPr/>
          </p:nvSpPr>
          <p:spPr>
            <a:xfrm>
              <a:off x="2154066" y="4436856"/>
              <a:ext cx="136687"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61" name="object 61"/>
            <p:cNvSpPr txBox="1"/>
            <p:nvPr/>
          </p:nvSpPr>
          <p:spPr>
            <a:xfrm>
              <a:off x="2198748" y="4808447"/>
              <a:ext cx="60455" cy="105039"/>
            </a:xfrm>
            <a:prstGeom prst="rect">
              <a:avLst/>
            </a:prstGeom>
          </p:spPr>
          <p:txBody>
            <a:bodyPr vert="horz" wrap="square" lIns="0" tIns="6931" rIns="0" bIns="0" rtlCol="0">
              <a:spAutoFit/>
            </a:bodyPr>
            <a:lstStyle/>
            <a:p>
              <a:pPr marL="7701">
                <a:spcBef>
                  <a:spcPts val="55"/>
                </a:spcBef>
              </a:pPr>
              <a:r>
                <a:rPr sz="637" spc="-30">
                  <a:solidFill>
                    <a:srgbClr val="22346A"/>
                  </a:solidFill>
                  <a:latin typeface="Arial"/>
                  <a:cs typeface="Arial"/>
                </a:rPr>
                <a:t>0</a:t>
              </a:r>
              <a:endParaRPr sz="637">
                <a:latin typeface="Arial"/>
                <a:cs typeface="Arial"/>
              </a:endParaRPr>
            </a:p>
          </p:txBody>
        </p:sp>
        <p:sp>
          <p:nvSpPr>
            <p:cNvPr id="62" name="object 62"/>
            <p:cNvSpPr txBox="1"/>
            <p:nvPr/>
          </p:nvSpPr>
          <p:spPr>
            <a:xfrm>
              <a:off x="2553832" y="4911881"/>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2</a:t>
              </a:r>
              <a:endParaRPr sz="637">
                <a:latin typeface="Arial"/>
                <a:cs typeface="Arial"/>
              </a:endParaRPr>
            </a:p>
          </p:txBody>
        </p:sp>
        <p:sp>
          <p:nvSpPr>
            <p:cNvPr id="63" name="object 63"/>
            <p:cNvSpPr txBox="1"/>
            <p:nvPr/>
          </p:nvSpPr>
          <p:spPr>
            <a:xfrm>
              <a:off x="2319135" y="4911881"/>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0</a:t>
              </a:r>
              <a:endParaRPr sz="637">
                <a:latin typeface="Arial"/>
                <a:cs typeface="Arial"/>
              </a:endParaRPr>
            </a:p>
          </p:txBody>
        </p:sp>
        <p:sp>
          <p:nvSpPr>
            <p:cNvPr id="64" name="object 64"/>
            <p:cNvSpPr txBox="1"/>
            <p:nvPr/>
          </p:nvSpPr>
          <p:spPr>
            <a:xfrm>
              <a:off x="3469895" y="4911881"/>
              <a:ext cx="933660" cy="121197"/>
            </a:xfrm>
            <a:prstGeom prst="rect">
              <a:avLst/>
            </a:prstGeom>
          </p:spPr>
          <p:txBody>
            <a:bodyPr vert="horz" wrap="square" lIns="0" tIns="7701" rIns="0" bIns="0" rtlCol="0">
              <a:spAutoFit/>
            </a:bodyPr>
            <a:lstStyle/>
            <a:p>
              <a:pPr marL="6350">
                <a:spcBef>
                  <a:spcPts val="61"/>
                </a:spcBef>
                <a:tabLst>
                  <a:tab pos="222250" algn="l"/>
                  <a:tab pos="444500" algn="l"/>
                  <a:tab pos="622300" algn="l"/>
                  <a:tab pos="666750" algn="l"/>
                </a:tabLst>
              </a:pPr>
              <a:r>
                <a:rPr sz="637" spc="-15">
                  <a:solidFill>
                    <a:srgbClr val="22346A"/>
                  </a:solidFill>
                  <a:latin typeface="Arial"/>
                  <a:cs typeface="Arial"/>
                </a:rPr>
                <a:t>10</a:t>
              </a:r>
              <a:r>
                <a:rPr sz="637">
                  <a:solidFill>
                    <a:srgbClr val="22346A"/>
                  </a:solidFill>
                  <a:latin typeface="Arial"/>
                  <a:cs typeface="Arial"/>
                </a:rPr>
                <a:t>	</a:t>
              </a:r>
              <a:r>
                <a:rPr sz="637" spc="-15">
                  <a:solidFill>
                    <a:srgbClr val="22346A"/>
                  </a:solidFill>
                  <a:latin typeface="Arial"/>
                  <a:cs typeface="Arial"/>
                </a:rPr>
                <a:t>12</a:t>
              </a:r>
              <a:r>
                <a:rPr sz="637">
                  <a:solidFill>
                    <a:srgbClr val="22346A"/>
                  </a:solidFill>
                  <a:latin typeface="Arial"/>
                  <a:cs typeface="Arial"/>
                </a:rPr>
                <a:t>	</a:t>
              </a:r>
              <a:r>
                <a:rPr sz="637" spc="-15">
                  <a:solidFill>
                    <a:srgbClr val="22346A"/>
                  </a:solidFill>
                  <a:latin typeface="Arial"/>
                  <a:cs typeface="Arial"/>
                </a:rPr>
                <a:t>14</a:t>
              </a:r>
              <a:r>
                <a:rPr sz="637">
                  <a:solidFill>
                    <a:srgbClr val="22346A"/>
                  </a:solidFill>
                  <a:latin typeface="Arial"/>
                  <a:cs typeface="Arial"/>
                </a:rPr>
                <a:t>	</a:t>
              </a:r>
              <a:r>
                <a:rPr sz="637" spc="-15">
                  <a:solidFill>
                    <a:srgbClr val="22346A"/>
                  </a:solidFill>
                  <a:latin typeface="Arial"/>
                  <a:cs typeface="Arial"/>
                </a:rPr>
                <a:t>16</a:t>
              </a:r>
              <a:endParaRPr sz="637">
                <a:latin typeface="Arial"/>
                <a:cs typeface="Arial"/>
              </a:endParaRPr>
            </a:p>
          </p:txBody>
        </p:sp>
        <p:sp>
          <p:nvSpPr>
            <p:cNvPr id="65" name="object 65"/>
            <p:cNvSpPr txBox="1"/>
            <p:nvPr/>
          </p:nvSpPr>
          <p:spPr>
            <a:xfrm>
              <a:off x="3023063" y="4911881"/>
              <a:ext cx="344094" cy="121197"/>
            </a:xfrm>
            <a:prstGeom prst="rect">
              <a:avLst/>
            </a:prstGeom>
          </p:spPr>
          <p:txBody>
            <a:bodyPr vert="horz" wrap="square" lIns="0" tIns="7701" rIns="0" bIns="0" rtlCol="0">
              <a:spAutoFit/>
            </a:bodyPr>
            <a:lstStyle/>
            <a:p>
              <a:pPr marL="6350">
                <a:spcBef>
                  <a:spcPts val="61"/>
                </a:spcBef>
                <a:tabLst>
                  <a:tab pos="222250" algn="l"/>
                </a:tabLst>
              </a:pPr>
              <a:r>
                <a:rPr sz="637" spc="-30">
                  <a:solidFill>
                    <a:srgbClr val="22346A"/>
                  </a:solidFill>
                  <a:latin typeface="Arial"/>
                  <a:cs typeface="Arial"/>
                </a:rPr>
                <a:t>6</a:t>
              </a:r>
              <a:r>
                <a:rPr sz="637">
                  <a:solidFill>
                    <a:srgbClr val="22346A"/>
                  </a:solidFill>
                  <a:latin typeface="Arial"/>
                  <a:cs typeface="Arial"/>
                </a:rPr>
                <a:t>	</a:t>
              </a:r>
              <a:r>
                <a:rPr sz="637" spc="-30">
                  <a:solidFill>
                    <a:srgbClr val="22346A"/>
                  </a:solidFill>
                  <a:latin typeface="Arial"/>
                  <a:cs typeface="Arial"/>
                </a:rPr>
                <a:t>8</a:t>
              </a:r>
              <a:endParaRPr sz="637">
                <a:latin typeface="Arial"/>
                <a:cs typeface="Arial"/>
              </a:endParaRPr>
            </a:p>
          </p:txBody>
        </p:sp>
        <p:sp>
          <p:nvSpPr>
            <p:cNvPr id="66" name="object 66"/>
            <p:cNvSpPr txBox="1"/>
            <p:nvPr/>
          </p:nvSpPr>
          <p:spPr>
            <a:xfrm>
              <a:off x="2788366" y="4911881"/>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4</a:t>
              </a:r>
              <a:endParaRPr sz="637">
                <a:latin typeface="Arial"/>
                <a:cs typeface="Arial"/>
              </a:endParaRPr>
            </a:p>
          </p:txBody>
        </p:sp>
        <p:sp>
          <p:nvSpPr>
            <p:cNvPr id="67" name="object 67"/>
            <p:cNvSpPr txBox="1"/>
            <p:nvPr/>
          </p:nvSpPr>
          <p:spPr>
            <a:xfrm>
              <a:off x="1956519" y="2998135"/>
              <a:ext cx="153888" cy="1871149"/>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18">
                  <a:solidFill>
                    <a:srgbClr val="22346A"/>
                  </a:solidFill>
                  <a:latin typeface="Arial"/>
                  <a:cs typeface="Arial"/>
                </a:rPr>
                <a:t> </a:t>
              </a:r>
              <a:r>
                <a:rPr sz="1000" b="1">
                  <a:solidFill>
                    <a:srgbClr val="22346A"/>
                  </a:solidFill>
                  <a:latin typeface="Arial"/>
                  <a:cs typeface="Arial"/>
                </a:rPr>
                <a:t>%</a:t>
              </a:r>
              <a:r>
                <a:rPr sz="1000" b="1" spc="18">
                  <a:solidFill>
                    <a:srgbClr val="22346A"/>
                  </a:solidFill>
                  <a:latin typeface="Arial"/>
                  <a:cs typeface="Arial"/>
                </a:rPr>
                <a:t> </a:t>
              </a:r>
              <a:r>
                <a:rPr sz="1000" b="1">
                  <a:solidFill>
                    <a:srgbClr val="22346A"/>
                  </a:solidFill>
                  <a:latin typeface="Arial"/>
                  <a:cs typeface="Arial"/>
                </a:rPr>
                <a:t>(95%</a:t>
              </a:r>
              <a:r>
                <a:rPr sz="1000" b="1" spc="15">
                  <a:solidFill>
                    <a:srgbClr val="22346A"/>
                  </a:solidFill>
                  <a:latin typeface="Arial"/>
                  <a:cs typeface="Arial"/>
                </a:rPr>
                <a:t> </a:t>
              </a:r>
              <a:r>
                <a:rPr sz="1000" b="1" spc="-15">
                  <a:solidFill>
                    <a:srgbClr val="22346A"/>
                  </a:solidFill>
                  <a:latin typeface="Arial"/>
                  <a:cs typeface="Arial"/>
                </a:rPr>
                <a:t>CI)</a:t>
              </a:r>
              <a:endParaRPr sz="1000">
                <a:latin typeface="Arial"/>
                <a:cs typeface="Arial"/>
              </a:endParaRPr>
            </a:p>
          </p:txBody>
        </p:sp>
        <p:sp>
          <p:nvSpPr>
            <p:cNvPr id="68" name="object 68"/>
            <p:cNvSpPr txBox="1"/>
            <p:nvPr/>
          </p:nvSpPr>
          <p:spPr>
            <a:xfrm>
              <a:off x="4312406" y="3664728"/>
              <a:ext cx="455146" cy="256331"/>
            </a:xfrm>
            <a:prstGeom prst="rect">
              <a:avLst/>
            </a:prstGeom>
          </p:spPr>
          <p:txBody>
            <a:bodyPr vert="horz" wrap="square" lIns="0" tIns="10012" rIns="0" bIns="0" rtlCol="0">
              <a:spAutoFit/>
            </a:bodyPr>
            <a:lstStyle/>
            <a:p>
              <a:pPr marL="7701">
                <a:spcBef>
                  <a:spcPts val="79"/>
                </a:spcBef>
              </a:pPr>
              <a:r>
                <a:rPr sz="1600" b="1" spc="-12">
                  <a:solidFill>
                    <a:srgbClr val="B0059E"/>
                  </a:solidFill>
                  <a:latin typeface="Arial"/>
                  <a:cs typeface="Arial"/>
                </a:rPr>
                <a:t>54,0</a:t>
              </a:r>
              <a:endParaRPr sz="1600">
                <a:latin typeface="Arial"/>
                <a:cs typeface="Arial"/>
              </a:endParaRPr>
            </a:p>
          </p:txBody>
        </p:sp>
        <p:sp>
          <p:nvSpPr>
            <p:cNvPr id="69" name="object 69"/>
            <p:cNvSpPr txBox="1"/>
            <p:nvPr/>
          </p:nvSpPr>
          <p:spPr>
            <a:xfrm>
              <a:off x="4312406" y="4348134"/>
              <a:ext cx="455146" cy="256331"/>
            </a:xfrm>
            <a:prstGeom prst="rect">
              <a:avLst/>
            </a:prstGeom>
          </p:spPr>
          <p:txBody>
            <a:bodyPr vert="horz" wrap="square" lIns="0" tIns="10012" rIns="0" bIns="0" rtlCol="0">
              <a:spAutoFit/>
            </a:bodyPr>
            <a:lstStyle/>
            <a:p>
              <a:pPr marL="7701">
                <a:spcBef>
                  <a:spcPts val="79"/>
                </a:spcBef>
              </a:pPr>
              <a:r>
                <a:rPr sz="1600" b="1" spc="-12">
                  <a:solidFill>
                    <a:srgbClr val="A3A3A3"/>
                  </a:solidFill>
                  <a:latin typeface="Arial"/>
                  <a:cs typeface="Arial"/>
                </a:rPr>
                <a:t>18,0</a:t>
              </a:r>
              <a:endParaRPr sz="1600">
                <a:latin typeface="Arial"/>
                <a:cs typeface="Arial"/>
              </a:endParaRPr>
            </a:p>
          </p:txBody>
        </p:sp>
      </p:grpSp>
      <p:sp>
        <p:nvSpPr>
          <p:cNvPr id="88" name="object 88"/>
          <p:cNvSpPr txBox="1"/>
          <p:nvPr/>
        </p:nvSpPr>
        <p:spPr>
          <a:xfrm>
            <a:off x="1703919" y="5046830"/>
            <a:ext cx="1395755" cy="326060"/>
          </a:xfrm>
          <a:prstGeom prst="rect">
            <a:avLst/>
          </a:prstGeom>
        </p:spPr>
        <p:txBody>
          <a:bodyPr vert="horz" wrap="square" lIns="0" tIns="6931" rIns="0" bIns="0" rtlCol="0">
            <a:spAutoFit/>
          </a:bodyPr>
          <a:lstStyle/>
          <a:p>
            <a:pPr marL="22719" marR="18483" indent="-770">
              <a:lnSpc>
                <a:spcPct val="101800"/>
              </a:lnSpc>
              <a:spcBef>
                <a:spcPts val="55"/>
              </a:spcBef>
            </a:pPr>
            <a:r>
              <a:rPr sz="1050">
                <a:solidFill>
                  <a:srgbClr val="22346A"/>
                </a:solidFill>
                <a:latin typeface="Arial"/>
                <a:cs typeface="Arial"/>
              </a:rPr>
              <a:t>de</a:t>
            </a:r>
            <a:r>
              <a:rPr sz="1050" spc="24">
                <a:solidFill>
                  <a:srgbClr val="22346A"/>
                </a:solidFill>
                <a:latin typeface="Arial"/>
                <a:cs typeface="Arial"/>
              </a:rPr>
              <a:t> </a:t>
            </a:r>
            <a:r>
              <a:rPr sz="1050">
                <a:solidFill>
                  <a:srgbClr val="22346A"/>
                </a:solidFill>
                <a:latin typeface="Arial"/>
                <a:cs typeface="Arial"/>
              </a:rPr>
              <a:t>los</a:t>
            </a:r>
            <a:r>
              <a:rPr sz="1050" spc="24">
                <a:solidFill>
                  <a:srgbClr val="22346A"/>
                </a:solidFill>
                <a:latin typeface="Arial"/>
                <a:cs typeface="Arial"/>
              </a:rPr>
              <a:t> </a:t>
            </a:r>
            <a:r>
              <a:rPr sz="1050" spc="-6" err="1">
                <a:solidFill>
                  <a:srgbClr val="22346A"/>
                </a:solidFill>
                <a:latin typeface="Arial"/>
                <a:cs typeface="Arial"/>
              </a:rPr>
              <a:t>pacientes</a:t>
            </a:r>
            <a:r>
              <a:rPr sz="1050" spc="-6">
                <a:solidFill>
                  <a:srgbClr val="22346A"/>
                </a:solidFill>
                <a:latin typeface="Arial"/>
                <a:cs typeface="Arial"/>
              </a:rPr>
              <a:t> </a:t>
            </a:r>
            <a:r>
              <a:rPr lang="es-ES" sz="1050">
                <a:solidFill>
                  <a:srgbClr val="22346A"/>
                </a:solidFill>
                <a:latin typeface="Arial"/>
                <a:cs typeface="Arial"/>
              </a:rPr>
              <a:t>alcanzaron</a:t>
            </a:r>
            <a:r>
              <a:rPr sz="1050" spc="61">
                <a:solidFill>
                  <a:srgbClr val="22346A"/>
                </a:solidFill>
                <a:latin typeface="Arial"/>
                <a:cs typeface="Arial"/>
              </a:rPr>
              <a:t> </a:t>
            </a:r>
            <a:r>
              <a:rPr sz="1050">
                <a:solidFill>
                  <a:srgbClr val="22346A"/>
                </a:solidFill>
                <a:latin typeface="Arial"/>
                <a:cs typeface="Arial"/>
              </a:rPr>
              <a:t>EASI</a:t>
            </a:r>
            <a:r>
              <a:rPr sz="1050" spc="69">
                <a:solidFill>
                  <a:srgbClr val="22346A"/>
                </a:solidFill>
                <a:latin typeface="Arial"/>
                <a:cs typeface="Arial"/>
              </a:rPr>
              <a:t> </a:t>
            </a:r>
            <a:r>
              <a:rPr sz="1050" spc="-15">
                <a:solidFill>
                  <a:srgbClr val="22346A"/>
                </a:solidFill>
                <a:latin typeface="Arial"/>
                <a:cs typeface="Arial"/>
              </a:rPr>
              <a:t>≤7</a:t>
            </a:r>
            <a:r>
              <a:rPr sz="1050" spc="-9" baseline="32407">
                <a:solidFill>
                  <a:srgbClr val="22346A"/>
                </a:solidFill>
                <a:latin typeface="Arial"/>
                <a:cs typeface="Arial"/>
              </a:rPr>
              <a:t>1</a:t>
            </a:r>
            <a:endParaRPr sz="1050" baseline="32407">
              <a:latin typeface="Arial"/>
              <a:cs typeface="Arial"/>
            </a:endParaRPr>
          </a:p>
        </p:txBody>
      </p:sp>
      <p:sp>
        <p:nvSpPr>
          <p:cNvPr id="91" name="object 91"/>
          <p:cNvSpPr txBox="1"/>
          <p:nvPr/>
        </p:nvSpPr>
        <p:spPr>
          <a:xfrm>
            <a:off x="727605" y="1207705"/>
            <a:ext cx="8297862" cy="493222"/>
          </a:xfrm>
          <a:prstGeom prst="rect">
            <a:avLst/>
          </a:prstGeom>
        </p:spPr>
        <p:txBody>
          <a:bodyPr vert="horz" wrap="square" lIns="0" tIns="6931" rIns="0" bIns="0" rtlCol="0">
            <a:spAutoFit/>
          </a:bodyPr>
          <a:lstStyle/>
          <a:p>
            <a:pPr marL="23104" marR="441283" algn="ctr">
              <a:lnSpc>
                <a:spcPct val="101800"/>
              </a:lnSpc>
              <a:spcBef>
                <a:spcPts val="55"/>
              </a:spcBef>
            </a:pPr>
            <a:r>
              <a:rPr sz="1600" b="1">
                <a:solidFill>
                  <a:srgbClr val="7A45B8"/>
                </a:solidFill>
                <a:latin typeface="Arial"/>
                <a:cs typeface="Arial"/>
              </a:rPr>
              <a:t>Más</a:t>
            </a:r>
            <a:r>
              <a:rPr sz="1600" b="1" spc="30">
                <a:solidFill>
                  <a:srgbClr val="7A45B8"/>
                </a:solidFill>
                <a:latin typeface="Arial"/>
                <a:cs typeface="Arial"/>
              </a:rPr>
              <a:t> </a:t>
            </a:r>
            <a:r>
              <a:rPr sz="1600" b="1">
                <a:solidFill>
                  <a:srgbClr val="7A45B8"/>
                </a:solidFill>
                <a:latin typeface="Arial"/>
                <a:cs typeface="Arial"/>
              </a:rPr>
              <a:t>del</a:t>
            </a:r>
            <a:r>
              <a:rPr sz="1600" b="1" spc="33">
                <a:solidFill>
                  <a:srgbClr val="7A45B8"/>
                </a:solidFill>
                <a:latin typeface="Arial"/>
                <a:cs typeface="Arial"/>
              </a:rPr>
              <a:t> </a:t>
            </a:r>
            <a:r>
              <a:rPr sz="1600" b="1">
                <a:solidFill>
                  <a:srgbClr val="7A45B8"/>
                </a:solidFill>
                <a:latin typeface="Arial"/>
                <a:cs typeface="Arial"/>
              </a:rPr>
              <a:t>50%</a:t>
            </a:r>
            <a:r>
              <a:rPr sz="1600" b="1" spc="36">
                <a:solidFill>
                  <a:srgbClr val="7A45B8"/>
                </a:solidFill>
                <a:latin typeface="Arial"/>
                <a:cs typeface="Arial"/>
              </a:rPr>
              <a:t> </a:t>
            </a:r>
            <a:r>
              <a:rPr sz="1600" b="1">
                <a:solidFill>
                  <a:srgbClr val="7A45B8"/>
                </a:solidFill>
                <a:latin typeface="Arial"/>
                <a:cs typeface="Arial"/>
              </a:rPr>
              <a:t>de</a:t>
            </a:r>
            <a:r>
              <a:rPr sz="1600" b="1" spc="36">
                <a:solidFill>
                  <a:srgbClr val="7A45B8"/>
                </a:solidFill>
                <a:latin typeface="Arial"/>
                <a:cs typeface="Arial"/>
              </a:rPr>
              <a:t> </a:t>
            </a:r>
            <a:r>
              <a:rPr sz="1600" b="1">
                <a:solidFill>
                  <a:srgbClr val="7A45B8"/>
                </a:solidFill>
                <a:latin typeface="Arial"/>
                <a:cs typeface="Arial"/>
              </a:rPr>
              <a:t>los</a:t>
            </a:r>
            <a:r>
              <a:rPr sz="1600" b="1" spc="33">
                <a:solidFill>
                  <a:srgbClr val="7A45B8"/>
                </a:solidFill>
                <a:latin typeface="Arial"/>
                <a:cs typeface="Arial"/>
              </a:rPr>
              <a:t> </a:t>
            </a:r>
            <a:r>
              <a:rPr sz="1600" b="1">
                <a:solidFill>
                  <a:srgbClr val="7A45B8"/>
                </a:solidFill>
                <a:latin typeface="Arial"/>
                <a:cs typeface="Arial"/>
              </a:rPr>
              <a:t>pacientes</a:t>
            </a:r>
            <a:r>
              <a:rPr sz="1600" b="1" spc="36">
                <a:solidFill>
                  <a:srgbClr val="7A45B8"/>
                </a:solidFill>
                <a:latin typeface="Arial"/>
                <a:cs typeface="Arial"/>
              </a:rPr>
              <a:t> </a:t>
            </a:r>
            <a:r>
              <a:rPr sz="1600" b="1">
                <a:solidFill>
                  <a:srgbClr val="7A45B8"/>
                </a:solidFill>
                <a:latin typeface="Arial"/>
                <a:cs typeface="Arial"/>
              </a:rPr>
              <a:t>tratados</a:t>
            </a:r>
            <a:r>
              <a:rPr sz="1600" b="1" spc="36">
                <a:solidFill>
                  <a:srgbClr val="7A45B8"/>
                </a:solidFill>
                <a:latin typeface="Arial"/>
                <a:cs typeface="Arial"/>
              </a:rPr>
              <a:t> </a:t>
            </a:r>
            <a:r>
              <a:rPr sz="1600" b="1">
                <a:solidFill>
                  <a:srgbClr val="7A45B8"/>
                </a:solidFill>
                <a:latin typeface="Arial"/>
                <a:cs typeface="Arial"/>
              </a:rPr>
              <a:t>con</a:t>
            </a:r>
            <a:r>
              <a:rPr sz="1600" b="1" spc="33">
                <a:solidFill>
                  <a:srgbClr val="7A45B8"/>
                </a:solidFill>
                <a:latin typeface="Arial"/>
                <a:cs typeface="Arial"/>
              </a:rPr>
              <a:t> </a:t>
            </a:r>
            <a:r>
              <a:rPr sz="1600" b="1">
                <a:solidFill>
                  <a:srgbClr val="7A45B8"/>
                </a:solidFill>
                <a:latin typeface="Arial"/>
                <a:cs typeface="Arial"/>
              </a:rPr>
              <a:t>LEB</a:t>
            </a:r>
            <a:r>
              <a:rPr sz="1600" b="1" spc="36">
                <a:solidFill>
                  <a:srgbClr val="7A45B8"/>
                </a:solidFill>
                <a:latin typeface="Arial"/>
                <a:cs typeface="Arial"/>
              </a:rPr>
              <a:t> </a:t>
            </a:r>
            <a:r>
              <a:rPr sz="1600" b="1">
                <a:solidFill>
                  <a:srgbClr val="7A45B8"/>
                </a:solidFill>
                <a:latin typeface="Arial"/>
                <a:cs typeface="Arial"/>
              </a:rPr>
              <a:t>250</a:t>
            </a:r>
            <a:r>
              <a:rPr sz="1600" b="1" spc="36">
                <a:solidFill>
                  <a:srgbClr val="7A45B8"/>
                </a:solidFill>
                <a:latin typeface="Arial"/>
                <a:cs typeface="Arial"/>
              </a:rPr>
              <a:t> </a:t>
            </a:r>
            <a:r>
              <a:rPr sz="1600" b="1">
                <a:solidFill>
                  <a:srgbClr val="7A45B8"/>
                </a:solidFill>
                <a:latin typeface="Arial"/>
                <a:cs typeface="Arial"/>
              </a:rPr>
              <a:t>mg</a:t>
            </a:r>
            <a:r>
              <a:rPr sz="1600" b="1" spc="33">
                <a:solidFill>
                  <a:srgbClr val="7A45B8"/>
                </a:solidFill>
                <a:latin typeface="Arial"/>
                <a:cs typeface="Arial"/>
              </a:rPr>
              <a:t> </a:t>
            </a:r>
            <a:r>
              <a:rPr sz="1600" b="1">
                <a:solidFill>
                  <a:srgbClr val="7A45B8"/>
                </a:solidFill>
                <a:latin typeface="Arial"/>
                <a:cs typeface="Arial"/>
              </a:rPr>
              <a:t>C2S</a:t>
            </a:r>
            <a:r>
              <a:rPr sz="1600" b="1" spc="36">
                <a:solidFill>
                  <a:srgbClr val="7A45B8"/>
                </a:solidFill>
                <a:latin typeface="Arial"/>
                <a:cs typeface="Arial"/>
              </a:rPr>
              <a:t> </a:t>
            </a:r>
            <a:r>
              <a:rPr sz="1600" b="1">
                <a:solidFill>
                  <a:srgbClr val="7A45B8"/>
                </a:solidFill>
                <a:latin typeface="Arial"/>
                <a:cs typeface="Arial"/>
              </a:rPr>
              <a:t>en</a:t>
            </a:r>
            <a:r>
              <a:rPr sz="1600" b="1" spc="36">
                <a:solidFill>
                  <a:srgbClr val="7A45B8"/>
                </a:solidFill>
                <a:latin typeface="Arial"/>
                <a:cs typeface="Arial"/>
              </a:rPr>
              <a:t> </a:t>
            </a:r>
            <a:r>
              <a:rPr sz="1600" b="1">
                <a:solidFill>
                  <a:srgbClr val="7A45B8"/>
                </a:solidFill>
                <a:latin typeface="Arial"/>
                <a:cs typeface="Arial"/>
              </a:rPr>
              <a:t>monoterapia</a:t>
            </a:r>
            <a:r>
              <a:rPr sz="1600" b="1" spc="33">
                <a:solidFill>
                  <a:srgbClr val="7A45B8"/>
                </a:solidFill>
                <a:latin typeface="Arial"/>
                <a:cs typeface="Arial"/>
              </a:rPr>
              <a:t> </a:t>
            </a:r>
            <a:r>
              <a:rPr sz="1600" b="1">
                <a:solidFill>
                  <a:srgbClr val="7A45B8"/>
                </a:solidFill>
                <a:latin typeface="Arial"/>
                <a:cs typeface="Arial"/>
              </a:rPr>
              <a:t>durante</a:t>
            </a:r>
            <a:r>
              <a:rPr sz="1600" b="1" spc="36">
                <a:solidFill>
                  <a:srgbClr val="7A45B8"/>
                </a:solidFill>
                <a:latin typeface="Arial"/>
                <a:cs typeface="Arial"/>
              </a:rPr>
              <a:t> </a:t>
            </a:r>
            <a:r>
              <a:rPr sz="1600" b="1">
                <a:solidFill>
                  <a:srgbClr val="7A45B8"/>
                </a:solidFill>
                <a:latin typeface="Arial"/>
                <a:cs typeface="Arial"/>
              </a:rPr>
              <a:t>16</a:t>
            </a:r>
            <a:r>
              <a:rPr sz="1600" b="1" spc="36">
                <a:solidFill>
                  <a:srgbClr val="7A45B8"/>
                </a:solidFill>
                <a:latin typeface="Arial"/>
                <a:cs typeface="Arial"/>
              </a:rPr>
              <a:t> </a:t>
            </a:r>
            <a:r>
              <a:rPr sz="1600" b="1" spc="-6">
                <a:solidFill>
                  <a:srgbClr val="7A45B8"/>
                </a:solidFill>
                <a:latin typeface="Arial"/>
                <a:cs typeface="Arial"/>
              </a:rPr>
              <a:t>semanas </a:t>
            </a:r>
            <a:r>
              <a:rPr sz="1600" b="1">
                <a:solidFill>
                  <a:srgbClr val="7A45B8"/>
                </a:solidFill>
                <a:latin typeface="Arial"/>
                <a:cs typeface="Arial"/>
              </a:rPr>
              <a:t>alcanzaron</a:t>
            </a:r>
            <a:r>
              <a:rPr sz="1600" b="1" spc="45">
                <a:solidFill>
                  <a:srgbClr val="7A45B8"/>
                </a:solidFill>
                <a:latin typeface="Arial"/>
                <a:cs typeface="Arial"/>
              </a:rPr>
              <a:t> </a:t>
            </a:r>
            <a:r>
              <a:rPr sz="1600" b="1">
                <a:solidFill>
                  <a:srgbClr val="7A45B8"/>
                </a:solidFill>
                <a:latin typeface="Arial"/>
                <a:cs typeface="Arial"/>
              </a:rPr>
              <a:t>un</a:t>
            </a:r>
            <a:r>
              <a:rPr sz="1600" b="1" spc="49">
                <a:solidFill>
                  <a:srgbClr val="7A45B8"/>
                </a:solidFill>
                <a:latin typeface="Arial"/>
                <a:cs typeface="Arial"/>
              </a:rPr>
              <a:t> </a:t>
            </a:r>
            <a:r>
              <a:rPr sz="1600" b="1">
                <a:solidFill>
                  <a:srgbClr val="7A45B8"/>
                </a:solidFill>
                <a:latin typeface="Arial"/>
                <a:cs typeface="Arial"/>
              </a:rPr>
              <a:t>EASI</a:t>
            </a:r>
            <a:r>
              <a:rPr sz="1600" b="1" spc="45">
                <a:solidFill>
                  <a:srgbClr val="7A45B8"/>
                </a:solidFill>
                <a:latin typeface="Arial"/>
                <a:cs typeface="Arial"/>
              </a:rPr>
              <a:t> </a:t>
            </a:r>
            <a:r>
              <a:rPr sz="1600" b="1">
                <a:solidFill>
                  <a:srgbClr val="7A45B8"/>
                </a:solidFill>
                <a:latin typeface="Arial"/>
                <a:cs typeface="Arial"/>
              </a:rPr>
              <a:t>que</a:t>
            </a:r>
            <a:r>
              <a:rPr sz="1600" b="1" spc="49">
                <a:solidFill>
                  <a:srgbClr val="7A45B8"/>
                </a:solidFill>
                <a:latin typeface="Arial"/>
                <a:cs typeface="Arial"/>
              </a:rPr>
              <a:t> </a:t>
            </a:r>
            <a:r>
              <a:rPr sz="1600" b="1">
                <a:solidFill>
                  <a:srgbClr val="7A45B8"/>
                </a:solidFill>
                <a:latin typeface="Arial"/>
                <a:cs typeface="Arial"/>
              </a:rPr>
              <a:t>indicaba</a:t>
            </a:r>
            <a:r>
              <a:rPr sz="1600" b="1" spc="45">
                <a:solidFill>
                  <a:srgbClr val="7A45B8"/>
                </a:solidFill>
                <a:latin typeface="Arial"/>
                <a:cs typeface="Arial"/>
              </a:rPr>
              <a:t> </a:t>
            </a:r>
            <a:r>
              <a:rPr sz="1600" b="1">
                <a:solidFill>
                  <a:srgbClr val="7A45B8"/>
                </a:solidFill>
                <a:latin typeface="Arial"/>
                <a:cs typeface="Arial"/>
              </a:rPr>
              <a:t>DA</a:t>
            </a:r>
            <a:r>
              <a:rPr sz="1600" b="1" spc="-9">
                <a:solidFill>
                  <a:srgbClr val="7A45B8"/>
                </a:solidFill>
                <a:latin typeface="Arial"/>
                <a:cs typeface="Arial"/>
              </a:rPr>
              <a:t> </a:t>
            </a:r>
            <a:r>
              <a:rPr sz="1600" b="1" spc="-6">
                <a:solidFill>
                  <a:srgbClr val="7A45B8"/>
                </a:solidFill>
                <a:latin typeface="Arial"/>
                <a:cs typeface="Arial"/>
              </a:rPr>
              <a:t>leve</a:t>
            </a:r>
            <a:r>
              <a:rPr sz="1600" b="1" spc="-9" baseline="32407">
                <a:solidFill>
                  <a:srgbClr val="7A45B8"/>
                </a:solidFill>
                <a:latin typeface="Arial"/>
                <a:cs typeface="Arial"/>
              </a:rPr>
              <a:t>1</a:t>
            </a:r>
            <a:endParaRPr sz="1600" baseline="32407">
              <a:latin typeface="Arial"/>
              <a:cs typeface="Arial"/>
            </a:endParaRPr>
          </a:p>
        </p:txBody>
      </p:sp>
      <p:sp>
        <p:nvSpPr>
          <p:cNvPr id="2" name="CuadroTexto 1">
            <a:extLst>
              <a:ext uri="{FF2B5EF4-FFF2-40B4-BE49-F238E27FC236}">
                <a16:creationId xmlns:a16="http://schemas.microsoft.com/office/drawing/2014/main" id="{5C231ED6-97DF-317F-E364-84E2C742A3A4}"/>
              </a:ext>
            </a:extLst>
          </p:cNvPr>
          <p:cNvSpPr txBox="1"/>
          <p:nvPr/>
        </p:nvSpPr>
        <p:spPr>
          <a:xfrm>
            <a:off x="1434353" y="5904318"/>
            <a:ext cx="9066306" cy="738664"/>
          </a:xfrm>
          <a:prstGeom prst="rect">
            <a:avLst/>
          </a:prstGeom>
          <a:noFill/>
        </p:spPr>
        <p:txBody>
          <a:bodyPr wrap="square">
            <a:spAutoFit/>
          </a:bodyPr>
          <a:lstStyle/>
          <a:p>
            <a:pPr algn="just"/>
            <a:r>
              <a:rPr lang="es-ES" sz="700" b="1" i="0" u="none" strike="noStrike" baseline="0">
                <a:solidFill>
                  <a:schemeClr val="tx2"/>
                </a:solidFill>
                <a:latin typeface="+mn-lt"/>
              </a:rPr>
              <a:t>IC: </a:t>
            </a:r>
            <a:r>
              <a:rPr lang="es-ES" sz="700" b="0" i="0" u="none" strike="noStrike" baseline="0">
                <a:solidFill>
                  <a:schemeClr val="tx2"/>
                </a:solidFill>
                <a:latin typeface="+mn-lt"/>
              </a:rPr>
              <a:t>Intervalo de confianza; </a:t>
            </a:r>
            <a:r>
              <a:rPr lang="es-ES" sz="700" b="1" i="0" u="none" strike="noStrike" baseline="0">
                <a:solidFill>
                  <a:schemeClr val="tx2"/>
                </a:solidFill>
                <a:latin typeface="+mn-lt"/>
              </a:rPr>
              <a:t>EASI: </a:t>
            </a:r>
            <a:r>
              <a:rPr lang="es-ES" sz="700" b="0" i="0" u="none" strike="noStrike" baseline="0">
                <a:solidFill>
                  <a:schemeClr val="tx2"/>
                </a:solidFill>
                <a:latin typeface="+mn-lt"/>
              </a:rPr>
              <a:t>Índice de superficie y gravedad del eczema; </a:t>
            </a:r>
            <a:r>
              <a:rPr lang="es-ES" sz="700" b="1" i="0" u="none" strike="noStrike" baseline="0">
                <a:solidFill>
                  <a:schemeClr val="tx2"/>
                </a:solidFill>
                <a:latin typeface="+mn-lt"/>
              </a:rPr>
              <a:t>LEB: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1" i="0" u="none" strike="noStrike" baseline="0">
                <a:solidFill>
                  <a:schemeClr val="tx2"/>
                </a:solidFill>
                <a:latin typeface="+mn-lt"/>
              </a:rPr>
              <a:t>PBO: </a:t>
            </a:r>
            <a:r>
              <a:rPr lang="es-ES" sz="700" b="0" i="0" u="none" strike="noStrike" baseline="0">
                <a:solidFill>
                  <a:schemeClr val="tx2"/>
                </a:solidFill>
                <a:latin typeface="+mn-lt"/>
              </a:rPr>
              <a:t>Placebo; </a:t>
            </a:r>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a:solidFill>
                  <a:schemeClr val="tx2"/>
                </a:solidFill>
                <a:latin typeface="+mn-lt"/>
              </a:rPr>
              <a:t>S: </a:t>
            </a:r>
            <a:r>
              <a:rPr lang="es-ES" sz="700" b="0" i="0" u="none" strike="noStrike" baseline="0">
                <a:solidFill>
                  <a:schemeClr val="tx2"/>
                </a:solidFill>
                <a:latin typeface="+mn-lt"/>
              </a:rPr>
              <a:t>semana.</a:t>
            </a:r>
          </a:p>
          <a:p>
            <a:pPr algn="just"/>
            <a:r>
              <a:rPr lang="es-ES" sz="700" b="0" i="0" u="none" strike="noStrike" baseline="0">
                <a:solidFill>
                  <a:schemeClr val="tx2"/>
                </a:solidFill>
                <a:latin typeface="+mn-lt"/>
              </a:rPr>
              <a:t>*</a:t>
            </a:r>
            <a:r>
              <a:rPr lang="es-ES" sz="700" b="0" i="1" u="none" strike="noStrike" baseline="0">
                <a:solidFill>
                  <a:schemeClr val="tx2"/>
                </a:solidFill>
                <a:latin typeface="+mn-lt"/>
              </a:rPr>
              <a:t>p</a:t>
            </a:r>
            <a:r>
              <a:rPr lang="es-ES" sz="700" b="0" i="0" u="none" strike="noStrike" baseline="0">
                <a:solidFill>
                  <a:schemeClr val="tx2"/>
                </a:solidFill>
                <a:latin typeface="+mn-lt"/>
              </a:rPr>
              <a:t>&lt;0,05; **</a:t>
            </a:r>
            <a:r>
              <a:rPr lang="es-ES" sz="700" b="0" i="1" u="none" strike="noStrike" baseline="0">
                <a:solidFill>
                  <a:schemeClr val="tx2"/>
                </a:solidFill>
                <a:latin typeface="+mn-lt"/>
              </a:rPr>
              <a:t>p</a:t>
            </a:r>
            <a:r>
              <a:rPr lang="es-ES" sz="700" b="0" i="0" u="none" strike="noStrike" baseline="0">
                <a:solidFill>
                  <a:schemeClr val="tx2"/>
                </a:solidFill>
                <a:latin typeface="+mn-lt"/>
              </a:rPr>
              <a:t>&lt;0,01; ***</a:t>
            </a:r>
            <a:r>
              <a:rPr lang="es-ES" sz="700" b="0" i="1" u="none" strike="noStrike" baseline="0">
                <a:solidFill>
                  <a:schemeClr val="tx2"/>
                </a:solidFill>
                <a:latin typeface="+mn-lt"/>
              </a:rPr>
              <a:t>p</a:t>
            </a:r>
            <a:r>
              <a:rPr lang="es-ES" sz="700" b="0" i="0" u="none" strike="noStrike" baseline="0">
                <a:solidFill>
                  <a:schemeClr val="tx2"/>
                </a:solidFill>
                <a:latin typeface="+mn-lt"/>
              </a:rPr>
              <a:t>&lt;0,001 </a:t>
            </a:r>
            <a:r>
              <a:rPr lang="es-ES" sz="700" b="0" i="1" u="none" strike="noStrike" baseline="0">
                <a:solidFill>
                  <a:schemeClr val="tx2"/>
                </a:solidFill>
                <a:latin typeface="+mn-lt"/>
              </a:rPr>
              <a:t>vs. </a:t>
            </a:r>
            <a:r>
              <a:rPr lang="es-ES" sz="700" b="0" i="0" u="none" strike="noStrike" baseline="0">
                <a:solidFill>
                  <a:schemeClr val="tx2"/>
                </a:solidFill>
                <a:latin typeface="+mn-lt"/>
              </a:rPr>
              <a:t>PBO, calculado por el test de Cochran-Mantel-</a:t>
            </a:r>
            <a:r>
              <a:rPr lang="es-ES" sz="700" b="0" i="0" u="none" strike="noStrike" baseline="0" err="1">
                <a:solidFill>
                  <a:schemeClr val="tx2"/>
                </a:solidFill>
                <a:latin typeface="+mn-lt"/>
              </a:rPr>
              <a:t>Haenszel</a:t>
            </a:r>
            <a:r>
              <a:rPr lang="es-ES" sz="700" b="0" i="0" u="none" strike="noStrike" baseline="0">
                <a:solidFill>
                  <a:schemeClr val="tx2"/>
                </a:solidFill>
                <a:latin typeface="+mn-lt"/>
              </a:rPr>
              <a:t> (CMH) y ajustado por región geográfica (USA </a:t>
            </a:r>
            <a:r>
              <a:rPr lang="es-ES" sz="700" b="0" i="1" u="none" strike="noStrike" baseline="0">
                <a:solidFill>
                  <a:schemeClr val="tx2"/>
                </a:solidFill>
                <a:latin typeface="+mn-lt"/>
              </a:rPr>
              <a:t>vs. </a:t>
            </a:r>
            <a:r>
              <a:rPr lang="es-ES" sz="700" b="0" i="0" u="none" strike="noStrike" baseline="0">
                <a:solidFill>
                  <a:schemeClr val="tx2"/>
                </a:solidFill>
                <a:latin typeface="+mn-lt"/>
              </a:rPr>
              <a:t>EU </a:t>
            </a:r>
            <a:r>
              <a:rPr lang="es-ES" sz="700" b="0" i="1" u="none" strike="noStrike" baseline="0">
                <a:solidFill>
                  <a:schemeClr val="tx2"/>
                </a:solidFill>
                <a:latin typeface="+mn-lt"/>
              </a:rPr>
              <a:t>vs. </a:t>
            </a:r>
            <a:r>
              <a:rPr lang="es-ES" sz="700" b="0" i="0" u="none" strike="noStrike" baseline="0">
                <a:solidFill>
                  <a:schemeClr val="tx2"/>
                </a:solidFill>
                <a:latin typeface="+mn-lt"/>
              </a:rPr>
              <a:t>resto del mundo), grupo de edad (adolescentes [12 </a:t>
            </a:r>
            <a:r>
              <a:rPr lang="es-ES" sz="700" b="0" i="0" u="none" strike="noStrike" baseline="0" err="1">
                <a:solidFill>
                  <a:schemeClr val="tx2"/>
                </a:solidFill>
                <a:latin typeface="+mn-lt"/>
              </a:rPr>
              <a:t>to</a:t>
            </a:r>
            <a:r>
              <a:rPr lang="es-ES" sz="700" b="0" i="0" u="none" strike="noStrike" baseline="0">
                <a:solidFill>
                  <a:schemeClr val="tx2"/>
                </a:solidFill>
                <a:latin typeface="+mn-lt"/>
              </a:rPr>
              <a:t> &lt;18], adultos ≥18), y estudio (ADv1 </a:t>
            </a:r>
            <a:r>
              <a:rPr lang="es-ES" sz="700" b="0" i="1" u="none" strike="noStrike" baseline="0">
                <a:solidFill>
                  <a:schemeClr val="tx2"/>
                </a:solidFill>
                <a:latin typeface="+mn-lt"/>
              </a:rPr>
              <a:t>vs. </a:t>
            </a:r>
            <a:r>
              <a:rPr lang="es-ES" sz="700" b="0" i="0" u="none" strike="noStrike" baseline="0">
                <a:solidFill>
                  <a:schemeClr val="tx2"/>
                </a:solidFill>
                <a:latin typeface="+mn-lt"/>
              </a:rPr>
              <a:t>ADv2)</a:t>
            </a:r>
            <a:r>
              <a:rPr lang="es-ES" sz="700" b="0" i="0" u="none" baseline="30000">
                <a:solidFill>
                  <a:schemeClr val="tx2"/>
                </a:solidFill>
                <a:latin typeface="+mn-lt"/>
              </a:rPr>
              <a:t>1</a:t>
            </a:r>
            <a:r>
              <a:rPr lang="es-ES" sz="700" b="0" i="0" u="none" strike="noStrike" baseline="0">
                <a:solidFill>
                  <a:schemeClr val="tx2"/>
                </a:solidFill>
                <a:latin typeface="+mn-lt"/>
              </a:rPr>
              <a:t>. Los datos que faltaban y los datos después del rescate se imputaron utilizando la imputación de no respondedores (NRI)</a:t>
            </a:r>
            <a:r>
              <a:rPr lang="es-ES" sz="700" b="0" i="0" u="none" strike="noStrike" baseline="30000">
                <a:solidFill>
                  <a:schemeClr val="tx2"/>
                </a:solidFill>
                <a:latin typeface="+mn-lt"/>
              </a:rPr>
              <a:t>1</a:t>
            </a:r>
            <a:r>
              <a:rPr lang="es-ES" sz="700" b="0" i="0" u="none" strike="noStrike" baseline="0">
                <a:solidFill>
                  <a:schemeClr val="tx2"/>
                </a:solidFill>
                <a:latin typeface="+mn-lt"/>
              </a:rPr>
              <a:t>. Los valores p para comparar la proporción de respondedores de LEB frente a PBO se realizaron a partir de la prueba CMH</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 </a:t>
            </a:r>
            <a:r>
              <a:rPr lang="en-US" sz="700" b="0" i="0" u="none" strike="noStrike" baseline="0">
                <a:solidFill>
                  <a:schemeClr val="tx2"/>
                </a:solidFill>
                <a:latin typeface="+mn-lt"/>
              </a:rPr>
              <a:t>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Absolute EASI response achieved by lebrikizumab over 16 weeks in patients with moderate-to-severe atopic dermatitis. EADV Congress; </a:t>
            </a:r>
            <a:r>
              <a:rPr lang="nl-NL" sz="700" b="0" i="0" u="none" strike="noStrike" baseline="0">
                <a:solidFill>
                  <a:schemeClr val="tx2"/>
                </a:solidFill>
                <a:latin typeface="+mn-lt"/>
              </a:rPr>
              <a:t>Amsterdam, Netherlands; September 25 – 28, 2024. Póster número 0657.</a:t>
            </a:r>
            <a:endParaRPr lang="es-ES" sz="700">
              <a:solidFill>
                <a:schemeClr val="tx2"/>
              </a:solidFill>
              <a:latin typeface="+mn-lt"/>
            </a:endParaRPr>
          </a:p>
        </p:txBody>
      </p:sp>
      <p:grpSp>
        <p:nvGrpSpPr>
          <p:cNvPr id="82" name="Grupo 81">
            <a:extLst>
              <a:ext uri="{FF2B5EF4-FFF2-40B4-BE49-F238E27FC236}">
                <a16:creationId xmlns:a16="http://schemas.microsoft.com/office/drawing/2014/main" id="{80CC8B24-6686-66CB-2631-E0FADAEB5FFF}"/>
              </a:ext>
            </a:extLst>
          </p:cNvPr>
          <p:cNvGrpSpPr/>
          <p:nvPr/>
        </p:nvGrpSpPr>
        <p:grpSpPr>
          <a:xfrm>
            <a:off x="87652" y="4535578"/>
            <a:ext cx="1829741" cy="1268647"/>
            <a:chOff x="6218372" y="3785479"/>
            <a:chExt cx="2586636" cy="1793438"/>
          </a:xfrm>
        </p:grpSpPr>
        <p:graphicFrame>
          <p:nvGraphicFramePr>
            <p:cNvPr id="73" name="Gráfico 72">
              <a:extLst>
                <a:ext uri="{FF2B5EF4-FFF2-40B4-BE49-F238E27FC236}">
                  <a16:creationId xmlns:a16="http://schemas.microsoft.com/office/drawing/2014/main" id="{CD18F588-2C08-3DD1-A0CF-161F273E488B}"/>
                </a:ext>
              </a:extLst>
            </p:cNvPr>
            <p:cNvGraphicFramePr/>
            <p:nvPr>
              <p:extLst>
                <p:ext uri="{D42A27DB-BD31-4B8C-83A1-F6EECF244321}">
                  <p14:modId xmlns:p14="http://schemas.microsoft.com/office/powerpoint/2010/main" val="3007308633"/>
                </p:ext>
              </p:extLst>
            </p:nvPr>
          </p:nvGraphicFramePr>
          <p:xfrm>
            <a:off x="6218372" y="3785479"/>
            <a:ext cx="2586636" cy="1793438"/>
          </p:xfrm>
          <a:graphic>
            <a:graphicData uri="http://schemas.openxmlformats.org/drawingml/2006/chart">
              <c:chart xmlns:c="http://schemas.openxmlformats.org/drawingml/2006/chart" xmlns:r="http://schemas.openxmlformats.org/officeDocument/2006/relationships" r:id="rId7"/>
            </a:graphicData>
          </a:graphic>
        </p:graphicFrame>
        <p:sp>
          <p:nvSpPr>
            <p:cNvPr id="74" name="Elipse 73">
              <a:extLst>
                <a:ext uri="{FF2B5EF4-FFF2-40B4-BE49-F238E27FC236}">
                  <a16:creationId xmlns:a16="http://schemas.microsoft.com/office/drawing/2014/main" id="{D6B78619-3D00-00C1-CE09-9E504CA86CFB}"/>
                </a:ext>
              </a:extLst>
            </p:cNvPr>
            <p:cNvSpPr/>
            <p:nvPr/>
          </p:nvSpPr>
          <p:spPr>
            <a:xfrm>
              <a:off x="6937394" y="4061006"/>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object 26">
              <a:extLst>
                <a:ext uri="{FF2B5EF4-FFF2-40B4-BE49-F238E27FC236}">
                  <a16:creationId xmlns:a16="http://schemas.microsoft.com/office/drawing/2014/main" id="{FA1DAF96-B043-6B9E-3892-673912250E09}"/>
                </a:ext>
              </a:extLst>
            </p:cNvPr>
            <p:cNvSpPr txBox="1"/>
            <p:nvPr/>
          </p:nvSpPr>
          <p:spPr>
            <a:xfrm>
              <a:off x="7078831" y="4492477"/>
              <a:ext cx="959510" cy="370750"/>
            </a:xfrm>
            <a:prstGeom prst="rect">
              <a:avLst/>
            </a:prstGeom>
          </p:spPr>
          <p:txBody>
            <a:bodyPr vert="horz" wrap="square" lIns="0" tIns="10012" rIns="0" bIns="0" rtlCol="0">
              <a:spAutoFit/>
            </a:bodyPr>
            <a:lstStyle/>
            <a:p>
              <a:pPr marL="23104" algn="ctr">
                <a:spcBef>
                  <a:spcPts val="79"/>
                </a:spcBef>
              </a:pPr>
              <a:r>
                <a:rPr b="1" spc="-69">
                  <a:solidFill>
                    <a:srgbClr val="FFFFFF"/>
                  </a:solidFill>
                  <a:latin typeface="Arial"/>
                  <a:cs typeface="Arial"/>
                </a:rPr>
                <a:t>5</a:t>
              </a:r>
              <a:r>
                <a:rPr lang="es-ES" b="1" spc="-69">
                  <a:solidFill>
                    <a:srgbClr val="FFFFFF"/>
                  </a:solidFill>
                  <a:latin typeface="Arial"/>
                  <a:cs typeface="Arial"/>
                </a:rPr>
                <a:t>4,0</a:t>
              </a:r>
              <a:r>
                <a:rPr b="1" spc="-82" baseline="30000">
                  <a:solidFill>
                    <a:srgbClr val="FFFFFF"/>
                  </a:solidFill>
                  <a:latin typeface="Arial"/>
                  <a:cs typeface="Arial"/>
                </a:rPr>
                <a:t>%</a:t>
              </a:r>
              <a:endParaRPr baseline="30000">
                <a:latin typeface="Arial"/>
                <a:cs typeface="Arial"/>
              </a:endParaRPr>
            </a:p>
          </p:txBody>
        </p:sp>
      </p:grpSp>
      <p:sp>
        <p:nvSpPr>
          <p:cNvPr id="79" name="object 9">
            <a:extLst>
              <a:ext uri="{FF2B5EF4-FFF2-40B4-BE49-F238E27FC236}">
                <a16:creationId xmlns:a16="http://schemas.microsoft.com/office/drawing/2014/main" id="{13C20FE0-9EA5-9E98-5208-09E106A87F3D}"/>
              </a:ext>
            </a:extLst>
          </p:cNvPr>
          <p:cNvSpPr txBox="1"/>
          <p:nvPr/>
        </p:nvSpPr>
        <p:spPr>
          <a:xfrm>
            <a:off x="4057333" y="1915373"/>
            <a:ext cx="1253047" cy="255164"/>
          </a:xfrm>
          <a:prstGeom prst="rect">
            <a:avLst/>
          </a:prstGeom>
        </p:spPr>
        <p:txBody>
          <a:bodyPr vert="horz" wrap="square" lIns="0" tIns="8856" rIns="0" bIns="0" rtlCol="0">
            <a:spAutoFit/>
          </a:bodyPr>
          <a:lstStyle/>
          <a:p>
            <a:pPr marL="7701" algn="ctr">
              <a:spcBef>
                <a:spcPts val="69"/>
              </a:spcBef>
            </a:pPr>
            <a:r>
              <a:rPr sz="1600" b="1">
                <a:solidFill>
                  <a:srgbClr val="7A45B8"/>
                </a:solidFill>
                <a:latin typeface="Arial"/>
                <a:cs typeface="Arial"/>
              </a:rPr>
              <a:t>EASI </a:t>
            </a:r>
            <a:r>
              <a:rPr sz="1600" b="1" spc="-15">
                <a:solidFill>
                  <a:srgbClr val="7A45B8"/>
                </a:solidFill>
                <a:latin typeface="Arial"/>
                <a:cs typeface="Arial"/>
              </a:rPr>
              <a:t>≤</a:t>
            </a:r>
            <a:r>
              <a:rPr lang="es-ES" sz="1600" b="1" spc="-15">
                <a:solidFill>
                  <a:srgbClr val="7A45B8"/>
                </a:solidFill>
                <a:latin typeface="Arial"/>
                <a:cs typeface="Arial"/>
              </a:rPr>
              <a:t>5</a:t>
            </a:r>
            <a:endParaRPr sz="1600">
              <a:latin typeface="Arial"/>
              <a:cs typeface="Arial"/>
            </a:endParaRPr>
          </a:p>
        </p:txBody>
      </p:sp>
      <p:sp>
        <p:nvSpPr>
          <p:cNvPr id="80" name="object 9">
            <a:extLst>
              <a:ext uri="{FF2B5EF4-FFF2-40B4-BE49-F238E27FC236}">
                <a16:creationId xmlns:a16="http://schemas.microsoft.com/office/drawing/2014/main" id="{1A2E0319-DA8A-AC65-16B7-AEEBA70B5FD8}"/>
              </a:ext>
            </a:extLst>
          </p:cNvPr>
          <p:cNvSpPr txBox="1"/>
          <p:nvPr/>
        </p:nvSpPr>
        <p:spPr>
          <a:xfrm>
            <a:off x="6870912" y="1915373"/>
            <a:ext cx="1253047" cy="255164"/>
          </a:xfrm>
          <a:prstGeom prst="rect">
            <a:avLst/>
          </a:prstGeom>
        </p:spPr>
        <p:txBody>
          <a:bodyPr vert="horz" wrap="square" lIns="0" tIns="8856" rIns="0" bIns="0" rtlCol="0">
            <a:spAutoFit/>
          </a:bodyPr>
          <a:lstStyle/>
          <a:p>
            <a:pPr marL="7701" algn="ctr">
              <a:spcBef>
                <a:spcPts val="69"/>
              </a:spcBef>
            </a:pPr>
            <a:r>
              <a:rPr sz="1600" b="1">
                <a:solidFill>
                  <a:srgbClr val="7A45B8"/>
                </a:solidFill>
                <a:latin typeface="Arial"/>
                <a:cs typeface="Arial"/>
              </a:rPr>
              <a:t>EASI </a:t>
            </a:r>
            <a:r>
              <a:rPr sz="1600" b="1" spc="-15">
                <a:solidFill>
                  <a:srgbClr val="7A45B8"/>
                </a:solidFill>
                <a:latin typeface="Arial"/>
                <a:cs typeface="Arial"/>
              </a:rPr>
              <a:t>≤</a:t>
            </a:r>
            <a:r>
              <a:rPr lang="es-ES" sz="1600" b="1" spc="-15">
                <a:solidFill>
                  <a:srgbClr val="7A45B8"/>
                </a:solidFill>
                <a:latin typeface="Arial"/>
                <a:cs typeface="Arial"/>
              </a:rPr>
              <a:t>3</a:t>
            </a:r>
            <a:endParaRPr sz="1600">
              <a:latin typeface="Arial"/>
              <a:cs typeface="Arial"/>
            </a:endParaRPr>
          </a:p>
        </p:txBody>
      </p:sp>
      <p:sp>
        <p:nvSpPr>
          <p:cNvPr id="81" name="object 9">
            <a:extLst>
              <a:ext uri="{FF2B5EF4-FFF2-40B4-BE49-F238E27FC236}">
                <a16:creationId xmlns:a16="http://schemas.microsoft.com/office/drawing/2014/main" id="{4EF2CD2A-C943-DD20-5606-92444E8DF50C}"/>
              </a:ext>
            </a:extLst>
          </p:cNvPr>
          <p:cNvSpPr txBox="1"/>
          <p:nvPr/>
        </p:nvSpPr>
        <p:spPr>
          <a:xfrm>
            <a:off x="9684492" y="1915373"/>
            <a:ext cx="1253047" cy="255164"/>
          </a:xfrm>
          <a:prstGeom prst="rect">
            <a:avLst/>
          </a:prstGeom>
        </p:spPr>
        <p:txBody>
          <a:bodyPr vert="horz" wrap="square" lIns="0" tIns="8856" rIns="0" bIns="0" rtlCol="0">
            <a:spAutoFit/>
          </a:bodyPr>
          <a:lstStyle/>
          <a:p>
            <a:pPr marL="7701" algn="ctr">
              <a:spcBef>
                <a:spcPts val="69"/>
              </a:spcBef>
            </a:pPr>
            <a:r>
              <a:rPr sz="1600" b="1">
                <a:solidFill>
                  <a:srgbClr val="7A45B8"/>
                </a:solidFill>
                <a:latin typeface="Arial"/>
                <a:cs typeface="Arial"/>
              </a:rPr>
              <a:t>EASI </a:t>
            </a:r>
            <a:r>
              <a:rPr sz="1600" b="1" spc="-15">
                <a:solidFill>
                  <a:srgbClr val="7A45B8"/>
                </a:solidFill>
                <a:latin typeface="Arial"/>
                <a:cs typeface="Arial"/>
              </a:rPr>
              <a:t>≤</a:t>
            </a:r>
            <a:r>
              <a:rPr lang="es-ES" sz="1600" b="1" spc="-15">
                <a:solidFill>
                  <a:srgbClr val="7A45B8"/>
                </a:solidFill>
                <a:latin typeface="Arial"/>
                <a:cs typeface="Arial"/>
              </a:rPr>
              <a:t>1</a:t>
            </a:r>
            <a:endParaRPr sz="1600">
              <a:latin typeface="Arial"/>
              <a:cs typeface="Arial"/>
            </a:endParaRPr>
          </a:p>
        </p:txBody>
      </p:sp>
      <p:sp>
        <p:nvSpPr>
          <p:cNvPr id="92" name="object 88">
            <a:extLst>
              <a:ext uri="{FF2B5EF4-FFF2-40B4-BE49-F238E27FC236}">
                <a16:creationId xmlns:a16="http://schemas.microsoft.com/office/drawing/2014/main" id="{A94FD640-60BF-9C5E-B607-EBBBD510BF3D}"/>
              </a:ext>
            </a:extLst>
          </p:cNvPr>
          <p:cNvSpPr txBox="1"/>
          <p:nvPr/>
        </p:nvSpPr>
        <p:spPr>
          <a:xfrm>
            <a:off x="4535045" y="4972185"/>
            <a:ext cx="1395755" cy="326060"/>
          </a:xfrm>
          <a:prstGeom prst="rect">
            <a:avLst/>
          </a:prstGeom>
        </p:spPr>
        <p:txBody>
          <a:bodyPr vert="horz" wrap="square" lIns="0" tIns="6931" rIns="0" bIns="0" rtlCol="0">
            <a:spAutoFit/>
          </a:bodyPr>
          <a:lstStyle/>
          <a:p>
            <a:pPr marL="22719" marR="18483" indent="-770">
              <a:lnSpc>
                <a:spcPct val="101800"/>
              </a:lnSpc>
              <a:spcBef>
                <a:spcPts val="55"/>
              </a:spcBef>
            </a:pPr>
            <a:r>
              <a:rPr sz="1050">
                <a:solidFill>
                  <a:srgbClr val="22346A"/>
                </a:solidFill>
                <a:latin typeface="Arial"/>
                <a:cs typeface="Arial"/>
              </a:rPr>
              <a:t>de</a:t>
            </a:r>
            <a:r>
              <a:rPr sz="1050" spc="24">
                <a:solidFill>
                  <a:srgbClr val="22346A"/>
                </a:solidFill>
                <a:latin typeface="Arial"/>
                <a:cs typeface="Arial"/>
              </a:rPr>
              <a:t> </a:t>
            </a:r>
            <a:r>
              <a:rPr sz="1050">
                <a:solidFill>
                  <a:srgbClr val="22346A"/>
                </a:solidFill>
                <a:latin typeface="Arial"/>
                <a:cs typeface="Arial"/>
              </a:rPr>
              <a:t>los</a:t>
            </a:r>
            <a:r>
              <a:rPr sz="1050" spc="24">
                <a:solidFill>
                  <a:srgbClr val="22346A"/>
                </a:solidFill>
                <a:latin typeface="Arial"/>
                <a:cs typeface="Arial"/>
              </a:rPr>
              <a:t> </a:t>
            </a:r>
            <a:r>
              <a:rPr sz="1050" spc="-6" err="1">
                <a:solidFill>
                  <a:srgbClr val="22346A"/>
                </a:solidFill>
                <a:latin typeface="Arial"/>
                <a:cs typeface="Arial"/>
              </a:rPr>
              <a:t>pacientes</a:t>
            </a:r>
            <a:r>
              <a:rPr sz="1050" spc="-6">
                <a:solidFill>
                  <a:srgbClr val="22346A"/>
                </a:solidFill>
                <a:latin typeface="Arial"/>
                <a:cs typeface="Arial"/>
              </a:rPr>
              <a:t> </a:t>
            </a:r>
            <a:r>
              <a:rPr lang="es-ES" sz="1050">
                <a:solidFill>
                  <a:srgbClr val="22346A"/>
                </a:solidFill>
                <a:latin typeface="Arial"/>
                <a:cs typeface="Arial"/>
              </a:rPr>
              <a:t>alcanzaron</a:t>
            </a:r>
            <a:r>
              <a:rPr sz="1050" spc="61">
                <a:solidFill>
                  <a:srgbClr val="22346A"/>
                </a:solidFill>
                <a:latin typeface="Arial"/>
                <a:cs typeface="Arial"/>
              </a:rPr>
              <a:t> </a:t>
            </a:r>
            <a:r>
              <a:rPr sz="1050">
                <a:solidFill>
                  <a:srgbClr val="22346A"/>
                </a:solidFill>
                <a:latin typeface="Arial"/>
                <a:cs typeface="Arial"/>
              </a:rPr>
              <a:t>EASI</a:t>
            </a:r>
            <a:r>
              <a:rPr sz="1050" spc="69">
                <a:solidFill>
                  <a:srgbClr val="22346A"/>
                </a:solidFill>
                <a:latin typeface="Arial"/>
                <a:cs typeface="Arial"/>
              </a:rPr>
              <a:t> </a:t>
            </a:r>
            <a:r>
              <a:rPr sz="1050" spc="-15">
                <a:solidFill>
                  <a:srgbClr val="22346A"/>
                </a:solidFill>
                <a:latin typeface="Arial"/>
                <a:cs typeface="Arial"/>
              </a:rPr>
              <a:t>≤</a:t>
            </a:r>
            <a:r>
              <a:rPr lang="es-ES" sz="1050" spc="-15">
                <a:solidFill>
                  <a:srgbClr val="22346A"/>
                </a:solidFill>
                <a:latin typeface="Arial"/>
                <a:cs typeface="Arial"/>
              </a:rPr>
              <a:t>5</a:t>
            </a:r>
            <a:r>
              <a:rPr sz="1050" spc="-9" baseline="32407">
                <a:solidFill>
                  <a:srgbClr val="22346A"/>
                </a:solidFill>
                <a:latin typeface="Arial"/>
                <a:cs typeface="Arial"/>
              </a:rPr>
              <a:t>1</a:t>
            </a:r>
            <a:endParaRPr sz="1050" baseline="32407">
              <a:latin typeface="Arial"/>
              <a:cs typeface="Arial"/>
            </a:endParaRPr>
          </a:p>
        </p:txBody>
      </p:sp>
      <p:grpSp>
        <p:nvGrpSpPr>
          <p:cNvPr id="95" name="Grupo 94">
            <a:extLst>
              <a:ext uri="{FF2B5EF4-FFF2-40B4-BE49-F238E27FC236}">
                <a16:creationId xmlns:a16="http://schemas.microsoft.com/office/drawing/2014/main" id="{61B2905B-DB7A-B113-4BD8-9CCB3B6CB448}"/>
              </a:ext>
            </a:extLst>
          </p:cNvPr>
          <p:cNvGrpSpPr/>
          <p:nvPr/>
        </p:nvGrpSpPr>
        <p:grpSpPr>
          <a:xfrm>
            <a:off x="2918778" y="4535578"/>
            <a:ext cx="1829741" cy="1268647"/>
            <a:chOff x="6218372" y="3785479"/>
            <a:chExt cx="2586636" cy="1793438"/>
          </a:xfrm>
        </p:grpSpPr>
        <p:graphicFrame>
          <p:nvGraphicFramePr>
            <p:cNvPr id="96" name="Gráfico 95">
              <a:extLst>
                <a:ext uri="{FF2B5EF4-FFF2-40B4-BE49-F238E27FC236}">
                  <a16:creationId xmlns:a16="http://schemas.microsoft.com/office/drawing/2014/main" id="{B70738B9-2681-CF93-D052-31170A78B03C}"/>
                </a:ext>
              </a:extLst>
            </p:cNvPr>
            <p:cNvGraphicFramePr/>
            <p:nvPr>
              <p:extLst>
                <p:ext uri="{D42A27DB-BD31-4B8C-83A1-F6EECF244321}">
                  <p14:modId xmlns:p14="http://schemas.microsoft.com/office/powerpoint/2010/main" val="2560863418"/>
                </p:ext>
              </p:extLst>
            </p:nvPr>
          </p:nvGraphicFramePr>
          <p:xfrm>
            <a:off x="6218372" y="3785479"/>
            <a:ext cx="2586636" cy="1793438"/>
          </p:xfrm>
          <a:graphic>
            <a:graphicData uri="http://schemas.openxmlformats.org/drawingml/2006/chart">
              <c:chart xmlns:c="http://schemas.openxmlformats.org/drawingml/2006/chart" xmlns:r="http://schemas.openxmlformats.org/officeDocument/2006/relationships" r:id="rId8"/>
            </a:graphicData>
          </a:graphic>
        </p:graphicFrame>
        <p:sp>
          <p:nvSpPr>
            <p:cNvPr id="97" name="Elipse 96">
              <a:extLst>
                <a:ext uri="{FF2B5EF4-FFF2-40B4-BE49-F238E27FC236}">
                  <a16:creationId xmlns:a16="http://schemas.microsoft.com/office/drawing/2014/main" id="{F5BDA2D0-17E4-AE81-2463-EF781A082814}"/>
                </a:ext>
              </a:extLst>
            </p:cNvPr>
            <p:cNvSpPr/>
            <p:nvPr/>
          </p:nvSpPr>
          <p:spPr>
            <a:xfrm>
              <a:off x="6937394" y="4061006"/>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object 26">
              <a:extLst>
                <a:ext uri="{FF2B5EF4-FFF2-40B4-BE49-F238E27FC236}">
                  <a16:creationId xmlns:a16="http://schemas.microsoft.com/office/drawing/2014/main" id="{8013532B-1649-FACF-AAA5-CFAC30903C5A}"/>
                </a:ext>
              </a:extLst>
            </p:cNvPr>
            <p:cNvSpPr txBox="1"/>
            <p:nvPr/>
          </p:nvSpPr>
          <p:spPr>
            <a:xfrm>
              <a:off x="7078832" y="4492477"/>
              <a:ext cx="959511" cy="405875"/>
            </a:xfrm>
            <a:prstGeom prst="rect">
              <a:avLst/>
            </a:prstGeom>
          </p:spPr>
          <p:txBody>
            <a:bodyPr vert="horz" wrap="square" lIns="0" tIns="10012" rIns="0" bIns="0" rtlCol="0">
              <a:spAutoFit/>
            </a:bodyPr>
            <a:lstStyle/>
            <a:p>
              <a:pPr marL="23104" algn="ctr">
                <a:spcBef>
                  <a:spcPts val="79"/>
                </a:spcBef>
              </a:pPr>
              <a:r>
                <a:rPr lang="es-ES" b="1" spc="-69">
                  <a:solidFill>
                    <a:srgbClr val="FFFFFF"/>
                  </a:solidFill>
                  <a:latin typeface="Arial"/>
                  <a:cs typeface="Arial"/>
                </a:rPr>
                <a:t>48,2</a:t>
              </a:r>
              <a:r>
                <a:rPr b="1" spc="-82" baseline="30000">
                  <a:solidFill>
                    <a:srgbClr val="FFFFFF"/>
                  </a:solidFill>
                  <a:latin typeface="Arial"/>
                  <a:cs typeface="Arial"/>
                </a:rPr>
                <a:t>%</a:t>
              </a:r>
              <a:endParaRPr baseline="30000">
                <a:latin typeface="Arial"/>
                <a:cs typeface="Arial"/>
              </a:endParaRPr>
            </a:p>
          </p:txBody>
        </p:sp>
      </p:grpSp>
      <p:sp>
        <p:nvSpPr>
          <p:cNvPr id="99" name="object 88">
            <a:extLst>
              <a:ext uri="{FF2B5EF4-FFF2-40B4-BE49-F238E27FC236}">
                <a16:creationId xmlns:a16="http://schemas.microsoft.com/office/drawing/2014/main" id="{D47F2E3B-8C0B-C95C-D0E4-4ED3038F1299}"/>
              </a:ext>
            </a:extLst>
          </p:cNvPr>
          <p:cNvSpPr txBox="1"/>
          <p:nvPr/>
        </p:nvSpPr>
        <p:spPr>
          <a:xfrm>
            <a:off x="7306716" y="4990846"/>
            <a:ext cx="1395755" cy="326060"/>
          </a:xfrm>
          <a:prstGeom prst="rect">
            <a:avLst/>
          </a:prstGeom>
        </p:spPr>
        <p:txBody>
          <a:bodyPr vert="horz" wrap="square" lIns="0" tIns="6931" rIns="0" bIns="0" rtlCol="0">
            <a:spAutoFit/>
          </a:bodyPr>
          <a:lstStyle/>
          <a:p>
            <a:pPr marL="22719" marR="18483" indent="-770">
              <a:lnSpc>
                <a:spcPct val="101800"/>
              </a:lnSpc>
              <a:spcBef>
                <a:spcPts val="55"/>
              </a:spcBef>
            </a:pPr>
            <a:r>
              <a:rPr sz="1050">
                <a:solidFill>
                  <a:srgbClr val="22346A"/>
                </a:solidFill>
                <a:latin typeface="Arial"/>
                <a:cs typeface="Arial"/>
              </a:rPr>
              <a:t>de</a:t>
            </a:r>
            <a:r>
              <a:rPr sz="1050" spc="24">
                <a:solidFill>
                  <a:srgbClr val="22346A"/>
                </a:solidFill>
                <a:latin typeface="Arial"/>
                <a:cs typeface="Arial"/>
              </a:rPr>
              <a:t> </a:t>
            </a:r>
            <a:r>
              <a:rPr sz="1050">
                <a:solidFill>
                  <a:srgbClr val="22346A"/>
                </a:solidFill>
                <a:latin typeface="Arial"/>
                <a:cs typeface="Arial"/>
              </a:rPr>
              <a:t>los</a:t>
            </a:r>
            <a:r>
              <a:rPr sz="1050" spc="24">
                <a:solidFill>
                  <a:srgbClr val="22346A"/>
                </a:solidFill>
                <a:latin typeface="Arial"/>
                <a:cs typeface="Arial"/>
              </a:rPr>
              <a:t> </a:t>
            </a:r>
            <a:r>
              <a:rPr sz="1050" spc="-6" err="1">
                <a:solidFill>
                  <a:srgbClr val="22346A"/>
                </a:solidFill>
                <a:latin typeface="Arial"/>
                <a:cs typeface="Arial"/>
              </a:rPr>
              <a:t>pacientes</a:t>
            </a:r>
            <a:r>
              <a:rPr sz="1050" spc="-6">
                <a:solidFill>
                  <a:srgbClr val="22346A"/>
                </a:solidFill>
                <a:latin typeface="Arial"/>
                <a:cs typeface="Arial"/>
              </a:rPr>
              <a:t> </a:t>
            </a:r>
            <a:r>
              <a:rPr lang="es-ES" sz="1050">
                <a:solidFill>
                  <a:srgbClr val="22346A"/>
                </a:solidFill>
                <a:latin typeface="Arial"/>
                <a:cs typeface="Arial"/>
              </a:rPr>
              <a:t>alcanzaron</a:t>
            </a:r>
            <a:r>
              <a:rPr sz="1050" spc="61">
                <a:solidFill>
                  <a:srgbClr val="22346A"/>
                </a:solidFill>
                <a:latin typeface="Arial"/>
                <a:cs typeface="Arial"/>
              </a:rPr>
              <a:t> </a:t>
            </a:r>
            <a:r>
              <a:rPr sz="1050">
                <a:solidFill>
                  <a:srgbClr val="22346A"/>
                </a:solidFill>
                <a:latin typeface="Arial"/>
                <a:cs typeface="Arial"/>
              </a:rPr>
              <a:t>EASI</a:t>
            </a:r>
            <a:r>
              <a:rPr sz="1050" spc="69">
                <a:solidFill>
                  <a:srgbClr val="22346A"/>
                </a:solidFill>
                <a:latin typeface="Arial"/>
                <a:cs typeface="Arial"/>
              </a:rPr>
              <a:t> </a:t>
            </a:r>
            <a:r>
              <a:rPr sz="1050" spc="-15">
                <a:solidFill>
                  <a:srgbClr val="22346A"/>
                </a:solidFill>
                <a:latin typeface="Arial"/>
                <a:cs typeface="Arial"/>
              </a:rPr>
              <a:t>≤</a:t>
            </a:r>
            <a:r>
              <a:rPr lang="es-ES" sz="1050" spc="-15">
                <a:solidFill>
                  <a:srgbClr val="22346A"/>
                </a:solidFill>
                <a:latin typeface="Arial"/>
                <a:cs typeface="Arial"/>
              </a:rPr>
              <a:t>3</a:t>
            </a:r>
            <a:r>
              <a:rPr sz="1050" spc="-9" baseline="32407">
                <a:solidFill>
                  <a:srgbClr val="22346A"/>
                </a:solidFill>
                <a:latin typeface="Arial"/>
                <a:cs typeface="Arial"/>
              </a:rPr>
              <a:t>1</a:t>
            </a:r>
            <a:endParaRPr sz="1050" baseline="32407">
              <a:latin typeface="Arial"/>
              <a:cs typeface="Arial"/>
            </a:endParaRPr>
          </a:p>
        </p:txBody>
      </p:sp>
      <p:grpSp>
        <p:nvGrpSpPr>
          <p:cNvPr id="101" name="Grupo 100">
            <a:extLst>
              <a:ext uri="{FF2B5EF4-FFF2-40B4-BE49-F238E27FC236}">
                <a16:creationId xmlns:a16="http://schemas.microsoft.com/office/drawing/2014/main" id="{4CB37F38-D5F8-69A3-165D-4D2A1349B96A}"/>
              </a:ext>
            </a:extLst>
          </p:cNvPr>
          <p:cNvGrpSpPr/>
          <p:nvPr/>
        </p:nvGrpSpPr>
        <p:grpSpPr>
          <a:xfrm>
            <a:off x="5755764" y="4535578"/>
            <a:ext cx="1829741" cy="1268647"/>
            <a:chOff x="6218372" y="3785479"/>
            <a:chExt cx="2586636" cy="1793438"/>
          </a:xfrm>
        </p:grpSpPr>
        <p:graphicFrame>
          <p:nvGraphicFramePr>
            <p:cNvPr id="102" name="Gráfico 101">
              <a:extLst>
                <a:ext uri="{FF2B5EF4-FFF2-40B4-BE49-F238E27FC236}">
                  <a16:creationId xmlns:a16="http://schemas.microsoft.com/office/drawing/2014/main" id="{250631A2-BEEF-67D1-6F1A-85893FCE2B5B}"/>
                </a:ext>
              </a:extLst>
            </p:cNvPr>
            <p:cNvGraphicFramePr/>
            <p:nvPr>
              <p:extLst>
                <p:ext uri="{D42A27DB-BD31-4B8C-83A1-F6EECF244321}">
                  <p14:modId xmlns:p14="http://schemas.microsoft.com/office/powerpoint/2010/main" val="1061134413"/>
                </p:ext>
              </p:extLst>
            </p:nvPr>
          </p:nvGraphicFramePr>
          <p:xfrm>
            <a:off x="6218372" y="3785479"/>
            <a:ext cx="2586636" cy="1793438"/>
          </p:xfrm>
          <a:graphic>
            <a:graphicData uri="http://schemas.openxmlformats.org/drawingml/2006/chart">
              <c:chart xmlns:c="http://schemas.openxmlformats.org/drawingml/2006/chart" xmlns:r="http://schemas.openxmlformats.org/officeDocument/2006/relationships" r:id="rId9"/>
            </a:graphicData>
          </a:graphic>
        </p:graphicFrame>
        <p:sp>
          <p:nvSpPr>
            <p:cNvPr id="103" name="Elipse 102">
              <a:extLst>
                <a:ext uri="{FF2B5EF4-FFF2-40B4-BE49-F238E27FC236}">
                  <a16:creationId xmlns:a16="http://schemas.microsoft.com/office/drawing/2014/main" id="{1404E222-1262-9351-5D12-84A099CDA992}"/>
                </a:ext>
              </a:extLst>
            </p:cNvPr>
            <p:cNvSpPr/>
            <p:nvPr/>
          </p:nvSpPr>
          <p:spPr>
            <a:xfrm>
              <a:off x="6937394" y="4061006"/>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object 26">
              <a:extLst>
                <a:ext uri="{FF2B5EF4-FFF2-40B4-BE49-F238E27FC236}">
                  <a16:creationId xmlns:a16="http://schemas.microsoft.com/office/drawing/2014/main" id="{1FDEB6D3-352D-6B69-7377-31134A37E8AE}"/>
                </a:ext>
              </a:extLst>
            </p:cNvPr>
            <p:cNvSpPr txBox="1"/>
            <p:nvPr/>
          </p:nvSpPr>
          <p:spPr>
            <a:xfrm>
              <a:off x="7078832" y="4492477"/>
              <a:ext cx="959511" cy="405875"/>
            </a:xfrm>
            <a:prstGeom prst="rect">
              <a:avLst/>
            </a:prstGeom>
          </p:spPr>
          <p:txBody>
            <a:bodyPr vert="horz" wrap="square" lIns="0" tIns="10012" rIns="0" bIns="0" rtlCol="0">
              <a:spAutoFit/>
            </a:bodyPr>
            <a:lstStyle/>
            <a:p>
              <a:pPr marL="23104" algn="ctr">
                <a:spcBef>
                  <a:spcPts val="79"/>
                </a:spcBef>
              </a:pPr>
              <a:r>
                <a:rPr lang="es-ES" b="1" spc="-69">
                  <a:solidFill>
                    <a:srgbClr val="FFFFFF"/>
                  </a:solidFill>
                  <a:latin typeface="Arial"/>
                  <a:cs typeface="Arial"/>
                </a:rPr>
                <a:t>36,0</a:t>
              </a:r>
              <a:r>
                <a:rPr b="1" spc="-82" baseline="30000">
                  <a:solidFill>
                    <a:srgbClr val="FFFFFF"/>
                  </a:solidFill>
                  <a:latin typeface="Arial"/>
                  <a:cs typeface="Arial"/>
                </a:rPr>
                <a:t>%</a:t>
              </a:r>
              <a:endParaRPr baseline="30000">
                <a:latin typeface="Arial"/>
                <a:cs typeface="Arial"/>
              </a:endParaRPr>
            </a:p>
          </p:txBody>
        </p:sp>
      </p:grpSp>
      <p:sp>
        <p:nvSpPr>
          <p:cNvPr id="105" name="object 88">
            <a:extLst>
              <a:ext uri="{FF2B5EF4-FFF2-40B4-BE49-F238E27FC236}">
                <a16:creationId xmlns:a16="http://schemas.microsoft.com/office/drawing/2014/main" id="{13EB8EE8-DCFB-D49F-0ECD-9EB6E305638C}"/>
              </a:ext>
            </a:extLst>
          </p:cNvPr>
          <p:cNvSpPr txBox="1"/>
          <p:nvPr/>
        </p:nvSpPr>
        <p:spPr>
          <a:xfrm>
            <a:off x="10140232" y="4934862"/>
            <a:ext cx="1829741" cy="490849"/>
          </a:xfrm>
          <a:prstGeom prst="rect">
            <a:avLst/>
          </a:prstGeom>
        </p:spPr>
        <p:txBody>
          <a:bodyPr vert="horz" wrap="square" lIns="0" tIns="6931" rIns="0" bIns="0" rtlCol="0">
            <a:spAutoFit/>
          </a:bodyPr>
          <a:lstStyle/>
          <a:p>
            <a:pPr marL="22719" marR="18483" indent="-770">
              <a:lnSpc>
                <a:spcPct val="101800"/>
              </a:lnSpc>
              <a:spcBef>
                <a:spcPts val="55"/>
              </a:spcBef>
            </a:pPr>
            <a:r>
              <a:rPr lang="es-ES" sz="1050">
                <a:solidFill>
                  <a:srgbClr val="22346A"/>
                </a:solidFill>
                <a:latin typeface="Arial"/>
                <a:cs typeface="Arial"/>
              </a:rPr>
              <a:t>de los pacientes consiguieron aclaramiento total o casi total de la piel en base a EASI ≤1</a:t>
            </a:r>
            <a:r>
              <a:rPr lang="es-ES" sz="1050" baseline="30000">
                <a:solidFill>
                  <a:srgbClr val="22346A"/>
                </a:solidFill>
                <a:latin typeface="Arial"/>
                <a:cs typeface="Arial"/>
              </a:rPr>
              <a:t>1</a:t>
            </a:r>
          </a:p>
        </p:txBody>
      </p:sp>
      <p:grpSp>
        <p:nvGrpSpPr>
          <p:cNvPr id="107" name="Grupo 106">
            <a:extLst>
              <a:ext uri="{FF2B5EF4-FFF2-40B4-BE49-F238E27FC236}">
                <a16:creationId xmlns:a16="http://schemas.microsoft.com/office/drawing/2014/main" id="{88D4C37F-49C9-16B9-BF77-1D5097E7FDD2}"/>
              </a:ext>
            </a:extLst>
          </p:cNvPr>
          <p:cNvGrpSpPr/>
          <p:nvPr/>
        </p:nvGrpSpPr>
        <p:grpSpPr>
          <a:xfrm>
            <a:off x="8598610" y="4535578"/>
            <a:ext cx="1829741" cy="1268647"/>
            <a:chOff x="6218372" y="3785479"/>
            <a:chExt cx="2586636" cy="1793438"/>
          </a:xfrm>
        </p:grpSpPr>
        <p:graphicFrame>
          <p:nvGraphicFramePr>
            <p:cNvPr id="108" name="Gráfico 107">
              <a:extLst>
                <a:ext uri="{FF2B5EF4-FFF2-40B4-BE49-F238E27FC236}">
                  <a16:creationId xmlns:a16="http://schemas.microsoft.com/office/drawing/2014/main" id="{C2004342-A372-6B1B-DB80-D4500FF83DE5}"/>
                </a:ext>
              </a:extLst>
            </p:cNvPr>
            <p:cNvGraphicFramePr/>
            <p:nvPr>
              <p:extLst>
                <p:ext uri="{D42A27DB-BD31-4B8C-83A1-F6EECF244321}">
                  <p14:modId xmlns:p14="http://schemas.microsoft.com/office/powerpoint/2010/main" val="3326717860"/>
                </p:ext>
              </p:extLst>
            </p:nvPr>
          </p:nvGraphicFramePr>
          <p:xfrm>
            <a:off x="6218372" y="3785479"/>
            <a:ext cx="2586636" cy="1793438"/>
          </p:xfrm>
          <a:graphic>
            <a:graphicData uri="http://schemas.openxmlformats.org/drawingml/2006/chart">
              <c:chart xmlns:c="http://schemas.openxmlformats.org/drawingml/2006/chart" xmlns:r="http://schemas.openxmlformats.org/officeDocument/2006/relationships" r:id="rId10"/>
            </a:graphicData>
          </a:graphic>
        </p:graphicFrame>
        <p:sp>
          <p:nvSpPr>
            <p:cNvPr id="109" name="Elipse 108">
              <a:extLst>
                <a:ext uri="{FF2B5EF4-FFF2-40B4-BE49-F238E27FC236}">
                  <a16:creationId xmlns:a16="http://schemas.microsoft.com/office/drawing/2014/main" id="{162C7FC6-C766-AAE7-B924-D3AEDE5765A8}"/>
                </a:ext>
              </a:extLst>
            </p:cNvPr>
            <p:cNvSpPr/>
            <p:nvPr/>
          </p:nvSpPr>
          <p:spPr>
            <a:xfrm>
              <a:off x="6937394" y="4061006"/>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object 26">
              <a:extLst>
                <a:ext uri="{FF2B5EF4-FFF2-40B4-BE49-F238E27FC236}">
                  <a16:creationId xmlns:a16="http://schemas.microsoft.com/office/drawing/2014/main" id="{6875DC8E-6830-7387-7874-8AE2DAC1FF43}"/>
                </a:ext>
              </a:extLst>
            </p:cNvPr>
            <p:cNvSpPr txBox="1"/>
            <p:nvPr/>
          </p:nvSpPr>
          <p:spPr>
            <a:xfrm>
              <a:off x="7078832" y="4492477"/>
              <a:ext cx="959511" cy="405875"/>
            </a:xfrm>
            <a:prstGeom prst="rect">
              <a:avLst/>
            </a:prstGeom>
          </p:spPr>
          <p:txBody>
            <a:bodyPr vert="horz" wrap="square" lIns="0" tIns="10012" rIns="0" bIns="0" rtlCol="0">
              <a:spAutoFit/>
            </a:bodyPr>
            <a:lstStyle/>
            <a:p>
              <a:pPr marL="23104" algn="ctr">
                <a:spcBef>
                  <a:spcPts val="79"/>
                </a:spcBef>
              </a:pPr>
              <a:r>
                <a:rPr lang="es-ES" b="1" spc="-69">
                  <a:solidFill>
                    <a:srgbClr val="FFFFFF"/>
                  </a:solidFill>
                  <a:latin typeface="Arial"/>
                  <a:cs typeface="Arial"/>
                </a:rPr>
                <a:t>20,0</a:t>
              </a:r>
              <a:r>
                <a:rPr b="1" spc="-82" baseline="30000">
                  <a:solidFill>
                    <a:srgbClr val="FFFFFF"/>
                  </a:solidFill>
                  <a:latin typeface="Arial"/>
                  <a:cs typeface="Arial"/>
                </a:rPr>
                <a:t>%</a:t>
              </a:r>
              <a:endParaRPr baseline="30000">
                <a:latin typeface="Arial"/>
                <a:cs typeface="Arial"/>
              </a:endParaRPr>
            </a:p>
          </p:txBody>
        </p:sp>
      </p:grpSp>
      <p:grpSp>
        <p:nvGrpSpPr>
          <p:cNvPr id="111" name="Grupo 110">
            <a:extLst>
              <a:ext uri="{FF2B5EF4-FFF2-40B4-BE49-F238E27FC236}">
                <a16:creationId xmlns:a16="http://schemas.microsoft.com/office/drawing/2014/main" id="{98CA37A3-CD91-2B3C-46D9-6DC43E950A03}"/>
              </a:ext>
            </a:extLst>
          </p:cNvPr>
          <p:cNvGrpSpPr/>
          <p:nvPr/>
        </p:nvGrpSpPr>
        <p:grpSpPr>
          <a:xfrm>
            <a:off x="3446656" y="2222659"/>
            <a:ext cx="2423831" cy="1968342"/>
            <a:chOff x="4068848" y="2680306"/>
            <a:chExt cx="2776141" cy="2254445"/>
          </a:xfrm>
        </p:grpSpPr>
        <p:grpSp>
          <p:nvGrpSpPr>
            <p:cNvPr id="112" name="object 8">
              <a:extLst>
                <a:ext uri="{FF2B5EF4-FFF2-40B4-BE49-F238E27FC236}">
                  <a16:creationId xmlns:a16="http://schemas.microsoft.com/office/drawing/2014/main" id="{4C2C3DF9-FF2C-4E3C-5FBE-711B7967A0DB}"/>
                </a:ext>
              </a:extLst>
            </p:cNvPr>
            <p:cNvGrpSpPr/>
            <p:nvPr/>
          </p:nvGrpSpPr>
          <p:grpSpPr>
            <a:xfrm>
              <a:off x="4414621" y="2755136"/>
              <a:ext cx="2008112" cy="1901834"/>
              <a:chOff x="7279332" y="4543423"/>
              <a:chExt cx="3311525" cy="3136265"/>
            </a:xfrm>
          </p:grpSpPr>
          <p:sp>
            <p:nvSpPr>
              <p:cNvPr id="129" name="object 9">
                <a:extLst>
                  <a:ext uri="{FF2B5EF4-FFF2-40B4-BE49-F238E27FC236}">
                    <a16:creationId xmlns:a16="http://schemas.microsoft.com/office/drawing/2014/main" id="{038EAA5B-99C5-CA6D-E77A-1571EC66AD6E}"/>
                  </a:ext>
                </a:extLst>
              </p:cNvPr>
              <p:cNvSpPr/>
              <p:nvPr/>
            </p:nvSpPr>
            <p:spPr>
              <a:xfrm>
                <a:off x="7290444" y="4554536"/>
                <a:ext cx="58419" cy="3056255"/>
              </a:xfrm>
              <a:custGeom>
                <a:avLst/>
                <a:gdLst/>
                <a:ahLst/>
                <a:cxnLst/>
                <a:rect l="l" t="t" r="r" b="b"/>
                <a:pathLst>
                  <a:path w="58420" h="3056254">
                    <a:moveTo>
                      <a:pt x="57978" y="3055956"/>
                    </a:moveTo>
                    <a:lnTo>
                      <a:pt x="57978" y="0"/>
                    </a:lnTo>
                  </a:path>
                  <a:path w="58420" h="3056254">
                    <a:moveTo>
                      <a:pt x="0" y="0"/>
                    </a:moveTo>
                    <a:lnTo>
                      <a:pt x="57978" y="0"/>
                    </a:lnTo>
                  </a:path>
                  <a:path w="58420" h="3056254">
                    <a:moveTo>
                      <a:pt x="0" y="613466"/>
                    </a:moveTo>
                    <a:lnTo>
                      <a:pt x="57978" y="613466"/>
                    </a:lnTo>
                  </a:path>
                  <a:path w="58420" h="3056254">
                    <a:moveTo>
                      <a:pt x="0" y="1218097"/>
                    </a:moveTo>
                    <a:lnTo>
                      <a:pt x="57978" y="1218097"/>
                    </a:lnTo>
                  </a:path>
                  <a:path w="58420" h="3056254">
                    <a:moveTo>
                      <a:pt x="0" y="1830901"/>
                    </a:moveTo>
                    <a:lnTo>
                      <a:pt x="57978" y="1830901"/>
                    </a:lnTo>
                  </a:path>
                  <a:path w="58420" h="3056254">
                    <a:moveTo>
                      <a:pt x="0" y="2443815"/>
                    </a:moveTo>
                    <a:lnTo>
                      <a:pt x="57978" y="2443815"/>
                    </a:lnTo>
                  </a:path>
                  <a:path w="58420" h="3056254">
                    <a:moveTo>
                      <a:pt x="0" y="3055956"/>
                    </a:moveTo>
                    <a:lnTo>
                      <a:pt x="57978" y="3055956"/>
                    </a:lnTo>
                  </a:path>
                </a:pathLst>
              </a:custGeom>
              <a:ln w="12700">
                <a:solidFill>
                  <a:srgbClr val="4D4D4C"/>
                </a:solidFill>
              </a:ln>
            </p:spPr>
            <p:txBody>
              <a:bodyPr wrap="square" lIns="0" tIns="0" rIns="0" bIns="0" rtlCol="0"/>
              <a:lstStyle/>
              <a:p>
                <a:endParaRPr/>
              </a:p>
            </p:txBody>
          </p:sp>
          <p:sp>
            <p:nvSpPr>
              <p:cNvPr id="130" name="object 10">
                <a:extLst>
                  <a:ext uri="{FF2B5EF4-FFF2-40B4-BE49-F238E27FC236}">
                    <a16:creationId xmlns:a16="http://schemas.microsoft.com/office/drawing/2014/main" id="{EB976171-5884-0B82-D816-34B89286D285}"/>
                  </a:ext>
                </a:extLst>
              </p:cNvPr>
              <p:cNvSpPr/>
              <p:nvPr/>
            </p:nvSpPr>
            <p:spPr>
              <a:xfrm>
                <a:off x="7348423" y="7610493"/>
                <a:ext cx="3089910" cy="58419"/>
              </a:xfrm>
              <a:custGeom>
                <a:avLst/>
                <a:gdLst/>
                <a:ahLst/>
                <a:cxnLst/>
                <a:rect l="l" t="t" r="r" b="b"/>
                <a:pathLst>
                  <a:path w="3089909" h="58420">
                    <a:moveTo>
                      <a:pt x="0" y="0"/>
                    </a:moveTo>
                    <a:lnTo>
                      <a:pt x="3089418" y="0"/>
                    </a:lnTo>
                  </a:path>
                  <a:path w="3089909" h="58420">
                    <a:moveTo>
                      <a:pt x="3089418" y="0"/>
                    </a:moveTo>
                    <a:lnTo>
                      <a:pt x="3089418" y="57867"/>
                    </a:lnTo>
                  </a:path>
                  <a:path w="3089909" h="58420">
                    <a:moveTo>
                      <a:pt x="2708970" y="0"/>
                    </a:moveTo>
                    <a:lnTo>
                      <a:pt x="2708970" y="57867"/>
                    </a:lnTo>
                  </a:path>
                  <a:path w="3089909" h="58420">
                    <a:moveTo>
                      <a:pt x="2319686" y="0"/>
                    </a:moveTo>
                    <a:lnTo>
                      <a:pt x="2319686" y="57867"/>
                    </a:lnTo>
                  </a:path>
                  <a:path w="3089909" h="58420">
                    <a:moveTo>
                      <a:pt x="1930403" y="0"/>
                    </a:moveTo>
                    <a:lnTo>
                      <a:pt x="1930403" y="57867"/>
                    </a:lnTo>
                  </a:path>
                  <a:path w="3089909" h="58420">
                    <a:moveTo>
                      <a:pt x="1549292" y="0"/>
                    </a:moveTo>
                    <a:lnTo>
                      <a:pt x="1549292" y="57867"/>
                    </a:lnTo>
                  </a:path>
                  <a:path w="3089909" h="58420">
                    <a:moveTo>
                      <a:pt x="1160009" y="0"/>
                    </a:moveTo>
                    <a:lnTo>
                      <a:pt x="1160009" y="57867"/>
                    </a:lnTo>
                  </a:path>
                  <a:path w="3089909" h="58420">
                    <a:moveTo>
                      <a:pt x="770725" y="0"/>
                    </a:moveTo>
                    <a:lnTo>
                      <a:pt x="770725" y="57867"/>
                    </a:lnTo>
                  </a:path>
                  <a:path w="3089909" h="58420">
                    <a:moveTo>
                      <a:pt x="389725" y="0"/>
                    </a:moveTo>
                    <a:lnTo>
                      <a:pt x="389725" y="57867"/>
                    </a:lnTo>
                  </a:path>
                  <a:path w="3089909" h="58420">
                    <a:moveTo>
                      <a:pt x="0" y="0"/>
                    </a:moveTo>
                    <a:lnTo>
                      <a:pt x="0" y="57867"/>
                    </a:lnTo>
                  </a:path>
                </a:pathLst>
              </a:custGeom>
              <a:ln w="12700">
                <a:solidFill>
                  <a:srgbClr val="4D4D4C"/>
                </a:solidFill>
              </a:ln>
            </p:spPr>
            <p:txBody>
              <a:bodyPr wrap="square" lIns="0" tIns="0" rIns="0" bIns="0" rtlCol="0"/>
              <a:lstStyle/>
              <a:p>
                <a:endParaRPr/>
              </a:p>
            </p:txBody>
          </p:sp>
          <p:sp>
            <p:nvSpPr>
              <p:cNvPr id="131" name="object 11">
                <a:extLst>
                  <a:ext uri="{FF2B5EF4-FFF2-40B4-BE49-F238E27FC236}">
                    <a16:creationId xmlns:a16="http://schemas.microsoft.com/office/drawing/2014/main" id="{C5D24F4A-030E-F5BE-0709-74FA68208263}"/>
                  </a:ext>
                </a:extLst>
              </p:cNvPr>
              <p:cNvSpPr/>
              <p:nvPr/>
            </p:nvSpPr>
            <p:spPr>
              <a:xfrm>
                <a:off x="7323575" y="7610493"/>
                <a:ext cx="50165" cy="0"/>
              </a:xfrm>
              <a:custGeom>
                <a:avLst/>
                <a:gdLst/>
                <a:ahLst/>
                <a:cxnLst/>
                <a:rect l="l" t="t" r="r" b="b"/>
                <a:pathLst>
                  <a:path w="50165">
                    <a:moveTo>
                      <a:pt x="0" y="0"/>
                    </a:moveTo>
                    <a:lnTo>
                      <a:pt x="49695" y="0"/>
                    </a:lnTo>
                  </a:path>
                  <a:path w="50165">
                    <a:moveTo>
                      <a:pt x="0" y="0"/>
                    </a:moveTo>
                    <a:lnTo>
                      <a:pt x="49695" y="0"/>
                    </a:lnTo>
                  </a:path>
                </a:pathLst>
              </a:custGeom>
              <a:ln w="11043">
                <a:solidFill>
                  <a:srgbClr val="A69E96"/>
                </a:solidFill>
              </a:ln>
            </p:spPr>
            <p:txBody>
              <a:bodyPr wrap="square" lIns="0" tIns="0" rIns="0" bIns="0" rtlCol="0"/>
              <a:lstStyle/>
              <a:p>
                <a:endParaRPr/>
              </a:p>
            </p:txBody>
          </p:sp>
          <p:sp>
            <p:nvSpPr>
              <p:cNvPr id="132" name="object 12">
                <a:extLst>
                  <a:ext uri="{FF2B5EF4-FFF2-40B4-BE49-F238E27FC236}">
                    <a16:creationId xmlns:a16="http://schemas.microsoft.com/office/drawing/2014/main" id="{BC1BF3B5-6623-8090-811F-4CA71CAAFF13}"/>
                  </a:ext>
                </a:extLst>
              </p:cNvPr>
              <p:cNvSpPr/>
              <p:nvPr/>
            </p:nvSpPr>
            <p:spPr>
              <a:xfrm>
                <a:off x="7712858" y="7453123"/>
                <a:ext cx="50165" cy="124460"/>
              </a:xfrm>
              <a:custGeom>
                <a:avLst/>
                <a:gdLst/>
                <a:ahLst/>
                <a:cxnLst/>
                <a:rect l="l" t="t" r="r" b="b"/>
                <a:pathLst>
                  <a:path w="50165" h="124459">
                    <a:moveTo>
                      <a:pt x="0" y="0"/>
                    </a:moveTo>
                    <a:lnTo>
                      <a:pt x="49695" y="0"/>
                    </a:lnTo>
                  </a:path>
                  <a:path w="50165" h="124459">
                    <a:moveTo>
                      <a:pt x="0" y="124239"/>
                    </a:moveTo>
                    <a:lnTo>
                      <a:pt x="49695" y="124239"/>
                    </a:lnTo>
                  </a:path>
                  <a:path w="50165" h="124459">
                    <a:moveTo>
                      <a:pt x="25289" y="58751"/>
                    </a:moveTo>
                    <a:lnTo>
                      <a:pt x="25289" y="0"/>
                    </a:lnTo>
                  </a:path>
                  <a:path w="50165" h="124459">
                    <a:moveTo>
                      <a:pt x="25289" y="58751"/>
                    </a:moveTo>
                    <a:lnTo>
                      <a:pt x="25289" y="124239"/>
                    </a:lnTo>
                  </a:path>
                </a:pathLst>
              </a:custGeom>
              <a:ln w="11043">
                <a:solidFill>
                  <a:srgbClr val="A69E96"/>
                </a:solidFill>
              </a:ln>
            </p:spPr>
            <p:txBody>
              <a:bodyPr wrap="square" lIns="0" tIns="0" rIns="0" bIns="0" rtlCol="0"/>
              <a:lstStyle/>
              <a:p>
                <a:endParaRPr/>
              </a:p>
            </p:txBody>
          </p:sp>
          <p:sp>
            <p:nvSpPr>
              <p:cNvPr id="133" name="object 13">
                <a:extLst>
                  <a:ext uri="{FF2B5EF4-FFF2-40B4-BE49-F238E27FC236}">
                    <a16:creationId xmlns:a16="http://schemas.microsoft.com/office/drawing/2014/main" id="{4C4BFFFF-1B8F-408A-3927-9896BBB2F455}"/>
                  </a:ext>
                </a:extLst>
              </p:cNvPr>
              <p:cNvSpPr/>
              <p:nvPr/>
            </p:nvSpPr>
            <p:spPr>
              <a:xfrm>
                <a:off x="8093859" y="7386862"/>
                <a:ext cx="50165" cy="149225"/>
              </a:xfrm>
              <a:custGeom>
                <a:avLst/>
                <a:gdLst/>
                <a:ahLst/>
                <a:cxnLst/>
                <a:rect l="l" t="t" r="r" b="b"/>
                <a:pathLst>
                  <a:path w="50165" h="149225">
                    <a:moveTo>
                      <a:pt x="0" y="0"/>
                    </a:moveTo>
                    <a:lnTo>
                      <a:pt x="49695" y="0"/>
                    </a:lnTo>
                  </a:path>
                  <a:path w="50165" h="149225">
                    <a:moveTo>
                      <a:pt x="0" y="149087"/>
                    </a:moveTo>
                    <a:lnTo>
                      <a:pt x="49695" y="149087"/>
                    </a:lnTo>
                  </a:path>
                  <a:path w="50165" h="149225">
                    <a:moveTo>
                      <a:pt x="25289" y="75316"/>
                    </a:moveTo>
                    <a:lnTo>
                      <a:pt x="25289" y="0"/>
                    </a:lnTo>
                  </a:path>
                  <a:path w="50165" h="149225">
                    <a:moveTo>
                      <a:pt x="25289" y="75316"/>
                    </a:moveTo>
                    <a:lnTo>
                      <a:pt x="25289" y="149087"/>
                    </a:lnTo>
                  </a:path>
                </a:pathLst>
              </a:custGeom>
              <a:ln w="11043">
                <a:solidFill>
                  <a:srgbClr val="A69E96"/>
                </a:solidFill>
              </a:ln>
            </p:spPr>
            <p:txBody>
              <a:bodyPr wrap="square" lIns="0" tIns="0" rIns="0" bIns="0" rtlCol="0"/>
              <a:lstStyle/>
              <a:p>
                <a:endParaRPr/>
              </a:p>
            </p:txBody>
          </p:sp>
          <p:sp>
            <p:nvSpPr>
              <p:cNvPr id="134" name="object 14">
                <a:extLst>
                  <a:ext uri="{FF2B5EF4-FFF2-40B4-BE49-F238E27FC236}">
                    <a16:creationId xmlns:a16="http://schemas.microsoft.com/office/drawing/2014/main" id="{C680109C-D908-7929-4D3D-589A20CEA3A7}"/>
                  </a:ext>
                </a:extLst>
              </p:cNvPr>
              <p:cNvSpPr/>
              <p:nvPr/>
            </p:nvSpPr>
            <p:spPr>
              <a:xfrm>
                <a:off x="8483142" y="7295753"/>
                <a:ext cx="50165" cy="182245"/>
              </a:xfrm>
              <a:custGeom>
                <a:avLst/>
                <a:gdLst/>
                <a:ahLst/>
                <a:cxnLst/>
                <a:rect l="l" t="t" r="r" b="b"/>
                <a:pathLst>
                  <a:path w="50165" h="182245">
                    <a:moveTo>
                      <a:pt x="0" y="0"/>
                    </a:moveTo>
                    <a:lnTo>
                      <a:pt x="49695" y="0"/>
                    </a:lnTo>
                  </a:path>
                  <a:path w="50165" h="182245">
                    <a:moveTo>
                      <a:pt x="0" y="182217"/>
                    </a:moveTo>
                    <a:lnTo>
                      <a:pt x="49695" y="182217"/>
                    </a:lnTo>
                  </a:path>
                  <a:path w="50165" h="182245">
                    <a:moveTo>
                      <a:pt x="25289" y="91881"/>
                    </a:moveTo>
                    <a:lnTo>
                      <a:pt x="25289" y="0"/>
                    </a:lnTo>
                  </a:path>
                  <a:path w="50165" h="182245">
                    <a:moveTo>
                      <a:pt x="25289" y="91881"/>
                    </a:moveTo>
                    <a:lnTo>
                      <a:pt x="25289" y="182217"/>
                    </a:lnTo>
                  </a:path>
                </a:pathLst>
              </a:custGeom>
              <a:ln w="11043">
                <a:solidFill>
                  <a:srgbClr val="A69E96"/>
                </a:solidFill>
              </a:ln>
            </p:spPr>
            <p:txBody>
              <a:bodyPr wrap="square" lIns="0" tIns="0" rIns="0" bIns="0" rtlCol="0"/>
              <a:lstStyle/>
              <a:p>
                <a:endParaRPr/>
              </a:p>
            </p:txBody>
          </p:sp>
          <p:sp>
            <p:nvSpPr>
              <p:cNvPr id="135" name="object 15">
                <a:extLst>
                  <a:ext uri="{FF2B5EF4-FFF2-40B4-BE49-F238E27FC236}">
                    <a16:creationId xmlns:a16="http://schemas.microsoft.com/office/drawing/2014/main" id="{C4375E61-434C-9DD1-3ADB-7D47A25BA3F1}"/>
                  </a:ext>
                </a:extLst>
              </p:cNvPr>
              <p:cNvSpPr/>
              <p:nvPr/>
            </p:nvSpPr>
            <p:spPr>
              <a:xfrm>
                <a:off x="8872426" y="7270905"/>
                <a:ext cx="50165" cy="190500"/>
              </a:xfrm>
              <a:custGeom>
                <a:avLst/>
                <a:gdLst/>
                <a:ahLst/>
                <a:cxnLst/>
                <a:rect l="l" t="t" r="r" b="b"/>
                <a:pathLst>
                  <a:path w="50165" h="190500">
                    <a:moveTo>
                      <a:pt x="0" y="0"/>
                    </a:moveTo>
                    <a:lnTo>
                      <a:pt x="49695" y="0"/>
                    </a:lnTo>
                  </a:path>
                  <a:path w="50165" h="190500">
                    <a:moveTo>
                      <a:pt x="0" y="190500"/>
                    </a:moveTo>
                    <a:lnTo>
                      <a:pt x="49695" y="190500"/>
                    </a:lnTo>
                  </a:path>
                  <a:path w="50165" h="190500">
                    <a:moveTo>
                      <a:pt x="25289" y="91881"/>
                    </a:moveTo>
                    <a:lnTo>
                      <a:pt x="25289" y="0"/>
                    </a:lnTo>
                  </a:path>
                  <a:path w="50165" h="190500">
                    <a:moveTo>
                      <a:pt x="25289" y="91881"/>
                    </a:moveTo>
                    <a:lnTo>
                      <a:pt x="25289" y="190500"/>
                    </a:lnTo>
                  </a:path>
                </a:pathLst>
              </a:custGeom>
              <a:ln w="11043">
                <a:solidFill>
                  <a:srgbClr val="A69E96"/>
                </a:solidFill>
              </a:ln>
            </p:spPr>
            <p:txBody>
              <a:bodyPr wrap="square" lIns="0" tIns="0" rIns="0" bIns="0" rtlCol="0"/>
              <a:lstStyle/>
              <a:p>
                <a:endParaRPr/>
              </a:p>
            </p:txBody>
          </p:sp>
          <p:sp>
            <p:nvSpPr>
              <p:cNvPr id="136" name="object 16">
                <a:extLst>
                  <a:ext uri="{FF2B5EF4-FFF2-40B4-BE49-F238E27FC236}">
                    <a16:creationId xmlns:a16="http://schemas.microsoft.com/office/drawing/2014/main" id="{098A8EC4-8D31-6789-EE0C-14E67FF4ABFF}"/>
                  </a:ext>
                </a:extLst>
              </p:cNvPr>
              <p:cNvSpPr/>
              <p:nvPr/>
            </p:nvSpPr>
            <p:spPr>
              <a:xfrm>
                <a:off x="9253426" y="7146666"/>
                <a:ext cx="50165" cy="224154"/>
              </a:xfrm>
              <a:custGeom>
                <a:avLst/>
                <a:gdLst/>
                <a:ahLst/>
                <a:cxnLst/>
                <a:rect l="l" t="t" r="r" b="b"/>
                <a:pathLst>
                  <a:path w="50165" h="224154">
                    <a:moveTo>
                      <a:pt x="0" y="0"/>
                    </a:moveTo>
                    <a:lnTo>
                      <a:pt x="49695" y="0"/>
                    </a:lnTo>
                  </a:path>
                  <a:path w="50165" h="224154">
                    <a:moveTo>
                      <a:pt x="0" y="223630"/>
                    </a:moveTo>
                    <a:lnTo>
                      <a:pt x="49695" y="223630"/>
                    </a:lnTo>
                  </a:path>
                  <a:path w="50165" h="224154">
                    <a:moveTo>
                      <a:pt x="25400" y="108447"/>
                    </a:moveTo>
                    <a:lnTo>
                      <a:pt x="25400" y="0"/>
                    </a:lnTo>
                  </a:path>
                  <a:path w="50165" h="224154">
                    <a:moveTo>
                      <a:pt x="25400" y="108447"/>
                    </a:moveTo>
                    <a:lnTo>
                      <a:pt x="25400" y="223630"/>
                    </a:lnTo>
                  </a:path>
                </a:pathLst>
              </a:custGeom>
              <a:ln w="11043">
                <a:solidFill>
                  <a:srgbClr val="A69E96"/>
                </a:solidFill>
              </a:ln>
            </p:spPr>
            <p:txBody>
              <a:bodyPr wrap="square" lIns="0" tIns="0" rIns="0" bIns="0" rtlCol="0"/>
              <a:lstStyle/>
              <a:p>
                <a:endParaRPr/>
              </a:p>
            </p:txBody>
          </p:sp>
          <p:sp>
            <p:nvSpPr>
              <p:cNvPr id="137" name="object 17">
                <a:extLst>
                  <a:ext uri="{FF2B5EF4-FFF2-40B4-BE49-F238E27FC236}">
                    <a16:creationId xmlns:a16="http://schemas.microsoft.com/office/drawing/2014/main" id="{C939A324-ADCB-82C6-D162-FC52F0163188}"/>
                  </a:ext>
                </a:extLst>
              </p:cNvPr>
              <p:cNvSpPr/>
              <p:nvPr/>
            </p:nvSpPr>
            <p:spPr>
              <a:xfrm>
                <a:off x="9642710" y="7146666"/>
                <a:ext cx="50165" cy="224154"/>
              </a:xfrm>
              <a:custGeom>
                <a:avLst/>
                <a:gdLst/>
                <a:ahLst/>
                <a:cxnLst/>
                <a:rect l="l" t="t" r="r" b="b"/>
                <a:pathLst>
                  <a:path w="50165" h="224154">
                    <a:moveTo>
                      <a:pt x="0" y="0"/>
                    </a:moveTo>
                    <a:lnTo>
                      <a:pt x="49695" y="0"/>
                    </a:lnTo>
                  </a:path>
                  <a:path w="50165" h="224154">
                    <a:moveTo>
                      <a:pt x="0" y="223630"/>
                    </a:moveTo>
                    <a:lnTo>
                      <a:pt x="49695" y="223630"/>
                    </a:lnTo>
                  </a:path>
                  <a:path w="50165" h="224154">
                    <a:moveTo>
                      <a:pt x="25400" y="108447"/>
                    </a:moveTo>
                    <a:lnTo>
                      <a:pt x="25400" y="0"/>
                    </a:lnTo>
                  </a:path>
                  <a:path w="50165" h="224154">
                    <a:moveTo>
                      <a:pt x="25400" y="108447"/>
                    </a:moveTo>
                    <a:lnTo>
                      <a:pt x="25400" y="223630"/>
                    </a:lnTo>
                  </a:path>
                </a:pathLst>
              </a:custGeom>
              <a:ln w="11043">
                <a:solidFill>
                  <a:srgbClr val="A69E96"/>
                </a:solidFill>
              </a:ln>
            </p:spPr>
            <p:txBody>
              <a:bodyPr wrap="square" lIns="0" tIns="0" rIns="0" bIns="0" rtlCol="0"/>
              <a:lstStyle/>
              <a:p>
                <a:endParaRPr/>
              </a:p>
            </p:txBody>
          </p:sp>
          <p:sp>
            <p:nvSpPr>
              <p:cNvPr id="138" name="object 18">
                <a:extLst>
                  <a:ext uri="{FF2B5EF4-FFF2-40B4-BE49-F238E27FC236}">
                    <a16:creationId xmlns:a16="http://schemas.microsoft.com/office/drawing/2014/main" id="{D30D0B9E-665A-E021-71D0-AC7AB7F044CE}"/>
                  </a:ext>
                </a:extLst>
              </p:cNvPr>
              <p:cNvSpPr/>
              <p:nvPr/>
            </p:nvSpPr>
            <p:spPr>
              <a:xfrm>
                <a:off x="10031993" y="7080405"/>
                <a:ext cx="50165" cy="248920"/>
              </a:xfrm>
              <a:custGeom>
                <a:avLst/>
                <a:gdLst/>
                <a:ahLst/>
                <a:cxnLst/>
                <a:rect l="l" t="t" r="r" b="b"/>
                <a:pathLst>
                  <a:path w="50165" h="248920">
                    <a:moveTo>
                      <a:pt x="0" y="0"/>
                    </a:moveTo>
                    <a:lnTo>
                      <a:pt x="49695" y="0"/>
                    </a:lnTo>
                  </a:path>
                  <a:path w="50165" h="248920">
                    <a:moveTo>
                      <a:pt x="0" y="248478"/>
                    </a:moveTo>
                    <a:lnTo>
                      <a:pt x="49695" y="248478"/>
                    </a:lnTo>
                  </a:path>
                  <a:path w="50165" h="248920">
                    <a:moveTo>
                      <a:pt x="25400" y="125012"/>
                    </a:moveTo>
                    <a:lnTo>
                      <a:pt x="25400" y="0"/>
                    </a:lnTo>
                  </a:path>
                  <a:path w="50165" h="248920">
                    <a:moveTo>
                      <a:pt x="25400" y="125012"/>
                    </a:moveTo>
                    <a:lnTo>
                      <a:pt x="25400" y="248478"/>
                    </a:lnTo>
                  </a:path>
                </a:pathLst>
              </a:custGeom>
              <a:ln w="11043">
                <a:solidFill>
                  <a:srgbClr val="A69E96"/>
                </a:solidFill>
              </a:ln>
            </p:spPr>
            <p:txBody>
              <a:bodyPr wrap="square" lIns="0" tIns="0" rIns="0" bIns="0" rtlCol="0"/>
              <a:lstStyle/>
              <a:p>
                <a:endParaRPr/>
              </a:p>
            </p:txBody>
          </p:sp>
          <p:sp>
            <p:nvSpPr>
              <p:cNvPr id="139" name="object 19">
                <a:extLst>
                  <a:ext uri="{FF2B5EF4-FFF2-40B4-BE49-F238E27FC236}">
                    <a16:creationId xmlns:a16="http://schemas.microsoft.com/office/drawing/2014/main" id="{B70EB9B8-D6DB-FCED-765D-56B7C33F4DC9}"/>
                  </a:ext>
                </a:extLst>
              </p:cNvPr>
              <p:cNvSpPr/>
              <p:nvPr/>
            </p:nvSpPr>
            <p:spPr>
              <a:xfrm>
                <a:off x="10412994" y="7096970"/>
                <a:ext cx="50165" cy="240665"/>
              </a:xfrm>
              <a:custGeom>
                <a:avLst/>
                <a:gdLst/>
                <a:ahLst/>
                <a:cxnLst/>
                <a:rect l="l" t="t" r="r" b="b"/>
                <a:pathLst>
                  <a:path w="50165" h="240665">
                    <a:moveTo>
                      <a:pt x="0" y="0"/>
                    </a:moveTo>
                    <a:lnTo>
                      <a:pt x="49695" y="0"/>
                    </a:lnTo>
                  </a:path>
                  <a:path w="50165" h="240665">
                    <a:moveTo>
                      <a:pt x="0" y="240196"/>
                    </a:moveTo>
                    <a:lnTo>
                      <a:pt x="49695" y="240196"/>
                    </a:lnTo>
                  </a:path>
                  <a:path w="50165" h="240665">
                    <a:moveTo>
                      <a:pt x="25400" y="116729"/>
                    </a:moveTo>
                    <a:lnTo>
                      <a:pt x="25400" y="0"/>
                    </a:lnTo>
                  </a:path>
                  <a:path w="50165" h="240665">
                    <a:moveTo>
                      <a:pt x="25400" y="116729"/>
                    </a:moveTo>
                    <a:lnTo>
                      <a:pt x="25400" y="240196"/>
                    </a:lnTo>
                  </a:path>
                </a:pathLst>
              </a:custGeom>
              <a:ln w="11043">
                <a:solidFill>
                  <a:srgbClr val="A69E96"/>
                </a:solidFill>
              </a:ln>
            </p:spPr>
            <p:txBody>
              <a:bodyPr wrap="square" lIns="0" tIns="0" rIns="0" bIns="0" rtlCol="0"/>
              <a:lstStyle/>
              <a:p>
                <a:endParaRPr/>
              </a:p>
            </p:txBody>
          </p:sp>
          <p:sp>
            <p:nvSpPr>
              <p:cNvPr id="140" name="object 20">
                <a:extLst>
                  <a:ext uri="{FF2B5EF4-FFF2-40B4-BE49-F238E27FC236}">
                    <a16:creationId xmlns:a16="http://schemas.microsoft.com/office/drawing/2014/main" id="{8E91D758-2A7C-EFF7-90E3-224605D85650}"/>
                  </a:ext>
                </a:extLst>
              </p:cNvPr>
              <p:cNvSpPr/>
              <p:nvPr/>
            </p:nvSpPr>
            <p:spPr>
              <a:xfrm>
                <a:off x="7323575" y="7610493"/>
                <a:ext cx="50165" cy="0"/>
              </a:xfrm>
              <a:custGeom>
                <a:avLst/>
                <a:gdLst/>
                <a:ahLst/>
                <a:cxnLst/>
                <a:rect l="l" t="t" r="r" b="b"/>
                <a:pathLst>
                  <a:path w="50165">
                    <a:moveTo>
                      <a:pt x="0" y="0"/>
                    </a:moveTo>
                    <a:lnTo>
                      <a:pt x="49695" y="0"/>
                    </a:lnTo>
                  </a:path>
                  <a:path w="50165">
                    <a:moveTo>
                      <a:pt x="0" y="0"/>
                    </a:moveTo>
                    <a:lnTo>
                      <a:pt x="49695" y="0"/>
                    </a:lnTo>
                  </a:path>
                </a:pathLst>
              </a:custGeom>
              <a:ln w="11043">
                <a:solidFill>
                  <a:srgbClr val="B0059E"/>
                </a:solidFill>
              </a:ln>
            </p:spPr>
            <p:txBody>
              <a:bodyPr wrap="square" lIns="0" tIns="0" rIns="0" bIns="0" rtlCol="0"/>
              <a:lstStyle/>
              <a:p>
                <a:endParaRPr/>
              </a:p>
            </p:txBody>
          </p:sp>
          <p:sp>
            <p:nvSpPr>
              <p:cNvPr id="141" name="object 21">
                <a:extLst>
                  <a:ext uri="{FF2B5EF4-FFF2-40B4-BE49-F238E27FC236}">
                    <a16:creationId xmlns:a16="http://schemas.microsoft.com/office/drawing/2014/main" id="{A4A03244-9D24-DC99-911F-5249B91CF030}"/>
                  </a:ext>
                </a:extLst>
              </p:cNvPr>
              <p:cNvSpPr/>
              <p:nvPr/>
            </p:nvSpPr>
            <p:spPr>
              <a:xfrm>
                <a:off x="7712858" y="7419992"/>
                <a:ext cx="50165" cy="107950"/>
              </a:xfrm>
              <a:custGeom>
                <a:avLst/>
                <a:gdLst/>
                <a:ahLst/>
                <a:cxnLst/>
                <a:rect l="l" t="t" r="r" b="b"/>
                <a:pathLst>
                  <a:path w="50165" h="107950">
                    <a:moveTo>
                      <a:pt x="0" y="0"/>
                    </a:moveTo>
                    <a:lnTo>
                      <a:pt x="49695" y="0"/>
                    </a:lnTo>
                  </a:path>
                  <a:path w="50165" h="107950">
                    <a:moveTo>
                      <a:pt x="0" y="107674"/>
                    </a:moveTo>
                    <a:lnTo>
                      <a:pt x="49695" y="107674"/>
                    </a:lnTo>
                  </a:path>
                  <a:path w="50165" h="107950">
                    <a:moveTo>
                      <a:pt x="25289" y="58751"/>
                    </a:moveTo>
                    <a:lnTo>
                      <a:pt x="25289" y="0"/>
                    </a:lnTo>
                  </a:path>
                  <a:path w="50165" h="107950">
                    <a:moveTo>
                      <a:pt x="25289" y="58751"/>
                    </a:moveTo>
                    <a:lnTo>
                      <a:pt x="25289" y="107674"/>
                    </a:lnTo>
                  </a:path>
                </a:pathLst>
              </a:custGeom>
              <a:ln w="11043">
                <a:solidFill>
                  <a:srgbClr val="B0059E"/>
                </a:solidFill>
              </a:ln>
            </p:spPr>
            <p:txBody>
              <a:bodyPr wrap="square" lIns="0" tIns="0" rIns="0" bIns="0" rtlCol="0"/>
              <a:lstStyle/>
              <a:p>
                <a:endParaRPr/>
              </a:p>
            </p:txBody>
          </p:sp>
          <p:sp>
            <p:nvSpPr>
              <p:cNvPr id="142" name="object 22">
                <a:extLst>
                  <a:ext uri="{FF2B5EF4-FFF2-40B4-BE49-F238E27FC236}">
                    <a16:creationId xmlns:a16="http://schemas.microsoft.com/office/drawing/2014/main" id="{65B5F414-C3DC-DE8F-46BD-3E6171BB4808}"/>
                  </a:ext>
                </a:extLst>
              </p:cNvPr>
              <p:cNvSpPr/>
              <p:nvPr/>
            </p:nvSpPr>
            <p:spPr>
              <a:xfrm>
                <a:off x="8093859" y="7005861"/>
                <a:ext cx="50165" cy="190500"/>
              </a:xfrm>
              <a:custGeom>
                <a:avLst/>
                <a:gdLst/>
                <a:ahLst/>
                <a:cxnLst/>
                <a:rect l="l" t="t" r="r" b="b"/>
                <a:pathLst>
                  <a:path w="50165" h="190500">
                    <a:moveTo>
                      <a:pt x="0" y="0"/>
                    </a:moveTo>
                    <a:lnTo>
                      <a:pt x="49695" y="0"/>
                    </a:lnTo>
                  </a:path>
                  <a:path w="50165" h="190500">
                    <a:moveTo>
                      <a:pt x="0" y="190500"/>
                    </a:moveTo>
                    <a:lnTo>
                      <a:pt x="49695" y="190500"/>
                    </a:lnTo>
                  </a:path>
                  <a:path w="50165" h="190500">
                    <a:moveTo>
                      <a:pt x="25289" y="91881"/>
                    </a:moveTo>
                    <a:lnTo>
                      <a:pt x="25289" y="0"/>
                    </a:lnTo>
                  </a:path>
                  <a:path w="50165" h="190500">
                    <a:moveTo>
                      <a:pt x="25289" y="91881"/>
                    </a:moveTo>
                    <a:lnTo>
                      <a:pt x="25289" y="190500"/>
                    </a:lnTo>
                  </a:path>
                </a:pathLst>
              </a:custGeom>
              <a:ln w="11043">
                <a:solidFill>
                  <a:srgbClr val="B0059E"/>
                </a:solidFill>
              </a:ln>
            </p:spPr>
            <p:txBody>
              <a:bodyPr wrap="square" lIns="0" tIns="0" rIns="0" bIns="0" rtlCol="0"/>
              <a:lstStyle/>
              <a:p>
                <a:endParaRPr/>
              </a:p>
            </p:txBody>
          </p:sp>
          <p:sp>
            <p:nvSpPr>
              <p:cNvPr id="143" name="object 23">
                <a:extLst>
                  <a:ext uri="{FF2B5EF4-FFF2-40B4-BE49-F238E27FC236}">
                    <a16:creationId xmlns:a16="http://schemas.microsoft.com/office/drawing/2014/main" id="{AB147387-500C-0F74-AD01-0413DCD19B68}"/>
                  </a:ext>
                </a:extLst>
              </p:cNvPr>
              <p:cNvSpPr/>
              <p:nvPr/>
            </p:nvSpPr>
            <p:spPr>
              <a:xfrm>
                <a:off x="8483142" y="6691231"/>
                <a:ext cx="50165" cy="223520"/>
              </a:xfrm>
              <a:custGeom>
                <a:avLst/>
                <a:gdLst/>
                <a:ahLst/>
                <a:cxnLst/>
                <a:rect l="l" t="t" r="r" b="b"/>
                <a:pathLst>
                  <a:path w="50165" h="223520">
                    <a:moveTo>
                      <a:pt x="0" y="0"/>
                    </a:moveTo>
                    <a:lnTo>
                      <a:pt x="49695" y="0"/>
                    </a:lnTo>
                  </a:path>
                  <a:path w="50165" h="223520">
                    <a:moveTo>
                      <a:pt x="0" y="223520"/>
                    </a:moveTo>
                    <a:lnTo>
                      <a:pt x="49695" y="223520"/>
                    </a:lnTo>
                  </a:path>
                  <a:path w="50165" h="223520">
                    <a:moveTo>
                      <a:pt x="25289" y="108336"/>
                    </a:moveTo>
                    <a:lnTo>
                      <a:pt x="25289" y="0"/>
                    </a:lnTo>
                  </a:path>
                  <a:path w="50165" h="223520">
                    <a:moveTo>
                      <a:pt x="25289" y="108336"/>
                    </a:moveTo>
                    <a:lnTo>
                      <a:pt x="25289" y="223520"/>
                    </a:lnTo>
                  </a:path>
                </a:pathLst>
              </a:custGeom>
              <a:ln w="11043">
                <a:solidFill>
                  <a:srgbClr val="B0059E"/>
                </a:solidFill>
              </a:ln>
            </p:spPr>
            <p:txBody>
              <a:bodyPr wrap="square" lIns="0" tIns="0" rIns="0" bIns="0" rtlCol="0"/>
              <a:lstStyle/>
              <a:p>
                <a:endParaRPr/>
              </a:p>
            </p:txBody>
          </p:sp>
          <p:sp>
            <p:nvSpPr>
              <p:cNvPr id="144" name="object 24">
                <a:extLst>
                  <a:ext uri="{FF2B5EF4-FFF2-40B4-BE49-F238E27FC236}">
                    <a16:creationId xmlns:a16="http://schemas.microsoft.com/office/drawing/2014/main" id="{D3DE76A1-E0C3-190D-EA6A-A6999DE905CC}"/>
                  </a:ext>
                </a:extLst>
              </p:cNvPr>
              <p:cNvSpPr/>
              <p:nvPr/>
            </p:nvSpPr>
            <p:spPr>
              <a:xfrm>
                <a:off x="8872426" y="6492448"/>
                <a:ext cx="50165" cy="240665"/>
              </a:xfrm>
              <a:custGeom>
                <a:avLst/>
                <a:gdLst/>
                <a:ahLst/>
                <a:cxnLst/>
                <a:rect l="l" t="t" r="r" b="b"/>
                <a:pathLst>
                  <a:path w="50165" h="240665">
                    <a:moveTo>
                      <a:pt x="0" y="0"/>
                    </a:moveTo>
                    <a:lnTo>
                      <a:pt x="49695" y="0"/>
                    </a:lnTo>
                  </a:path>
                  <a:path w="50165" h="240665">
                    <a:moveTo>
                      <a:pt x="0" y="240196"/>
                    </a:moveTo>
                    <a:lnTo>
                      <a:pt x="49695" y="240196"/>
                    </a:lnTo>
                  </a:path>
                  <a:path w="50165" h="240665">
                    <a:moveTo>
                      <a:pt x="25289" y="124901"/>
                    </a:moveTo>
                    <a:lnTo>
                      <a:pt x="25289" y="0"/>
                    </a:lnTo>
                  </a:path>
                  <a:path w="50165" h="240665">
                    <a:moveTo>
                      <a:pt x="25289" y="124901"/>
                    </a:moveTo>
                    <a:lnTo>
                      <a:pt x="25289" y="240196"/>
                    </a:lnTo>
                  </a:path>
                </a:pathLst>
              </a:custGeom>
              <a:ln w="11043">
                <a:solidFill>
                  <a:srgbClr val="B0059E"/>
                </a:solidFill>
              </a:ln>
            </p:spPr>
            <p:txBody>
              <a:bodyPr wrap="square" lIns="0" tIns="0" rIns="0" bIns="0" rtlCol="0"/>
              <a:lstStyle/>
              <a:p>
                <a:endParaRPr/>
              </a:p>
            </p:txBody>
          </p:sp>
          <p:sp>
            <p:nvSpPr>
              <p:cNvPr id="145" name="object 25">
                <a:extLst>
                  <a:ext uri="{FF2B5EF4-FFF2-40B4-BE49-F238E27FC236}">
                    <a16:creationId xmlns:a16="http://schemas.microsoft.com/office/drawing/2014/main" id="{3A22C5EC-D887-F0A5-C377-CD9B14B04808}"/>
                  </a:ext>
                </a:extLst>
              </p:cNvPr>
              <p:cNvSpPr/>
              <p:nvPr/>
            </p:nvSpPr>
            <p:spPr>
              <a:xfrm>
                <a:off x="9253426" y="6335078"/>
                <a:ext cx="50165" cy="248920"/>
              </a:xfrm>
              <a:custGeom>
                <a:avLst/>
                <a:gdLst/>
                <a:ahLst/>
                <a:cxnLst/>
                <a:rect l="l" t="t" r="r" b="b"/>
                <a:pathLst>
                  <a:path w="50165" h="248920">
                    <a:moveTo>
                      <a:pt x="0" y="0"/>
                    </a:moveTo>
                    <a:lnTo>
                      <a:pt x="49695" y="0"/>
                    </a:lnTo>
                  </a:path>
                  <a:path w="50165" h="248920">
                    <a:moveTo>
                      <a:pt x="0" y="248478"/>
                    </a:moveTo>
                    <a:lnTo>
                      <a:pt x="49695" y="248478"/>
                    </a:lnTo>
                  </a:path>
                  <a:path w="50165" h="248920">
                    <a:moveTo>
                      <a:pt x="25400" y="124901"/>
                    </a:moveTo>
                    <a:lnTo>
                      <a:pt x="25400" y="0"/>
                    </a:lnTo>
                  </a:path>
                  <a:path w="50165" h="248920">
                    <a:moveTo>
                      <a:pt x="25400" y="124901"/>
                    </a:moveTo>
                    <a:lnTo>
                      <a:pt x="25400" y="248478"/>
                    </a:lnTo>
                  </a:path>
                </a:pathLst>
              </a:custGeom>
              <a:ln w="11043">
                <a:solidFill>
                  <a:srgbClr val="B0059E"/>
                </a:solidFill>
              </a:ln>
            </p:spPr>
            <p:txBody>
              <a:bodyPr wrap="square" lIns="0" tIns="0" rIns="0" bIns="0" rtlCol="0"/>
              <a:lstStyle/>
              <a:p>
                <a:endParaRPr/>
              </a:p>
            </p:txBody>
          </p:sp>
          <p:sp>
            <p:nvSpPr>
              <p:cNvPr id="146" name="object 26">
                <a:extLst>
                  <a:ext uri="{FF2B5EF4-FFF2-40B4-BE49-F238E27FC236}">
                    <a16:creationId xmlns:a16="http://schemas.microsoft.com/office/drawing/2014/main" id="{93C6B482-8E86-F4C0-B7A5-8C0F1445BB8A}"/>
                  </a:ext>
                </a:extLst>
              </p:cNvPr>
              <p:cNvSpPr/>
              <p:nvPr/>
            </p:nvSpPr>
            <p:spPr>
              <a:xfrm>
                <a:off x="9642710" y="6219122"/>
                <a:ext cx="50165" cy="248920"/>
              </a:xfrm>
              <a:custGeom>
                <a:avLst/>
                <a:gdLst/>
                <a:ahLst/>
                <a:cxnLst/>
                <a:rect l="l" t="t" r="r" b="b"/>
                <a:pathLst>
                  <a:path w="50165" h="248920">
                    <a:moveTo>
                      <a:pt x="0" y="0"/>
                    </a:moveTo>
                    <a:lnTo>
                      <a:pt x="49695" y="0"/>
                    </a:lnTo>
                  </a:path>
                  <a:path w="50165" h="248920">
                    <a:moveTo>
                      <a:pt x="0" y="248478"/>
                    </a:moveTo>
                    <a:lnTo>
                      <a:pt x="49695" y="248478"/>
                    </a:lnTo>
                  </a:path>
                  <a:path w="50165" h="248920">
                    <a:moveTo>
                      <a:pt x="25400" y="124901"/>
                    </a:moveTo>
                    <a:lnTo>
                      <a:pt x="25400" y="0"/>
                    </a:lnTo>
                  </a:path>
                  <a:path w="50165" h="248920">
                    <a:moveTo>
                      <a:pt x="25400" y="124901"/>
                    </a:moveTo>
                    <a:lnTo>
                      <a:pt x="25400" y="248478"/>
                    </a:lnTo>
                  </a:path>
                </a:pathLst>
              </a:custGeom>
              <a:ln w="11043">
                <a:solidFill>
                  <a:srgbClr val="B0059E"/>
                </a:solidFill>
              </a:ln>
            </p:spPr>
            <p:txBody>
              <a:bodyPr wrap="square" lIns="0" tIns="0" rIns="0" bIns="0" rtlCol="0"/>
              <a:lstStyle/>
              <a:p>
                <a:endParaRPr/>
              </a:p>
            </p:txBody>
          </p:sp>
          <p:sp>
            <p:nvSpPr>
              <p:cNvPr id="147" name="object 27">
                <a:extLst>
                  <a:ext uri="{FF2B5EF4-FFF2-40B4-BE49-F238E27FC236}">
                    <a16:creationId xmlns:a16="http://schemas.microsoft.com/office/drawing/2014/main" id="{AF32EF14-DFDC-906A-7029-BA95AF816F12}"/>
                  </a:ext>
                </a:extLst>
              </p:cNvPr>
              <p:cNvSpPr/>
              <p:nvPr/>
            </p:nvSpPr>
            <p:spPr>
              <a:xfrm>
                <a:off x="10031993" y="6086600"/>
                <a:ext cx="50165" cy="248920"/>
              </a:xfrm>
              <a:custGeom>
                <a:avLst/>
                <a:gdLst/>
                <a:ahLst/>
                <a:cxnLst/>
                <a:rect l="l" t="t" r="r" b="b"/>
                <a:pathLst>
                  <a:path w="50165" h="248920">
                    <a:moveTo>
                      <a:pt x="0" y="0"/>
                    </a:moveTo>
                    <a:lnTo>
                      <a:pt x="49695" y="0"/>
                    </a:lnTo>
                  </a:path>
                  <a:path w="50165" h="248920">
                    <a:moveTo>
                      <a:pt x="0" y="248478"/>
                    </a:moveTo>
                    <a:lnTo>
                      <a:pt x="49695" y="248478"/>
                    </a:lnTo>
                  </a:path>
                  <a:path w="50165" h="248920">
                    <a:moveTo>
                      <a:pt x="25400" y="124901"/>
                    </a:moveTo>
                    <a:lnTo>
                      <a:pt x="25400" y="0"/>
                    </a:lnTo>
                  </a:path>
                  <a:path w="50165" h="248920">
                    <a:moveTo>
                      <a:pt x="25400" y="124901"/>
                    </a:moveTo>
                    <a:lnTo>
                      <a:pt x="25400" y="248478"/>
                    </a:lnTo>
                  </a:path>
                </a:pathLst>
              </a:custGeom>
              <a:ln w="11043">
                <a:solidFill>
                  <a:srgbClr val="B0059E"/>
                </a:solidFill>
              </a:ln>
            </p:spPr>
            <p:txBody>
              <a:bodyPr wrap="square" lIns="0" tIns="0" rIns="0" bIns="0" rtlCol="0"/>
              <a:lstStyle/>
              <a:p>
                <a:endParaRPr/>
              </a:p>
            </p:txBody>
          </p:sp>
          <p:sp>
            <p:nvSpPr>
              <p:cNvPr id="148" name="object 28">
                <a:extLst>
                  <a:ext uri="{FF2B5EF4-FFF2-40B4-BE49-F238E27FC236}">
                    <a16:creationId xmlns:a16="http://schemas.microsoft.com/office/drawing/2014/main" id="{A9CCB274-7885-EFB1-6C02-C830796AD573}"/>
                  </a:ext>
                </a:extLst>
              </p:cNvPr>
              <p:cNvSpPr/>
              <p:nvPr/>
            </p:nvSpPr>
            <p:spPr>
              <a:xfrm>
                <a:off x="10412994" y="6012056"/>
                <a:ext cx="50165" cy="248920"/>
              </a:xfrm>
              <a:custGeom>
                <a:avLst/>
                <a:gdLst/>
                <a:ahLst/>
                <a:cxnLst/>
                <a:rect l="l" t="t" r="r" b="b"/>
                <a:pathLst>
                  <a:path w="50165" h="248920">
                    <a:moveTo>
                      <a:pt x="0" y="0"/>
                    </a:moveTo>
                    <a:lnTo>
                      <a:pt x="49695" y="0"/>
                    </a:lnTo>
                  </a:path>
                  <a:path w="50165" h="248920">
                    <a:moveTo>
                      <a:pt x="0" y="248478"/>
                    </a:moveTo>
                    <a:lnTo>
                      <a:pt x="49695" y="248478"/>
                    </a:lnTo>
                  </a:path>
                  <a:path w="50165" h="248920">
                    <a:moveTo>
                      <a:pt x="25400" y="124901"/>
                    </a:moveTo>
                    <a:lnTo>
                      <a:pt x="25400" y="0"/>
                    </a:lnTo>
                  </a:path>
                  <a:path w="50165" h="248920">
                    <a:moveTo>
                      <a:pt x="25400" y="124901"/>
                    </a:moveTo>
                    <a:lnTo>
                      <a:pt x="25400" y="248478"/>
                    </a:lnTo>
                  </a:path>
                </a:pathLst>
              </a:custGeom>
              <a:ln w="11043">
                <a:solidFill>
                  <a:srgbClr val="B0059E"/>
                </a:solidFill>
              </a:ln>
            </p:spPr>
            <p:txBody>
              <a:bodyPr wrap="square" lIns="0" tIns="0" rIns="0" bIns="0" rtlCol="0"/>
              <a:lstStyle/>
              <a:p>
                <a:endParaRPr/>
              </a:p>
            </p:txBody>
          </p:sp>
          <p:sp>
            <p:nvSpPr>
              <p:cNvPr id="149" name="object 29">
                <a:extLst>
                  <a:ext uri="{FF2B5EF4-FFF2-40B4-BE49-F238E27FC236}">
                    <a16:creationId xmlns:a16="http://schemas.microsoft.com/office/drawing/2014/main" id="{FBCCA580-BBE5-5F12-5845-5366727EBF3A}"/>
                  </a:ext>
                </a:extLst>
              </p:cNvPr>
              <p:cNvSpPr/>
              <p:nvPr/>
            </p:nvSpPr>
            <p:spPr>
              <a:xfrm>
                <a:off x="7348423" y="7204644"/>
                <a:ext cx="3089910" cy="406400"/>
              </a:xfrm>
              <a:custGeom>
                <a:avLst/>
                <a:gdLst/>
                <a:ahLst/>
                <a:cxnLst/>
                <a:rect l="l" t="t" r="r" b="b"/>
                <a:pathLst>
                  <a:path w="3089909" h="406400">
                    <a:moveTo>
                      <a:pt x="0" y="405848"/>
                    </a:moveTo>
                    <a:lnTo>
                      <a:pt x="389172" y="314739"/>
                    </a:lnTo>
                  </a:path>
                  <a:path w="3089909" h="406400">
                    <a:moveTo>
                      <a:pt x="389283" y="314739"/>
                    </a:moveTo>
                    <a:lnTo>
                      <a:pt x="770284" y="256761"/>
                    </a:lnTo>
                  </a:path>
                  <a:path w="3089909" h="406400">
                    <a:moveTo>
                      <a:pt x="770284" y="256761"/>
                    </a:moveTo>
                    <a:lnTo>
                      <a:pt x="1159567" y="182217"/>
                    </a:lnTo>
                  </a:path>
                  <a:path w="3089909" h="406400">
                    <a:moveTo>
                      <a:pt x="1159567" y="182217"/>
                    </a:moveTo>
                    <a:lnTo>
                      <a:pt x="1548850" y="157369"/>
                    </a:lnTo>
                  </a:path>
                  <a:path w="3089909" h="406400">
                    <a:moveTo>
                      <a:pt x="1548850" y="157369"/>
                    </a:moveTo>
                    <a:lnTo>
                      <a:pt x="1929851" y="57978"/>
                    </a:lnTo>
                  </a:path>
                  <a:path w="3089909" h="406400">
                    <a:moveTo>
                      <a:pt x="1929851" y="57978"/>
                    </a:moveTo>
                    <a:lnTo>
                      <a:pt x="2319024" y="57978"/>
                    </a:lnTo>
                  </a:path>
                  <a:path w="3089909" h="406400">
                    <a:moveTo>
                      <a:pt x="2319134" y="57978"/>
                    </a:moveTo>
                    <a:lnTo>
                      <a:pt x="2708417" y="0"/>
                    </a:lnTo>
                  </a:path>
                  <a:path w="3089909" h="406400">
                    <a:moveTo>
                      <a:pt x="2708417" y="0"/>
                    </a:moveTo>
                    <a:lnTo>
                      <a:pt x="3089418" y="8282"/>
                    </a:lnTo>
                  </a:path>
                </a:pathLst>
              </a:custGeom>
              <a:ln w="22086">
                <a:solidFill>
                  <a:srgbClr val="A69E96"/>
                </a:solidFill>
              </a:ln>
            </p:spPr>
            <p:txBody>
              <a:bodyPr wrap="square" lIns="0" tIns="0" rIns="0" bIns="0" rtlCol="0"/>
              <a:lstStyle/>
              <a:p>
                <a:endParaRPr/>
              </a:p>
            </p:txBody>
          </p:sp>
          <p:pic>
            <p:nvPicPr>
              <p:cNvPr id="150" name="object 30">
                <a:extLst>
                  <a:ext uri="{FF2B5EF4-FFF2-40B4-BE49-F238E27FC236}">
                    <a16:creationId xmlns:a16="http://schemas.microsoft.com/office/drawing/2014/main" id="{38B4864A-D38D-47A2-A98F-441C5FA0EF43}"/>
                  </a:ext>
                </a:extLst>
              </p:cNvPr>
              <p:cNvPicPr/>
              <p:nvPr/>
            </p:nvPicPr>
            <p:blipFill>
              <a:blip r:embed="rId11" cstate="print"/>
              <a:stretch>
                <a:fillRect/>
              </a:stretch>
            </p:blipFill>
            <p:spPr>
              <a:xfrm>
                <a:off x="7313746" y="7572392"/>
                <a:ext cx="71782" cy="71782"/>
              </a:xfrm>
              <a:prstGeom prst="rect">
                <a:avLst/>
              </a:prstGeom>
            </p:spPr>
          </p:pic>
          <p:pic>
            <p:nvPicPr>
              <p:cNvPr id="151" name="object 31">
                <a:extLst>
                  <a:ext uri="{FF2B5EF4-FFF2-40B4-BE49-F238E27FC236}">
                    <a16:creationId xmlns:a16="http://schemas.microsoft.com/office/drawing/2014/main" id="{F16D2BE5-F231-972F-D58C-A1A968209300}"/>
                  </a:ext>
                </a:extLst>
              </p:cNvPr>
              <p:cNvPicPr/>
              <p:nvPr/>
            </p:nvPicPr>
            <p:blipFill>
              <a:blip r:embed="rId12" cstate="print"/>
              <a:stretch>
                <a:fillRect/>
              </a:stretch>
            </p:blipFill>
            <p:spPr>
              <a:xfrm>
                <a:off x="7703030" y="7481283"/>
                <a:ext cx="71782" cy="71782"/>
              </a:xfrm>
              <a:prstGeom prst="rect">
                <a:avLst/>
              </a:prstGeom>
            </p:spPr>
          </p:pic>
          <p:pic>
            <p:nvPicPr>
              <p:cNvPr id="152" name="object 32">
                <a:extLst>
                  <a:ext uri="{FF2B5EF4-FFF2-40B4-BE49-F238E27FC236}">
                    <a16:creationId xmlns:a16="http://schemas.microsoft.com/office/drawing/2014/main" id="{252F16C7-A272-1DE2-43CD-541AB9A2DC55}"/>
                  </a:ext>
                </a:extLst>
              </p:cNvPr>
              <p:cNvPicPr/>
              <p:nvPr/>
            </p:nvPicPr>
            <p:blipFill>
              <a:blip r:embed="rId12" cstate="print"/>
              <a:stretch>
                <a:fillRect/>
              </a:stretch>
            </p:blipFill>
            <p:spPr>
              <a:xfrm>
                <a:off x="8084030" y="7423305"/>
                <a:ext cx="71782" cy="71782"/>
              </a:xfrm>
              <a:prstGeom prst="rect">
                <a:avLst/>
              </a:prstGeom>
            </p:spPr>
          </p:pic>
          <p:pic>
            <p:nvPicPr>
              <p:cNvPr id="153" name="object 33">
                <a:extLst>
                  <a:ext uri="{FF2B5EF4-FFF2-40B4-BE49-F238E27FC236}">
                    <a16:creationId xmlns:a16="http://schemas.microsoft.com/office/drawing/2014/main" id="{2ED2C002-58C3-E07F-79B4-1D7EAD6709B6}"/>
                  </a:ext>
                </a:extLst>
              </p:cNvPr>
              <p:cNvPicPr/>
              <p:nvPr/>
            </p:nvPicPr>
            <p:blipFill>
              <a:blip r:embed="rId11" cstate="print"/>
              <a:stretch>
                <a:fillRect/>
              </a:stretch>
            </p:blipFill>
            <p:spPr>
              <a:xfrm>
                <a:off x="8473314" y="7348761"/>
                <a:ext cx="71782" cy="71782"/>
              </a:xfrm>
              <a:prstGeom prst="rect">
                <a:avLst/>
              </a:prstGeom>
            </p:spPr>
          </p:pic>
          <p:pic>
            <p:nvPicPr>
              <p:cNvPr id="154" name="object 34">
                <a:extLst>
                  <a:ext uri="{FF2B5EF4-FFF2-40B4-BE49-F238E27FC236}">
                    <a16:creationId xmlns:a16="http://schemas.microsoft.com/office/drawing/2014/main" id="{E6635BBD-8C61-16E9-C0DD-DD83912A41D9}"/>
                  </a:ext>
                </a:extLst>
              </p:cNvPr>
              <p:cNvPicPr/>
              <p:nvPr/>
            </p:nvPicPr>
            <p:blipFill>
              <a:blip r:embed="rId13" cstate="print"/>
              <a:stretch>
                <a:fillRect/>
              </a:stretch>
            </p:blipFill>
            <p:spPr>
              <a:xfrm>
                <a:off x="8862597" y="7323913"/>
                <a:ext cx="71782" cy="71782"/>
              </a:xfrm>
              <a:prstGeom prst="rect">
                <a:avLst/>
              </a:prstGeom>
            </p:spPr>
          </p:pic>
          <p:pic>
            <p:nvPicPr>
              <p:cNvPr id="155" name="object 35">
                <a:extLst>
                  <a:ext uri="{FF2B5EF4-FFF2-40B4-BE49-F238E27FC236}">
                    <a16:creationId xmlns:a16="http://schemas.microsoft.com/office/drawing/2014/main" id="{C70A0175-3207-E641-0283-042795A46044}"/>
                  </a:ext>
                </a:extLst>
              </p:cNvPr>
              <p:cNvPicPr/>
              <p:nvPr/>
            </p:nvPicPr>
            <p:blipFill>
              <a:blip r:embed="rId14" cstate="print"/>
              <a:stretch>
                <a:fillRect/>
              </a:stretch>
            </p:blipFill>
            <p:spPr>
              <a:xfrm>
                <a:off x="9243598" y="7224522"/>
                <a:ext cx="71782" cy="71782"/>
              </a:xfrm>
              <a:prstGeom prst="rect">
                <a:avLst/>
              </a:prstGeom>
            </p:spPr>
          </p:pic>
          <p:pic>
            <p:nvPicPr>
              <p:cNvPr id="156" name="object 36">
                <a:extLst>
                  <a:ext uri="{FF2B5EF4-FFF2-40B4-BE49-F238E27FC236}">
                    <a16:creationId xmlns:a16="http://schemas.microsoft.com/office/drawing/2014/main" id="{F00D48D7-5EF8-F5FE-3636-4196E6DC4082}"/>
                  </a:ext>
                </a:extLst>
              </p:cNvPr>
              <p:cNvPicPr/>
              <p:nvPr/>
            </p:nvPicPr>
            <p:blipFill>
              <a:blip r:embed="rId14" cstate="print"/>
              <a:stretch>
                <a:fillRect/>
              </a:stretch>
            </p:blipFill>
            <p:spPr>
              <a:xfrm>
                <a:off x="9632881" y="7224522"/>
                <a:ext cx="71782" cy="71782"/>
              </a:xfrm>
              <a:prstGeom prst="rect">
                <a:avLst/>
              </a:prstGeom>
            </p:spPr>
          </p:pic>
          <p:pic>
            <p:nvPicPr>
              <p:cNvPr id="157" name="object 37">
                <a:extLst>
                  <a:ext uri="{FF2B5EF4-FFF2-40B4-BE49-F238E27FC236}">
                    <a16:creationId xmlns:a16="http://schemas.microsoft.com/office/drawing/2014/main" id="{1DA42BAB-9B0D-E24A-D0F7-601B1E7C5697}"/>
                  </a:ext>
                </a:extLst>
              </p:cNvPr>
              <p:cNvPicPr/>
              <p:nvPr/>
            </p:nvPicPr>
            <p:blipFill>
              <a:blip r:embed="rId13" cstate="print"/>
              <a:stretch>
                <a:fillRect/>
              </a:stretch>
            </p:blipFill>
            <p:spPr>
              <a:xfrm>
                <a:off x="10022164" y="7166543"/>
                <a:ext cx="71782" cy="71782"/>
              </a:xfrm>
              <a:prstGeom prst="rect">
                <a:avLst/>
              </a:prstGeom>
            </p:spPr>
          </p:pic>
          <p:pic>
            <p:nvPicPr>
              <p:cNvPr id="158" name="object 38">
                <a:extLst>
                  <a:ext uri="{FF2B5EF4-FFF2-40B4-BE49-F238E27FC236}">
                    <a16:creationId xmlns:a16="http://schemas.microsoft.com/office/drawing/2014/main" id="{F9A22D0B-0AFF-90F6-B9D3-964A38E4ED2A}"/>
                  </a:ext>
                </a:extLst>
              </p:cNvPr>
              <p:cNvPicPr/>
              <p:nvPr/>
            </p:nvPicPr>
            <p:blipFill>
              <a:blip r:embed="rId13" cstate="print"/>
              <a:stretch>
                <a:fillRect/>
              </a:stretch>
            </p:blipFill>
            <p:spPr>
              <a:xfrm>
                <a:off x="10403165" y="7174826"/>
                <a:ext cx="71782" cy="71782"/>
              </a:xfrm>
              <a:prstGeom prst="rect">
                <a:avLst/>
              </a:prstGeom>
            </p:spPr>
          </p:pic>
          <p:sp>
            <p:nvSpPr>
              <p:cNvPr id="159" name="object 39">
                <a:extLst>
                  <a:ext uri="{FF2B5EF4-FFF2-40B4-BE49-F238E27FC236}">
                    <a16:creationId xmlns:a16="http://schemas.microsoft.com/office/drawing/2014/main" id="{AC1BE97A-1D31-1A59-111C-1D734EDEA053}"/>
                  </a:ext>
                </a:extLst>
              </p:cNvPr>
              <p:cNvSpPr/>
              <p:nvPr/>
            </p:nvSpPr>
            <p:spPr>
              <a:xfrm>
                <a:off x="7348423" y="6136296"/>
                <a:ext cx="3089910" cy="1474470"/>
              </a:xfrm>
              <a:custGeom>
                <a:avLst/>
                <a:gdLst/>
                <a:ahLst/>
                <a:cxnLst/>
                <a:rect l="l" t="t" r="r" b="b"/>
                <a:pathLst>
                  <a:path w="3089909" h="1474470">
                    <a:moveTo>
                      <a:pt x="0" y="1474196"/>
                    </a:moveTo>
                    <a:lnTo>
                      <a:pt x="389172" y="1341674"/>
                    </a:lnTo>
                  </a:path>
                  <a:path w="3089909" h="1474470">
                    <a:moveTo>
                      <a:pt x="389283" y="1341674"/>
                    </a:moveTo>
                    <a:lnTo>
                      <a:pt x="770284" y="960673"/>
                    </a:lnTo>
                  </a:path>
                  <a:path w="3089909" h="1474470">
                    <a:moveTo>
                      <a:pt x="770284" y="960673"/>
                    </a:moveTo>
                    <a:lnTo>
                      <a:pt x="1159567" y="670782"/>
                    </a:lnTo>
                  </a:path>
                  <a:path w="3089909" h="1474470">
                    <a:moveTo>
                      <a:pt x="1159567" y="670782"/>
                    </a:moveTo>
                    <a:lnTo>
                      <a:pt x="1548850" y="480392"/>
                    </a:lnTo>
                  </a:path>
                  <a:path w="3089909" h="1474470">
                    <a:moveTo>
                      <a:pt x="1548850" y="480392"/>
                    </a:moveTo>
                    <a:lnTo>
                      <a:pt x="1929851" y="323022"/>
                    </a:lnTo>
                  </a:path>
                  <a:path w="3089909" h="1474470">
                    <a:moveTo>
                      <a:pt x="1929851" y="323022"/>
                    </a:moveTo>
                    <a:lnTo>
                      <a:pt x="2319024" y="207065"/>
                    </a:lnTo>
                  </a:path>
                  <a:path w="3089909" h="1474470">
                    <a:moveTo>
                      <a:pt x="2319134" y="207065"/>
                    </a:moveTo>
                    <a:lnTo>
                      <a:pt x="2708417" y="74543"/>
                    </a:lnTo>
                  </a:path>
                  <a:path w="3089909" h="1474470">
                    <a:moveTo>
                      <a:pt x="2708417" y="74543"/>
                    </a:moveTo>
                    <a:lnTo>
                      <a:pt x="3089418" y="0"/>
                    </a:lnTo>
                  </a:path>
                </a:pathLst>
              </a:custGeom>
              <a:ln w="22086">
                <a:solidFill>
                  <a:srgbClr val="B0059E"/>
                </a:solidFill>
              </a:ln>
            </p:spPr>
            <p:txBody>
              <a:bodyPr wrap="square" lIns="0" tIns="0" rIns="0" bIns="0" rtlCol="0"/>
              <a:lstStyle/>
              <a:p>
                <a:endParaRPr/>
              </a:p>
            </p:txBody>
          </p:sp>
          <p:pic>
            <p:nvPicPr>
              <p:cNvPr id="160" name="object 40">
                <a:extLst>
                  <a:ext uri="{FF2B5EF4-FFF2-40B4-BE49-F238E27FC236}">
                    <a16:creationId xmlns:a16="http://schemas.microsoft.com/office/drawing/2014/main" id="{80CA33F1-27D9-F529-54D1-19D70F069FE7}"/>
                  </a:ext>
                </a:extLst>
              </p:cNvPr>
              <p:cNvPicPr/>
              <p:nvPr/>
            </p:nvPicPr>
            <p:blipFill>
              <a:blip r:embed="rId15" cstate="print"/>
              <a:stretch>
                <a:fillRect/>
              </a:stretch>
            </p:blipFill>
            <p:spPr>
              <a:xfrm>
                <a:off x="7313746" y="7572392"/>
                <a:ext cx="71782" cy="71782"/>
              </a:xfrm>
              <a:prstGeom prst="rect">
                <a:avLst/>
              </a:prstGeom>
            </p:spPr>
          </p:pic>
          <p:pic>
            <p:nvPicPr>
              <p:cNvPr id="161" name="object 41">
                <a:extLst>
                  <a:ext uri="{FF2B5EF4-FFF2-40B4-BE49-F238E27FC236}">
                    <a16:creationId xmlns:a16="http://schemas.microsoft.com/office/drawing/2014/main" id="{31E42740-91A9-D22F-E032-4D50420869D5}"/>
                  </a:ext>
                </a:extLst>
              </p:cNvPr>
              <p:cNvPicPr/>
              <p:nvPr/>
            </p:nvPicPr>
            <p:blipFill>
              <a:blip r:embed="rId16" cstate="print"/>
              <a:stretch>
                <a:fillRect/>
              </a:stretch>
            </p:blipFill>
            <p:spPr>
              <a:xfrm>
                <a:off x="7703030" y="7439870"/>
                <a:ext cx="71782" cy="71782"/>
              </a:xfrm>
              <a:prstGeom prst="rect">
                <a:avLst/>
              </a:prstGeom>
            </p:spPr>
          </p:pic>
          <p:pic>
            <p:nvPicPr>
              <p:cNvPr id="162" name="object 42">
                <a:extLst>
                  <a:ext uri="{FF2B5EF4-FFF2-40B4-BE49-F238E27FC236}">
                    <a16:creationId xmlns:a16="http://schemas.microsoft.com/office/drawing/2014/main" id="{301697F5-B5FA-2FCD-8541-0F64BFF1159A}"/>
                  </a:ext>
                </a:extLst>
              </p:cNvPr>
              <p:cNvPicPr/>
              <p:nvPr/>
            </p:nvPicPr>
            <p:blipFill>
              <a:blip r:embed="rId17" cstate="print"/>
              <a:stretch>
                <a:fillRect/>
              </a:stretch>
            </p:blipFill>
            <p:spPr>
              <a:xfrm>
                <a:off x="8084030" y="7058979"/>
                <a:ext cx="71782" cy="71782"/>
              </a:xfrm>
              <a:prstGeom prst="rect">
                <a:avLst/>
              </a:prstGeom>
            </p:spPr>
          </p:pic>
          <p:pic>
            <p:nvPicPr>
              <p:cNvPr id="163" name="object 43">
                <a:extLst>
                  <a:ext uri="{FF2B5EF4-FFF2-40B4-BE49-F238E27FC236}">
                    <a16:creationId xmlns:a16="http://schemas.microsoft.com/office/drawing/2014/main" id="{30C3B710-E6FE-5DAC-5A63-A2A2FE399BB6}"/>
                  </a:ext>
                </a:extLst>
              </p:cNvPr>
              <p:cNvPicPr/>
              <p:nvPr/>
            </p:nvPicPr>
            <p:blipFill>
              <a:blip r:embed="rId15" cstate="print"/>
              <a:stretch>
                <a:fillRect/>
              </a:stretch>
            </p:blipFill>
            <p:spPr>
              <a:xfrm>
                <a:off x="8473314" y="6769087"/>
                <a:ext cx="71782" cy="71782"/>
              </a:xfrm>
              <a:prstGeom prst="rect">
                <a:avLst/>
              </a:prstGeom>
            </p:spPr>
          </p:pic>
          <p:pic>
            <p:nvPicPr>
              <p:cNvPr id="164" name="object 44">
                <a:extLst>
                  <a:ext uri="{FF2B5EF4-FFF2-40B4-BE49-F238E27FC236}">
                    <a16:creationId xmlns:a16="http://schemas.microsoft.com/office/drawing/2014/main" id="{48E5827B-9260-6BC5-41CA-74CC20F13AA6}"/>
                  </a:ext>
                </a:extLst>
              </p:cNvPr>
              <p:cNvPicPr/>
              <p:nvPr/>
            </p:nvPicPr>
            <p:blipFill>
              <a:blip r:embed="rId15" cstate="print"/>
              <a:stretch>
                <a:fillRect/>
              </a:stretch>
            </p:blipFill>
            <p:spPr>
              <a:xfrm>
                <a:off x="8862597" y="6578587"/>
                <a:ext cx="71782" cy="71782"/>
              </a:xfrm>
              <a:prstGeom prst="rect">
                <a:avLst/>
              </a:prstGeom>
            </p:spPr>
          </p:pic>
          <p:pic>
            <p:nvPicPr>
              <p:cNvPr id="165" name="object 45">
                <a:extLst>
                  <a:ext uri="{FF2B5EF4-FFF2-40B4-BE49-F238E27FC236}">
                    <a16:creationId xmlns:a16="http://schemas.microsoft.com/office/drawing/2014/main" id="{3D236E44-4B42-35D4-1D2B-7F32148F0D57}"/>
                  </a:ext>
                </a:extLst>
              </p:cNvPr>
              <p:cNvPicPr/>
              <p:nvPr/>
            </p:nvPicPr>
            <p:blipFill>
              <a:blip r:embed="rId18" cstate="print"/>
              <a:stretch>
                <a:fillRect/>
              </a:stretch>
            </p:blipFill>
            <p:spPr>
              <a:xfrm>
                <a:off x="9243598" y="6421217"/>
                <a:ext cx="71782" cy="71782"/>
              </a:xfrm>
              <a:prstGeom prst="rect">
                <a:avLst/>
              </a:prstGeom>
            </p:spPr>
          </p:pic>
          <p:pic>
            <p:nvPicPr>
              <p:cNvPr id="166" name="object 46">
                <a:extLst>
                  <a:ext uri="{FF2B5EF4-FFF2-40B4-BE49-F238E27FC236}">
                    <a16:creationId xmlns:a16="http://schemas.microsoft.com/office/drawing/2014/main" id="{7FB13496-805D-21B9-8753-6F4C63365004}"/>
                  </a:ext>
                </a:extLst>
              </p:cNvPr>
              <p:cNvPicPr/>
              <p:nvPr/>
            </p:nvPicPr>
            <p:blipFill>
              <a:blip r:embed="rId19" cstate="print"/>
              <a:stretch>
                <a:fillRect/>
              </a:stretch>
            </p:blipFill>
            <p:spPr>
              <a:xfrm>
                <a:off x="9632881" y="6305260"/>
                <a:ext cx="71782" cy="71782"/>
              </a:xfrm>
              <a:prstGeom prst="rect">
                <a:avLst/>
              </a:prstGeom>
            </p:spPr>
          </p:pic>
          <p:pic>
            <p:nvPicPr>
              <p:cNvPr id="167" name="object 47">
                <a:extLst>
                  <a:ext uri="{FF2B5EF4-FFF2-40B4-BE49-F238E27FC236}">
                    <a16:creationId xmlns:a16="http://schemas.microsoft.com/office/drawing/2014/main" id="{FC634DB6-5BCA-BCDA-A3BF-192865C62700}"/>
                  </a:ext>
                </a:extLst>
              </p:cNvPr>
              <p:cNvPicPr/>
              <p:nvPr/>
            </p:nvPicPr>
            <p:blipFill>
              <a:blip r:embed="rId20" cstate="print"/>
              <a:stretch>
                <a:fillRect/>
              </a:stretch>
            </p:blipFill>
            <p:spPr>
              <a:xfrm>
                <a:off x="10022164" y="6172850"/>
                <a:ext cx="71782" cy="71672"/>
              </a:xfrm>
              <a:prstGeom prst="rect">
                <a:avLst/>
              </a:prstGeom>
            </p:spPr>
          </p:pic>
          <p:pic>
            <p:nvPicPr>
              <p:cNvPr id="168" name="object 48">
                <a:extLst>
                  <a:ext uri="{FF2B5EF4-FFF2-40B4-BE49-F238E27FC236}">
                    <a16:creationId xmlns:a16="http://schemas.microsoft.com/office/drawing/2014/main" id="{AE1991B2-A0DD-2A18-D563-79F09A509183}"/>
                  </a:ext>
                </a:extLst>
              </p:cNvPr>
              <p:cNvPicPr/>
              <p:nvPr/>
            </p:nvPicPr>
            <p:blipFill>
              <a:blip r:embed="rId21" cstate="print"/>
              <a:stretch>
                <a:fillRect/>
              </a:stretch>
            </p:blipFill>
            <p:spPr>
              <a:xfrm>
                <a:off x="10403165" y="6098306"/>
                <a:ext cx="71782" cy="71782"/>
              </a:xfrm>
              <a:prstGeom prst="rect">
                <a:avLst/>
              </a:prstGeom>
            </p:spPr>
          </p:pic>
          <p:sp>
            <p:nvSpPr>
              <p:cNvPr id="169" name="object 49">
                <a:extLst>
                  <a:ext uri="{FF2B5EF4-FFF2-40B4-BE49-F238E27FC236}">
                    <a16:creationId xmlns:a16="http://schemas.microsoft.com/office/drawing/2014/main" id="{3E90FE64-2349-8F9C-6A05-A58A8A941BEF}"/>
                  </a:ext>
                </a:extLst>
              </p:cNvPr>
              <p:cNvSpPr/>
              <p:nvPr/>
            </p:nvSpPr>
            <p:spPr>
              <a:xfrm>
                <a:off x="8027504" y="5756775"/>
                <a:ext cx="2059939" cy="953135"/>
              </a:xfrm>
              <a:custGeom>
                <a:avLst/>
                <a:gdLst/>
                <a:ahLst/>
                <a:cxnLst/>
                <a:rect l="l" t="t" r="r" b="b"/>
                <a:pathLst>
                  <a:path w="2059940" h="953134">
                    <a:moveTo>
                      <a:pt x="56134" y="924674"/>
                    </a:moveTo>
                    <a:lnTo>
                      <a:pt x="52222" y="912622"/>
                    </a:lnTo>
                    <a:lnTo>
                      <a:pt x="44704" y="915111"/>
                    </a:lnTo>
                    <a:lnTo>
                      <a:pt x="38023" y="917829"/>
                    </a:lnTo>
                    <a:lnTo>
                      <a:pt x="32181" y="920775"/>
                    </a:lnTo>
                    <a:lnTo>
                      <a:pt x="33324" y="912329"/>
                    </a:lnTo>
                    <a:lnTo>
                      <a:pt x="33972" y="905319"/>
                    </a:lnTo>
                    <a:lnTo>
                      <a:pt x="34150" y="899718"/>
                    </a:lnTo>
                    <a:lnTo>
                      <a:pt x="21831" y="899718"/>
                    </a:lnTo>
                    <a:lnTo>
                      <a:pt x="21882" y="903566"/>
                    </a:lnTo>
                    <a:lnTo>
                      <a:pt x="22453" y="910615"/>
                    </a:lnTo>
                    <a:lnTo>
                      <a:pt x="23520" y="920864"/>
                    </a:lnTo>
                    <a:lnTo>
                      <a:pt x="19456" y="918540"/>
                    </a:lnTo>
                    <a:lnTo>
                      <a:pt x="12903" y="915797"/>
                    </a:lnTo>
                    <a:lnTo>
                      <a:pt x="3898" y="912622"/>
                    </a:lnTo>
                    <a:lnTo>
                      <a:pt x="0" y="924674"/>
                    </a:lnTo>
                    <a:lnTo>
                      <a:pt x="6565" y="926439"/>
                    </a:lnTo>
                    <a:lnTo>
                      <a:pt x="13500" y="928027"/>
                    </a:lnTo>
                    <a:lnTo>
                      <a:pt x="20802" y="929436"/>
                    </a:lnTo>
                    <a:lnTo>
                      <a:pt x="17983" y="932040"/>
                    </a:lnTo>
                    <a:lnTo>
                      <a:pt x="13271" y="937399"/>
                    </a:lnTo>
                    <a:lnTo>
                      <a:pt x="6705" y="945489"/>
                    </a:lnTo>
                    <a:lnTo>
                      <a:pt x="16738" y="952703"/>
                    </a:lnTo>
                    <a:lnTo>
                      <a:pt x="19900" y="948524"/>
                    </a:lnTo>
                    <a:lnTo>
                      <a:pt x="23583" y="942428"/>
                    </a:lnTo>
                    <a:lnTo>
                      <a:pt x="27774" y="934440"/>
                    </a:lnTo>
                    <a:lnTo>
                      <a:pt x="32245" y="942149"/>
                    </a:lnTo>
                    <a:lnTo>
                      <a:pt x="36131" y="948232"/>
                    </a:lnTo>
                    <a:lnTo>
                      <a:pt x="39408" y="952703"/>
                    </a:lnTo>
                    <a:lnTo>
                      <a:pt x="49606" y="945489"/>
                    </a:lnTo>
                    <a:lnTo>
                      <a:pt x="43307" y="937793"/>
                    </a:lnTo>
                    <a:lnTo>
                      <a:pt x="38442" y="932446"/>
                    </a:lnTo>
                    <a:lnTo>
                      <a:pt x="34988" y="929436"/>
                    </a:lnTo>
                    <a:lnTo>
                      <a:pt x="41897" y="928636"/>
                    </a:lnTo>
                    <a:lnTo>
                      <a:pt x="48945" y="927061"/>
                    </a:lnTo>
                    <a:lnTo>
                      <a:pt x="56134" y="924674"/>
                    </a:lnTo>
                    <a:close/>
                  </a:path>
                  <a:path w="2059940" h="953134">
                    <a:moveTo>
                      <a:pt x="122440" y="924674"/>
                    </a:moveTo>
                    <a:lnTo>
                      <a:pt x="118529" y="912622"/>
                    </a:lnTo>
                    <a:lnTo>
                      <a:pt x="110998" y="915111"/>
                    </a:lnTo>
                    <a:lnTo>
                      <a:pt x="104317" y="917829"/>
                    </a:lnTo>
                    <a:lnTo>
                      <a:pt x="98488" y="920775"/>
                    </a:lnTo>
                    <a:lnTo>
                      <a:pt x="99618" y="912329"/>
                    </a:lnTo>
                    <a:lnTo>
                      <a:pt x="100266" y="905319"/>
                    </a:lnTo>
                    <a:lnTo>
                      <a:pt x="100444" y="899718"/>
                    </a:lnTo>
                    <a:lnTo>
                      <a:pt x="88125" y="899718"/>
                    </a:lnTo>
                    <a:lnTo>
                      <a:pt x="88176" y="903566"/>
                    </a:lnTo>
                    <a:lnTo>
                      <a:pt x="88747" y="910615"/>
                    </a:lnTo>
                    <a:lnTo>
                      <a:pt x="89827" y="920864"/>
                    </a:lnTo>
                    <a:lnTo>
                      <a:pt x="85750" y="918540"/>
                    </a:lnTo>
                    <a:lnTo>
                      <a:pt x="79209" y="915797"/>
                    </a:lnTo>
                    <a:lnTo>
                      <a:pt x="70205" y="912622"/>
                    </a:lnTo>
                    <a:lnTo>
                      <a:pt x="66294" y="924674"/>
                    </a:lnTo>
                    <a:lnTo>
                      <a:pt x="72859" y="926439"/>
                    </a:lnTo>
                    <a:lnTo>
                      <a:pt x="79806" y="928027"/>
                    </a:lnTo>
                    <a:lnTo>
                      <a:pt x="87109" y="929436"/>
                    </a:lnTo>
                    <a:lnTo>
                      <a:pt x="84277" y="932040"/>
                    </a:lnTo>
                    <a:lnTo>
                      <a:pt x="79578" y="937399"/>
                    </a:lnTo>
                    <a:lnTo>
                      <a:pt x="72999" y="945489"/>
                    </a:lnTo>
                    <a:lnTo>
                      <a:pt x="83032" y="952703"/>
                    </a:lnTo>
                    <a:lnTo>
                      <a:pt x="86194" y="948524"/>
                    </a:lnTo>
                    <a:lnTo>
                      <a:pt x="89877" y="942428"/>
                    </a:lnTo>
                    <a:lnTo>
                      <a:pt x="94068" y="934440"/>
                    </a:lnTo>
                    <a:lnTo>
                      <a:pt x="98539" y="942149"/>
                    </a:lnTo>
                    <a:lnTo>
                      <a:pt x="102412" y="948232"/>
                    </a:lnTo>
                    <a:lnTo>
                      <a:pt x="105702" y="952703"/>
                    </a:lnTo>
                    <a:lnTo>
                      <a:pt x="115900" y="945489"/>
                    </a:lnTo>
                    <a:lnTo>
                      <a:pt x="109613" y="937793"/>
                    </a:lnTo>
                    <a:lnTo>
                      <a:pt x="104736" y="932446"/>
                    </a:lnTo>
                    <a:lnTo>
                      <a:pt x="101295" y="929436"/>
                    </a:lnTo>
                    <a:lnTo>
                      <a:pt x="108191" y="928636"/>
                    </a:lnTo>
                    <a:lnTo>
                      <a:pt x="115239" y="927061"/>
                    </a:lnTo>
                    <a:lnTo>
                      <a:pt x="122440" y="924674"/>
                    </a:lnTo>
                    <a:close/>
                  </a:path>
                  <a:path w="2059940" h="953134">
                    <a:moveTo>
                      <a:pt x="196735" y="924674"/>
                    </a:moveTo>
                    <a:lnTo>
                      <a:pt x="192824" y="912622"/>
                    </a:lnTo>
                    <a:lnTo>
                      <a:pt x="185293" y="915111"/>
                    </a:lnTo>
                    <a:lnTo>
                      <a:pt x="178612" y="917829"/>
                    </a:lnTo>
                    <a:lnTo>
                      <a:pt x="172783" y="920775"/>
                    </a:lnTo>
                    <a:lnTo>
                      <a:pt x="173913" y="912329"/>
                    </a:lnTo>
                    <a:lnTo>
                      <a:pt x="174561" y="905319"/>
                    </a:lnTo>
                    <a:lnTo>
                      <a:pt x="174739" y="899718"/>
                    </a:lnTo>
                    <a:lnTo>
                      <a:pt x="162420" y="899718"/>
                    </a:lnTo>
                    <a:lnTo>
                      <a:pt x="162471" y="903566"/>
                    </a:lnTo>
                    <a:lnTo>
                      <a:pt x="163042" y="910615"/>
                    </a:lnTo>
                    <a:lnTo>
                      <a:pt x="164122" y="920864"/>
                    </a:lnTo>
                    <a:lnTo>
                      <a:pt x="160045" y="918540"/>
                    </a:lnTo>
                    <a:lnTo>
                      <a:pt x="153504" y="915797"/>
                    </a:lnTo>
                    <a:lnTo>
                      <a:pt x="144500" y="912622"/>
                    </a:lnTo>
                    <a:lnTo>
                      <a:pt x="140589" y="924674"/>
                    </a:lnTo>
                    <a:lnTo>
                      <a:pt x="147154" y="926439"/>
                    </a:lnTo>
                    <a:lnTo>
                      <a:pt x="154101" y="928027"/>
                    </a:lnTo>
                    <a:lnTo>
                      <a:pt x="161404" y="929436"/>
                    </a:lnTo>
                    <a:lnTo>
                      <a:pt x="158572" y="932040"/>
                    </a:lnTo>
                    <a:lnTo>
                      <a:pt x="153873" y="937399"/>
                    </a:lnTo>
                    <a:lnTo>
                      <a:pt x="147307" y="945489"/>
                    </a:lnTo>
                    <a:lnTo>
                      <a:pt x="157327" y="952703"/>
                    </a:lnTo>
                    <a:lnTo>
                      <a:pt x="160489" y="948524"/>
                    </a:lnTo>
                    <a:lnTo>
                      <a:pt x="164172" y="942428"/>
                    </a:lnTo>
                    <a:lnTo>
                      <a:pt x="168363" y="934440"/>
                    </a:lnTo>
                    <a:lnTo>
                      <a:pt x="172847" y="942149"/>
                    </a:lnTo>
                    <a:lnTo>
                      <a:pt x="176707" y="948232"/>
                    </a:lnTo>
                    <a:lnTo>
                      <a:pt x="180009" y="952703"/>
                    </a:lnTo>
                    <a:lnTo>
                      <a:pt x="190195" y="945489"/>
                    </a:lnTo>
                    <a:lnTo>
                      <a:pt x="183908" y="937793"/>
                    </a:lnTo>
                    <a:lnTo>
                      <a:pt x="179031" y="932446"/>
                    </a:lnTo>
                    <a:lnTo>
                      <a:pt x="175590" y="929436"/>
                    </a:lnTo>
                    <a:lnTo>
                      <a:pt x="182499" y="928636"/>
                    </a:lnTo>
                    <a:lnTo>
                      <a:pt x="189534" y="927061"/>
                    </a:lnTo>
                    <a:lnTo>
                      <a:pt x="196735" y="924674"/>
                    </a:lnTo>
                    <a:close/>
                  </a:path>
                  <a:path w="2059940" h="953134">
                    <a:moveTo>
                      <a:pt x="473024" y="614908"/>
                    </a:moveTo>
                    <a:lnTo>
                      <a:pt x="469125" y="602856"/>
                    </a:lnTo>
                    <a:lnTo>
                      <a:pt x="461594" y="605345"/>
                    </a:lnTo>
                    <a:lnTo>
                      <a:pt x="454914" y="608063"/>
                    </a:lnTo>
                    <a:lnTo>
                      <a:pt x="449084" y="611009"/>
                    </a:lnTo>
                    <a:lnTo>
                      <a:pt x="450215" y="602564"/>
                    </a:lnTo>
                    <a:lnTo>
                      <a:pt x="450862" y="595553"/>
                    </a:lnTo>
                    <a:lnTo>
                      <a:pt x="451040" y="589953"/>
                    </a:lnTo>
                    <a:lnTo>
                      <a:pt x="438721" y="589953"/>
                    </a:lnTo>
                    <a:lnTo>
                      <a:pt x="438772" y="593801"/>
                    </a:lnTo>
                    <a:lnTo>
                      <a:pt x="439343" y="600837"/>
                    </a:lnTo>
                    <a:lnTo>
                      <a:pt x="440410" y="611085"/>
                    </a:lnTo>
                    <a:lnTo>
                      <a:pt x="436346" y="608774"/>
                    </a:lnTo>
                    <a:lnTo>
                      <a:pt x="429793" y="606031"/>
                    </a:lnTo>
                    <a:lnTo>
                      <a:pt x="420789" y="602856"/>
                    </a:lnTo>
                    <a:lnTo>
                      <a:pt x="416890" y="614908"/>
                    </a:lnTo>
                    <a:lnTo>
                      <a:pt x="423456" y="616673"/>
                    </a:lnTo>
                    <a:lnTo>
                      <a:pt x="430390" y="618261"/>
                    </a:lnTo>
                    <a:lnTo>
                      <a:pt x="437692" y="619671"/>
                    </a:lnTo>
                    <a:lnTo>
                      <a:pt x="434873" y="622274"/>
                    </a:lnTo>
                    <a:lnTo>
                      <a:pt x="430161" y="627621"/>
                    </a:lnTo>
                    <a:lnTo>
                      <a:pt x="423595" y="635723"/>
                    </a:lnTo>
                    <a:lnTo>
                      <a:pt x="433628" y="642937"/>
                    </a:lnTo>
                    <a:lnTo>
                      <a:pt x="436791" y="638746"/>
                    </a:lnTo>
                    <a:lnTo>
                      <a:pt x="440474" y="632663"/>
                    </a:lnTo>
                    <a:lnTo>
                      <a:pt x="444665" y="624674"/>
                    </a:lnTo>
                    <a:lnTo>
                      <a:pt x="449135" y="632383"/>
                    </a:lnTo>
                    <a:lnTo>
                      <a:pt x="453021" y="638467"/>
                    </a:lnTo>
                    <a:lnTo>
                      <a:pt x="456298" y="642937"/>
                    </a:lnTo>
                    <a:lnTo>
                      <a:pt x="466496" y="635723"/>
                    </a:lnTo>
                    <a:lnTo>
                      <a:pt x="460209" y="628027"/>
                    </a:lnTo>
                    <a:lnTo>
                      <a:pt x="455333" y="622668"/>
                    </a:lnTo>
                    <a:lnTo>
                      <a:pt x="451891" y="619671"/>
                    </a:lnTo>
                    <a:lnTo>
                      <a:pt x="458787" y="618871"/>
                    </a:lnTo>
                    <a:lnTo>
                      <a:pt x="465836" y="617296"/>
                    </a:lnTo>
                    <a:lnTo>
                      <a:pt x="473024" y="614908"/>
                    </a:lnTo>
                    <a:close/>
                  </a:path>
                  <a:path w="2059940" h="953134">
                    <a:moveTo>
                      <a:pt x="539330" y="614908"/>
                    </a:moveTo>
                    <a:lnTo>
                      <a:pt x="535419" y="602856"/>
                    </a:lnTo>
                    <a:lnTo>
                      <a:pt x="527900" y="605345"/>
                    </a:lnTo>
                    <a:lnTo>
                      <a:pt x="521208" y="608063"/>
                    </a:lnTo>
                    <a:lnTo>
                      <a:pt x="515378" y="611009"/>
                    </a:lnTo>
                    <a:lnTo>
                      <a:pt x="516509" y="602564"/>
                    </a:lnTo>
                    <a:lnTo>
                      <a:pt x="517156" y="595553"/>
                    </a:lnTo>
                    <a:lnTo>
                      <a:pt x="517334" y="589953"/>
                    </a:lnTo>
                    <a:lnTo>
                      <a:pt x="505015" y="589953"/>
                    </a:lnTo>
                    <a:lnTo>
                      <a:pt x="505066" y="593801"/>
                    </a:lnTo>
                    <a:lnTo>
                      <a:pt x="505637" y="600837"/>
                    </a:lnTo>
                    <a:lnTo>
                      <a:pt x="506717" y="611085"/>
                    </a:lnTo>
                    <a:lnTo>
                      <a:pt x="502640" y="608774"/>
                    </a:lnTo>
                    <a:lnTo>
                      <a:pt x="496100" y="606031"/>
                    </a:lnTo>
                    <a:lnTo>
                      <a:pt x="487095" y="602856"/>
                    </a:lnTo>
                    <a:lnTo>
                      <a:pt x="483184" y="614908"/>
                    </a:lnTo>
                    <a:lnTo>
                      <a:pt x="489762" y="616673"/>
                    </a:lnTo>
                    <a:lnTo>
                      <a:pt x="496697" y="618261"/>
                    </a:lnTo>
                    <a:lnTo>
                      <a:pt x="503999" y="619671"/>
                    </a:lnTo>
                    <a:lnTo>
                      <a:pt x="501167" y="622274"/>
                    </a:lnTo>
                    <a:lnTo>
                      <a:pt x="496468" y="627621"/>
                    </a:lnTo>
                    <a:lnTo>
                      <a:pt x="489902" y="635723"/>
                    </a:lnTo>
                    <a:lnTo>
                      <a:pt x="499922" y="642937"/>
                    </a:lnTo>
                    <a:lnTo>
                      <a:pt x="503085" y="638746"/>
                    </a:lnTo>
                    <a:lnTo>
                      <a:pt x="506768" y="632663"/>
                    </a:lnTo>
                    <a:lnTo>
                      <a:pt x="510959" y="624674"/>
                    </a:lnTo>
                    <a:lnTo>
                      <a:pt x="515442" y="632383"/>
                    </a:lnTo>
                    <a:lnTo>
                      <a:pt x="519315" y="638467"/>
                    </a:lnTo>
                    <a:lnTo>
                      <a:pt x="522592" y="642937"/>
                    </a:lnTo>
                    <a:lnTo>
                      <a:pt x="532790" y="635723"/>
                    </a:lnTo>
                    <a:lnTo>
                      <a:pt x="526503" y="628027"/>
                    </a:lnTo>
                    <a:lnTo>
                      <a:pt x="521627" y="622668"/>
                    </a:lnTo>
                    <a:lnTo>
                      <a:pt x="518185" y="619671"/>
                    </a:lnTo>
                    <a:lnTo>
                      <a:pt x="525094" y="618871"/>
                    </a:lnTo>
                    <a:lnTo>
                      <a:pt x="532130" y="617296"/>
                    </a:lnTo>
                    <a:lnTo>
                      <a:pt x="539330" y="614908"/>
                    </a:lnTo>
                    <a:close/>
                  </a:path>
                  <a:path w="2059940" h="953134">
                    <a:moveTo>
                      <a:pt x="613625" y="614908"/>
                    </a:moveTo>
                    <a:lnTo>
                      <a:pt x="609714" y="602856"/>
                    </a:lnTo>
                    <a:lnTo>
                      <a:pt x="602195" y="605345"/>
                    </a:lnTo>
                    <a:lnTo>
                      <a:pt x="595503" y="608063"/>
                    </a:lnTo>
                    <a:lnTo>
                      <a:pt x="589673" y="611009"/>
                    </a:lnTo>
                    <a:lnTo>
                      <a:pt x="590804" y="602564"/>
                    </a:lnTo>
                    <a:lnTo>
                      <a:pt x="591451" y="595553"/>
                    </a:lnTo>
                    <a:lnTo>
                      <a:pt x="591629" y="589953"/>
                    </a:lnTo>
                    <a:lnTo>
                      <a:pt x="579310" y="589953"/>
                    </a:lnTo>
                    <a:lnTo>
                      <a:pt x="579361" y="593801"/>
                    </a:lnTo>
                    <a:lnTo>
                      <a:pt x="579932" y="600837"/>
                    </a:lnTo>
                    <a:lnTo>
                      <a:pt x="581012" y="611085"/>
                    </a:lnTo>
                    <a:lnTo>
                      <a:pt x="576935" y="608774"/>
                    </a:lnTo>
                    <a:lnTo>
                      <a:pt x="570395" y="606031"/>
                    </a:lnTo>
                    <a:lnTo>
                      <a:pt x="561390" y="602856"/>
                    </a:lnTo>
                    <a:lnTo>
                      <a:pt x="557491" y="614908"/>
                    </a:lnTo>
                    <a:lnTo>
                      <a:pt x="564057" y="616673"/>
                    </a:lnTo>
                    <a:lnTo>
                      <a:pt x="570992" y="618261"/>
                    </a:lnTo>
                    <a:lnTo>
                      <a:pt x="578294" y="619671"/>
                    </a:lnTo>
                    <a:lnTo>
                      <a:pt x="575462" y="622274"/>
                    </a:lnTo>
                    <a:lnTo>
                      <a:pt x="570763" y="627621"/>
                    </a:lnTo>
                    <a:lnTo>
                      <a:pt x="564197" y="635723"/>
                    </a:lnTo>
                    <a:lnTo>
                      <a:pt x="574217" y="642937"/>
                    </a:lnTo>
                    <a:lnTo>
                      <a:pt x="577380" y="638746"/>
                    </a:lnTo>
                    <a:lnTo>
                      <a:pt x="581063" y="632663"/>
                    </a:lnTo>
                    <a:lnTo>
                      <a:pt x="585254" y="624674"/>
                    </a:lnTo>
                    <a:lnTo>
                      <a:pt x="589737" y="632383"/>
                    </a:lnTo>
                    <a:lnTo>
                      <a:pt x="593610" y="638467"/>
                    </a:lnTo>
                    <a:lnTo>
                      <a:pt x="596900" y="642937"/>
                    </a:lnTo>
                    <a:lnTo>
                      <a:pt x="607085" y="635723"/>
                    </a:lnTo>
                    <a:lnTo>
                      <a:pt x="600798" y="628027"/>
                    </a:lnTo>
                    <a:lnTo>
                      <a:pt x="595922" y="622668"/>
                    </a:lnTo>
                    <a:lnTo>
                      <a:pt x="592480" y="619671"/>
                    </a:lnTo>
                    <a:lnTo>
                      <a:pt x="599389" y="618871"/>
                    </a:lnTo>
                    <a:lnTo>
                      <a:pt x="606425" y="617296"/>
                    </a:lnTo>
                    <a:lnTo>
                      <a:pt x="613625" y="614908"/>
                    </a:lnTo>
                    <a:close/>
                  </a:path>
                  <a:path w="2059940" h="953134">
                    <a:moveTo>
                      <a:pt x="859218" y="409498"/>
                    </a:moveTo>
                    <a:lnTo>
                      <a:pt x="855319" y="397446"/>
                    </a:lnTo>
                    <a:lnTo>
                      <a:pt x="847788" y="399935"/>
                    </a:lnTo>
                    <a:lnTo>
                      <a:pt x="841108" y="402653"/>
                    </a:lnTo>
                    <a:lnTo>
                      <a:pt x="835279" y="405599"/>
                    </a:lnTo>
                    <a:lnTo>
                      <a:pt x="836409" y="397154"/>
                    </a:lnTo>
                    <a:lnTo>
                      <a:pt x="837057" y="390144"/>
                    </a:lnTo>
                    <a:lnTo>
                      <a:pt x="837234" y="384530"/>
                    </a:lnTo>
                    <a:lnTo>
                      <a:pt x="824915" y="384530"/>
                    </a:lnTo>
                    <a:lnTo>
                      <a:pt x="824966" y="388391"/>
                    </a:lnTo>
                    <a:lnTo>
                      <a:pt x="825538" y="395427"/>
                    </a:lnTo>
                    <a:lnTo>
                      <a:pt x="826617" y="405676"/>
                    </a:lnTo>
                    <a:lnTo>
                      <a:pt x="822540" y="403364"/>
                    </a:lnTo>
                    <a:lnTo>
                      <a:pt x="815987" y="400621"/>
                    </a:lnTo>
                    <a:lnTo>
                      <a:pt x="806983" y="397446"/>
                    </a:lnTo>
                    <a:lnTo>
                      <a:pt x="803084" y="409498"/>
                    </a:lnTo>
                    <a:lnTo>
                      <a:pt x="809650" y="411264"/>
                    </a:lnTo>
                    <a:lnTo>
                      <a:pt x="816584" y="412838"/>
                    </a:lnTo>
                    <a:lnTo>
                      <a:pt x="823899" y="414261"/>
                    </a:lnTo>
                    <a:lnTo>
                      <a:pt x="821067" y="416864"/>
                    </a:lnTo>
                    <a:lnTo>
                      <a:pt x="816356" y="422211"/>
                    </a:lnTo>
                    <a:lnTo>
                      <a:pt x="809790" y="430314"/>
                    </a:lnTo>
                    <a:lnTo>
                      <a:pt x="819823" y="437527"/>
                    </a:lnTo>
                    <a:lnTo>
                      <a:pt x="822985" y="433336"/>
                    </a:lnTo>
                    <a:lnTo>
                      <a:pt x="826668" y="427253"/>
                    </a:lnTo>
                    <a:lnTo>
                      <a:pt x="830859" y="419265"/>
                    </a:lnTo>
                    <a:lnTo>
                      <a:pt x="835329" y="426974"/>
                    </a:lnTo>
                    <a:lnTo>
                      <a:pt x="839203" y="433057"/>
                    </a:lnTo>
                    <a:lnTo>
                      <a:pt x="842492" y="437527"/>
                    </a:lnTo>
                    <a:lnTo>
                      <a:pt x="852690" y="430314"/>
                    </a:lnTo>
                    <a:lnTo>
                      <a:pt x="846404" y="422617"/>
                    </a:lnTo>
                    <a:lnTo>
                      <a:pt x="841527" y="417258"/>
                    </a:lnTo>
                    <a:lnTo>
                      <a:pt x="838073" y="414261"/>
                    </a:lnTo>
                    <a:lnTo>
                      <a:pt x="844981" y="413461"/>
                    </a:lnTo>
                    <a:lnTo>
                      <a:pt x="852030" y="411886"/>
                    </a:lnTo>
                    <a:lnTo>
                      <a:pt x="859218" y="409498"/>
                    </a:lnTo>
                    <a:close/>
                  </a:path>
                  <a:path w="2059940" h="953134">
                    <a:moveTo>
                      <a:pt x="925525" y="409498"/>
                    </a:moveTo>
                    <a:lnTo>
                      <a:pt x="921613" y="397446"/>
                    </a:lnTo>
                    <a:lnTo>
                      <a:pt x="914082" y="399935"/>
                    </a:lnTo>
                    <a:lnTo>
                      <a:pt x="907402" y="402653"/>
                    </a:lnTo>
                    <a:lnTo>
                      <a:pt x="901573" y="405599"/>
                    </a:lnTo>
                    <a:lnTo>
                      <a:pt x="902703" y="397154"/>
                    </a:lnTo>
                    <a:lnTo>
                      <a:pt x="903351" y="390144"/>
                    </a:lnTo>
                    <a:lnTo>
                      <a:pt x="903528" y="384530"/>
                    </a:lnTo>
                    <a:lnTo>
                      <a:pt x="891209" y="384530"/>
                    </a:lnTo>
                    <a:lnTo>
                      <a:pt x="891260" y="388391"/>
                    </a:lnTo>
                    <a:lnTo>
                      <a:pt x="891832" y="395427"/>
                    </a:lnTo>
                    <a:lnTo>
                      <a:pt x="892911" y="405676"/>
                    </a:lnTo>
                    <a:lnTo>
                      <a:pt x="888834" y="403364"/>
                    </a:lnTo>
                    <a:lnTo>
                      <a:pt x="882294" y="400621"/>
                    </a:lnTo>
                    <a:lnTo>
                      <a:pt x="873290" y="397446"/>
                    </a:lnTo>
                    <a:lnTo>
                      <a:pt x="869378" y="409498"/>
                    </a:lnTo>
                    <a:lnTo>
                      <a:pt x="875957" y="411264"/>
                    </a:lnTo>
                    <a:lnTo>
                      <a:pt x="882891" y="412838"/>
                    </a:lnTo>
                    <a:lnTo>
                      <a:pt x="890193" y="414261"/>
                    </a:lnTo>
                    <a:lnTo>
                      <a:pt x="887361" y="416864"/>
                    </a:lnTo>
                    <a:lnTo>
                      <a:pt x="882662" y="422211"/>
                    </a:lnTo>
                    <a:lnTo>
                      <a:pt x="876096" y="430314"/>
                    </a:lnTo>
                    <a:lnTo>
                      <a:pt x="886117" y="437527"/>
                    </a:lnTo>
                    <a:lnTo>
                      <a:pt x="889279" y="433336"/>
                    </a:lnTo>
                    <a:lnTo>
                      <a:pt x="892962" y="427253"/>
                    </a:lnTo>
                    <a:lnTo>
                      <a:pt x="897153" y="419265"/>
                    </a:lnTo>
                    <a:lnTo>
                      <a:pt x="901636" y="426974"/>
                    </a:lnTo>
                    <a:lnTo>
                      <a:pt x="905497" y="433057"/>
                    </a:lnTo>
                    <a:lnTo>
                      <a:pt x="908799" y="437527"/>
                    </a:lnTo>
                    <a:lnTo>
                      <a:pt x="918984" y="430314"/>
                    </a:lnTo>
                    <a:lnTo>
                      <a:pt x="912698" y="422617"/>
                    </a:lnTo>
                    <a:lnTo>
                      <a:pt x="907834" y="417258"/>
                    </a:lnTo>
                    <a:lnTo>
                      <a:pt x="904379" y="414261"/>
                    </a:lnTo>
                    <a:lnTo>
                      <a:pt x="911288" y="413461"/>
                    </a:lnTo>
                    <a:lnTo>
                      <a:pt x="918324" y="411886"/>
                    </a:lnTo>
                    <a:lnTo>
                      <a:pt x="925525" y="409498"/>
                    </a:lnTo>
                    <a:close/>
                  </a:path>
                  <a:path w="2059940" h="953134">
                    <a:moveTo>
                      <a:pt x="999820" y="409498"/>
                    </a:moveTo>
                    <a:lnTo>
                      <a:pt x="995908" y="397446"/>
                    </a:lnTo>
                    <a:lnTo>
                      <a:pt x="988377" y="399935"/>
                    </a:lnTo>
                    <a:lnTo>
                      <a:pt x="981697" y="402653"/>
                    </a:lnTo>
                    <a:lnTo>
                      <a:pt x="975868" y="405599"/>
                    </a:lnTo>
                    <a:lnTo>
                      <a:pt x="976998" y="397154"/>
                    </a:lnTo>
                    <a:lnTo>
                      <a:pt x="977646" y="390144"/>
                    </a:lnTo>
                    <a:lnTo>
                      <a:pt x="977823" y="384530"/>
                    </a:lnTo>
                    <a:lnTo>
                      <a:pt x="965504" y="384530"/>
                    </a:lnTo>
                    <a:lnTo>
                      <a:pt x="965555" y="388391"/>
                    </a:lnTo>
                    <a:lnTo>
                      <a:pt x="966127" y="395427"/>
                    </a:lnTo>
                    <a:lnTo>
                      <a:pt x="967206" y="405676"/>
                    </a:lnTo>
                    <a:lnTo>
                      <a:pt x="963129" y="403364"/>
                    </a:lnTo>
                    <a:lnTo>
                      <a:pt x="956589" y="400621"/>
                    </a:lnTo>
                    <a:lnTo>
                      <a:pt x="947585" y="397446"/>
                    </a:lnTo>
                    <a:lnTo>
                      <a:pt x="943673" y="409498"/>
                    </a:lnTo>
                    <a:lnTo>
                      <a:pt x="950252" y="411264"/>
                    </a:lnTo>
                    <a:lnTo>
                      <a:pt x="957186" y="412838"/>
                    </a:lnTo>
                    <a:lnTo>
                      <a:pt x="964488" y="414261"/>
                    </a:lnTo>
                    <a:lnTo>
                      <a:pt x="961656" y="416864"/>
                    </a:lnTo>
                    <a:lnTo>
                      <a:pt x="956957" y="422211"/>
                    </a:lnTo>
                    <a:lnTo>
                      <a:pt x="950391" y="430314"/>
                    </a:lnTo>
                    <a:lnTo>
                      <a:pt x="960412" y="437527"/>
                    </a:lnTo>
                    <a:lnTo>
                      <a:pt x="963574" y="433336"/>
                    </a:lnTo>
                    <a:lnTo>
                      <a:pt x="967257" y="427253"/>
                    </a:lnTo>
                    <a:lnTo>
                      <a:pt x="971448" y="419265"/>
                    </a:lnTo>
                    <a:lnTo>
                      <a:pt x="975931" y="426974"/>
                    </a:lnTo>
                    <a:lnTo>
                      <a:pt x="979792" y="433057"/>
                    </a:lnTo>
                    <a:lnTo>
                      <a:pt x="983094" y="437527"/>
                    </a:lnTo>
                    <a:lnTo>
                      <a:pt x="993279" y="430314"/>
                    </a:lnTo>
                    <a:lnTo>
                      <a:pt x="986993" y="422617"/>
                    </a:lnTo>
                    <a:lnTo>
                      <a:pt x="982129" y="417258"/>
                    </a:lnTo>
                    <a:lnTo>
                      <a:pt x="978674" y="414261"/>
                    </a:lnTo>
                    <a:lnTo>
                      <a:pt x="985583" y="413461"/>
                    </a:lnTo>
                    <a:lnTo>
                      <a:pt x="992619" y="411886"/>
                    </a:lnTo>
                    <a:lnTo>
                      <a:pt x="999820" y="409498"/>
                    </a:lnTo>
                    <a:close/>
                  </a:path>
                  <a:path w="2059940" h="953134">
                    <a:moveTo>
                      <a:pt x="1245743" y="256552"/>
                    </a:moveTo>
                    <a:lnTo>
                      <a:pt x="1241831" y="244487"/>
                    </a:lnTo>
                    <a:lnTo>
                      <a:pt x="1234313" y="246989"/>
                    </a:lnTo>
                    <a:lnTo>
                      <a:pt x="1227632" y="249707"/>
                    </a:lnTo>
                    <a:lnTo>
                      <a:pt x="1221790" y="252641"/>
                    </a:lnTo>
                    <a:lnTo>
                      <a:pt x="1222933" y="244208"/>
                    </a:lnTo>
                    <a:lnTo>
                      <a:pt x="1223581" y="237185"/>
                    </a:lnTo>
                    <a:lnTo>
                      <a:pt x="1223759" y="231584"/>
                    </a:lnTo>
                    <a:lnTo>
                      <a:pt x="1211440" y="231584"/>
                    </a:lnTo>
                    <a:lnTo>
                      <a:pt x="1211491" y="235432"/>
                    </a:lnTo>
                    <a:lnTo>
                      <a:pt x="1212049" y="242481"/>
                    </a:lnTo>
                    <a:lnTo>
                      <a:pt x="1213142" y="252730"/>
                    </a:lnTo>
                    <a:lnTo>
                      <a:pt x="1209065" y="250405"/>
                    </a:lnTo>
                    <a:lnTo>
                      <a:pt x="1202512" y="247662"/>
                    </a:lnTo>
                    <a:lnTo>
                      <a:pt x="1193507" y="244487"/>
                    </a:lnTo>
                    <a:lnTo>
                      <a:pt x="1189609" y="256552"/>
                    </a:lnTo>
                    <a:lnTo>
                      <a:pt x="1196174" y="258305"/>
                    </a:lnTo>
                    <a:lnTo>
                      <a:pt x="1203109" y="259892"/>
                    </a:lnTo>
                    <a:lnTo>
                      <a:pt x="1210424" y="261302"/>
                    </a:lnTo>
                    <a:lnTo>
                      <a:pt x="1207592" y="263906"/>
                    </a:lnTo>
                    <a:lnTo>
                      <a:pt x="1202880" y="269265"/>
                    </a:lnTo>
                    <a:lnTo>
                      <a:pt x="1196314" y="277355"/>
                    </a:lnTo>
                    <a:lnTo>
                      <a:pt x="1206347" y="284581"/>
                    </a:lnTo>
                    <a:lnTo>
                      <a:pt x="1209509" y="280390"/>
                    </a:lnTo>
                    <a:lnTo>
                      <a:pt x="1213192" y="274294"/>
                    </a:lnTo>
                    <a:lnTo>
                      <a:pt x="1217383" y="266306"/>
                    </a:lnTo>
                    <a:lnTo>
                      <a:pt x="1221854" y="274015"/>
                    </a:lnTo>
                    <a:lnTo>
                      <a:pt x="1225727" y="280098"/>
                    </a:lnTo>
                    <a:lnTo>
                      <a:pt x="1229017" y="284581"/>
                    </a:lnTo>
                    <a:lnTo>
                      <a:pt x="1239202" y="277355"/>
                    </a:lnTo>
                    <a:lnTo>
                      <a:pt x="1232916" y="269659"/>
                    </a:lnTo>
                    <a:lnTo>
                      <a:pt x="1228051" y="264312"/>
                    </a:lnTo>
                    <a:lnTo>
                      <a:pt x="1224597" y="261302"/>
                    </a:lnTo>
                    <a:lnTo>
                      <a:pt x="1231506" y="260515"/>
                    </a:lnTo>
                    <a:lnTo>
                      <a:pt x="1238554" y="258927"/>
                    </a:lnTo>
                    <a:lnTo>
                      <a:pt x="1245743" y="256552"/>
                    </a:lnTo>
                    <a:close/>
                  </a:path>
                  <a:path w="2059940" h="953134">
                    <a:moveTo>
                      <a:pt x="1312049" y="256552"/>
                    </a:moveTo>
                    <a:lnTo>
                      <a:pt x="1308138" y="244487"/>
                    </a:lnTo>
                    <a:lnTo>
                      <a:pt x="1300607" y="246989"/>
                    </a:lnTo>
                    <a:lnTo>
                      <a:pt x="1293926" y="249707"/>
                    </a:lnTo>
                    <a:lnTo>
                      <a:pt x="1288097" y="252641"/>
                    </a:lnTo>
                    <a:lnTo>
                      <a:pt x="1289227" y="244208"/>
                    </a:lnTo>
                    <a:lnTo>
                      <a:pt x="1289875" y="237185"/>
                    </a:lnTo>
                    <a:lnTo>
                      <a:pt x="1290053" y="231584"/>
                    </a:lnTo>
                    <a:lnTo>
                      <a:pt x="1277734" y="231584"/>
                    </a:lnTo>
                    <a:lnTo>
                      <a:pt x="1277785" y="235432"/>
                    </a:lnTo>
                    <a:lnTo>
                      <a:pt x="1278356" y="242481"/>
                    </a:lnTo>
                    <a:lnTo>
                      <a:pt x="1279436" y="252730"/>
                    </a:lnTo>
                    <a:lnTo>
                      <a:pt x="1275359" y="250405"/>
                    </a:lnTo>
                    <a:lnTo>
                      <a:pt x="1268806" y="247662"/>
                    </a:lnTo>
                    <a:lnTo>
                      <a:pt x="1259814" y="244487"/>
                    </a:lnTo>
                    <a:lnTo>
                      <a:pt x="1255903" y="256552"/>
                    </a:lnTo>
                    <a:lnTo>
                      <a:pt x="1262468" y="258305"/>
                    </a:lnTo>
                    <a:lnTo>
                      <a:pt x="1269403" y="259892"/>
                    </a:lnTo>
                    <a:lnTo>
                      <a:pt x="1276718" y="261302"/>
                    </a:lnTo>
                    <a:lnTo>
                      <a:pt x="1273886" y="263906"/>
                    </a:lnTo>
                    <a:lnTo>
                      <a:pt x="1269174" y="269265"/>
                    </a:lnTo>
                    <a:lnTo>
                      <a:pt x="1262608" y="277355"/>
                    </a:lnTo>
                    <a:lnTo>
                      <a:pt x="1272641" y="284581"/>
                    </a:lnTo>
                    <a:lnTo>
                      <a:pt x="1275803" y="280390"/>
                    </a:lnTo>
                    <a:lnTo>
                      <a:pt x="1279486" y="274294"/>
                    </a:lnTo>
                    <a:lnTo>
                      <a:pt x="1283677" y="266306"/>
                    </a:lnTo>
                    <a:lnTo>
                      <a:pt x="1288148" y="274015"/>
                    </a:lnTo>
                    <a:lnTo>
                      <a:pt x="1292021" y="280098"/>
                    </a:lnTo>
                    <a:lnTo>
                      <a:pt x="1295311" y="284581"/>
                    </a:lnTo>
                    <a:lnTo>
                      <a:pt x="1305509" y="277355"/>
                    </a:lnTo>
                    <a:lnTo>
                      <a:pt x="1299222" y="269659"/>
                    </a:lnTo>
                    <a:lnTo>
                      <a:pt x="1294358" y="264312"/>
                    </a:lnTo>
                    <a:lnTo>
                      <a:pt x="1290904" y="261302"/>
                    </a:lnTo>
                    <a:lnTo>
                      <a:pt x="1297800" y="260515"/>
                    </a:lnTo>
                    <a:lnTo>
                      <a:pt x="1304848" y="258927"/>
                    </a:lnTo>
                    <a:lnTo>
                      <a:pt x="1312049" y="256552"/>
                    </a:lnTo>
                    <a:close/>
                  </a:path>
                  <a:path w="2059940" h="953134">
                    <a:moveTo>
                      <a:pt x="1386344" y="256552"/>
                    </a:moveTo>
                    <a:lnTo>
                      <a:pt x="1382433" y="244487"/>
                    </a:lnTo>
                    <a:lnTo>
                      <a:pt x="1374902" y="246989"/>
                    </a:lnTo>
                    <a:lnTo>
                      <a:pt x="1368221" y="249707"/>
                    </a:lnTo>
                    <a:lnTo>
                      <a:pt x="1362392" y="252641"/>
                    </a:lnTo>
                    <a:lnTo>
                      <a:pt x="1363522" y="244208"/>
                    </a:lnTo>
                    <a:lnTo>
                      <a:pt x="1364170" y="237185"/>
                    </a:lnTo>
                    <a:lnTo>
                      <a:pt x="1364348" y="231584"/>
                    </a:lnTo>
                    <a:lnTo>
                      <a:pt x="1352029" y="231584"/>
                    </a:lnTo>
                    <a:lnTo>
                      <a:pt x="1352080" y="235432"/>
                    </a:lnTo>
                    <a:lnTo>
                      <a:pt x="1352651" y="242481"/>
                    </a:lnTo>
                    <a:lnTo>
                      <a:pt x="1353731" y="252730"/>
                    </a:lnTo>
                    <a:lnTo>
                      <a:pt x="1349654" y="250405"/>
                    </a:lnTo>
                    <a:lnTo>
                      <a:pt x="1343113" y="247662"/>
                    </a:lnTo>
                    <a:lnTo>
                      <a:pt x="1334109" y="244487"/>
                    </a:lnTo>
                    <a:lnTo>
                      <a:pt x="1330198" y="256552"/>
                    </a:lnTo>
                    <a:lnTo>
                      <a:pt x="1336763" y="258305"/>
                    </a:lnTo>
                    <a:lnTo>
                      <a:pt x="1343698" y="259892"/>
                    </a:lnTo>
                    <a:lnTo>
                      <a:pt x="1351013" y="261302"/>
                    </a:lnTo>
                    <a:lnTo>
                      <a:pt x="1348181" y="263906"/>
                    </a:lnTo>
                    <a:lnTo>
                      <a:pt x="1343469" y="269265"/>
                    </a:lnTo>
                    <a:lnTo>
                      <a:pt x="1336903" y="277355"/>
                    </a:lnTo>
                    <a:lnTo>
                      <a:pt x="1346936" y="284581"/>
                    </a:lnTo>
                    <a:lnTo>
                      <a:pt x="1350098" y="280390"/>
                    </a:lnTo>
                    <a:lnTo>
                      <a:pt x="1353781" y="274294"/>
                    </a:lnTo>
                    <a:lnTo>
                      <a:pt x="1357972" y="266306"/>
                    </a:lnTo>
                    <a:lnTo>
                      <a:pt x="1362443" y="274015"/>
                    </a:lnTo>
                    <a:lnTo>
                      <a:pt x="1366316" y="280098"/>
                    </a:lnTo>
                    <a:lnTo>
                      <a:pt x="1369606" y="284581"/>
                    </a:lnTo>
                    <a:lnTo>
                      <a:pt x="1379804" y="277355"/>
                    </a:lnTo>
                    <a:lnTo>
                      <a:pt x="1373517" y="269659"/>
                    </a:lnTo>
                    <a:lnTo>
                      <a:pt x="1368640" y="264312"/>
                    </a:lnTo>
                    <a:lnTo>
                      <a:pt x="1365199" y="261302"/>
                    </a:lnTo>
                    <a:lnTo>
                      <a:pt x="1372095" y="260515"/>
                    </a:lnTo>
                    <a:lnTo>
                      <a:pt x="1379143" y="258927"/>
                    </a:lnTo>
                    <a:lnTo>
                      <a:pt x="1386344" y="256552"/>
                    </a:lnTo>
                    <a:close/>
                  </a:path>
                  <a:path w="2059940" h="953134">
                    <a:moveTo>
                      <a:pt x="1631937" y="153301"/>
                    </a:moveTo>
                    <a:lnTo>
                      <a:pt x="1628025" y="141236"/>
                    </a:lnTo>
                    <a:lnTo>
                      <a:pt x="1620494" y="143738"/>
                    </a:lnTo>
                    <a:lnTo>
                      <a:pt x="1613814" y="146443"/>
                    </a:lnTo>
                    <a:lnTo>
                      <a:pt x="1607985" y="149390"/>
                    </a:lnTo>
                    <a:lnTo>
                      <a:pt x="1609115" y="140944"/>
                    </a:lnTo>
                    <a:lnTo>
                      <a:pt x="1609763" y="133934"/>
                    </a:lnTo>
                    <a:lnTo>
                      <a:pt x="1609940" y="128333"/>
                    </a:lnTo>
                    <a:lnTo>
                      <a:pt x="1597621" y="128333"/>
                    </a:lnTo>
                    <a:lnTo>
                      <a:pt x="1597672" y="132181"/>
                    </a:lnTo>
                    <a:lnTo>
                      <a:pt x="1598244" y="139230"/>
                    </a:lnTo>
                    <a:lnTo>
                      <a:pt x="1599323" y="149479"/>
                    </a:lnTo>
                    <a:lnTo>
                      <a:pt x="1595247" y="147154"/>
                    </a:lnTo>
                    <a:lnTo>
                      <a:pt x="1588706" y="144411"/>
                    </a:lnTo>
                    <a:lnTo>
                      <a:pt x="1579702" y="141236"/>
                    </a:lnTo>
                    <a:lnTo>
                      <a:pt x="1575790" y="153301"/>
                    </a:lnTo>
                    <a:lnTo>
                      <a:pt x="1582369" y="155054"/>
                    </a:lnTo>
                    <a:lnTo>
                      <a:pt x="1589303" y="156641"/>
                    </a:lnTo>
                    <a:lnTo>
                      <a:pt x="1596605" y="158051"/>
                    </a:lnTo>
                    <a:lnTo>
                      <a:pt x="1593773" y="160655"/>
                    </a:lnTo>
                    <a:lnTo>
                      <a:pt x="1589074" y="166014"/>
                    </a:lnTo>
                    <a:lnTo>
                      <a:pt x="1582508" y="174104"/>
                    </a:lnTo>
                    <a:lnTo>
                      <a:pt x="1592529" y="181330"/>
                    </a:lnTo>
                    <a:lnTo>
                      <a:pt x="1595691" y="177139"/>
                    </a:lnTo>
                    <a:lnTo>
                      <a:pt x="1599374" y="171043"/>
                    </a:lnTo>
                    <a:lnTo>
                      <a:pt x="1603565" y="163055"/>
                    </a:lnTo>
                    <a:lnTo>
                      <a:pt x="1608048" y="170764"/>
                    </a:lnTo>
                    <a:lnTo>
                      <a:pt x="1611909" y="176847"/>
                    </a:lnTo>
                    <a:lnTo>
                      <a:pt x="1615211" y="181330"/>
                    </a:lnTo>
                    <a:lnTo>
                      <a:pt x="1625396" y="174104"/>
                    </a:lnTo>
                    <a:lnTo>
                      <a:pt x="1619110" y="166408"/>
                    </a:lnTo>
                    <a:lnTo>
                      <a:pt x="1614246" y="161061"/>
                    </a:lnTo>
                    <a:lnTo>
                      <a:pt x="1610791" y="158051"/>
                    </a:lnTo>
                    <a:lnTo>
                      <a:pt x="1617700" y="157251"/>
                    </a:lnTo>
                    <a:lnTo>
                      <a:pt x="1624736" y="155676"/>
                    </a:lnTo>
                    <a:lnTo>
                      <a:pt x="1631937" y="153301"/>
                    </a:lnTo>
                    <a:close/>
                  </a:path>
                  <a:path w="2059940" h="953134">
                    <a:moveTo>
                      <a:pt x="1698231" y="153301"/>
                    </a:moveTo>
                    <a:lnTo>
                      <a:pt x="1694319" y="141236"/>
                    </a:lnTo>
                    <a:lnTo>
                      <a:pt x="1686801" y="143738"/>
                    </a:lnTo>
                    <a:lnTo>
                      <a:pt x="1680108" y="146443"/>
                    </a:lnTo>
                    <a:lnTo>
                      <a:pt x="1674279" y="149390"/>
                    </a:lnTo>
                    <a:lnTo>
                      <a:pt x="1675422" y="140944"/>
                    </a:lnTo>
                    <a:lnTo>
                      <a:pt x="1676069" y="133934"/>
                    </a:lnTo>
                    <a:lnTo>
                      <a:pt x="1676234" y="128333"/>
                    </a:lnTo>
                    <a:lnTo>
                      <a:pt x="1663928" y="128333"/>
                    </a:lnTo>
                    <a:lnTo>
                      <a:pt x="1663979" y="132181"/>
                    </a:lnTo>
                    <a:lnTo>
                      <a:pt x="1664538" y="139230"/>
                    </a:lnTo>
                    <a:lnTo>
                      <a:pt x="1665630" y="149479"/>
                    </a:lnTo>
                    <a:lnTo>
                      <a:pt x="1661541" y="147154"/>
                    </a:lnTo>
                    <a:lnTo>
                      <a:pt x="1655000" y="144411"/>
                    </a:lnTo>
                    <a:lnTo>
                      <a:pt x="1645996" y="141236"/>
                    </a:lnTo>
                    <a:lnTo>
                      <a:pt x="1642097" y="153301"/>
                    </a:lnTo>
                    <a:lnTo>
                      <a:pt x="1648663" y="155054"/>
                    </a:lnTo>
                    <a:lnTo>
                      <a:pt x="1655597" y="156641"/>
                    </a:lnTo>
                    <a:lnTo>
                      <a:pt x="1662899" y="158051"/>
                    </a:lnTo>
                    <a:lnTo>
                      <a:pt x="1660067" y="160655"/>
                    </a:lnTo>
                    <a:lnTo>
                      <a:pt x="1655368" y="166014"/>
                    </a:lnTo>
                    <a:lnTo>
                      <a:pt x="1648802" y="174104"/>
                    </a:lnTo>
                    <a:lnTo>
                      <a:pt x="1658823" y="181330"/>
                    </a:lnTo>
                    <a:lnTo>
                      <a:pt x="1661998" y="177139"/>
                    </a:lnTo>
                    <a:lnTo>
                      <a:pt x="1665681" y="171043"/>
                    </a:lnTo>
                    <a:lnTo>
                      <a:pt x="1669859" y="163055"/>
                    </a:lnTo>
                    <a:lnTo>
                      <a:pt x="1674342" y="170764"/>
                    </a:lnTo>
                    <a:lnTo>
                      <a:pt x="1678216" y="176847"/>
                    </a:lnTo>
                    <a:lnTo>
                      <a:pt x="1681505" y="181330"/>
                    </a:lnTo>
                    <a:lnTo>
                      <a:pt x="1691690" y="174104"/>
                    </a:lnTo>
                    <a:lnTo>
                      <a:pt x="1685404" y="166408"/>
                    </a:lnTo>
                    <a:lnTo>
                      <a:pt x="1680527" y="161061"/>
                    </a:lnTo>
                    <a:lnTo>
                      <a:pt x="1677085" y="158051"/>
                    </a:lnTo>
                    <a:lnTo>
                      <a:pt x="1683994" y="157251"/>
                    </a:lnTo>
                    <a:lnTo>
                      <a:pt x="1691043" y="155676"/>
                    </a:lnTo>
                    <a:lnTo>
                      <a:pt x="1698231" y="153301"/>
                    </a:lnTo>
                    <a:close/>
                  </a:path>
                  <a:path w="2059940" h="953134">
                    <a:moveTo>
                      <a:pt x="1772526" y="153301"/>
                    </a:moveTo>
                    <a:lnTo>
                      <a:pt x="1768614" y="141236"/>
                    </a:lnTo>
                    <a:lnTo>
                      <a:pt x="1761096" y="143738"/>
                    </a:lnTo>
                    <a:lnTo>
                      <a:pt x="1754416" y="146443"/>
                    </a:lnTo>
                    <a:lnTo>
                      <a:pt x="1748574" y="149390"/>
                    </a:lnTo>
                    <a:lnTo>
                      <a:pt x="1749717" y="140944"/>
                    </a:lnTo>
                    <a:lnTo>
                      <a:pt x="1750364" y="133934"/>
                    </a:lnTo>
                    <a:lnTo>
                      <a:pt x="1750542" y="128333"/>
                    </a:lnTo>
                    <a:lnTo>
                      <a:pt x="1738223" y="128333"/>
                    </a:lnTo>
                    <a:lnTo>
                      <a:pt x="1738274" y="132181"/>
                    </a:lnTo>
                    <a:lnTo>
                      <a:pt x="1738833" y="139230"/>
                    </a:lnTo>
                    <a:lnTo>
                      <a:pt x="1739912" y="149479"/>
                    </a:lnTo>
                    <a:lnTo>
                      <a:pt x="1735836" y="147154"/>
                    </a:lnTo>
                    <a:lnTo>
                      <a:pt x="1729295" y="144411"/>
                    </a:lnTo>
                    <a:lnTo>
                      <a:pt x="1720291" y="141236"/>
                    </a:lnTo>
                    <a:lnTo>
                      <a:pt x="1716392" y="153301"/>
                    </a:lnTo>
                    <a:lnTo>
                      <a:pt x="1722958" y="155054"/>
                    </a:lnTo>
                    <a:lnTo>
                      <a:pt x="1729892" y="156641"/>
                    </a:lnTo>
                    <a:lnTo>
                      <a:pt x="1737194" y="158051"/>
                    </a:lnTo>
                    <a:lnTo>
                      <a:pt x="1734375" y="160655"/>
                    </a:lnTo>
                    <a:lnTo>
                      <a:pt x="1729663" y="166014"/>
                    </a:lnTo>
                    <a:lnTo>
                      <a:pt x="1723097" y="174104"/>
                    </a:lnTo>
                    <a:lnTo>
                      <a:pt x="1733130" y="181330"/>
                    </a:lnTo>
                    <a:lnTo>
                      <a:pt x="1736293" y="177139"/>
                    </a:lnTo>
                    <a:lnTo>
                      <a:pt x="1739976" y="171043"/>
                    </a:lnTo>
                    <a:lnTo>
                      <a:pt x="1744167" y="163055"/>
                    </a:lnTo>
                    <a:lnTo>
                      <a:pt x="1748637" y="170764"/>
                    </a:lnTo>
                    <a:lnTo>
                      <a:pt x="1752511" y="176847"/>
                    </a:lnTo>
                    <a:lnTo>
                      <a:pt x="1755787" y="181330"/>
                    </a:lnTo>
                    <a:lnTo>
                      <a:pt x="1765985" y="174104"/>
                    </a:lnTo>
                    <a:lnTo>
                      <a:pt x="1759699" y="166408"/>
                    </a:lnTo>
                    <a:lnTo>
                      <a:pt x="1754835" y="161061"/>
                    </a:lnTo>
                    <a:lnTo>
                      <a:pt x="1751380" y="158051"/>
                    </a:lnTo>
                    <a:lnTo>
                      <a:pt x="1758289" y="157251"/>
                    </a:lnTo>
                    <a:lnTo>
                      <a:pt x="1765338" y="155676"/>
                    </a:lnTo>
                    <a:lnTo>
                      <a:pt x="1772526" y="153301"/>
                    </a:lnTo>
                    <a:close/>
                  </a:path>
                  <a:path w="2059940" h="953134">
                    <a:moveTo>
                      <a:pt x="1919173" y="24968"/>
                    </a:moveTo>
                    <a:lnTo>
                      <a:pt x="1915274" y="12915"/>
                    </a:lnTo>
                    <a:lnTo>
                      <a:pt x="1907743" y="15405"/>
                    </a:lnTo>
                    <a:lnTo>
                      <a:pt x="1901063" y="18122"/>
                    </a:lnTo>
                    <a:lnTo>
                      <a:pt x="1895233" y="21069"/>
                    </a:lnTo>
                    <a:lnTo>
                      <a:pt x="1896364" y="12623"/>
                    </a:lnTo>
                    <a:lnTo>
                      <a:pt x="1897011" y="5600"/>
                    </a:lnTo>
                    <a:lnTo>
                      <a:pt x="1897189" y="0"/>
                    </a:lnTo>
                    <a:lnTo>
                      <a:pt x="1884870" y="0"/>
                    </a:lnTo>
                    <a:lnTo>
                      <a:pt x="1884921" y="3848"/>
                    </a:lnTo>
                    <a:lnTo>
                      <a:pt x="1885492" y="10896"/>
                    </a:lnTo>
                    <a:lnTo>
                      <a:pt x="1886572" y="21145"/>
                    </a:lnTo>
                    <a:lnTo>
                      <a:pt x="1882495" y="18834"/>
                    </a:lnTo>
                    <a:lnTo>
                      <a:pt x="1875942" y="16078"/>
                    </a:lnTo>
                    <a:lnTo>
                      <a:pt x="1866938" y="12915"/>
                    </a:lnTo>
                    <a:lnTo>
                      <a:pt x="1863039" y="24968"/>
                    </a:lnTo>
                    <a:lnTo>
                      <a:pt x="1869605" y="26733"/>
                    </a:lnTo>
                    <a:lnTo>
                      <a:pt x="1876539" y="28308"/>
                    </a:lnTo>
                    <a:lnTo>
                      <a:pt x="1883841" y="29730"/>
                    </a:lnTo>
                    <a:lnTo>
                      <a:pt x="1881022" y="32334"/>
                    </a:lnTo>
                    <a:lnTo>
                      <a:pt x="1876310" y="37680"/>
                    </a:lnTo>
                    <a:lnTo>
                      <a:pt x="1869744" y="45770"/>
                    </a:lnTo>
                    <a:lnTo>
                      <a:pt x="1879777" y="52997"/>
                    </a:lnTo>
                    <a:lnTo>
                      <a:pt x="1882940" y="48806"/>
                    </a:lnTo>
                    <a:lnTo>
                      <a:pt x="1886623" y="42722"/>
                    </a:lnTo>
                    <a:lnTo>
                      <a:pt x="1890814" y="34734"/>
                    </a:lnTo>
                    <a:lnTo>
                      <a:pt x="1895284" y="42443"/>
                    </a:lnTo>
                    <a:lnTo>
                      <a:pt x="1899158" y="48526"/>
                    </a:lnTo>
                    <a:lnTo>
                      <a:pt x="1902447" y="52997"/>
                    </a:lnTo>
                    <a:lnTo>
                      <a:pt x="1912645" y="45770"/>
                    </a:lnTo>
                    <a:lnTo>
                      <a:pt x="1906358" y="38087"/>
                    </a:lnTo>
                    <a:lnTo>
                      <a:pt x="1901482" y="32727"/>
                    </a:lnTo>
                    <a:lnTo>
                      <a:pt x="1898027" y="29730"/>
                    </a:lnTo>
                    <a:lnTo>
                      <a:pt x="1904936" y="28930"/>
                    </a:lnTo>
                    <a:lnTo>
                      <a:pt x="1911985" y="27343"/>
                    </a:lnTo>
                    <a:lnTo>
                      <a:pt x="1919173" y="24968"/>
                    </a:lnTo>
                    <a:close/>
                  </a:path>
                  <a:path w="2059940" h="953134">
                    <a:moveTo>
                      <a:pt x="1985479" y="24968"/>
                    </a:moveTo>
                    <a:lnTo>
                      <a:pt x="1981568" y="12915"/>
                    </a:lnTo>
                    <a:lnTo>
                      <a:pt x="1974037" y="15405"/>
                    </a:lnTo>
                    <a:lnTo>
                      <a:pt x="1967357" y="18122"/>
                    </a:lnTo>
                    <a:lnTo>
                      <a:pt x="1961527" y="21069"/>
                    </a:lnTo>
                    <a:lnTo>
                      <a:pt x="1962658" y="12623"/>
                    </a:lnTo>
                    <a:lnTo>
                      <a:pt x="1963305" y="5600"/>
                    </a:lnTo>
                    <a:lnTo>
                      <a:pt x="1963483" y="0"/>
                    </a:lnTo>
                    <a:lnTo>
                      <a:pt x="1951164" y="0"/>
                    </a:lnTo>
                    <a:lnTo>
                      <a:pt x="1951215" y="3848"/>
                    </a:lnTo>
                    <a:lnTo>
                      <a:pt x="1951786" y="10896"/>
                    </a:lnTo>
                    <a:lnTo>
                      <a:pt x="1952866" y="21145"/>
                    </a:lnTo>
                    <a:lnTo>
                      <a:pt x="1948789" y="18834"/>
                    </a:lnTo>
                    <a:lnTo>
                      <a:pt x="1942249" y="16078"/>
                    </a:lnTo>
                    <a:lnTo>
                      <a:pt x="1933244" y="12915"/>
                    </a:lnTo>
                    <a:lnTo>
                      <a:pt x="1929333" y="24968"/>
                    </a:lnTo>
                    <a:lnTo>
                      <a:pt x="1935911" y="26733"/>
                    </a:lnTo>
                    <a:lnTo>
                      <a:pt x="1942846" y="28308"/>
                    </a:lnTo>
                    <a:lnTo>
                      <a:pt x="1950148" y="29730"/>
                    </a:lnTo>
                    <a:lnTo>
                      <a:pt x="1947316" y="32334"/>
                    </a:lnTo>
                    <a:lnTo>
                      <a:pt x="1942617" y="37680"/>
                    </a:lnTo>
                    <a:lnTo>
                      <a:pt x="1936051" y="45770"/>
                    </a:lnTo>
                    <a:lnTo>
                      <a:pt x="1946071" y="52997"/>
                    </a:lnTo>
                    <a:lnTo>
                      <a:pt x="1949234" y="48806"/>
                    </a:lnTo>
                    <a:lnTo>
                      <a:pt x="1952917" y="42722"/>
                    </a:lnTo>
                    <a:lnTo>
                      <a:pt x="1957108" y="34734"/>
                    </a:lnTo>
                    <a:lnTo>
                      <a:pt x="1961591" y="42443"/>
                    </a:lnTo>
                    <a:lnTo>
                      <a:pt x="1965464" y="48526"/>
                    </a:lnTo>
                    <a:lnTo>
                      <a:pt x="1968754" y="52997"/>
                    </a:lnTo>
                    <a:lnTo>
                      <a:pt x="1978939" y="45770"/>
                    </a:lnTo>
                    <a:lnTo>
                      <a:pt x="1972652" y="38087"/>
                    </a:lnTo>
                    <a:lnTo>
                      <a:pt x="1967776" y="32727"/>
                    </a:lnTo>
                    <a:lnTo>
                      <a:pt x="1964334" y="29730"/>
                    </a:lnTo>
                    <a:lnTo>
                      <a:pt x="1971243" y="28930"/>
                    </a:lnTo>
                    <a:lnTo>
                      <a:pt x="1978279" y="27343"/>
                    </a:lnTo>
                    <a:lnTo>
                      <a:pt x="1985479" y="24968"/>
                    </a:lnTo>
                    <a:close/>
                  </a:path>
                  <a:path w="2059940" h="953134">
                    <a:moveTo>
                      <a:pt x="2059774" y="24968"/>
                    </a:moveTo>
                    <a:lnTo>
                      <a:pt x="2055863" y="12915"/>
                    </a:lnTo>
                    <a:lnTo>
                      <a:pt x="2048332" y="15405"/>
                    </a:lnTo>
                    <a:lnTo>
                      <a:pt x="2041652" y="18122"/>
                    </a:lnTo>
                    <a:lnTo>
                      <a:pt x="2035822" y="21069"/>
                    </a:lnTo>
                    <a:lnTo>
                      <a:pt x="2036953" y="12623"/>
                    </a:lnTo>
                    <a:lnTo>
                      <a:pt x="2037600" y="5600"/>
                    </a:lnTo>
                    <a:lnTo>
                      <a:pt x="2037778" y="0"/>
                    </a:lnTo>
                    <a:lnTo>
                      <a:pt x="2025459" y="0"/>
                    </a:lnTo>
                    <a:lnTo>
                      <a:pt x="2025510" y="3848"/>
                    </a:lnTo>
                    <a:lnTo>
                      <a:pt x="2026081" y="10896"/>
                    </a:lnTo>
                    <a:lnTo>
                      <a:pt x="2027161" y="21145"/>
                    </a:lnTo>
                    <a:lnTo>
                      <a:pt x="2023084" y="18834"/>
                    </a:lnTo>
                    <a:lnTo>
                      <a:pt x="2016544" y="16078"/>
                    </a:lnTo>
                    <a:lnTo>
                      <a:pt x="2007539" y="12915"/>
                    </a:lnTo>
                    <a:lnTo>
                      <a:pt x="2003628" y="24968"/>
                    </a:lnTo>
                    <a:lnTo>
                      <a:pt x="2010206" y="26733"/>
                    </a:lnTo>
                    <a:lnTo>
                      <a:pt x="2017141" y="28308"/>
                    </a:lnTo>
                    <a:lnTo>
                      <a:pt x="2024443" y="29730"/>
                    </a:lnTo>
                    <a:lnTo>
                      <a:pt x="2021611" y="32334"/>
                    </a:lnTo>
                    <a:lnTo>
                      <a:pt x="2016912" y="37680"/>
                    </a:lnTo>
                    <a:lnTo>
                      <a:pt x="2010346" y="45770"/>
                    </a:lnTo>
                    <a:lnTo>
                      <a:pt x="2020366" y="52997"/>
                    </a:lnTo>
                    <a:lnTo>
                      <a:pt x="2023529" y="48806"/>
                    </a:lnTo>
                    <a:lnTo>
                      <a:pt x="2027212" y="42722"/>
                    </a:lnTo>
                    <a:lnTo>
                      <a:pt x="2031403" y="34734"/>
                    </a:lnTo>
                    <a:lnTo>
                      <a:pt x="2035886" y="42443"/>
                    </a:lnTo>
                    <a:lnTo>
                      <a:pt x="2039759" y="48526"/>
                    </a:lnTo>
                    <a:lnTo>
                      <a:pt x="2043049" y="52997"/>
                    </a:lnTo>
                    <a:lnTo>
                      <a:pt x="2053234" y="45770"/>
                    </a:lnTo>
                    <a:lnTo>
                      <a:pt x="2046947" y="38087"/>
                    </a:lnTo>
                    <a:lnTo>
                      <a:pt x="2042071" y="32727"/>
                    </a:lnTo>
                    <a:lnTo>
                      <a:pt x="2038629" y="29730"/>
                    </a:lnTo>
                    <a:lnTo>
                      <a:pt x="2045538" y="28930"/>
                    </a:lnTo>
                    <a:lnTo>
                      <a:pt x="2052574" y="27343"/>
                    </a:lnTo>
                    <a:lnTo>
                      <a:pt x="2059774" y="24968"/>
                    </a:lnTo>
                    <a:close/>
                  </a:path>
                </a:pathLst>
              </a:custGeom>
              <a:solidFill>
                <a:srgbClr val="B0059E"/>
              </a:solidFill>
            </p:spPr>
            <p:txBody>
              <a:bodyPr wrap="square" lIns="0" tIns="0" rIns="0" bIns="0" rtlCol="0"/>
              <a:lstStyle/>
              <a:p>
                <a:endParaRPr/>
              </a:p>
            </p:txBody>
          </p:sp>
          <p:pic>
            <p:nvPicPr>
              <p:cNvPr id="170" name="object 50">
                <a:extLst>
                  <a:ext uri="{FF2B5EF4-FFF2-40B4-BE49-F238E27FC236}">
                    <a16:creationId xmlns:a16="http://schemas.microsoft.com/office/drawing/2014/main" id="{EB490954-ECA4-8298-F2AB-F9D5414E80A6}"/>
                  </a:ext>
                </a:extLst>
              </p:cNvPr>
              <p:cNvPicPr/>
              <p:nvPr/>
            </p:nvPicPr>
            <p:blipFill>
              <a:blip r:embed="rId22" cstate="print"/>
              <a:stretch>
                <a:fillRect/>
              </a:stretch>
            </p:blipFill>
            <p:spPr>
              <a:xfrm>
                <a:off x="10338197" y="5670562"/>
                <a:ext cx="252544" cy="76325"/>
              </a:xfrm>
              <a:prstGeom prst="rect">
                <a:avLst/>
              </a:prstGeom>
            </p:spPr>
          </p:pic>
          <p:pic>
            <p:nvPicPr>
              <p:cNvPr id="171" name="object 51">
                <a:extLst>
                  <a:ext uri="{FF2B5EF4-FFF2-40B4-BE49-F238E27FC236}">
                    <a16:creationId xmlns:a16="http://schemas.microsoft.com/office/drawing/2014/main" id="{E3F69548-FF06-3270-60E8-4377A605EAE2}"/>
                  </a:ext>
                </a:extLst>
              </p:cNvPr>
              <p:cNvPicPr/>
              <p:nvPr/>
            </p:nvPicPr>
            <p:blipFill>
              <a:blip r:embed="rId23" cstate="print"/>
              <a:stretch>
                <a:fillRect/>
              </a:stretch>
            </p:blipFill>
            <p:spPr>
              <a:xfrm>
                <a:off x="7646597" y="4836917"/>
                <a:ext cx="215348" cy="64604"/>
              </a:xfrm>
              <a:prstGeom prst="rect">
                <a:avLst/>
              </a:prstGeom>
            </p:spPr>
          </p:pic>
          <p:pic>
            <p:nvPicPr>
              <p:cNvPr id="172" name="object 52">
                <a:extLst>
                  <a:ext uri="{FF2B5EF4-FFF2-40B4-BE49-F238E27FC236}">
                    <a16:creationId xmlns:a16="http://schemas.microsoft.com/office/drawing/2014/main" id="{483219E3-E56B-CCEB-EDA6-6C8E5F9392D4}"/>
                  </a:ext>
                </a:extLst>
              </p:cNvPr>
              <p:cNvPicPr/>
              <p:nvPr/>
            </p:nvPicPr>
            <p:blipFill>
              <a:blip r:embed="rId6" cstate="print"/>
              <a:stretch>
                <a:fillRect/>
              </a:stretch>
            </p:blipFill>
            <p:spPr>
              <a:xfrm>
                <a:off x="7646597" y="5068720"/>
                <a:ext cx="215348" cy="64714"/>
              </a:xfrm>
              <a:prstGeom prst="rect">
                <a:avLst/>
              </a:prstGeom>
            </p:spPr>
          </p:pic>
        </p:grpSp>
        <p:sp>
          <p:nvSpPr>
            <p:cNvPr id="113" name="object 53">
              <a:extLst>
                <a:ext uri="{FF2B5EF4-FFF2-40B4-BE49-F238E27FC236}">
                  <a16:creationId xmlns:a16="http://schemas.microsoft.com/office/drawing/2014/main" id="{0E26A8A9-BBB9-C66F-2D8E-445A649C10C5}"/>
                </a:ext>
              </a:extLst>
            </p:cNvPr>
            <p:cNvSpPr txBox="1"/>
            <p:nvPr/>
          </p:nvSpPr>
          <p:spPr>
            <a:xfrm>
              <a:off x="4464813" y="4771920"/>
              <a:ext cx="1870075" cy="162831"/>
            </a:xfrm>
            <a:prstGeom prst="rect">
              <a:avLst/>
            </a:prstGeom>
          </p:spPr>
          <p:txBody>
            <a:bodyPr vert="horz" wrap="square" lIns="0" tIns="8856" rIns="0" bIns="0" rtlCol="0">
              <a:spAutoFit/>
            </a:bodyPr>
            <a:lstStyle/>
            <a:p>
              <a:pPr marL="7701" algn="ctr">
                <a:spcBef>
                  <a:spcPts val="69"/>
                </a:spcBef>
              </a:pPr>
              <a:r>
                <a:rPr sz="1000" b="1" spc="-6">
                  <a:solidFill>
                    <a:srgbClr val="22346A"/>
                  </a:solidFill>
                  <a:latin typeface="Arial"/>
                  <a:cs typeface="Arial"/>
                </a:rPr>
                <a:t>Semana</a:t>
              </a:r>
              <a:endParaRPr sz="1000">
                <a:latin typeface="Arial"/>
                <a:cs typeface="Arial"/>
              </a:endParaRPr>
            </a:p>
          </p:txBody>
        </p:sp>
        <p:sp>
          <p:nvSpPr>
            <p:cNvPr id="114" name="object 54">
              <a:extLst>
                <a:ext uri="{FF2B5EF4-FFF2-40B4-BE49-F238E27FC236}">
                  <a16:creationId xmlns:a16="http://schemas.microsoft.com/office/drawing/2014/main" id="{7C7F5FA2-95F3-3FC7-9763-7982D55BA2EF}"/>
                </a:ext>
              </a:extLst>
            </p:cNvPr>
            <p:cNvSpPr txBox="1"/>
            <p:nvPr/>
          </p:nvSpPr>
          <p:spPr>
            <a:xfrm>
              <a:off x="4841623" y="2868639"/>
              <a:ext cx="1559940" cy="279585"/>
            </a:xfrm>
            <a:prstGeom prst="rect">
              <a:avLst/>
            </a:prstGeom>
          </p:spPr>
          <p:txBody>
            <a:bodyPr vert="horz" wrap="square" lIns="0" tIns="38121" rIns="0" bIns="0" rtlCol="0">
              <a:spAutoFit/>
            </a:bodyPr>
            <a:lstStyle/>
            <a:p>
              <a:pPr marL="7701">
                <a:spcBef>
                  <a:spcPts val="300"/>
                </a:spcBef>
              </a:pPr>
              <a:r>
                <a:rPr sz="700">
                  <a:solidFill>
                    <a:srgbClr val="22346A"/>
                  </a:solidFill>
                  <a:latin typeface="Arial"/>
                  <a:cs typeface="Arial"/>
                </a:rPr>
                <a:t>PBO</a:t>
              </a:r>
              <a:r>
                <a:rPr sz="700" spc="-18">
                  <a:solidFill>
                    <a:srgbClr val="22346A"/>
                  </a:solidFill>
                  <a:latin typeface="Arial"/>
                  <a:cs typeface="Arial"/>
                </a:rPr>
                <a:t> </a:t>
              </a:r>
              <a:r>
                <a:rPr sz="700" spc="-6">
                  <a:solidFill>
                    <a:srgbClr val="22346A"/>
                  </a:solidFill>
                  <a:latin typeface="Arial"/>
                  <a:cs typeface="Arial"/>
                </a:rPr>
                <a:t>(N=287)</a:t>
              </a:r>
              <a:endParaRPr sz="700">
                <a:latin typeface="Arial"/>
                <a:cs typeface="Arial"/>
              </a:endParaRPr>
            </a:p>
            <a:p>
              <a:pPr marL="7701">
                <a:spcBef>
                  <a:spcPts val="240"/>
                </a:spcBef>
              </a:pPr>
              <a:r>
                <a:rPr sz="700">
                  <a:solidFill>
                    <a:srgbClr val="22346A"/>
                  </a:solidFill>
                  <a:latin typeface="Arial"/>
                  <a:cs typeface="Arial"/>
                </a:rPr>
                <a:t>LEB</a:t>
              </a:r>
              <a:r>
                <a:rPr sz="700" spc="-21">
                  <a:solidFill>
                    <a:srgbClr val="22346A"/>
                  </a:solidFill>
                  <a:latin typeface="Arial"/>
                  <a:cs typeface="Arial"/>
                </a:rPr>
                <a:t> </a:t>
              </a:r>
              <a:r>
                <a:rPr sz="700">
                  <a:solidFill>
                    <a:srgbClr val="22346A"/>
                  </a:solidFill>
                  <a:latin typeface="Arial"/>
                  <a:cs typeface="Arial"/>
                </a:rPr>
                <a:t>250</a:t>
              </a:r>
              <a:r>
                <a:rPr sz="700" spc="-18">
                  <a:solidFill>
                    <a:srgbClr val="22346A"/>
                  </a:solidFill>
                  <a:latin typeface="Arial"/>
                  <a:cs typeface="Arial"/>
                </a:rPr>
                <a:t> </a:t>
              </a:r>
              <a:r>
                <a:rPr sz="700">
                  <a:solidFill>
                    <a:srgbClr val="22346A"/>
                  </a:solidFill>
                  <a:latin typeface="Arial"/>
                  <a:cs typeface="Arial"/>
                </a:rPr>
                <a:t>mg</a:t>
              </a:r>
              <a:r>
                <a:rPr sz="700" spc="-18">
                  <a:solidFill>
                    <a:srgbClr val="22346A"/>
                  </a:solidFill>
                  <a:latin typeface="Arial"/>
                  <a:cs typeface="Arial"/>
                </a:rPr>
                <a:t> </a:t>
              </a:r>
              <a:r>
                <a:rPr sz="700">
                  <a:solidFill>
                    <a:srgbClr val="22346A"/>
                  </a:solidFill>
                  <a:latin typeface="Arial"/>
                  <a:cs typeface="Arial"/>
                </a:rPr>
                <a:t>C2S</a:t>
              </a:r>
              <a:r>
                <a:rPr sz="700" spc="-21">
                  <a:solidFill>
                    <a:srgbClr val="22346A"/>
                  </a:solidFill>
                  <a:latin typeface="Arial"/>
                  <a:cs typeface="Arial"/>
                </a:rPr>
                <a:t> </a:t>
              </a:r>
              <a:r>
                <a:rPr sz="700" spc="-6">
                  <a:solidFill>
                    <a:srgbClr val="22346A"/>
                  </a:solidFill>
                  <a:latin typeface="Arial"/>
                  <a:cs typeface="Arial"/>
                </a:rPr>
                <a:t>(N=564)</a:t>
              </a:r>
              <a:endParaRPr sz="700">
                <a:latin typeface="Arial"/>
                <a:cs typeface="Arial"/>
              </a:endParaRPr>
            </a:p>
          </p:txBody>
        </p:sp>
        <p:sp>
          <p:nvSpPr>
            <p:cNvPr id="115" name="object 55">
              <a:extLst>
                <a:ext uri="{FF2B5EF4-FFF2-40B4-BE49-F238E27FC236}">
                  <a16:creationId xmlns:a16="http://schemas.microsoft.com/office/drawing/2014/main" id="{1110C491-78A7-2009-52E5-07DC1E0A564C}"/>
                </a:ext>
              </a:extLst>
            </p:cNvPr>
            <p:cNvSpPr txBox="1"/>
            <p:nvPr/>
          </p:nvSpPr>
          <p:spPr>
            <a:xfrm>
              <a:off x="4213679" y="2680306"/>
              <a:ext cx="198596"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116" name="object 56">
              <a:extLst>
                <a:ext uri="{FF2B5EF4-FFF2-40B4-BE49-F238E27FC236}">
                  <a16:creationId xmlns:a16="http://schemas.microsoft.com/office/drawing/2014/main" id="{3644266C-CABA-0A2E-9038-A4E9DC512704}"/>
                </a:ext>
              </a:extLst>
            </p:cNvPr>
            <p:cNvSpPr txBox="1"/>
            <p:nvPr/>
          </p:nvSpPr>
          <p:spPr>
            <a:xfrm>
              <a:off x="4258360" y="3051897"/>
              <a:ext cx="161188"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117" name="object 57">
              <a:extLst>
                <a:ext uri="{FF2B5EF4-FFF2-40B4-BE49-F238E27FC236}">
                  <a16:creationId xmlns:a16="http://schemas.microsoft.com/office/drawing/2014/main" id="{11E7823B-5530-FAFD-B789-74D35B2F161C}"/>
                </a:ext>
              </a:extLst>
            </p:cNvPr>
            <p:cNvSpPr txBox="1"/>
            <p:nvPr/>
          </p:nvSpPr>
          <p:spPr>
            <a:xfrm>
              <a:off x="4258360" y="3423488"/>
              <a:ext cx="153915"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118" name="object 58">
              <a:extLst>
                <a:ext uri="{FF2B5EF4-FFF2-40B4-BE49-F238E27FC236}">
                  <a16:creationId xmlns:a16="http://schemas.microsoft.com/office/drawing/2014/main" id="{B25FDDFC-F866-7C7A-7049-1465D02D7713}"/>
                </a:ext>
              </a:extLst>
            </p:cNvPr>
            <p:cNvSpPr txBox="1"/>
            <p:nvPr/>
          </p:nvSpPr>
          <p:spPr>
            <a:xfrm>
              <a:off x="4258360" y="3795079"/>
              <a:ext cx="161188"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19" name="object 59">
              <a:extLst>
                <a:ext uri="{FF2B5EF4-FFF2-40B4-BE49-F238E27FC236}">
                  <a16:creationId xmlns:a16="http://schemas.microsoft.com/office/drawing/2014/main" id="{4E406BCC-13B6-50C0-F76C-F1D4CD9ADBFB}"/>
                </a:ext>
              </a:extLst>
            </p:cNvPr>
            <p:cNvSpPr txBox="1"/>
            <p:nvPr/>
          </p:nvSpPr>
          <p:spPr>
            <a:xfrm>
              <a:off x="4258360" y="4166671"/>
              <a:ext cx="153915"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20" name="object 60">
              <a:extLst>
                <a:ext uri="{FF2B5EF4-FFF2-40B4-BE49-F238E27FC236}">
                  <a16:creationId xmlns:a16="http://schemas.microsoft.com/office/drawing/2014/main" id="{E685325F-6A7D-91D0-0636-48412EB5045E}"/>
                </a:ext>
              </a:extLst>
            </p:cNvPr>
            <p:cNvSpPr txBox="1"/>
            <p:nvPr/>
          </p:nvSpPr>
          <p:spPr>
            <a:xfrm>
              <a:off x="4303041" y="4538262"/>
              <a:ext cx="60455" cy="105039"/>
            </a:xfrm>
            <a:prstGeom prst="rect">
              <a:avLst/>
            </a:prstGeom>
          </p:spPr>
          <p:txBody>
            <a:bodyPr vert="horz" wrap="square" lIns="0" tIns="6931" rIns="0" bIns="0" rtlCol="0">
              <a:spAutoFit/>
            </a:bodyPr>
            <a:lstStyle/>
            <a:p>
              <a:pPr marL="7701">
                <a:spcBef>
                  <a:spcPts val="55"/>
                </a:spcBef>
              </a:pPr>
              <a:r>
                <a:rPr sz="637" spc="-30">
                  <a:solidFill>
                    <a:srgbClr val="22346A"/>
                  </a:solidFill>
                  <a:latin typeface="Arial"/>
                  <a:cs typeface="Arial"/>
                </a:rPr>
                <a:t>0</a:t>
              </a:r>
              <a:endParaRPr sz="637">
                <a:latin typeface="Arial"/>
                <a:cs typeface="Arial"/>
              </a:endParaRPr>
            </a:p>
          </p:txBody>
        </p:sp>
        <p:sp>
          <p:nvSpPr>
            <p:cNvPr id="121" name="object 61">
              <a:extLst>
                <a:ext uri="{FF2B5EF4-FFF2-40B4-BE49-F238E27FC236}">
                  <a16:creationId xmlns:a16="http://schemas.microsoft.com/office/drawing/2014/main" id="{D03BDD12-7BCD-C300-D004-322CF7300AA0}"/>
                </a:ext>
              </a:extLst>
            </p:cNvPr>
            <p:cNvSpPr txBox="1"/>
            <p:nvPr/>
          </p:nvSpPr>
          <p:spPr>
            <a:xfrm>
              <a:off x="4658125"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2</a:t>
              </a:r>
              <a:endParaRPr sz="637">
                <a:latin typeface="Arial"/>
                <a:cs typeface="Arial"/>
              </a:endParaRPr>
            </a:p>
          </p:txBody>
        </p:sp>
        <p:sp>
          <p:nvSpPr>
            <p:cNvPr id="122" name="object 62">
              <a:extLst>
                <a:ext uri="{FF2B5EF4-FFF2-40B4-BE49-F238E27FC236}">
                  <a16:creationId xmlns:a16="http://schemas.microsoft.com/office/drawing/2014/main" id="{D0F851D0-21FB-C41B-8E17-F50C6422E6BD}"/>
                </a:ext>
              </a:extLst>
            </p:cNvPr>
            <p:cNvSpPr txBox="1"/>
            <p:nvPr/>
          </p:nvSpPr>
          <p:spPr>
            <a:xfrm>
              <a:off x="4423428"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0</a:t>
              </a:r>
              <a:endParaRPr sz="637">
                <a:latin typeface="Arial"/>
                <a:cs typeface="Arial"/>
              </a:endParaRPr>
            </a:p>
          </p:txBody>
        </p:sp>
        <p:sp>
          <p:nvSpPr>
            <p:cNvPr id="123" name="object 63">
              <a:extLst>
                <a:ext uri="{FF2B5EF4-FFF2-40B4-BE49-F238E27FC236}">
                  <a16:creationId xmlns:a16="http://schemas.microsoft.com/office/drawing/2014/main" id="{318C3B4A-DB43-C4A6-871E-3E52A4CEB086}"/>
                </a:ext>
              </a:extLst>
            </p:cNvPr>
            <p:cNvSpPr txBox="1"/>
            <p:nvPr/>
          </p:nvSpPr>
          <p:spPr>
            <a:xfrm>
              <a:off x="5574190" y="4641695"/>
              <a:ext cx="885431" cy="121197"/>
            </a:xfrm>
            <a:prstGeom prst="rect">
              <a:avLst/>
            </a:prstGeom>
          </p:spPr>
          <p:txBody>
            <a:bodyPr vert="horz" wrap="square" lIns="0" tIns="7701" rIns="0" bIns="0" rtlCol="0">
              <a:spAutoFit/>
            </a:bodyPr>
            <a:lstStyle/>
            <a:p>
              <a:pPr marL="6350">
                <a:spcBef>
                  <a:spcPts val="61"/>
                </a:spcBef>
                <a:tabLst>
                  <a:tab pos="222250" algn="l"/>
                  <a:tab pos="400050" algn="l"/>
                  <a:tab pos="622300" algn="l"/>
                </a:tabLst>
              </a:pPr>
              <a:r>
                <a:rPr sz="637" spc="-15">
                  <a:solidFill>
                    <a:srgbClr val="22346A"/>
                  </a:solidFill>
                  <a:latin typeface="Arial"/>
                  <a:cs typeface="Arial"/>
                </a:rPr>
                <a:t>10</a:t>
              </a:r>
              <a:r>
                <a:rPr sz="637">
                  <a:solidFill>
                    <a:srgbClr val="22346A"/>
                  </a:solidFill>
                  <a:latin typeface="Arial"/>
                  <a:cs typeface="Arial"/>
                </a:rPr>
                <a:t>	</a:t>
              </a:r>
              <a:r>
                <a:rPr sz="637" spc="-15">
                  <a:solidFill>
                    <a:srgbClr val="22346A"/>
                  </a:solidFill>
                  <a:latin typeface="Arial"/>
                  <a:cs typeface="Arial"/>
                </a:rPr>
                <a:t>12</a:t>
              </a:r>
              <a:r>
                <a:rPr sz="637">
                  <a:solidFill>
                    <a:srgbClr val="22346A"/>
                  </a:solidFill>
                  <a:latin typeface="Arial"/>
                  <a:cs typeface="Arial"/>
                </a:rPr>
                <a:t>	</a:t>
              </a:r>
              <a:r>
                <a:rPr sz="637" spc="-15">
                  <a:solidFill>
                    <a:srgbClr val="22346A"/>
                  </a:solidFill>
                  <a:latin typeface="Arial"/>
                  <a:cs typeface="Arial"/>
                </a:rPr>
                <a:t>14</a:t>
              </a:r>
              <a:r>
                <a:rPr sz="637">
                  <a:solidFill>
                    <a:srgbClr val="22346A"/>
                  </a:solidFill>
                  <a:latin typeface="Arial"/>
                  <a:cs typeface="Arial"/>
                </a:rPr>
                <a:t>	</a:t>
              </a:r>
              <a:r>
                <a:rPr sz="637" spc="-15">
                  <a:solidFill>
                    <a:srgbClr val="22346A"/>
                  </a:solidFill>
                  <a:latin typeface="Arial"/>
                  <a:cs typeface="Arial"/>
                </a:rPr>
                <a:t>16</a:t>
              </a:r>
              <a:endParaRPr sz="637">
                <a:latin typeface="Arial"/>
                <a:cs typeface="Arial"/>
              </a:endParaRPr>
            </a:p>
          </p:txBody>
        </p:sp>
        <p:sp>
          <p:nvSpPr>
            <p:cNvPr id="124" name="object 64">
              <a:extLst>
                <a:ext uri="{FF2B5EF4-FFF2-40B4-BE49-F238E27FC236}">
                  <a16:creationId xmlns:a16="http://schemas.microsoft.com/office/drawing/2014/main" id="{DCF1F09B-3010-6470-2E45-62614DEAB602}"/>
                </a:ext>
              </a:extLst>
            </p:cNvPr>
            <p:cNvSpPr txBox="1"/>
            <p:nvPr/>
          </p:nvSpPr>
          <p:spPr>
            <a:xfrm>
              <a:off x="5127355" y="4641695"/>
              <a:ext cx="354048" cy="121197"/>
            </a:xfrm>
            <a:prstGeom prst="rect">
              <a:avLst/>
            </a:prstGeom>
          </p:spPr>
          <p:txBody>
            <a:bodyPr vert="horz" wrap="square" lIns="0" tIns="7701" rIns="0" bIns="0" rtlCol="0">
              <a:spAutoFit/>
            </a:bodyPr>
            <a:lstStyle/>
            <a:p>
              <a:pPr marL="6350">
                <a:spcBef>
                  <a:spcPts val="61"/>
                </a:spcBef>
                <a:tabLst>
                  <a:tab pos="222250" algn="l"/>
                </a:tabLst>
              </a:pPr>
              <a:r>
                <a:rPr sz="637" spc="-30">
                  <a:solidFill>
                    <a:srgbClr val="22346A"/>
                  </a:solidFill>
                  <a:latin typeface="Arial"/>
                  <a:cs typeface="Arial"/>
                </a:rPr>
                <a:t>6</a:t>
              </a:r>
              <a:r>
                <a:rPr sz="637">
                  <a:solidFill>
                    <a:srgbClr val="22346A"/>
                  </a:solidFill>
                  <a:latin typeface="Arial"/>
                  <a:cs typeface="Arial"/>
                </a:rPr>
                <a:t>	</a:t>
              </a:r>
              <a:r>
                <a:rPr sz="637" spc="-30">
                  <a:solidFill>
                    <a:srgbClr val="22346A"/>
                  </a:solidFill>
                  <a:latin typeface="Arial"/>
                  <a:cs typeface="Arial"/>
                </a:rPr>
                <a:t>8</a:t>
              </a:r>
              <a:endParaRPr sz="637">
                <a:latin typeface="Arial"/>
                <a:cs typeface="Arial"/>
              </a:endParaRPr>
            </a:p>
          </p:txBody>
        </p:sp>
        <p:sp>
          <p:nvSpPr>
            <p:cNvPr id="125" name="object 65">
              <a:extLst>
                <a:ext uri="{FF2B5EF4-FFF2-40B4-BE49-F238E27FC236}">
                  <a16:creationId xmlns:a16="http://schemas.microsoft.com/office/drawing/2014/main" id="{04C0FDCE-6DE9-5832-DA76-335A5ECB8320}"/>
                </a:ext>
              </a:extLst>
            </p:cNvPr>
            <p:cNvSpPr txBox="1"/>
            <p:nvPr/>
          </p:nvSpPr>
          <p:spPr>
            <a:xfrm>
              <a:off x="4892659"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4</a:t>
              </a:r>
              <a:endParaRPr sz="637">
                <a:latin typeface="Arial"/>
                <a:cs typeface="Arial"/>
              </a:endParaRPr>
            </a:p>
          </p:txBody>
        </p:sp>
        <p:sp>
          <p:nvSpPr>
            <p:cNvPr id="126" name="object 66">
              <a:extLst>
                <a:ext uri="{FF2B5EF4-FFF2-40B4-BE49-F238E27FC236}">
                  <a16:creationId xmlns:a16="http://schemas.microsoft.com/office/drawing/2014/main" id="{ED2351CB-D037-E240-03E8-F25D878DC6FC}"/>
                </a:ext>
              </a:extLst>
            </p:cNvPr>
            <p:cNvSpPr txBox="1"/>
            <p:nvPr/>
          </p:nvSpPr>
          <p:spPr>
            <a:xfrm>
              <a:off x="4068848" y="2765873"/>
              <a:ext cx="153888" cy="1844675"/>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18">
                  <a:solidFill>
                    <a:srgbClr val="22346A"/>
                  </a:solidFill>
                  <a:latin typeface="Arial"/>
                  <a:cs typeface="Arial"/>
                </a:rPr>
                <a:t> </a:t>
              </a:r>
              <a:r>
                <a:rPr sz="1000" b="1">
                  <a:solidFill>
                    <a:srgbClr val="22346A"/>
                  </a:solidFill>
                  <a:latin typeface="Arial"/>
                  <a:cs typeface="Arial"/>
                </a:rPr>
                <a:t>%</a:t>
              </a:r>
              <a:r>
                <a:rPr sz="1000" b="1" spc="18">
                  <a:solidFill>
                    <a:srgbClr val="22346A"/>
                  </a:solidFill>
                  <a:latin typeface="Arial"/>
                  <a:cs typeface="Arial"/>
                </a:rPr>
                <a:t> </a:t>
              </a:r>
              <a:r>
                <a:rPr sz="1000" b="1">
                  <a:solidFill>
                    <a:srgbClr val="22346A"/>
                  </a:solidFill>
                  <a:latin typeface="Arial"/>
                  <a:cs typeface="Arial"/>
                </a:rPr>
                <a:t>(95%</a:t>
              </a:r>
              <a:r>
                <a:rPr sz="1000" b="1" spc="15">
                  <a:solidFill>
                    <a:srgbClr val="22346A"/>
                  </a:solidFill>
                  <a:latin typeface="Arial"/>
                  <a:cs typeface="Arial"/>
                </a:rPr>
                <a:t> </a:t>
              </a:r>
              <a:r>
                <a:rPr sz="1000" b="1" spc="-15">
                  <a:solidFill>
                    <a:srgbClr val="22346A"/>
                  </a:solidFill>
                  <a:latin typeface="Arial"/>
                  <a:cs typeface="Arial"/>
                </a:rPr>
                <a:t>CI)</a:t>
              </a:r>
              <a:endParaRPr sz="1000">
                <a:latin typeface="Arial"/>
                <a:cs typeface="Arial"/>
              </a:endParaRPr>
            </a:p>
          </p:txBody>
        </p:sp>
        <p:sp>
          <p:nvSpPr>
            <p:cNvPr id="127" name="object 67">
              <a:extLst>
                <a:ext uri="{FF2B5EF4-FFF2-40B4-BE49-F238E27FC236}">
                  <a16:creationId xmlns:a16="http://schemas.microsoft.com/office/drawing/2014/main" id="{ADAE237F-CC3E-4723-1668-CA45A6A8AC87}"/>
                </a:ext>
              </a:extLst>
            </p:cNvPr>
            <p:cNvSpPr txBox="1"/>
            <p:nvPr/>
          </p:nvSpPr>
          <p:spPr>
            <a:xfrm>
              <a:off x="6389843" y="3558598"/>
              <a:ext cx="455146" cy="256331"/>
            </a:xfrm>
            <a:prstGeom prst="rect">
              <a:avLst/>
            </a:prstGeom>
          </p:spPr>
          <p:txBody>
            <a:bodyPr vert="horz" wrap="square" lIns="0" tIns="10012" rIns="0" bIns="0" rtlCol="0">
              <a:spAutoFit/>
            </a:bodyPr>
            <a:lstStyle/>
            <a:p>
              <a:pPr marL="7701">
                <a:spcBef>
                  <a:spcPts val="79"/>
                </a:spcBef>
              </a:pPr>
              <a:r>
                <a:rPr sz="1600" b="1" spc="-12">
                  <a:solidFill>
                    <a:srgbClr val="B0059E"/>
                  </a:solidFill>
                  <a:latin typeface="Arial"/>
                  <a:cs typeface="Arial"/>
                </a:rPr>
                <a:t>48,2</a:t>
              </a:r>
              <a:endParaRPr sz="1600">
                <a:latin typeface="Arial"/>
                <a:cs typeface="Arial"/>
              </a:endParaRPr>
            </a:p>
          </p:txBody>
        </p:sp>
        <p:sp>
          <p:nvSpPr>
            <p:cNvPr id="128" name="object 68">
              <a:extLst>
                <a:ext uri="{FF2B5EF4-FFF2-40B4-BE49-F238E27FC236}">
                  <a16:creationId xmlns:a16="http://schemas.microsoft.com/office/drawing/2014/main" id="{8E76A6AA-76E2-AEA2-BF02-73C2BF08E614}"/>
                </a:ext>
              </a:extLst>
            </p:cNvPr>
            <p:cNvSpPr txBox="1"/>
            <p:nvPr/>
          </p:nvSpPr>
          <p:spPr>
            <a:xfrm>
              <a:off x="6389843" y="4200676"/>
              <a:ext cx="455146" cy="256331"/>
            </a:xfrm>
            <a:prstGeom prst="rect">
              <a:avLst/>
            </a:prstGeom>
          </p:spPr>
          <p:txBody>
            <a:bodyPr vert="horz" wrap="square" lIns="0" tIns="10012" rIns="0" bIns="0" rtlCol="0">
              <a:spAutoFit/>
            </a:bodyPr>
            <a:lstStyle/>
            <a:p>
              <a:pPr marL="7701">
                <a:spcBef>
                  <a:spcPts val="79"/>
                </a:spcBef>
              </a:pPr>
              <a:r>
                <a:rPr sz="1600" b="1" spc="-12">
                  <a:solidFill>
                    <a:srgbClr val="A3A3A3"/>
                  </a:solidFill>
                  <a:latin typeface="Arial"/>
                  <a:cs typeface="Arial"/>
                </a:rPr>
                <a:t>12,9</a:t>
              </a:r>
              <a:endParaRPr sz="1600">
                <a:latin typeface="Arial"/>
                <a:cs typeface="Arial"/>
              </a:endParaRPr>
            </a:p>
          </p:txBody>
        </p:sp>
      </p:grpSp>
      <p:grpSp>
        <p:nvGrpSpPr>
          <p:cNvPr id="174" name="Grupo 173">
            <a:extLst>
              <a:ext uri="{FF2B5EF4-FFF2-40B4-BE49-F238E27FC236}">
                <a16:creationId xmlns:a16="http://schemas.microsoft.com/office/drawing/2014/main" id="{3E979ADE-3993-20CA-5973-C208DF0FC89B}"/>
              </a:ext>
            </a:extLst>
          </p:cNvPr>
          <p:cNvGrpSpPr/>
          <p:nvPr/>
        </p:nvGrpSpPr>
        <p:grpSpPr>
          <a:xfrm>
            <a:off x="6256606" y="2222659"/>
            <a:ext cx="2439185" cy="1968342"/>
            <a:chOff x="4051263" y="2680306"/>
            <a:chExt cx="2793726" cy="2254445"/>
          </a:xfrm>
        </p:grpSpPr>
        <p:grpSp>
          <p:nvGrpSpPr>
            <p:cNvPr id="175" name="object 8">
              <a:extLst>
                <a:ext uri="{FF2B5EF4-FFF2-40B4-BE49-F238E27FC236}">
                  <a16:creationId xmlns:a16="http://schemas.microsoft.com/office/drawing/2014/main" id="{F48B19C1-FCB9-7171-2068-2D5321ACBD00}"/>
                </a:ext>
              </a:extLst>
            </p:cNvPr>
            <p:cNvGrpSpPr/>
            <p:nvPr/>
          </p:nvGrpSpPr>
          <p:grpSpPr>
            <a:xfrm>
              <a:off x="4414622" y="2745091"/>
              <a:ext cx="2020434" cy="1921857"/>
              <a:chOff x="7279332" y="4526858"/>
              <a:chExt cx="3331845" cy="3169285"/>
            </a:xfrm>
          </p:grpSpPr>
          <p:sp>
            <p:nvSpPr>
              <p:cNvPr id="192" name="object 9">
                <a:extLst>
                  <a:ext uri="{FF2B5EF4-FFF2-40B4-BE49-F238E27FC236}">
                    <a16:creationId xmlns:a16="http://schemas.microsoft.com/office/drawing/2014/main" id="{2C886707-457C-FAC5-E718-DA3CCD42DD2B}"/>
                  </a:ext>
                </a:extLst>
              </p:cNvPr>
              <p:cNvSpPr/>
              <p:nvPr/>
            </p:nvSpPr>
            <p:spPr>
              <a:xfrm>
                <a:off x="7290444" y="4537971"/>
                <a:ext cx="66675" cy="3081020"/>
              </a:xfrm>
              <a:custGeom>
                <a:avLst/>
                <a:gdLst/>
                <a:ahLst/>
                <a:cxnLst/>
                <a:rect l="l" t="t" r="r" b="b"/>
                <a:pathLst>
                  <a:path w="66675" h="3081020">
                    <a:moveTo>
                      <a:pt x="66260" y="3080804"/>
                    </a:moveTo>
                    <a:lnTo>
                      <a:pt x="66260" y="0"/>
                    </a:lnTo>
                  </a:path>
                  <a:path w="66675" h="3081020">
                    <a:moveTo>
                      <a:pt x="0" y="0"/>
                    </a:moveTo>
                    <a:lnTo>
                      <a:pt x="66260" y="0"/>
                    </a:lnTo>
                  </a:path>
                  <a:path w="66675" h="3081020">
                    <a:moveTo>
                      <a:pt x="0" y="621748"/>
                    </a:moveTo>
                    <a:lnTo>
                      <a:pt x="66260" y="621748"/>
                    </a:lnTo>
                  </a:path>
                  <a:path w="66675" h="3081020">
                    <a:moveTo>
                      <a:pt x="0" y="1234663"/>
                    </a:moveTo>
                    <a:lnTo>
                      <a:pt x="66260" y="1234663"/>
                    </a:lnTo>
                  </a:path>
                  <a:path w="66675" h="3081020">
                    <a:moveTo>
                      <a:pt x="0" y="1855749"/>
                    </a:moveTo>
                    <a:lnTo>
                      <a:pt x="66260" y="1855749"/>
                    </a:lnTo>
                  </a:path>
                  <a:path w="66675" h="3081020">
                    <a:moveTo>
                      <a:pt x="0" y="2468663"/>
                    </a:moveTo>
                    <a:lnTo>
                      <a:pt x="66260" y="2468663"/>
                    </a:lnTo>
                  </a:path>
                  <a:path w="66675" h="3081020">
                    <a:moveTo>
                      <a:pt x="0" y="3080804"/>
                    </a:moveTo>
                    <a:lnTo>
                      <a:pt x="66260" y="3080804"/>
                    </a:lnTo>
                  </a:path>
                </a:pathLst>
              </a:custGeom>
              <a:ln w="12700">
                <a:solidFill>
                  <a:srgbClr val="4D4D4C"/>
                </a:solidFill>
              </a:ln>
            </p:spPr>
            <p:txBody>
              <a:bodyPr wrap="square" lIns="0" tIns="0" rIns="0" bIns="0" rtlCol="0"/>
              <a:lstStyle/>
              <a:p>
                <a:endParaRPr/>
              </a:p>
            </p:txBody>
          </p:sp>
          <p:sp>
            <p:nvSpPr>
              <p:cNvPr id="193" name="object 10">
                <a:extLst>
                  <a:ext uri="{FF2B5EF4-FFF2-40B4-BE49-F238E27FC236}">
                    <a16:creationId xmlns:a16="http://schemas.microsoft.com/office/drawing/2014/main" id="{53C839A7-29DA-3560-F689-AAD0D739655E}"/>
                  </a:ext>
                </a:extLst>
              </p:cNvPr>
              <p:cNvSpPr/>
              <p:nvPr/>
            </p:nvSpPr>
            <p:spPr>
              <a:xfrm>
                <a:off x="7356705" y="7618775"/>
                <a:ext cx="3098165" cy="66675"/>
              </a:xfrm>
              <a:custGeom>
                <a:avLst/>
                <a:gdLst/>
                <a:ahLst/>
                <a:cxnLst/>
                <a:rect l="l" t="t" r="r" b="b"/>
                <a:pathLst>
                  <a:path w="3098165" h="66675">
                    <a:moveTo>
                      <a:pt x="0" y="0"/>
                    </a:moveTo>
                    <a:lnTo>
                      <a:pt x="3097701" y="0"/>
                    </a:lnTo>
                  </a:path>
                  <a:path w="3098165" h="66675">
                    <a:moveTo>
                      <a:pt x="3097701" y="0"/>
                    </a:moveTo>
                    <a:lnTo>
                      <a:pt x="3097701" y="66150"/>
                    </a:lnTo>
                  </a:path>
                  <a:path w="3098165" h="66675">
                    <a:moveTo>
                      <a:pt x="2709301" y="0"/>
                    </a:moveTo>
                    <a:lnTo>
                      <a:pt x="2709301" y="66150"/>
                    </a:lnTo>
                  </a:path>
                  <a:path w="3098165" h="66675">
                    <a:moveTo>
                      <a:pt x="2320018" y="0"/>
                    </a:moveTo>
                    <a:lnTo>
                      <a:pt x="2320018" y="66150"/>
                    </a:lnTo>
                  </a:path>
                  <a:path w="3098165" h="66675">
                    <a:moveTo>
                      <a:pt x="1930624" y="0"/>
                    </a:moveTo>
                    <a:lnTo>
                      <a:pt x="1930624" y="66150"/>
                    </a:lnTo>
                  </a:path>
                  <a:path w="3098165" h="66675">
                    <a:moveTo>
                      <a:pt x="1549623" y="0"/>
                    </a:moveTo>
                    <a:lnTo>
                      <a:pt x="1549623" y="66150"/>
                    </a:lnTo>
                  </a:path>
                  <a:path w="3098165" h="66675">
                    <a:moveTo>
                      <a:pt x="1160340" y="0"/>
                    </a:moveTo>
                    <a:lnTo>
                      <a:pt x="1160340" y="66150"/>
                    </a:lnTo>
                  </a:path>
                  <a:path w="3098165" h="66675">
                    <a:moveTo>
                      <a:pt x="771057" y="0"/>
                    </a:moveTo>
                    <a:lnTo>
                      <a:pt x="771057" y="66150"/>
                    </a:lnTo>
                  </a:path>
                  <a:path w="3098165" h="66675">
                    <a:moveTo>
                      <a:pt x="381773" y="0"/>
                    </a:moveTo>
                    <a:lnTo>
                      <a:pt x="381773" y="66150"/>
                    </a:lnTo>
                  </a:path>
                  <a:path w="3098165" h="66675">
                    <a:moveTo>
                      <a:pt x="0" y="0"/>
                    </a:moveTo>
                    <a:lnTo>
                      <a:pt x="0" y="66150"/>
                    </a:lnTo>
                  </a:path>
                </a:pathLst>
              </a:custGeom>
              <a:ln w="12700">
                <a:solidFill>
                  <a:srgbClr val="4D4D4C"/>
                </a:solidFill>
              </a:ln>
            </p:spPr>
            <p:txBody>
              <a:bodyPr wrap="square" lIns="0" tIns="0" rIns="0" bIns="0" rtlCol="0"/>
              <a:lstStyle/>
              <a:p>
                <a:endParaRPr/>
              </a:p>
            </p:txBody>
          </p:sp>
          <p:sp>
            <p:nvSpPr>
              <p:cNvPr id="194" name="object 11">
                <a:extLst>
                  <a:ext uri="{FF2B5EF4-FFF2-40B4-BE49-F238E27FC236}">
                    <a16:creationId xmlns:a16="http://schemas.microsoft.com/office/drawing/2014/main" id="{BAFFE21C-A2E1-BA4A-00DB-AC93C856B95A}"/>
                  </a:ext>
                </a:extLst>
              </p:cNvPr>
              <p:cNvSpPr/>
              <p:nvPr/>
            </p:nvSpPr>
            <p:spPr>
              <a:xfrm>
                <a:off x="7331858" y="7618775"/>
                <a:ext cx="50165" cy="0"/>
              </a:xfrm>
              <a:custGeom>
                <a:avLst/>
                <a:gdLst/>
                <a:ahLst/>
                <a:cxnLst/>
                <a:rect l="l" t="t" r="r" b="b"/>
                <a:pathLst>
                  <a:path w="50165">
                    <a:moveTo>
                      <a:pt x="0" y="0"/>
                    </a:moveTo>
                    <a:lnTo>
                      <a:pt x="49695" y="0"/>
                    </a:lnTo>
                  </a:path>
                  <a:path w="50165">
                    <a:moveTo>
                      <a:pt x="0" y="0"/>
                    </a:moveTo>
                    <a:lnTo>
                      <a:pt x="49695" y="0"/>
                    </a:lnTo>
                  </a:path>
                </a:pathLst>
              </a:custGeom>
              <a:ln w="11043">
                <a:solidFill>
                  <a:srgbClr val="A69E96"/>
                </a:solidFill>
              </a:ln>
            </p:spPr>
            <p:txBody>
              <a:bodyPr wrap="square" lIns="0" tIns="0" rIns="0" bIns="0" rtlCol="0"/>
              <a:lstStyle/>
              <a:p>
                <a:endParaRPr/>
              </a:p>
            </p:txBody>
          </p:sp>
          <p:sp>
            <p:nvSpPr>
              <p:cNvPr id="195" name="object 12">
                <a:extLst>
                  <a:ext uri="{FF2B5EF4-FFF2-40B4-BE49-F238E27FC236}">
                    <a16:creationId xmlns:a16="http://schemas.microsoft.com/office/drawing/2014/main" id="{6FCBF96E-F602-35B6-4137-7E2780852A2A}"/>
                  </a:ext>
                </a:extLst>
              </p:cNvPr>
              <p:cNvSpPr/>
              <p:nvPr/>
            </p:nvSpPr>
            <p:spPr>
              <a:xfrm>
                <a:off x="7712858" y="7519384"/>
                <a:ext cx="50165" cy="99695"/>
              </a:xfrm>
              <a:custGeom>
                <a:avLst/>
                <a:gdLst/>
                <a:ahLst/>
                <a:cxnLst/>
                <a:rect l="l" t="t" r="r" b="b"/>
                <a:pathLst>
                  <a:path w="50165" h="99695">
                    <a:moveTo>
                      <a:pt x="0" y="0"/>
                    </a:moveTo>
                    <a:lnTo>
                      <a:pt x="49695" y="0"/>
                    </a:lnTo>
                  </a:path>
                  <a:path w="50165" h="99695">
                    <a:moveTo>
                      <a:pt x="0" y="99391"/>
                    </a:moveTo>
                    <a:lnTo>
                      <a:pt x="49695" y="99391"/>
                    </a:lnTo>
                  </a:path>
                  <a:path w="50165" h="99695">
                    <a:moveTo>
                      <a:pt x="25620" y="50468"/>
                    </a:moveTo>
                    <a:lnTo>
                      <a:pt x="25620" y="0"/>
                    </a:lnTo>
                  </a:path>
                  <a:path w="50165" h="99695">
                    <a:moveTo>
                      <a:pt x="25620" y="50468"/>
                    </a:moveTo>
                    <a:lnTo>
                      <a:pt x="25620" y="99391"/>
                    </a:lnTo>
                  </a:path>
                </a:pathLst>
              </a:custGeom>
              <a:ln w="11043">
                <a:solidFill>
                  <a:srgbClr val="A69E96"/>
                </a:solidFill>
              </a:ln>
            </p:spPr>
            <p:txBody>
              <a:bodyPr wrap="square" lIns="0" tIns="0" rIns="0" bIns="0" rtlCol="0"/>
              <a:lstStyle/>
              <a:p>
                <a:endParaRPr/>
              </a:p>
            </p:txBody>
          </p:sp>
          <p:sp>
            <p:nvSpPr>
              <p:cNvPr id="196" name="object 13">
                <a:extLst>
                  <a:ext uri="{FF2B5EF4-FFF2-40B4-BE49-F238E27FC236}">
                    <a16:creationId xmlns:a16="http://schemas.microsoft.com/office/drawing/2014/main" id="{565EC7AE-03A5-53C6-3386-28DC69754A53}"/>
                  </a:ext>
                </a:extLst>
              </p:cNvPr>
              <p:cNvSpPr/>
              <p:nvPr/>
            </p:nvSpPr>
            <p:spPr>
              <a:xfrm>
                <a:off x="8102142" y="7494536"/>
                <a:ext cx="50165" cy="107950"/>
              </a:xfrm>
              <a:custGeom>
                <a:avLst/>
                <a:gdLst/>
                <a:ahLst/>
                <a:cxnLst/>
                <a:rect l="l" t="t" r="r" b="b"/>
                <a:pathLst>
                  <a:path w="50165" h="107950">
                    <a:moveTo>
                      <a:pt x="0" y="0"/>
                    </a:moveTo>
                    <a:lnTo>
                      <a:pt x="49695" y="0"/>
                    </a:lnTo>
                  </a:path>
                  <a:path w="50165" h="107950">
                    <a:moveTo>
                      <a:pt x="0" y="107674"/>
                    </a:moveTo>
                    <a:lnTo>
                      <a:pt x="49695" y="107674"/>
                    </a:lnTo>
                  </a:path>
                  <a:path w="50165" h="107950">
                    <a:moveTo>
                      <a:pt x="25620" y="50468"/>
                    </a:moveTo>
                    <a:lnTo>
                      <a:pt x="25620" y="0"/>
                    </a:lnTo>
                  </a:path>
                  <a:path w="50165" h="107950">
                    <a:moveTo>
                      <a:pt x="25620" y="50468"/>
                    </a:moveTo>
                    <a:lnTo>
                      <a:pt x="25620" y="107674"/>
                    </a:lnTo>
                  </a:path>
                </a:pathLst>
              </a:custGeom>
              <a:ln w="11043">
                <a:solidFill>
                  <a:srgbClr val="A69E96"/>
                </a:solidFill>
              </a:ln>
            </p:spPr>
            <p:txBody>
              <a:bodyPr wrap="square" lIns="0" tIns="0" rIns="0" bIns="0" rtlCol="0"/>
              <a:lstStyle/>
              <a:p>
                <a:endParaRPr/>
              </a:p>
            </p:txBody>
          </p:sp>
          <p:sp>
            <p:nvSpPr>
              <p:cNvPr id="197" name="object 14">
                <a:extLst>
                  <a:ext uri="{FF2B5EF4-FFF2-40B4-BE49-F238E27FC236}">
                    <a16:creationId xmlns:a16="http://schemas.microsoft.com/office/drawing/2014/main" id="{D0F73D48-DEDF-FC18-26DE-13E5E48FDF2A}"/>
                  </a:ext>
                </a:extLst>
              </p:cNvPr>
              <p:cNvSpPr/>
              <p:nvPr/>
            </p:nvSpPr>
            <p:spPr>
              <a:xfrm>
                <a:off x="8491425" y="7436558"/>
                <a:ext cx="50165" cy="140970"/>
              </a:xfrm>
              <a:custGeom>
                <a:avLst/>
                <a:gdLst/>
                <a:ahLst/>
                <a:cxnLst/>
                <a:rect l="l" t="t" r="r" b="b"/>
                <a:pathLst>
                  <a:path w="50165" h="140970">
                    <a:moveTo>
                      <a:pt x="0" y="0"/>
                    </a:moveTo>
                    <a:lnTo>
                      <a:pt x="49695" y="0"/>
                    </a:lnTo>
                  </a:path>
                  <a:path w="50165" h="140970">
                    <a:moveTo>
                      <a:pt x="0" y="140804"/>
                    </a:moveTo>
                    <a:lnTo>
                      <a:pt x="49695" y="140804"/>
                    </a:lnTo>
                  </a:path>
                  <a:path w="50165" h="140970">
                    <a:moveTo>
                      <a:pt x="25620" y="100164"/>
                    </a:moveTo>
                    <a:lnTo>
                      <a:pt x="25620" y="0"/>
                    </a:lnTo>
                  </a:path>
                  <a:path w="50165" h="140970">
                    <a:moveTo>
                      <a:pt x="25620" y="100164"/>
                    </a:moveTo>
                    <a:lnTo>
                      <a:pt x="25620" y="140804"/>
                    </a:lnTo>
                  </a:path>
                </a:pathLst>
              </a:custGeom>
              <a:ln w="11043">
                <a:solidFill>
                  <a:srgbClr val="A69E96"/>
                </a:solidFill>
              </a:ln>
            </p:spPr>
            <p:txBody>
              <a:bodyPr wrap="square" lIns="0" tIns="0" rIns="0" bIns="0" rtlCol="0"/>
              <a:lstStyle/>
              <a:p>
                <a:endParaRPr/>
              </a:p>
            </p:txBody>
          </p:sp>
          <p:sp>
            <p:nvSpPr>
              <p:cNvPr id="198" name="object 15">
                <a:extLst>
                  <a:ext uri="{FF2B5EF4-FFF2-40B4-BE49-F238E27FC236}">
                    <a16:creationId xmlns:a16="http://schemas.microsoft.com/office/drawing/2014/main" id="{9345A8D5-85C1-FCFE-8333-6DA8D5ACEFF1}"/>
                  </a:ext>
                </a:extLst>
              </p:cNvPr>
              <p:cNvSpPr/>
              <p:nvPr/>
            </p:nvSpPr>
            <p:spPr>
              <a:xfrm>
                <a:off x="8880708" y="7453123"/>
                <a:ext cx="50165" cy="124460"/>
              </a:xfrm>
              <a:custGeom>
                <a:avLst/>
                <a:gdLst/>
                <a:ahLst/>
                <a:cxnLst/>
                <a:rect l="l" t="t" r="r" b="b"/>
                <a:pathLst>
                  <a:path w="50165" h="124459">
                    <a:moveTo>
                      <a:pt x="0" y="0"/>
                    </a:moveTo>
                    <a:lnTo>
                      <a:pt x="49695" y="0"/>
                    </a:lnTo>
                  </a:path>
                  <a:path w="50165" h="124459">
                    <a:moveTo>
                      <a:pt x="0" y="124239"/>
                    </a:moveTo>
                    <a:lnTo>
                      <a:pt x="49695" y="124239"/>
                    </a:lnTo>
                  </a:path>
                  <a:path w="50165" h="124459">
                    <a:moveTo>
                      <a:pt x="25620" y="58751"/>
                    </a:moveTo>
                    <a:lnTo>
                      <a:pt x="25620" y="0"/>
                    </a:lnTo>
                  </a:path>
                  <a:path w="50165" h="124459">
                    <a:moveTo>
                      <a:pt x="25620" y="58751"/>
                    </a:moveTo>
                    <a:lnTo>
                      <a:pt x="25620" y="124239"/>
                    </a:lnTo>
                  </a:path>
                </a:pathLst>
              </a:custGeom>
              <a:ln w="11043">
                <a:solidFill>
                  <a:srgbClr val="A69E96"/>
                </a:solidFill>
              </a:ln>
            </p:spPr>
            <p:txBody>
              <a:bodyPr wrap="square" lIns="0" tIns="0" rIns="0" bIns="0" rtlCol="0"/>
              <a:lstStyle/>
              <a:p>
                <a:endParaRPr/>
              </a:p>
            </p:txBody>
          </p:sp>
          <p:sp>
            <p:nvSpPr>
              <p:cNvPr id="199" name="object 16">
                <a:extLst>
                  <a:ext uri="{FF2B5EF4-FFF2-40B4-BE49-F238E27FC236}">
                    <a16:creationId xmlns:a16="http://schemas.microsoft.com/office/drawing/2014/main" id="{17DA550E-38FD-5C25-981F-EFFAA7A6DF31}"/>
                  </a:ext>
                </a:extLst>
              </p:cNvPr>
              <p:cNvSpPr/>
              <p:nvPr/>
            </p:nvSpPr>
            <p:spPr>
              <a:xfrm>
                <a:off x="9269992" y="7345449"/>
                <a:ext cx="50165" cy="165735"/>
              </a:xfrm>
              <a:custGeom>
                <a:avLst/>
                <a:gdLst/>
                <a:ahLst/>
                <a:cxnLst/>
                <a:rect l="l" t="t" r="r" b="b"/>
                <a:pathLst>
                  <a:path w="50165" h="165734">
                    <a:moveTo>
                      <a:pt x="0" y="0"/>
                    </a:moveTo>
                    <a:lnTo>
                      <a:pt x="49695" y="0"/>
                    </a:lnTo>
                  </a:path>
                  <a:path w="50165" h="165734">
                    <a:moveTo>
                      <a:pt x="0" y="165652"/>
                    </a:moveTo>
                    <a:lnTo>
                      <a:pt x="49695" y="165652"/>
                    </a:lnTo>
                  </a:path>
                  <a:path w="50165" h="165734">
                    <a:moveTo>
                      <a:pt x="17338" y="83599"/>
                    </a:moveTo>
                    <a:lnTo>
                      <a:pt x="17338" y="0"/>
                    </a:lnTo>
                  </a:path>
                  <a:path w="50165" h="165734">
                    <a:moveTo>
                      <a:pt x="17338" y="83599"/>
                    </a:moveTo>
                    <a:lnTo>
                      <a:pt x="17338" y="165652"/>
                    </a:lnTo>
                  </a:path>
                </a:pathLst>
              </a:custGeom>
              <a:ln w="11043">
                <a:solidFill>
                  <a:srgbClr val="A69E96"/>
                </a:solidFill>
              </a:ln>
            </p:spPr>
            <p:txBody>
              <a:bodyPr wrap="square" lIns="0" tIns="0" rIns="0" bIns="0" rtlCol="0"/>
              <a:lstStyle/>
              <a:p>
                <a:endParaRPr/>
              </a:p>
            </p:txBody>
          </p:sp>
          <p:sp>
            <p:nvSpPr>
              <p:cNvPr id="200" name="object 17">
                <a:extLst>
                  <a:ext uri="{FF2B5EF4-FFF2-40B4-BE49-F238E27FC236}">
                    <a16:creationId xmlns:a16="http://schemas.microsoft.com/office/drawing/2014/main" id="{D47DAFA8-5BBC-C323-9120-91B2ED1ACB82}"/>
                  </a:ext>
                </a:extLst>
              </p:cNvPr>
              <p:cNvSpPr/>
              <p:nvPr/>
            </p:nvSpPr>
            <p:spPr>
              <a:xfrm>
                <a:off x="9650992" y="7279188"/>
                <a:ext cx="50165" cy="190500"/>
              </a:xfrm>
              <a:custGeom>
                <a:avLst/>
                <a:gdLst/>
                <a:ahLst/>
                <a:cxnLst/>
                <a:rect l="l" t="t" r="r" b="b"/>
                <a:pathLst>
                  <a:path w="50165" h="190500">
                    <a:moveTo>
                      <a:pt x="0" y="0"/>
                    </a:moveTo>
                    <a:lnTo>
                      <a:pt x="49695" y="0"/>
                    </a:lnTo>
                  </a:path>
                  <a:path w="50165" h="190500">
                    <a:moveTo>
                      <a:pt x="0" y="190500"/>
                    </a:moveTo>
                    <a:lnTo>
                      <a:pt x="49695" y="190500"/>
                    </a:lnTo>
                  </a:path>
                  <a:path w="50165" h="190500">
                    <a:moveTo>
                      <a:pt x="25731" y="100164"/>
                    </a:moveTo>
                    <a:lnTo>
                      <a:pt x="25731" y="0"/>
                    </a:lnTo>
                  </a:path>
                  <a:path w="50165" h="190500">
                    <a:moveTo>
                      <a:pt x="25731" y="100164"/>
                    </a:moveTo>
                    <a:lnTo>
                      <a:pt x="25731" y="190500"/>
                    </a:lnTo>
                  </a:path>
                </a:pathLst>
              </a:custGeom>
              <a:ln w="11043">
                <a:solidFill>
                  <a:srgbClr val="A69E96"/>
                </a:solidFill>
              </a:ln>
            </p:spPr>
            <p:txBody>
              <a:bodyPr wrap="square" lIns="0" tIns="0" rIns="0" bIns="0" rtlCol="0"/>
              <a:lstStyle/>
              <a:p>
                <a:endParaRPr/>
              </a:p>
            </p:txBody>
          </p:sp>
          <p:sp>
            <p:nvSpPr>
              <p:cNvPr id="201" name="object 18">
                <a:extLst>
                  <a:ext uri="{FF2B5EF4-FFF2-40B4-BE49-F238E27FC236}">
                    <a16:creationId xmlns:a16="http://schemas.microsoft.com/office/drawing/2014/main" id="{19A42A2A-11D7-31D8-34B1-2A22AA374DDE}"/>
                  </a:ext>
                </a:extLst>
              </p:cNvPr>
              <p:cNvSpPr/>
              <p:nvPr/>
            </p:nvSpPr>
            <p:spPr>
              <a:xfrm>
                <a:off x="10040276" y="7254340"/>
                <a:ext cx="50165" cy="199390"/>
              </a:xfrm>
              <a:custGeom>
                <a:avLst/>
                <a:gdLst/>
                <a:ahLst/>
                <a:cxnLst/>
                <a:rect l="l" t="t" r="r" b="b"/>
                <a:pathLst>
                  <a:path w="50165" h="199390">
                    <a:moveTo>
                      <a:pt x="0" y="0"/>
                    </a:moveTo>
                    <a:lnTo>
                      <a:pt x="49695" y="0"/>
                    </a:lnTo>
                  </a:path>
                  <a:path w="50165" h="199390">
                    <a:moveTo>
                      <a:pt x="0" y="198782"/>
                    </a:moveTo>
                    <a:lnTo>
                      <a:pt x="49695" y="198782"/>
                    </a:lnTo>
                  </a:path>
                  <a:path w="50165" h="199390">
                    <a:moveTo>
                      <a:pt x="25731" y="100164"/>
                    </a:moveTo>
                    <a:lnTo>
                      <a:pt x="25731" y="0"/>
                    </a:lnTo>
                  </a:path>
                  <a:path w="50165" h="199390">
                    <a:moveTo>
                      <a:pt x="25731" y="100164"/>
                    </a:moveTo>
                    <a:lnTo>
                      <a:pt x="25731" y="198782"/>
                    </a:lnTo>
                  </a:path>
                </a:pathLst>
              </a:custGeom>
              <a:ln w="11043">
                <a:solidFill>
                  <a:srgbClr val="A69E96"/>
                </a:solidFill>
              </a:ln>
            </p:spPr>
            <p:txBody>
              <a:bodyPr wrap="square" lIns="0" tIns="0" rIns="0" bIns="0" rtlCol="0"/>
              <a:lstStyle/>
              <a:p>
                <a:endParaRPr/>
              </a:p>
            </p:txBody>
          </p:sp>
          <p:sp>
            <p:nvSpPr>
              <p:cNvPr id="202" name="object 19">
                <a:extLst>
                  <a:ext uri="{FF2B5EF4-FFF2-40B4-BE49-F238E27FC236}">
                    <a16:creationId xmlns:a16="http://schemas.microsoft.com/office/drawing/2014/main" id="{24E9604D-56C3-6239-C410-789D8AF84C9D}"/>
                  </a:ext>
                </a:extLst>
              </p:cNvPr>
              <p:cNvSpPr/>
              <p:nvPr/>
            </p:nvSpPr>
            <p:spPr>
              <a:xfrm>
                <a:off x="10429559" y="7204644"/>
                <a:ext cx="50165" cy="215900"/>
              </a:xfrm>
              <a:custGeom>
                <a:avLst/>
                <a:gdLst/>
                <a:ahLst/>
                <a:cxnLst/>
                <a:rect l="l" t="t" r="r" b="b"/>
                <a:pathLst>
                  <a:path w="50165" h="215900">
                    <a:moveTo>
                      <a:pt x="0" y="0"/>
                    </a:moveTo>
                    <a:lnTo>
                      <a:pt x="49695" y="0"/>
                    </a:lnTo>
                  </a:path>
                  <a:path w="50165" h="215900">
                    <a:moveTo>
                      <a:pt x="0" y="215348"/>
                    </a:moveTo>
                    <a:lnTo>
                      <a:pt x="49695" y="215348"/>
                    </a:lnTo>
                  </a:path>
                  <a:path w="50165" h="215900">
                    <a:moveTo>
                      <a:pt x="25731" y="108447"/>
                    </a:moveTo>
                    <a:lnTo>
                      <a:pt x="25731" y="0"/>
                    </a:lnTo>
                  </a:path>
                  <a:path w="50165" h="215900">
                    <a:moveTo>
                      <a:pt x="25731" y="108447"/>
                    </a:moveTo>
                    <a:lnTo>
                      <a:pt x="25731" y="215348"/>
                    </a:lnTo>
                  </a:path>
                </a:pathLst>
              </a:custGeom>
              <a:ln w="11043">
                <a:solidFill>
                  <a:srgbClr val="A69E96"/>
                </a:solidFill>
              </a:ln>
            </p:spPr>
            <p:txBody>
              <a:bodyPr wrap="square" lIns="0" tIns="0" rIns="0" bIns="0" rtlCol="0"/>
              <a:lstStyle/>
              <a:p>
                <a:endParaRPr/>
              </a:p>
            </p:txBody>
          </p:sp>
          <p:sp>
            <p:nvSpPr>
              <p:cNvPr id="203" name="object 20">
                <a:extLst>
                  <a:ext uri="{FF2B5EF4-FFF2-40B4-BE49-F238E27FC236}">
                    <a16:creationId xmlns:a16="http://schemas.microsoft.com/office/drawing/2014/main" id="{83BD145B-445D-67EF-DAD4-A646541276A9}"/>
                  </a:ext>
                </a:extLst>
              </p:cNvPr>
              <p:cNvSpPr/>
              <p:nvPr/>
            </p:nvSpPr>
            <p:spPr>
              <a:xfrm>
                <a:off x="7331858" y="7618775"/>
                <a:ext cx="50165" cy="0"/>
              </a:xfrm>
              <a:custGeom>
                <a:avLst/>
                <a:gdLst/>
                <a:ahLst/>
                <a:cxnLst/>
                <a:rect l="l" t="t" r="r" b="b"/>
                <a:pathLst>
                  <a:path w="50165">
                    <a:moveTo>
                      <a:pt x="0" y="0"/>
                    </a:moveTo>
                    <a:lnTo>
                      <a:pt x="49695" y="0"/>
                    </a:lnTo>
                  </a:path>
                  <a:path w="50165">
                    <a:moveTo>
                      <a:pt x="0" y="0"/>
                    </a:moveTo>
                    <a:lnTo>
                      <a:pt x="49695" y="0"/>
                    </a:lnTo>
                  </a:path>
                </a:pathLst>
              </a:custGeom>
              <a:ln w="11043">
                <a:solidFill>
                  <a:srgbClr val="B0059E"/>
                </a:solidFill>
              </a:ln>
            </p:spPr>
            <p:txBody>
              <a:bodyPr wrap="square" lIns="0" tIns="0" rIns="0" bIns="0" rtlCol="0"/>
              <a:lstStyle/>
              <a:p>
                <a:endParaRPr/>
              </a:p>
            </p:txBody>
          </p:sp>
          <p:sp>
            <p:nvSpPr>
              <p:cNvPr id="204" name="object 21">
                <a:extLst>
                  <a:ext uri="{FF2B5EF4-FFF2-40B4-BE49-F238E27FC236}">
                    <a16:creationId xmlns:a16="http://schemas.microsoft.com/office/drawing/2014/main" id="{A964E4BE-D701-BEDF-97DB-ABB8E8691A12}"/>
                  </a:ext>
                </a:extLst>
              </p:cNvPr>
              <p:cNvSpPr/>
              <p:nvPr/>
            </p:nvSpPr>
            <p:spPr>
              <a:xfrm>
                <a:off x="7712858" y="7502818"/>
                <a:ext cx="50165" cy="83185"/>
              </a:xfrm>
              <a:custGeom>
                <a:avLst/>
                <a:gdLst/>
                <a:ahLst/>
                <a:cxnLst/>
                <a:rect l="l" t="t" r="r" b="b"/>
                <a:pathLst>
                  <a:path w="50165" h="83184">
                    <a:moveTo>
                      <a:pt x="0" y="0"/>
                    </a:moveTo>
                    <a:lnTo>
                      <a:pt x="49695" y="0"/>
                    </a:lnTo>
                  </a:path>
                  <a:path w="50165" h="83184">
                    <a:moveTo>
                      <a:pt x="0" y="82826"/>
                    </a:moveTo>
                    <a:lnTo>
                      <a:pt x="49695" y="82826"/>
                    </a:lnTo>
                  </a:path>
                  <a:path w="50165" h="83184">
                    <a:moveTo>
                      <a:pt x="25620" y="42186"/>
                    </a:moveTo>
                    <a:lnTo>
                      <a:pt x="25620" y="0"/>
                    </a:lnTo>
                  </a:path>
                  <a:path w="50165" h="83184">
                    <a:moveTo>
                      <a:pt x="25620" y="42186"/>
                    </a:moveTo>
                    <a:lnTo>
                      <a:pt x="25620" y="82826"/>
                    </a:lnTo>
                  </a:path>
                </a:pathLst>
              </a:custGeom>
              <a:ln w="11043">
                <a:solidFill>
                  <a:srgbClr val="B0059E"/>
                </a:solidFill>
              </a:ln>
            </p:spPr>
            <p:txBody>
              <a:bodyPr wrap="square" lIns="0" tIns="0" rIns="0" bIns="0" rtlCol="0"/>
              <a:lstStyle/>
              <a:p>
                <a:endParaRPr/>
              </a:p>
            </p:txBody>
          </p:sp>
          <p:sp>
            <p:nvSpPr>
              <p:cNvPr id="205" name="object 22">
                <a:extLst>
                  <a:ext uri="{FF2B5EF4-FFF2-40B4-BE49-F238E27FC236}">
                    <a16:creationId xmlns:a16="http://schemas.microsoft.com/office/drawing/2014/main" id="{055661B9-CDFC-9E49-CE7B-60DC9346E402}"/>
                  </a:ext>
                </a:extLst>
              </p:cNvPr>
              <p:cNvSpPr/>
              <p:nvPr/>
            </p:nvSpPr>
            <p:spPr>
              <a:xfrm>
                <a:off x="8102142" y="7229492"/>
                <a:ext cx="50165" cy="149225"/>
              </a:xfrm>
              <a:custGeom>
                <a:avLst/>
                <a:gdLst/>
                <a:ahLst/>
                <a:cxnLst/>
                <a:rect l="l" t="t" r="r" b="b"/>
                <a:pathLst>
                  <a:path w="50165" h="149225">
                    <a:moveTo>
                      <a:pt x="0" y="0"/>
                    </a:moveTo>
                    <a:lnTo>
                      <a:pt x="49695" y="0"/>
                    </a:lnTo>
                  </a:path>
                  <a:path w="50165" h="149225">
                    <a:moveTo>
                      <a:pt x="0" y="149087"/>
                    </a:moveTo>
                    <a:lnTo>
                      <a:pt x="49695" y="149087"/>
                    </a:lnTo>
                  </a:path>
                  <a:path w="50165" h="149225">
                    <a:moveTo>
                      <a:pt x="25620" y="75316"/>
                    </a:moveTo>
                    <a:lnTo>
                      <a:pt x="25620" y="0"/>
                    </a:lnTo>
                  </a:path>
                  <a:path w="50165" h="149225">
                    <a:moveTo>
                      <a:pt x="25620" y="75316"/>
                    </a:moveTo>
                    <a:lnTo>
                      <a:pt x="25620" y="149087"/>
                    </a:lnTo>
                  </a:path>
                </a:pathLst>
              </a:custGeom>
              <a:ln w="11043">
                <a:solidFill>
                  <a:srgbClr val="B0059E"/>
                </a:solidFill>
              </a:ln>
            </p:spPr>
            <p:txBody>
              <a:bodyPr wrap="square" lIns="0" tIns="0" rIns="0" bIns="0" rtlCol="0"/>
              <a:lstStyle/>
              <a:p>
                <a:endParaRPr/>
              </a:p>
            </p:txBody>
          </p:sp>
          <p:sp>
            <p:nvSpPr>
              <p:cNvPr id="206" name="object 23">
                <a:extLst>
                  <a:ext uri="{FF2B5EF4-FFF2-40B4-BE49-F238E27FC236}">
                    <a16:creationId xmlns:a16="http://schemas.microsoft.com/office/drawing/2014/main" id="{3871BA2A-45B9-E9BF-29FF-BFAD7A89125B}"/>
                  </a:ext>
                </a:extLst>
              </p:cNvPr>
              <p:cNvSpPr/>
              <p:nvPr/>
            </p:nvSpPr>
            <p:spPr>
              <a:xfrm>
                <a:off x="8491425" y="7005861"/>
                <a:ext cx="50165" cy="190500"/>
              </a:xfrm>
              <a:custGeom>
                <a:avLst/>
                <a:gdLst/>
                <a:ahLst/>
                <a:cxnLst/>
                <a:rect l="l" t="t" r="r" b="b"/>
                <a:pathLst>
                  <a:path w="50165" h="190500">
                    <a:moveTo>
                      <a:pt x="0" y="0"/>
                    </a:moveTo>
                    <a:lnTo>
                      <a:pt x="49695" y="0"/>
                    </a:lnTo>
                  </a:path>
                  <a:path w="50165" h="190500">
                    <a:moveTo>
                      <a:pt x="0" y="190500"/>
                    </a:moveTo>
                    <a:lnTo>
                      <a:pt x="49695" y="190500"/>
                    </a:lnTo>
                  </a:path>
                  <a:path w="50165" h="190500">
                    <a:moveTo>
                      <a:pt x="25620" y="91881"/>
                    </a:moveTo>
                    <a:lnTo>
                      <a:pt x="25620" y="0"/>
                    </a:lnTo>
                  </a:path>
                  <a:path w="50165" h="190500">
                    <a:moveTo>
                      <a:pt x="25620" y="91881"/>
                    </a:moveTo>
                    <a:lnTo>
                      <a:pt x="25620" y="190500"/>
                    </a:lnTo>
                  </a:path>
                </a:pathLst>
              </a:custGeom>
              <a:ln w="11043">
                <a:solidFill>
                  <a:srgbClr val="B0059E"/>
                </a:solidFill>
              </a:ln>
            </p:spPr>
            <p:txBody>
              <a:bodyPr wrap="square" lIns="0" tIns="0" rIns="0" bIns="0" rtlCol="0"/>
              <a:lstStyle/>
              <a:p>
                <a:endParaRPr/>
              </a:p>
            </p:txBody>
          </p:sp>
          <p:sp>
            <p:nvSpPr>
              <p:cNvPr id="207" name="object 24">
                <a:extLst>
                  <a:ext uri="{FF2B5EF4-FFF2-40B4-BE49-F238E27FC236}">
                    <a16:creationId xmlns:a16="http://schemas.microsoft.com/office/drawing/2014/main" id="{FD4B0112-7687-3057-4D1F-CB11E71840A2}"/>
                  </a:ext>
                </a:extLst>
              </p:cNvPr>
              <p:cNvSpPr/>
              <p:nvPr/>
            </p:nvSpPr>
            <p:spPr>
              <a:xfrm>
                <a:off x="8880708" y="6848491"/>
                <a:ext cx="50165" cy="207645"/>
              </a:xfrm>
              <a:custGeom>
                <a:avLst/>
                <a:gdLst/>
                <a:ahLst/>
                <a:cxnLst/>
                <a:rect l="l" t="t" r="r" b="b"/>
                <a:pathLst>
                  <a:path w="50165" h="207645">
                    <a:moveTo>
                      <a:pt x="0" y="0"/>
                    </a:moveTo>
                    <a:lnTo>
                      <a:pt x="49695" y="0"/>
                    </a:lnTo>
                  </a:path>
                  <a:path w="50165" h="207645">
                    <a:moveTo>
                      <a:pt x="0" y="207065"/>
                    </a:moveTo>
                    <a:lnTo>
                      <a:pt x="49695" y="207065"/>
                    </a:lnTo>
                  </a:path>
                  <a:path w="50165" h="207645">
                    <a:moveTo>
                      <a:pt x="25620" y="100164"/>
                    </a:moveTo>
                    <a:lnTo>
                      <a:pt x="25620" y="0"/>
                    </a:lnTo>
                  </a:path>
                  <a:path w="50165" h="207645">
                    <a:moveTo>
                      <a:pt x="25620" y="100164"/>
                    </a:moveTo>
                    <a:lnTo>
                      <a:pt x="25620" y="207065"/>
                    </a:lnTo>
                  </a:path>
                </a:pathLst>
              </a:custGeom>
              <a:ln w="11043">
                <a:solidFill>
                  <a:srgbClr val="B0059E"/>
                </a:solidFill>
              </a:ln>
            </p:spPr>
            <p:txBody>
              <a:bodyPr wrap="square" lIns="0" tIns="0" rIns="0" bIns="0" rtlCol="0"/>
              <a:lstStyle/>
              <a:p>
                <a:endParaRPr/>
              </a:p>
            </p:txBody>
          </p:sp>
          <p:sp>
            <p:nvSpPr>
              <p:cNvPr id="208" name="object 25">
                <a:extLst>
                  <a:ext uri="{FF2B5EF4-FFF2-40B4-BE49-F238E27FC236}">
                    <a16:creationId xmlns:a16="http://schemas.microsoft.com/office/drawing/2014/main" id="{650485C1-22C3-F608-3C95-5326DC6608ED}"/>
                  </a:ext>
                </a:extLst>
              </p:cNvPr>
              <p:cNvSpPr/>
              <p:nvPr/>
            </p:nvSpPr>
            <p:spPr>
              <a:xfrm>
                <a:off x="9269992" y="6699514"/>
                <a:ext cx="50165" cy="223520"/>
              </a:xfrm>
              <a:custGeom>
                <a:avLst/>
                <a:gdLst/>
                <a:ahLst/>
                <a:cxnLst/>
                <a:rect l="l" t="t" r="r" b="b"/>
                <a:pathLst>
                  <a:path w="50165" h="223520">
                    <a:moveTo>
                      <a:pt x="0" y="0"/>
                    </a:moveTo>
                    <a:lnTo>
                      <a:pt x="49695" y="0"/>
                    </a:lnTo>
                  </a:path>
                  <a:path w="50165" h="223520">
                    <a:moveTo>
                      <a:pt x="0" y="223520"/>
                    </a:moveTo>
                    <a:lnTo>
                      <a:pt x="49695" y="223520"/>
                    </a:lnTo>
                  </a:path>
                  <a:path w="50165" h="223520">
                    <a:moveTo>
                      <a:pt x="17338" y="108336"/>
                    </a:moveTo>
                    <a:lnTo>
                      <a:pt x="17338" y="0"/>
                    </a:lnTo>
                  </a:path>
                  <a:path w="50165" h="223520">
                    <a:moveTo>
                      <a:pt x="17338" y="108336"/>
                    </a:moveTo>
                    <a:lnTo>
                      <a:pt x="17338" y="223520"/>
                    </a:lnTo>
                  </a:path>
                </a:pathLst>
              </a:custGeom>
              <a:ln w="11043">
                <a:solidFill>
                  <a:srgbClr val="B0059E"/>
                </a:solidFill>
              </a:ln>
            </p:spPr>
            <p:txBody>
              <a:bodyPr wrap="square" lIns="0" tIns="0" rIns="0" bIns="0" rtlCol="0"/>
              <a:lstStyle/>
              <a:p>
                <a:endParaRPr/>
              </a:p>
            </p:txBody>
          </p:sp>
          <p:sp>
            <p:nvSpPr>
              <p:cNvPr id="209" name="object 26">
                <a:extLst>
                  <a:ext uri="{FF2B5EF4-FFF2-40B4-BE49-F238E27FC236}">
                    <a16:creationId xmlns:a16="http://schemas.microsoft.com/office/drawing/2014/main" id="{0F06EBE8-6A88-8C78-8491-B9993EC0E7FC}"/>
                  </a:ext>
                </a:extLst>
              </p:cNvPr>
              <p:cNvSpPr/>
              <p:nvPr/>
            </p:nvSpPr>
            <p:spPr>
              <a:xfrm>
                <a:off x="9650992" y="6583557"/>
                <a:ext cx="50165" cy="232410"/>
              </a:xfrm>
              <a:custGeom>
                <a:avLst/>
                <a:gdLst/>
                <a:ahLst/>
                <a:cxnLst/>
                <a:rect l="l" t="t" r="r" b="b"/>
                <a:pathLst>
                  <a:path w="50165" h="232409">
                    <a:moveTo>
                      <a:pt x="0" y="0"/>
                    </a:moveTo>
                    <a:lnTo>
                      <a:pt x="49695" y="0"/>
                    </a:lnTo>
                  </a:path>
                  <a:path w="50165" h="232409">
                    <a:moveTo>
                      <a:pt x="0" y="231803"/>
                    </a:moveTo>
                    <a:lnTo>
                      <a:pt x="49695" y="231803"/>
                    </a:lnTo>
                  </a:path>
                  <a:path w="50165" h="232409">
                    <a:moveTo>
                      <a:pt x="25731" y="116619"/>
                    </a:moveTo>
                    <a:lnTo>
                      <a:pt x="25731" y="0"/>
                    </a:lnTo>
                  </a:path>
                  <a:path w="50165" h="232409">
                    <a:moveTo>
                      <a:pt x="25731" y="116619"/>
                    </a:moveTo>
                    <a:lnTo>
                      <a:pt x="25731" y="231803"/>
                    </a:lnTo>
                  </a:path>
                </a:pathLst>
              </a:custGeom>
              <a:ln w="11043">
                <a:solidFill>
                  <a:srgbClr val="B0059E"/>
                </a:solidFill>
              </a:ln>
            </p:spPr>
            <p:txBody>
              <a:bodyPr wrap="square" lIns="0" tIns="0" rIns="0" bIns="0" rtlCol="0"/>
              <a:lstStyle/>
              <a:p>
                <a:endParaRPr/>
              </a:p>
            </p:txBody>
          </p:sp>
          <p:sp>
            <p:nvSpPr>
              <p:cNvPr id="210" name="object 27">
                <a:extLst>
                  <a:ext uri="{FF2B5EF4-FFF2-40B4-BE49-F238E27FC236}">
                    <a16:creationId xmlns:a16="http://schemas.microsoft.com/office/drawing/2014/main" id="{C344568E-2A6E-8B02-18AA-643D8266EB85}"/>
                  </a:ext>
                </a:extLst>
              </p:cNvPr>
              <p:cNvSpPr/>
              <p:nvPr/>
            </p:nvSpPr>
            <p:spPr>
              <a:xfrm>
                <a:off x="10040276" y="6467600"/>
                <a:ext cx="50165" cy="240665"/>
              </a:xfrm>
              <a:custGeom>
                <a:avLst/>
                <a:gdLst/>
                <a:ahLst/>
                <a:cxnLst/>
                <a:rect l="l" t="t" r="r" b="b"/>
                <a:pathLst>
                  <a:path w="50165" h="240665">
                    <a:moveTo>
                      <a:pt x="0" y="0"/>
                    </a:moveTo>
                    <a:lnTo>
                      <a:pt x="49695" y="0"/>
                    </a:lnTo>
                  </a:path>
                  <a:path w="50165" h="240665">
                    <a:moveTo>
                      <a:pt x="0" y="240196"/>
                    </a:moveTo>
                    <a:lnTo>
                      <a:pt x="49695" y="240196"/>
                    </a:lnTo>
                  </a:path>
                  <a:path w="50165" h="240665">
                    <a:moveTo>
                      <a:pt x="25731" y="116619"/>
                    </a:moveTo>
                    <a:lnTo>
                      <a:pt x="25731" y="0"/>
                    </a:lnTo>
                  </a:path>
                  <a:path w="50165" h="240665">
                    <a:moveTo>
                      <a:pt x="25731" y="116619"/>
                    </a:moveTo>
                    <a:lnTo>
                      <a:pt x="25731" y="240196"/>
                    </a:lnTo>
                  </a:path>
                </a:pathLst>
              </a:custGeom>
              <a:ln w="11043">
                <a:solidFill>
                  <a:srgbClr val="B0059E"/>
                </a:solidFill>
              </a:ln>
            </p:spPr>
            <p:txBody>
              <a:bodyPr wrap="square" lIns="0" tIns="0" rIns="0" bIns="0" rtlCol="0"/>
              <a:lstStyle/>
              <a:p>
                <a:endParaRPr/>
              </a:p>
            </p:txBody>
          </p:sp>
          <p:sp>
            <p:nvSpPr>
              <p:cNvPr id="211" name="object 28">
                <a:extLst>
                  <a:ext uri="{FF2B5EF4-FFF2-40B4-BE49-F238E27FC236}">
                    <a16:creationId xmlns:a16="http://schemas.microsoft.com/office/drawing/2014/main" id="{AAB04C06-26B1-E3E5-DCA4-8D7909AA1ABE}"/>
                  </a:ext>
                </a:extLst>
              </p:cNvPr>
              <p:cNvSpPr/>
              <p:nvPr/>
            </p:nvSpPr>
            <p:spPr>
              <a:xfrm>
                <a:off x="10429559" y="6393057"/>
                <a:ext cx="50165" cy="240665"/>
              </a:xfrm>
              <a:custGeom>
                <a:avLst/>
                <a:gdLst/>
                <a:ahLst/>
                <a:cxnLst/>
                <a:rect l="l" t="t" r="r" b="b"/>
                <a:pathLst>
                  <a:path w="50165" h="240665">
                    <a:moveTo>
                      <a:pt x="0" y="0"/>
                    </a:moveTo>
                    <a:lnTo>
                      <a:pt x="49695" y="0"/>
                    </a:lnTo>
                  </a:path>
                  <a:path w="50165" h="240665">
                    <a:moveTo>
                      <a:pt x="0" y="240196"/>
                    </a:moveTo>
                    <a:lnTo>
                      <a:pt x="49695" y="240196"/>
                    </a:lnTo>
                  </a:path>
                  <a:path w="50165" h="240665">
                    <a:moveTo>
                      <a:pt x="25731" y="116619"/>
                    </a:moveTo>
                    <a:lnTo>
                      <a:pt x="25731" y="0"/>
                    </a:lnTo>
                  </a:path>
                  <a:path w="50165" h="240665">
                    <a:moveTo>
                      <a:pt x="25731" y="116619"/>
                    </a:moveTo>
                    <a:lnTo>
                      <a:pt x="25731" y="240196"/>
                    </a:lnTo>
                  </a:path>
                </a:pathLst>
              </a:custGeom>
              <a:ln w="11043">
                <a:solidFill>
                  <a:srgbClr val="B0059E"/>
                </a:solidFill>
              </a:ln>
            </p:spPr>
            <p:txBody>
              <a:bodyPr wrap="square" lIns="0" tIns="0" rIns="0" bIns="0" rtlCol="0"/>
              <a:lstStyle/>
              <a:p>
                <a:endParaRPr/>
              </a:p>
            </p:txBody>
          </p:sp>
          <p:sp>
            <p:nvSpPr>
              <p:cNvPr id="212" name="object 29">
                <a:extLst>
                  <a:ext uri="{FF2B5EF4-FFF2-40B4-BE49-F238E27FC236}">
                    <a16:creationId xmlns:a16="http://schemas.microsoft.com/office/drawing/2014/main" id="{105140B3-0E34-6EDE-79BB-2156D1421433}"/>
                  </a:ext>
                </a:extLst>
              </p:cNvPr>
              <p:cNvSpPr/>
              <p:nvPr/>
            </p:nvSpPr>
            <p:spPr>
              <a:xfrm>
                <a:off x="7356705" y="7312318"/>
                <a:ext cx="3098165" cy="306705"/>
              </a:xfrm>
              <a:custGeom>
                <a:avLst/>
                <a:gdLst/>
                <a:ahLst/>
                <a:cxnLst/>
                <a:rect l="l" t="t" r="r" b="b"/>
                <a:pathLst>
                  <a:path w="3098165" h="306704">
                    <a:moveTo>
                      <a:pt x="0" y="306457"/>
                    </a:moveTo>
                    <a:lnTo>
                      <a:pt x="381000" y="256761"/>
                    </a:lnTo>
                  </a:path>
                  <a:path w="3098165" h="306704">
                    <a:moveTo>
                      <a:pt x="381000" y="256761"/>
                    </a:moveTo>
                    <a:lnTo>
                      <a:pt x="770284" y="240196"/>
                    </a:lnTo>
                  </a:path>
                  <a:path w="3098165" h="306704">
                    <a:moveTo>
                      <a:pt x="770284" y="240196"/>
                    </a:moveTo>
                    <a:lnTo>
                      <a:pt x="1159567" y="223630"/>
                    </a:lnTo>
                  </a:path>
                  <a:path w="3098165" h="306704">
                    <a:moveTo>
                      <a:pt x="1159567" y="223630"/>
                    </a:moveTo>
                    <a:lnTo>
                      <a:pt x="1548850" y="198782"/>
                    </a:lnTo>
                  </a:path>
                  <a:path w="3098165" h="306704">
                    <a:moveTo>
                      <a:pt x="1548850" y="198782"/>
                    </a:moveTo>
                    <a:lnTo>
                      <a:pt x="1938133" y="115956"/>
                    </a:lnTo>
                  </a:path>
                  <a:path w="3098165" h="306704">
                    <a:moveTo>
                      <a:pt x="1938133" y="115956"/>
                    </a:moveTo>
                    <a:lnTo>
                      <a:pt x="2319134" y="66260"/>
                    </a:lnTo>
                  </a:path>
                  <a:path w="3098165" h="306704">
                    <a:moveTo>
                      <a:pt x="2319134" y="66260"/>
                    </a:moveTo>
                    <a:lnTo>
                      <a:pt x="2708417" y="41413"/>
                    </a:lnTo>
                  </a:path>
                  <a:path w="3098165" h="306704">
                    <a:moveTo>
                      <a:pt x="2708417" y="41413"/>
                    </a:moveTo>
                    <a:lnTo>
                      <a:pt x="3097701" y="0"/>
                    </a:lnTo>
                  </a:path>
                </a:pathLst>
              </a:custGeom>
              <a:ln w="22086">
                <a:solidFill>
                  <a:srgbClr val="A69E96"/>
                </a:solidFill>
              </a:ln>
            </p:spPr>
            <p:txBody>
              <a:bodyPr wrap="square" lIns="0" tIns="0" rIns="0" bIns="0" rtlCol="0"/>
              <a:lstStyle/>
              <a:p>
                <a:endParaRPr/>
              </a:p>
            </p:txBody>
          </p:sp>
          <p:pic>
            <p:nvPicPr>
              <p:cNvPr id="213" name="object 30">
                <a:extLst>
                  <a:ext uri="{FF2B5EF4-FFF2-40B4-BE49-F238E27FC236}">
                    <a16:creationId xmlns:a16="http://schemas.microsoft.com/office/drawing/2014/main" id="{366E8EF7-667D-724E-6206-BAE935AD6756}"/>
                  </a:ext>
                </a:extLst>
              </p:cNvPr>
              <p:cNvPicPr/>
              <p:nvPr/>
            </p:nvPicPr>
            <p:blipFill>
              <a:blip r:embed="rId11" cstate="print"/>
              <a:stretch>
                <a:fillRect/>
              </a:stretch>
            </p:blipFill>
            <p:spPr>
              <a:xfrm>
                <a:off x="7324347" y="7579681"/>
                <a:ext cx="71782" cy="71782"/>
              </a:xfrm>
              <a:prstGeom prst="rect">
                <a:avLst/>
              </a:prstGeom>
            </p:spPr>
          </p:pic>
          <p:pic>
            <p:nvPicPr>
              <p:cNvPr id="214" name="object 31">
                <a:extLst>
                  <a:ext uri="{FF2B5EF4-FFF2-40B4-BE49-F238E27FC236}">
                    <a16:creationId xmlns:a16="http://schemas.microsoft.com/office/drawing/2014/main" id="{C45741C7-7C8D-6695-902E-DB793D3DE292}"/>
                  </a:ext>
                </a:extLst>
              </p:cNvPr>
              <p:cNvPicPr/>
              <p:nvPr/>
            </p:nvPicPr>
            <p:blipFill>
              <a:blip r:embed="rId13" cstate="print"/>
              <a:stretch>
                <a:fillRect/>
              </a:stretch>
            </p:blipFill>
            <p:spPr>
              <a:xfrm>
                <a:off x="7705347" y="7529985"/>
                <a:ext cx="71782" cy="71782"/>
              </a:xfrm>
              <a:prstGeom prst="rect">
                <a:avLst/>
              </a:prstGeom>
            </p:spPr>
          </p:pic>
          <p:pic>
            <p:nvPicPr>
              <p:cNvPr id="215" name="object 32">
                <a:extLst>
                  <a:ext uri="{FF2B5EF4-FFF2-40B4-BE49-F238E27FC236}">
                    <a16:creationId xmlns:a16="http://schemas.microsoft.com/office/drawing/2014/main" id="{BFC514E5-CF48-1071-9EE4-61B9C0A8CD95}"/>
                  </a:ext>
                </a:extLst>
              </p:cNvPr>
              <p:cNvPicPr/>
              <p:nvPr/>
            </p:nvPicPr>
            <p:blipFill>
              <a:blip r:embed="rId13" cstate="print"/>
              <a:stretch>
                <a:fillRect/>
              </a:stretch>
            </p:blipFill>
            <p:spPr>
              <a:xfrm>
                <a:off x="8094631" y="7513420"/>
                <a:ext cx="71782" cy="71782"/>
              </a:xfrm>
              <a:prstGeom prst="rect">
                <a:avLst/>
              </a:prstGeom>
            </p:spPr>
          </p:pic>
          <p:pic>
            <p:nvPicPr>
              <p:cNvPr id="216" name="object 33">
                <a:extLst>
                  <a:ext uri="{FF2B5EF4-FFF2-40B4-BE49-F238E27FC236}">
                    <a16:creationId xmlns:a16="http://schemas.microsoft.com/office/drawing/2014/main" id="{8F8B2B4E-FA40-EF29-9A07-5D35E45DB503}"/>
                  </a:ext>
                </a:extLst>
              </p:cNvPr>
              <p:cNvPicPr/>
              <p:nvPr/>
            </p:nvPicPr>
            <p:blipFill>
              <a:blip r:embed="rId13" cstate="print"/>
              <a:stretch>
                <a:fillRect/>
              </a:stretch>
            </p:blipFill>
            <p:spPr>
              <a:xfrm>
                <a:off x="8483914" y="7496854"/>
                <a:ext cx="71782" cy="71782"/>
              </a:xfrm>
              <a:prstGeom prst="rect">
                <a:avLst/>
              </a:prstGeom>
            </p:spPr>
          </p:pic>
          <p:pic>
            <p:nvPicPr>
              <p:cNvPr id="217" name="object 34">
                <a:extLst>
                  <a:ext uri="{FF2B5EF4-FFF2-40B4-BE49-F238E27FC236}">
                    <a16:creationId xmlns:a16="http://schemas.microsoft.com/office/drawing/2014/main" id="{4BBF2D73-6E5F-035F-5490-1C17D46830D0}"/>
                  </a:ext>
                </a:extLst>
              </p:cNvPr>
              <p:cNvPicPr/>
              <p:nvPr/>
            </p:nvPicPr>
            <p:blipFill>
              <a:blip r:embed="rId14" cstate="print"/>
              <a:stretch>
                <a:fillRect/>
              </a:stretch>
            </p:blipFill>
            <p:spPr>
              <a:xfrm>
                <a:off x="8873197" y="7472006"/>
                <a:ext cx="71782" cy="71782"/>
              </a:xfrm>
              <a:prstGeom prst="rect">
                <a:avLst/>
              </a:prstGeom>
            </p:spPr>
          </p:pic>
          <p:pic>
            <p:nvPicPr>
              <p:cNvPr id="218" name="object 35">
                <a:extLst>
                  <a:ext uri="{FF2B5EF4-FFF2-40B4-BE49-F238E27FC236}">
                    <a16:creationId xmlns:a16="http://schemas.microsoft.com/office/drawing/2014/main" id="{A4C86484-D3D5-0A9F-62AB-ECDE82732FA7}"/>
                  </a:ext>
                </a:extLst>
              </p:cNvPr>
              <p:cNvPicPr/>
              <p:nvPr/>
            </p:nvPicPr>
            <p:blipFill>
              <a:blip r:embed="rId24" cstate="print"/>
              <a:stretch>
                <a:fillRect/>
              </a:stretch>
            </p:blipFill>
            <p:spPr>
              <a:xfrm>
                <a:off x="9262480" y="7389291"/>
                <a:ext cx="71782" cy="71672"/>
              </a:xfrm>
              <a:prstGeom prst="rect">
                <a:avLst/>
              </a:prstGeom>
            </p:spPr>
          </p:pic>
          <p:pic>
            <p:nvPicPr>
              <p:cNvPr id="219" name="object 36">
                <a:extLst>
                  <a:ext uri="{FF2B5EF4-FFF2-40B4-BE49-F238E27FC236}">
                    <a16:creationId xmlns:a16="http://schemas.microsoft.com/office/drawing/2014/main" id="{FB3ED976-9B99-093F-DCF6-C88C8BEF69C6}"/>
                  </a:ext>
                </a:extLst>
              </p:cNvPr>
              <p:cNvPicPr/>
              <p:nvPr/>
            </p:nvPicPr>
            <p:blipFill>
              <a:blip r:embed="rId25" cstate="print"/>
              <a:stretch>
                <a:fillRect/>
              </a:stretch>
            </p:blipFill>
            <p:spPr>
              <a:xfrm>
                <a:off x="9643481" y="7339594"/>
                <a:ext cx="71782" cy="71782"/>
              </a:xfrm>
              <a:prstGeom prst="rect">
                <a:avLst/>
              </a:prstGeom>
            </p:spPr>
          </p:pic>
          <p:pic>
            <p:nvPicPr>
              <p:cNvPr id="220" name="object 37">
                <a:extLst>
                  <a:ext uri="{FF2B5EF4-FFF2-40B4-BE49-F238E27FC236}">
                    <a16:creationId xmlns:a16="http://schemas.microsoft.com/office/drawing/2014/main" id="{297B9A48-9635-10A0-CC57-4692C1033103}"/>
                  </a:ext>
                </a:extLst>
              </p:cNvPr>
              <p:cNvPicPr/>
              <p:nvPr/>
            </p:nvPicPr>
            <p:blipFill>
              <a:blip r:embed="rId25" cstate="print"/>
              <a:stretch>
                <a:fillRect/>
              </a:stretch>
            </p:blipFill>
            <p:spPr>
              <a:xfrm>
                <a:off x="10032765" y="7314746"/>
                <a:ext cx="71782" cy="71782"/>
              </a:xfrm>
              <a:prstGeom prst="rect">
                <a:avLst/>
              </a:prstGeom>
            </p:spPr>
          </p:pic>
          <p:pic>
            <p:nvPicPr>
              <p:cNvPr id="221" name="object 38">
                <a:extLst>
                  <a:ext uri="{FF2B5EF4-FFF2-40B4-BE49-F238E27FC236}">
                    <a16:creationId xmlns:a16="http://schemas.microsoft.com/office/drawing/2014/main" id="{CA5889C7-AD5A-29D0-D138-42088BFDA985}"/>
                  </a:ext>
                </a:extLst>
              </p:cNvPr>
              <p:cNvPicPr/>
              <p:nvPr/>
            </p:nvPicPr>
            <p:blipFill>
              <a:blip r:embed="rId25" cstate="print"/>
              <a:stretch>
                <a:fillRect/>
              </a:stretch>
            </p:blipFill>
            <p:spPr>
              <a:xfrm>
                <a:off x="10422048" y="7273333"/>
                <a:ext cx="71782" cy="71782"/>
              </a:xfrm>
              <a:prstGeom prst="rect">
                <a:avLst/>
              </a:prstGeom>
            </p:spPr>
          </p:pic>
          <p:sp>
            <p:nvSpPr>
              <p:cNvPr id="222" name="object 39">
                <a:extLst>
                  <a:ext uri="{FF2B5EF4-FFF2-40B4-BE49-F238E27FC236}">
                    <a16:creationId xmlns:a16="http://schemas.microsoft.com/office/drawing/2014/main" id="{A66FD2DC-2AEE-2C66-5745-A54334A2227D}"/>
                  </a:ext>
                </a:extLst>
              </p:cNvPr>
              <p:cNvSpPr/>
              <p:nvPr/>
            </p:nvSpPr>
            <p:spPr>
              <a:xfrm>
                <a:off x="7356705" y="6517297"/>
                <a:ext cx="3098165" cy="1101725"/>
              </a:xfrm>
              <a:custGeom>
                <a:avLst/>
                <a:gdLst/>
                <a:ahLst/>
                <a:cxnLst/>
                <a:rect l="l" t="t" r="r" b="b"/>
                <a:pathLst>
                  <a:path w="3098165" h="1101725">
                    <a:moveTo>
                      <a:pt x="0" y="1101478"/>
                    </a:moveTo>
                    <a:lnTo>
                      <a:pt x="381000" y="1026934"/>
                    </a:lnTo>
                  </a:path>
                  <a:path w="3098165" h="1101725">
                    <a:moveTo>
                      <a:pt x="381000" y="1026934"/>
                    </a:moveTo>
                    <a:lnTo>
                      <a:pt x="770284" y="786738"/>
                    </a:lnTo>
                  </a:path>
                  <a:path w="3098165" h="1101725">
                    <a:moveTo>
                      <a:pt x="770284" y="786738"/>
                    </a:moveTo>
                    <a:lnTo>
                      <a:pt x="1159567" y="579673"/>
                    </a:lnTo>
                  </a:path>
                  <a:path w="3098165" h="1101725">
                    <a:moveTo>
                      <a:pt x="1159567" y="579673"/>
                    </a:moveTo>
                    <a:lnTo>
                      <a:pt x="1548850" y="430586"/>
                    </a:lnTo>
                  </a:path>
                  <a:path w="3098165" h="1101725">
                    <a:moveTo>
                      <a:pt x="1548850" y="430586"/>
                    </a:moveTo>
                    <a:lnTo>
                      <a:pt x="1938133" y="289781"/>
                    </a:lnTo>
                  </a:path>
                  <a:path w="3098165" h="1101725">
                    <a:moveTo>
                      <a:pt x="1938133" y="289781"/>
                    </a:moveTo>
                    <a:lnTo>
                      <a:pt x="2319134" y="182217"/>
                    </a:lnTo>
                  </a:path>
                  <a:path w="3098165" h="1101725">
                    <a:moveTo>
                      <a:pt x="2319134" y="182217"/>
                    </a:moveTo>
                    <a:lnTo>
                      <a:pt x="2708417" y="66260"/>
                    </a:lnTo>
                  </a:path>
                  <a:path w="3098165" h="1101725">
                    <a:moveTo>
                      <a:pt x="2708417" y="66260"/>
                    </a:moveTo>
                    <a:lnTo>
                      <a:pt x="3097701" y="0"/>
                    </a:lnTo>
                  </a:path>
                </a:pathLst>
              </a:custGeom>
              <a:ln w="22086">
                <a:solidFill>
                  <a:srgbClr val="B0059E"/>
                </a:solidFill>
              </a:ln>
            </p:spPr>
            <p:txBody>
              <a:bodyPr wrap="square" lIns="0" tIns="0" rIns="0" bIns="0" rtlCol="0"/>
              <a:lstStyle/>
              <a:p>
                <a:endParaRPr/>
              </a:p>
            </p:txBody>
          </p:sp>
          <p:pic>
            <p:nvPicPr>
              <p:cNvPr id="223" name="object 40">
                <a:extLst>
                  <a:ext uri="{FF2B5EF4-FFF2-40B4-BE49-F238E27FC236}">
                    <a16:creationId xmlns:a16="http://schemas.microsoft.com/office/drawing/2014/main" id="{FD12AA56-0AE4-9F9A-FF7A-56E30AC33C3A}"/>
                  </a:ext>
                </a:extLst>
              </p:cNvPr>
              <p:cNvPicPr/>
              <p:nvPr/>
            </p:nvPicPr>
            <p:blipFill>
              <a:blip r:embed="rId15" cstate="print"/>
              <a:stretch>
                <a:fillRect/>
              </a:stretch>
            </p:blipFill>
            <p:spPr>
              <a:xfrm>
                <a:off x="7324347" y="7579681"/>
                <a:ext cx="71782" cy="71782"/>
              </a:xfrm>
              <a:prstGeom prst="rect">
                <a:avLst/>
              </a:prstGeom>
            </p:spPr>
          </p:pic>
          <p:pic>
            <p:nvPicPr>
              <p:cNvPr id="224" name="object 41">
                <a:extLst>
                  <a:ext uri="{FF2B5EF4-FFF2-40B4-BE49-F238E27FC236}">
                    <a16:creationId xmlns:a16="http://schemas.microsoft.com/office/drawing/2014/main" id="{6A2B93D4-4EA0-0CC3-E6F9-60002C368CCF}"/>
                  </a:ext>
                </a:extLst>
              </p:cNvPr>
              <p:cNvPicPr/>
              <p:nvPr/>
            </p:nvPicPr>
            <p:blipFill>
              <a:blip r:embed="rId18" cstate="print"/>
              <a:stretch>
                <a:fillRect/>
              </a:stretch>
            </p:blipFill>
            <p:spPr>
              <a:xfrm>
                <a:off x="7705347" y="7505137"/>
                <a:ext cx="71782" cy="71782"/>
              </a:xfrm>
              <a:prstGeom prst="rect">
                <a:avLst/>
              </a:prstGeom>
            </p:spPr>
          </p:pic>
          <p:pic>
            <p:nvPicPr>
              <p:cNvPr id="225" name="object 42">
                <a:extLst>
                  <a:ext uri="{FF2B5EF4-FFF2-40B4-BE49-F238E27FC236}">
                    <a16:creationId xmlns:a16="http://schemas.microsoft.com/office/drawing/2014/main" id="{2BAE01EA-993D-3810-5F8F-15C749AA68C8}"/>
                  </a:ext>
                </a:extLst>
              </p:cNvPr>
              <p:cNvPicPr/>
              <p:nvPr/>
            </p:nvPicPr>
            <p:blipFill>
              <a:blip r:embed="rId21" cstate="print"/>
              <a:stretch>
                <a:fillRect/>
              </a:stretch>
            </p:blipFill>
            <p:spPr>
              <a:xfrm>
                <a:off x="8094631" y="7265051"/>
                <a:ext cx="71782" cy="71782"/>
              </a:xfrm>
              <a:prstGeom prst="rect">
                <a:avLst/>
              </a:prstGeom>
            </p:spPr>
          </p:pic>
          <p:pic>
            <p:nvPicPr>
              <p:cNvPr id="226" name="object 43">
                <a:extLst>
                  <a:ext uri="{FF2B5EF4-FFF2-40B4-BE49-F238E27FC236}">
                    <a16:creationId xmlns:a16="http://schemas.microsoft.com/office/drawing/2014/main" id="{E2E8A405-2F3D-5EB4-DBF4-4EE2C39123A3}"/>
                  </a:ext>
                </a:extLst>
              </p:cNvPr>
              <p:cNvPicPr/>
              <p:nvPr/>
            </p:nvPicPr>
            <p:blipFill>
              <a:blip r:embed="rId26" cstate="print"/>
              <a:stretch>
                <a:fillRect/>
              </a:stretch>
            </p:blipFill>
            <p:spPr>
              <a:xfrm>
                <a:off x="8483914" y="7057985"/>
                <a:ext cx="71782" cy="71782"/>
              </a:xfrm>
              <a:prstGeom prst="rect">
                <a:avLst/>
              </a:prstGeom>
            </p:spPr>
          </p:pic>
          <p:pic>
            <p:nvPicPr>
              <p:cNvPr id="227" name="object 44">
                <a:extLst>
                  <a:ext uri="{FF2B5EF4-FFF2-40B4-BE49-F238E27FC236}">
                    <a16:creationId xmlns:a16="http://schemas.microsoft.com/office/drawing/2014/main" id="{5C3C2FA2-3B1E-D490-DD9C-01B9C3B09C53}"/>
                  </a:ext>
                </a:extLst>
              </p:cNvPr>
              <p:cNvPicPr/>
              <p:nvPr/>
            </p:nvPicPr>
            <p:blipFill>
              <a:blip r:embed="rId15" cstate="print"/>
              <a:stretch>
                <a:fillRect/>
              </a:stretch>
            </p:blipFill>
            <p:spPr>
              <a:xfrm>
                <a:off x="8873197" y="6908898"/>
                <a:ext cx="71782" cy="71782"/>
              </a:xfrm>
              <a:prstGeom prst="rect">
                <a:avLst/>
              </a:prstGeom>
            </p:spPr>
          </p:pic>
          <p:pic>
            <p:nvPicPr>
              <p:cNvPr id="228" name="object 45">
                <a:extLst>
                  <a:ext uri="{FF2B5EF4-FFF2-40B4-BE49-F238E27FC236}">
                    <a16:creationId xmlns:a16="http://schemas.microsoft.com/office/drawing/2014/main" id="{67F6E3FB-D6EF-06F9-2196-3E1FD8A70B8F}"/>
                  </a:ext>
                </a:extLst>
              </p:cNvPr>
              <p:cNvPicPr/>
              <p:nvPr/>
            </p:nvPicPr>
            <p:blipFill>
              <a:blip r:embed="rId15" cstate="print"/>
              <a:stretch>
                <a:fillRect/>
              </a:stretch>
            </p:blipFill>
            <p:spPr>
              <a:xfrm>
                <a:off x="9262480" y="6768093"/>
                <a:ext cx="71782" cy="71782"/>
              </a:xfrm>
              <a:prstGeom prst="rect">
                <a:avLst/>
              </a:prstGeom>
            </p:spPr>
          </p:pic>
          <p:pic>
            <p:nvPicPr>
              <p:cNvPr id="229" name="object 46">
                <a:extLst>
                  <a:ext uri="{FF2B5EF4-FFF2-40B4-BE49-F238E27FC236}">
                    <a16:creationId xmlns:a16="http://schemas.microsoft.com/office/drawing/2014/main" id="{85408F8C-591E-722A-1BA3-DFCFF6236DD5}"/>
                  </a:ext>
                </a:extLst>
              </p:cNvPr>
              <p:cNvPicPr/>
              <p:nvPr/>
            </p:nvPicPr>
            <p:blipFill>
              <a:blip r:embed="rId18" cstate="print"/>
              <a:stretch>
                <a:fillRect/>
              </a:stretch>
            </p:blipFill>
            <p:spPr>
              <a:xfrm>
                <a:off x="9643481" y="6660419"/>
                <a:ext cx="71782" cy="71782"/>
              </a:xfrm>
              <a:prstGeom prst="rect">
                <a:avLst/>
              </a:prstGeom>
            </p:spPr>
          </p:pic>
          <p:pic>
            <p:nvPicPr>
              <p:cNvPr id="230" name="object 47">
                <a:extLst>
                  <a:ext uri="{FF2B5EF4-FFF2-40B4-BE49-F238E27FC236}">
                    <a16:creationId xmlns:a16="http://schemas.microsoft.com/office/drawing/2014/main" id="{08197572-C1D5-E74F-EE92-0D3BF4A3A577}"/>
                  </a:ext>
                </a:extLst>
              </p:cNvPr>
              <p:cNvPicPr/>
              <p:nvPr/>
            </p:nvPicPr>
            <p:blipFill>
              <a:blip r:embed="rId18" cstate="print"/>
              <a:stretch>
                <a:fillRect/>
              </a:stretch>
            </p:blipFill>
            <p:spPr>
              <a:xfrm>
                <a:off x="10032765" y="6544462"/>
                <a:ext cx="71782" cy="71782"/>
              </a:xfrm>
              <a:prstGeom prst="rect">
                <a:avLst/>
              </a:prstGeom>
            </p:spPr>
          </p:pic>
          <p:pic>
            <p:nvPicPr>
              <p:cNvPr id="231" name="object 48">
                <a:extLst>
                  <a:ext uri="{FF2B5EF4-FFF2-40B4-BE49-F238E27FC236}">
                    <a16:creationId xmlns:a16="http://schemas.microsoft.com/office/drawing/2014/main" id="{B05B0CDC-52BB-11FF-A2D7-5630185870C1}"/>
                  </a:ext>
                </a:extLst>
              </p:cNvPr>
              <p:cNvPicPr/>
              <p:nvPr/>
            </p:nvPicPr>
            <p:blipFill>
              <a:blip r:embed="rId18" cstate="print"/>
              <a:stretch>
                <a:fillRect/>
              </a:stretch>
            </p:blipFill>
            <p:spPr>
              <a:xfrm>
                <a:off x="10422048" y="6478201"/>
                <a:ext cx="71782" cy="71782"/>
              </a:xfrm>
              <a:prstGeom prst="rect">
                <a:avLst/>
              </a:prstGeom>
            </p:spPr>
          </p:pic>
          <p:sp>
            <p:nvSpPr>
              <p:cNvPr id="232" name="object 49">
                <a:extLst>
                  <a:ext uri="{FF2B5EF4-FFF2-40B4-BE49-F238E27FC236}">
                    <a16:creationId xmlns:a16="http://schemas.microsoft.com/office/drawing/2014/main" id="{187254C3-492A-B55D-9A58-DEE81AB3C596}"/>
                  </a:ext>
                </a:extLst>
              </p:cNvPr>
              <p:cNvSpPr/>
              <p:nvPr/>
            </p:nvSpPr>
            <p:spPr>
              <a:xfrm>
                <a:off x="8035785" y="6122535"/>
                <a:ext cx="2170430" cy="793115"/>
              </a:xfrm>
              <a:custGeom>
                <a:avLst/>
                <a:gdLst/>
                <a:ahLst/>
                <a:cxnLst/>
                <a:rect l="l" t="t" r="r" b="b"/>
                <a:pathLst>
                  <a:path w="2170429" h="793115">
                    <a:moveTo>
                      <a:pt x="56134" y="764654"/>
                    </a:moveTo>
                    <a:lnTo>
                      <a:pt x="52235" y="752602"/>
                    </a:lnTo>
                    <a:lnTo>
                      <a:pt x="44704" y="755091"/>
                    </a:lnTo>
                    <a:lnTo>
                      <a:pt x="38023" y="757809"/>
                    </a:lnTo>
                    <a:lnTo>
                      <a:pt x="32194" y="760755"/>
                    </a:lnTo>
                    <a:lnTo>
                      <a:pt x="33324" y="752309"/>
                    </a:lnTo>
                    <a:lnTo>
                      <a:pt x="33972" y="745299"/>
                    </a:lnTo>
                    <a:lnTo>
                      <a:pt x="34150" y="739698"/>
                    </a:lnTo>
                    <a:lnTo>
                      <a:pt x="21831" y="739698"/>
                    </a:lnTo>
                    <a:lnTo>
                      <a:pt x="21882" y="743546"/>
                    </a:lnTo>
                    <a:lnTo>
                      <a:pt x="22453" y="750595"/>
                    </a:lnTo>
                    <a:lnTo>
                      <a:pt x="23520" y="760844"/>
                    </a:lnTo>
                    <a:lnTo>
                      <a:pt x="19443" y="758520"/>
                    </a:lnTo>
                    <a:lnTo>
                      <a:pt x="12903" y="755777"/>
                    </a:lnTo>
                    <a:lnTo>
                      <a:pt x="3898" y="752602"/>
                    </a:lnTo>
                    <a:lnTo>
                      <a:pt x="0" y="764654"/>
                    </a:lnTo>
                    <a:lnTo>
                      <a:pt x="6565" y="766419"/>
                    </a:lnTo>
                    <a:lnTo>
                      <a:pt x="13500" y="768007"/>
                    </a:lnTo>
                    <a:lnTo>
                      <a:pt x="20802" y="769416"/>
                    </a:lnTo>
                    <a:lnTo>
                      <a:pt x="17983" y="772020"/>
                    </a:lnTo>
                    <a:lnTo>
                      <a:pt x="13271" y="777379"/>
                    </a:lnTo>
                    <a:lnTo>
                      <a:pt x="6705" y="785469"/>
                    </a:lnTo>
                    <a:lnTo>
                      <a:pt x="16725" y="792683"/>
                    </a:lnTo>
                    <a:lnTo>
                      <a:pt x="19900" y="788504"/>
                    </a:lnTo>
                    <a:lnTo>
                      <a:pt x="23596" y="782408"/>
                    </a:lnTo>
                    <a:lnTo>
                      <a:pt x="27774" y="774420"/>
                    </a:lnTo>
                    <a:lnTo>
                      <a:pt x="32245" y="782129"/>
                    </a:lnTo>
                    <a:lnTo>
                      <a:pt x="36118" y="788212"/>
                    </a:lnTo>
                    <a:lnTo>
                      <a:pt x="39408" y="792683"/>
                    </a:lnTo>
                    <a:lnTo>
                      <a:pt x="49606" y="785469"/>
                    </a:lnTo>
                    <a:lnTo>
                      <a:pt x="43319" y="777773"/>
                    </a:lnTo>
                    <a:lnTo>
                      <a:pt x="38442" y="772414"/>
                    </a:lnTo>
                    <a:lnTo>
                      <a:pt x="34988" y="769416"/>
                    </a:lnTo>
                    <a:lnTo>
                      <a:pt x="41897" y="768616"/>
                    </a:lnTo>
                    <a:lnTo>
                      <a:pt x="48958" y="767041"/>
                    </a:lnTo>
                    <a:lnTo>
                      <a:pt x="56134" y="764654"/>
                    </a:lnTo>
                    <a:close/>
                  </a:path>
                  <a:path w="2170429" h="793115">
                    <a:moveTo>
                      <a:pt x="122428" y="764654"/>
                    </a:moveTo>
                    <a:lnTo>
                      <a:pt x="118529" y="752602"/>
                    </a:lnTo>
                    <a:lnTo>
                      <a:pt x="110998" y="755091"/>
                    </a:lnTo>
                    <a:lnTo>
                      <a:pt x="104317" y="757809"/>
                    </a:lnTo>
                    <a:lnTo>
                      <a:pt x="98488" y="760755"/>
                    </a:lnTo>
                    <a:lnTo>
                      <a:pt x="99618" y="752309"/>
                    </a:lnTo>
                    <a:lnTo>
                      <a:pt x="100266" y="745299"/>
                    </a:lnTo>
                    <a:lnTo>
                      <a:pt x="100444" y="739698"/>
                    </a:lnTo>
                    <a:lnTo>
                      <a:pt x="88125" y="739698"/>
                    </a:lnTo>
                    <a:lnTo>
                      <a:pt x="88176" y="743546"/>
                    </a:lnTo>
                    <a:lnTo>
                      <a:pt x="88747" y="750595"/>
                    </a:lnTo>
                    <a:lnTo>
                      <a:pt x="89814" y="760844"/>
                    </a:lnTo>
                    <a:lnTo>
                      <a:pt x="85737" y="758520"/>
                    </a:lnTo>
                    <a:lnTo>
                      <a:pt x="79197" y="755777"/>
                    </a:lnTo>
                    <a:lnTo>
                      <a:pt x="70192" y="752602"/>
                    </a:lnTo>
                    <a:lnTo>
                      <a:pt x="66294" y="764654"/>
                    </a:lnTo>
                    <a:lnTo>
                      <a:pt x="72859" y="766419"/>
                    </a:lnTo>
                    <a:lnTo>
                      <a:pt x="79794" y="768007"/>
                    </a:lnTo>
                    <a:lnTo>
                      <a:pt x="87096" y="769416"/>
                    </a:lnTo>
                    <a:lnTo>
                      <a:pt x="84277" y="772020"/>
                    </a:lnTo>
                    <a:lnTo>
                      <a:pt x="79565" y="777379"/>
                    </a:lnTo>
                    <a:lnTo>
                      <a:pt x="72999" y="785469"/>
                    </a:lnTo>
                    <a:lnTo>
                      <a:pt x="83019" y="792683"/>
                    </a:lnTo>
                    <a:lnTo>
                      <a:pt x="86194" y="788504"/>
                    </a:lnTo>
                    <a:lnTo>
                      <a:pt x="89890" y="782408"/>
                    </a:lnTo>
                    <a:lnTo>
                      <a:pt x="94068" y="774420"/>
                    </a:lnTo>
                    <a:lnTo>
                      <a:pt x="98539" y="782129"/>
                    </a:lnTo>
                    <a:lnTo>
                      <a:pt x="102412" y="788212"/>
                    </a:lnTo>
                    <a:lnTo>
                      <a:pt x="105702" y="792683"/>
                    </a:lnTo>
                    <a:lnTo>
                      <a:pt x="115900" y="785469"/>
                    </a:lnTo>
                    <a:lnTo>
                      <a:pt x="109613" y="777773"/>
                    </a:lnTo>
                    <a:lnTo>
                      <a:pt x="104736" y="772414"/>
                    </a:lnTo>
                    <a:lnTo>
                      <a:pt x="101282" y="769416"/>
                    </a:lnTo>
                    <a:lnTo>
                      <a:pt x="108191" y="768616"/>
                    </a:lnTo>
                    <a:lnTo>
                      <a:pt x="115252" y="767041"/>
                    </a:lnTo>
                    <a:lnTo>
                      <a:pt x="122428" y="764654"/>
                    </a:lnTo>
                    <a:close/>
                  </a:path>
                  <a:path w="2170429" h="793115">
                    <a:moveTo>
                      <a:pt x="196735" y="764654"/>
                    </a:moveTo>
                    <a:lnTo>
                      <a:pt x="192824" y="752602"/>
                    </a:lnTo>
                    <a:lnTo>
                      <a:pt x="185305" y="755091"/>
                    </a:lnTo>
                    <a:lnTo>
                      <a:pt x="178625" y="757809"/>
                    </a:lnTo>
                    <a:lnTo>
                      <a:pt x="172796" y="760755"/>
                    </a:lnTo>
                    <a:lnTo>
                      <a:pt x="173926" y="752309"/>
                    </a:lnTo>
                    <a:lnTo>
                      <a:pt x="174574" y="745299"/>
                    </a:lnTo>
                    <a:lnTo>
                      <a:pt x="174752" y="739698"/>
                    </a:lnTo>
                    <a:lnTo>
                      <a:pt x="162433" y="739698"/>
                    </a:lnTo>
                    <a:lnTo>
                      <a:pt x="162483" y="743546"/>
                    </a:lnTo>
                    <a:lnTo>
                      <a:pt x="163055" y="750595"/>
                    </a:lnTo>
                    <a:lnTo>
                      <a:pt x="164122" y="760844"/>
                    </a:lnTo>
                    <a:lnTo>
                      <a:pt x="160045" y="758520"/>
                    </a:lnTo>
                    <a:lnTo>
                      <a:pt x="153504" y="755777"/>
                    </a:lnTo>
                    <a:lnTo>
                      <a:pt x="144500" y="752602"/>
                    </a:lnTo>
                    <a:lnTo>
                      <a:pt x="140601" y="764654"/>
                    </a:lnTo>
                    <a:lnTo>
                      <a:pt x="147167" y="766419"/>
                    </a:lnTo>
                    <a:lnTo>
                      <a:pt x="154101" y="768007"/>
                    </a:lnTo>
                    <a:lnTo>
                      <a:pt x="161404" y="769416"/>
                    </a:lnTo>
                    <a:lnTo>
                      <a:pt x="158584" y="772020"/>
                    </a:lnTo>
                    <a:lnTo>
                      <a:pt x="153873" y="777379"/>
                    </a:lnTo>
                    <a:lnTo>
                      <a:pt x="147307" y="785469"/>
                    </a:lnTo>
                    <a:lnTo>
                      <a:pt x="157327" y="792683"/>
                    </a:lnTo>
                    <a:lnTo>
                      <a:pt x="160502" y="788504"/>
                    </a:lnTo>
                    <a:lnTo>
                      <a:pt x="164185" y="782408"/>
                    </a:lnTo>
                    <a:lnTo>
                      <a:pt x="168376" y="774420"/>
                    </a:lnTo>
                    <a:lnTo>
                      <a:pt x="172847" y="782129"/>
                    </a:lnTo>
                    <a:lnTo>
                      <a:pt x="176720" y="788212"/>
                    </a:lnTo>
                    <a:lnTo>
                      <a:pt x="180009" y="792683"/>
                    </a:lnTo>
                    <a:lnTo>
                      <a:pt x="190195" y="785469"/>
                    </a:lnTo>
                    <a:lnTo>
                      <a:pt x="183908" y="777773"/>
                    </a:lnTo>
                    <a:lnTo>
                      <a:pt x="179044" y="772414"/>
                    </a:lnTo>
                    <a:lnTo>
                      <a:pt x="175590" y="769416"/>
                    </a:lnTo>
                    <a:lnTo>
                      <a:pt x="182499" y="768616"/>
                    </a:lnTo>
                    <a:lnTo>
                      <a:pt x="189547" y="767041"/>
                    </a:lnTo>
                    <a:lnTo>
                      <a:pt x="196735" y="764654"/>
                    </a:lnTo>
                    <a:close/>
                  </a:path>
                  <a:path w="2170429" h="793115">
                    <a:moveTo>
                      <a:pt x="443992" y="558152"/>
                    </a:moveTo>
                    <a:lnTo>
                      <a:pt x="440080" y="546087"/>
                    </a:lnTo>
                    <a:lnTo>
                      <a:pt x="432549" y="548589"/>
                    </a:lnTo>
                    <a:lnTo>
                      <a:pt x="425869" y="551307"/>
                    </a:lnTo>
                    <a:lnTo>
                      <a:pt x="420052" y="554240"/>
                    </a:lnTo>
                    <a:lnTo>
                      <a:pt x="421170" y="545807"/>
                    </a:lnTo>
                    <a:lnTo>
                      <a:pt x="421817" y="538784"/>
                    </a:lnTo>
                    <a:lnTo>
                      <a:pt x="421995" y="533184"/>
                    </a:lnTo>
                    <a:lnTo>
                      <a:pt x="409676" y="533184"/>
                    </a:lnTo>
                    <a:lnTo>
                      <a:pt x="409727" y="537032"/>
                    </a:lnTo>
                    <a:lnTo>
                      <a:pt x="410311" y="544080"/>
                    </a:lnTo>
                    <a:lnTo>
                      <a:pt x="411378" y="554329"/>
                    </a:lnTo>
                    <a:lnTo>
                      <a:pt x="407289" y="552005"/>
                    </a:lnTo>
                    <a:lnTo>
                      <a:pt x="400761" y="549262"/>
                    </a:lnTo>
                    <a:lnTo>
                      <a:pt x="391756" y="546087"/>
                    </a:lnTo>
                    <a:lnTo>
                      <a:pt x="387845" y="558152"/>
                    </a:lnTo>
                    <a:lnTo>
                      <a:pt x="394423" y="559904"/>
                    </a:lnTo>
                    <a:lnTo>
                      <a:pt x="401358" y="561492"/>
                    </a:lnTo>
                    <a:lnTo>
                      <a:pt x="408660" y="562902"/>
                    </a:lnTo>
                    <a:lnTo>
                      <a:pt x="405828" y="565505"/>
                    </a:lnTo>
                    <a:lnTo>
                      <a:pt x="401129" y="570865"/>
                    </a:lnTo>
                    <a:lnTo>
                      <a:pt x="394563" y="578954"/>
                    </a:lnTo>
                    <a:lnTo>
                      <a:pt x="404583" y="586181"/>
                    </a:lnTo>
                    <a:lnTo>
                      <a:pt x="407746" y="581990"/>
                    </a:lnTo>
                    <a:lnTo>
                      <a:pt x="411441" y="575894"/>
                    </a:lnTo>
                    <a:lnTo>
                      <a:pt x="415620" y="567905"/>
                    </a:lnTo>
                    <a:lnTo>
                      <a:pt x="420103" y="575614"/>
                    </a:lnTo>
                    <a:lnTo>
                      <a:pt x="423976" y="581698"/>
                    </a:lnTo>
                    <a:lnTo>
                      <a:pt x="427266" y="586181"/>
                    </a:lnTo>
                    <a:lnTo>
                      <a:pt x="437451" y="578954"/>
                    </a:lnTo>
                    <a:lnTo>
                      <a:pt x="431165" y="571258"/>
                    </a:lnTo>
                    <a:lnTo>
                      <a:pt x="426300" y="565912"/>
                    </a:lnTo>
                    <a:lnTo>
                      <a:pt x="422833" y="562902"/>
                    </a:lnTo>
                    <a:lnTo>
                      <a:pt x="429755" y="562114"/>
                    </a:lnTo>
                    <a:lnTo>
                      <a:pt x="436803" y="560527"/>
                    </a:lnTo>
                    <a:lnTo>
                      <a:pt x="443992" y="558152"/>
                    </a:lnTo>
                    <a:close/>
                  </a:path>
                  <a:path w="2170429" h="793115">
                    <a:moveTo>
                      <a:pt x="510286" y="558152"/>
                    </a:moveTo>
                    <a:lnTo>
                      <a:pt x="506374" y="546087"/>
                    </a:lnTo>
                    <a:lnTo>
                      <a:pt x="498843" y="548589"/>
                    </a:lnTo>
                    <a:lnTo>
                      <a:pt x="492163" y="551307"/>
                    </a:lnTo>
                    <a:lnTo>
                      <a:pt x="486333" y="554240"/>
                    </a:lnTo>
                    <a:lnTo>
                      <a:pt x="487464" y="545807"/>
                    </a:lnTo>
                    <a:lnTo>
                      <a:pt x="488111" y="538784"/>
                    </a:lnTo>
                    <a:lnTo>
                      <a:pt x="488289" y="533184"/>
                    </a:lnTo>
                    <a:lnTo>
                      <a:pt x="475970" y="533184"/>
                    </a:lnTo>
                    <a:lnTo>
                      <a:pt x="476021" y="537032"/>
                    </a:lnTo>
                    <a:lnTo>
                      <a:pt x="476592" y="544080"/>
                    </a:lnTo>
                    <a:lnTo>
                      <a:pt x="477672" y="554329"/>
                    </a:lnTo>
                    <a:lnTo>
                      <a:pt x="473583" y="552005"/>
                    </a:lnTo>
                    <a:lnTo>
                      <a:pt x="467055" y="549262"/>
                    </a:lnTo>
                    <a:lnTo>
                      <a:pt x="458050" y="546087"/>
                    </a:lnTo>
                    <a:lnTo>
                      <a:pt x="454139" y="558152"/>
                    </a:lnTo>
                    <a:lnTo>
                      <a:pt x="460705" y="559904"/>
                    </a:lnTo>
                    <a:lnTo>
                      <a:pt x="467652" y="561492"/>
                    </a:lnTo>
                    <a:lnTo>
                      <a:pt x="474954" y="562902"/>
                    </a:lnTo>
                    <a:lnTo>
                      <a:pt x="472122" y="565505"/>
                    </a:lnTo>
                    <a:lnTo>
                      <a:pt x="467423" y="570865"/>
                    </a:lnTo>
                    <a:lnTo>
                      <a:pt x="460844" y="578954"/>
                    </a:lnTo>
                    <a:lnTo>
                      <a:pt x="470865" y="586181"/>
                    </a:lnTo>
                    <a:lnTo>
                      <a:pt x="474040" y="581990"/>
                    </a:lnTo>
                    <a:lnTo>
                      <a:pt x="477735" y="575894"/>
                    </a:lnTo>
                    <a:lnTo>
                      <a:pt x="481914" y="567905"/>
                    </a:lnTo>
                    <a:lnTo>
                      <a:pt x="486397" y="575614"/>
                    </a:lnTo>
                    <a:lnTo>
                      <a:pt x="490258" y="581698"/>
                    </a:lnTo>
                    <a:lnTo>
                      <a:pt x="493560" y="586181"/>
                    </a:lnTo>
                    <a:lnTo>
                      <a:pt x="503745" y="578954"/>
                    </a:lnTo>
                    <a:lnTo>
                      <a:pt x="497459" y="571258"/>
                    </a:lnTo>
                    <a:lnTo>
                      <a:pt x="492594" y="565912"/>
                    </a:lnTo>
                    <a:lnTo>
                      <a:pt x="489127" y="562902"/>
                    </a:lnTo>
                    <a:lnTo>
                      <a:pt x="496049" y="562114"/>
                    </a:lnTo>
                    <a:lnTo>
                      <a:pt x="503097" y="560527"/>
                    </a:lnTo>
                    <a:lnTo>
                      <a:pt x="510286" y="558152"/>
                    </a:lnTo>
                    <a:close/>
                  </a:path>
                  <a:path w="2170429" h="793115">
                    <a:moveTo>
                      <a:pt x="584593" y="558152"/>
                    </a:moveTo>
                    <a:lnTo>
                      <a:pt x="580682" y="546087"/>
                    </a:lnTo>
                    <a:lnTo>
                      <a:pt x="573151" y="548589"/>
                    </a:lnTo>
                    <a:lnTo>
                      <a:pt x="566470" y="551307"/>
                    </a:lnTo>
                    <a:lnTo>
                      <a:pt x="560641" y="554240"/>
                    </a:lnTo>
                    <a:lnTo>
                      <a:pt x="561771" y="545807"/>
                    </a:lnTo>
                    <a:lnTo>
                      <a:pt x="562419" y="538784"/>
                    </a:lnTo>
                    <a:lnTo>
                      <a:pt x="562597" y="533184"/>
                    </a:lnTo>
                    <a:lnTo>
                      <a:pt x="550278" y="533184"/>
                    </a:lnTo>
                    <a:lnTo>
                      <a:pt x="550329" y="537032"/>
                    </a:lnTo>
                    <a:lnTo>
                      <a:pt x="550900" y="544080"/>
                    </a:lnTo>
                    <a:lnTo>
                      <a:pt x="551967" y="554329"/>
                    </a:lnTo>
                    <a:lnTo>
                      <a:pt x="547890" y="552005"/>
                    </a:lnTo>
                    <a:lnTo>
                      <a:pt x="541362" y="549262"/>
                    </a:lnTo>
                    <a:lnTo>
                      <a:pt x="532358" y="546087"/>
                    </a:lnTo>
                    <a:lnTo>
                      <a:pt x="528447" y="558152"/>
                    </a:lnTo>
                    <a:lnTo>
                      <a:pt x="535012" y="559904"/>
                    </a:lnTo>
                    <a:lnTo>
                      <a:pt x="541947" y="561492"/>
                    </a:lnTo>
                    <a:lnTo>
                      <a:pt x="549262" y="562902"/>
                    </a:lnTo>
                    <a:lnTo>
                      <a:pt x="546430" y="565505"/>
                    </a:lnTo>
                    <a:lnTo>
                      <a:pt x="541718" y="570865"/>
                    </a:lnTo>
                    <a:lnTo>
                      <a:pt x="535152" y="578954"/>
                    </a:lnTo>
                    <a:lnTo>
                      <a:pt x="545172" y="586181"/>
                    </a:lnTo>
                    <a:lnTo>
                      <a:pt x="548347" y="581990"/>
                    </a:lnTo>
                    <a:lnTo>
                      <a:pt x="552043" y="575894"/>
                    </a:lnTo>
                    <a:lnTo>
                      <a:pt x="556221" y="567905"/>
                    </a:lnTo>
                    <a:lnTo>
                      <a:pt x="560692" y="575614"/>
                    </a:lnTo>
                    <a:lnTo>
                      <a:pt x="564565" y="581698"/>
                    </a:lnTo>
                    <a:lnTo>
                      <a:pt x="567855" y="586181"/>
                    </a:lnTo>
                    <a:lnTo>
                      <a:pt x="578053" y="578954"/>
                    </a:lnTo>
                    <a:lnTo>
                      <a:pt x="571766" y="571258"/>
                    </a:lnTo>
                    <a:lnTo>
                      <a:pt x="566902" y="565912"/>
                    </a:lnTo>
                    <a:lnTo>
                      <a:pt x="563435" y="562902"/>
                    </a:lnTo>
                    <a:lnTo>
                      <a:pt x="570344" y="562114"/>
                    </a:lnTo>
                    <a:lnTo>
                      <a:pt x="577405" y="560527"/>
                    </a:lnTo>
                    <a:lnTo>
                      <a:pt x="584593" y="558152"/>
                    </a:lnTo>
                    <a:close/>
                  </a:path>
                  <a:path w="2170429" h="793115">
                    <a:moveTo>
                      <a:pt x="865632" y="376148"/>
                    </a:moveTo>
                    <a:lnTo>
                      <a:pt x="861720" y="364096"/>
                    </a:lnTo>
                    <a:lnTo>
                      <a:pt x="854189" y="366585"/>
                    </a:lnTo>
                    <a:lnTo>
                      <a:pt x="847509" y="369303"/>
                    </a:lnTo>
                    <a:lnTo>
                      <a:pt x="841679" y="372249"/>
                    </a:lnTo>
                    <a:lnTo>
                      <a:pt x="842810" y="363804"/>
                    </a:lnTo>
                    <a:lnTo>
                      <a:pt x="843457" y="356793"/>
                    </a:lnTo>
                    <a:lnTo>
                      <a:pt x="843635" y="351193"/>
                    </a:lnTo>
                    <a:lnTo>
                      <a:pt x="831316" y="351193"/>
                    </a:lnTo>
                    <a:lnTo>
                      <a:pt x="831367" y="355041"/>
                    </a:lnTo>
                    <a:lnTo>
                      <a:pt x="831938" y="362089"/>
                    </a:lnTo>
                    <a:lnTo>
                      <a:pt x="833005" y="372325"/>
                    </a:lnTo>
                    <a:lnTo>
                      <a:pt x="828929" y="370014"/>
                    </a:lnTo>
                    <a:lnTo>
                      <a:pt x="822388" y="367271"/>
                    </a:lnTo>
                    <a:lnTo>
                      <a:pt x="813384" y="364096"/>
                    </a:lnTo>
                    <a:lnTo>
                      <a:pt x="809485" y="376148"/>
                    </a:lnTo>
                    <a:lnTo>
                      <a:pt x="816051" y="377913"/>
                    </a:lnTo>
                    <a:lnTo>
                      <a:pt x="822985" y="379501"/>
                    </a:lnTo>
                    <a:lnTo>
                      <a:pt x="830300" y="380911"/>
                    </a:lnTo>
                    <a:lnTo>
                      <a:pt x="827468" y="383514"/>
                    </a:lnTo>
                    <a:lnTo>
                      <a:pt x="822756" y="388861"/>
                    </a:lnTo>
                    <a:lnTo>
                      <a:pt x="816190" y="396963"/>
                    </a:lnTo>
                    <a:lnTo>
                      <a:pt x="826211" y="404177"/>
                    </a:lnTo>
                    <a:lnTo>
                      <a:pt x="829386" y="399986"/>
                    </a:lnTo>
                    <a:lnTo>
                      <a:pt x="833081" y="393903"/>
                    </a:lnTo>
                    <a:lnTo>
                      <a:pt x="837260" y="385914"/>
                    </a:lnTo>
                    <a:lnTo>
                      <a:pt x="841730" y="393623"/>
                    </a:lnTo>
                    <a:lnTo>
                      <a:pt x="845604" y="399707"/>
                    </a:lnTo>
                    <a:lnTo>
                      <a:pt x="848893" y="404177"/>
                    </a:lnTo>
                    <a:lnTo>
                      <a:pt x="859091" y="396963"/>
                    </a:lnTo>
                    <a:lnTo>
                      <a:pt x="852805" y="389267"/>
                    </a:lnTo>
                    <a:lnTo>
                      <a:pt x="847928" y="383908"/>
                    </a:lnTo>
                    <a:lnTo>
                      <a:pt x="844473" y="380911"/>
                    </a:lnTo>
                    <a:lnTo>
                      <a:pt x="851382" y="380111"/>
                    </a:lnTo>
                    <a:lnTo>
                      <a:pt x="858443" y="378536"/>
                    </a:lnTo>
                    <a:lnTo>
                      <a:pt x="865632" y="376148"/>
                    </a:lnTo>
                    <a:close/>
                  </a:path>
                  <a:path w="2170429" h="793115">
                    <a:moveTo>
                      <a:pt x="931913" y="376148"/>
                    </a:moveTo>
                    <a:lnTo>
                      <a:pt x="928014" y="364096"/>
                    </a:lnTo>
                    <a:lnTo>
                      <a:pt x="920483" y="366585"/>
                    </a:lnTo>
                    <a:lnTo>
                      <a:pt x="913803" y="369303"/>
                    </a:lnTo>
                    <a:lnTo>
                      <a:pt x="907973" y="372249"/>
                    </a:lnTo>
                    <a:lnTo>
                      <a:pt x="909104" y="363804"/>
                    </a:lnTo>
                    <a:lnTo>
                      <a:pt x="909751" y="356793"/>
                    </a:lnTo>
                    <a:lnTo>
                      <a:pt x="909929" y="351193"/>
                    </a:lnTo>
                    <a:lnTo>
                      <a:pt x="897610" y="351193"/>
                    </a:lnTo>
                    <a:lnTo>
                      <a:pt x="897661" y="355041"/>
                    </a:lnTo>
                    <a:lnTo>
                      <a:pt x="898232" y="362089"/>
                    </a:lnTo>
                    <a:lnTo>
                      <a:pt x="899299" y="372325"/>
                    </a:lnTo>
                    <a:lnTo>
                      <a:pt x="895223" y="370014"/>
                    </a:lnTo>
                    <a:lnTo>
                      <a:pt x="888682" y="367271"/>
                    </a:lnTo>
                    <a:lnTo>
                      <a:pt x="879678" y="364096"/>
                    </a:lnTo>
                    <a:lnTo>
                      <a:pt x="875779" y="376148"/>
                    </a:lnTo>
                    <a:lnTo>
                      <a:pt x="882345" y="377913"/>
                    </a:lnTo>
                    <a:lnTo>
                      <a:pt x="889279" y="379501"/>
                    </a:lnTo>
                    <a:lnTo>
                      <a:pt x="896581" y="380911"/>
                    </a:lnTo>
                    <a:lnTo>
                      <a:pt x="893762" y="383514"/>
                    </a:lnTo>
                    <a:lnTo>
                      <a:pt x="889050" y="388861"/>
                    </a:lnTo>
                    <a:lnTo>
                      <a:pt x="882484" y="396963"/>
                    </a:lnTo>
                    <a:lnTo>
                      <a:pt x="892505" y="404177"/>
                    </a:lnTo>
                    <a:lnTo>
                      <a:pt x="895680" y="399986"/>
                    </a:lnTo>
                    <a:lnTo>
                      <a:pt x="899375" y="393903"/>
                    </a:lnTo>
                    <a:lnTo>
                      <a:pt x="903554" y="385914"/>
                    </a:lnTo>
                    <a:lnTo>
                      <a:pt x="908024" y="393623"/>
                    </a:lnTo>
                    <a:lnTo>
                      <a:pt x="911898" y="399707"/>
                    </a:lnTo>
                    <a:lnTo>
                      <a:pt x="915187" y="404177"/>
                    </a:lnTo>
                    <a:lnTo>
                      <a:pt x="925385" y="396963"/>
                    </a:lnTo>
                    <a:lnTo>
                      <a:pt x="919099" y="389267"/>
                    </a:lnTo>
                    <a:lnTo>
                      <a:pt x="914222" y="383908"/>
                    </a:lnTo>
                    <a:lnTo>
                      <a:pt x="910767" y="380911"/>
                    </a:lnTo>
                    <a:lnTo>
                      <a:pt x="917676" y="380111"/>
                    </a:lnTo>
                    <a:lnTo>
                      <a:pt x="924737" y="378536"/>
                    </a:lnTo>
                    <a:lnTo>
                      <a:pt x="931913" y="376148"/>
                    </a:lnTo>
                    <a:close/>
                  </a:path>
                  <a:path w="2170429" h="793115">
                    <a:moveTo>
                      <a:pt x="1006221" y="376148"/>
                    </a:moveTo>
                    <a:lnTo>
                      <a:pt x="1002322" y="364096"/>
                    </a:lnTo>
                    <a:lnTo>
                      <a:pt x="994791" y="366585"/>
                    </a:lnTo>
                    <a:lnTo>
                      <a:pt x="988110" y="369303"/>
                    </a:lnTo>
                    <a:lnTo>
                      <a:pt x="982281" y="372249"/>
                    </a:lnTo>
                    <a:lnTo>
                      <a:pt x="983411" y="363804"/>
                    </a:lnTo>
                    <a:lnTo>
                      <a:pt x="984059" y="356793"/>
                    </a:lnTo>
                    <a:lnTo>
                      <a:pt x="984237" y="351193"/>
                    </a:lnTo>
                    <a:lnTo>
                      <a:pt x="971918" y="351193"/>
                    </a:lnTo>
                    <a:lnTo>
                      <a:pt x="971969" y="355041"/>
                    </a:lnTo>
                    <a:lnTo>
                      <a:pt x="972540" y="362089"/>
                    </a:lnTo>
                    <a:lnTo>
                      <a:pt x="973607" y="372325"/>
                    </a:lnTo>
                    <a:lnTo>
                      <a:pt x="969530" y="370014"/>
                    </a:lnTo>
                    <a:lnTo>
                      <a:pt x="962990" y="367271"/>
                    </a:lnTo>
                    <a:lnTo>
                      <a:pt x="953985" y="364096"/>
                    </a:lnTo>
                    <a:lnTo>
                      <a:pt x="950087" y="376148"/>
                    </a:lnTo>
                    <a:lnTo>
                      <a:pt x="956652" y="377913"/>
                    </a:lnTo>
                    <a:lnTo>
                      <a:pt x="963587" y="379501"/>
                    </a:lnTo>
                    <a:lnTo>
                      <a:pt x="970889" y="380911"/>
                    </a:lnTo>
                    <a:lnTo>
                      <a:pt x="968070" y="383514"/>
                    </a:lnTo>
                    <a:lnTo>
                      <a:pt x="963358" y="388861"/>
                    </a:lnTo>
                    <a:lnTo>
                      <a:pt x="956792" y="396963"/>
                    </a:lnTo>
                    <a:lnTo>
                      <a:pt x="966812" y="404177"/>
                    </a:lnTo>
                    <a:lnTo>
                      <a:pt x="969987" y="399986"/>
                    </a:lnTo>
                    <a:lnTo>
                      <a:pt x="973683" y="393903"/>
                    </a:lnTo>
                    <a:lnTo>
                      <a:pt x="977861" y="385914"/>
                    </a:lnTo>
                    <a:lnTo>
                      <a:pt x="982332" y="393623"/>
                    </a:lnTo>
                    <a:lnTo>
                      <a:pt x="986205" y="399707"/>
                    </a:lnTo>
                    <a:lnTo>
                      <a:pt x="989495" y="404177"/>
                    </a:lnTo>
                    <a:lnTo>
                      <a:pt x="999693" y="396963"/>
                    </a:lnTo>
                    <a:lnTo>
                      <a:pt x="993406" y="389267"/>
                    </a:lnTo>
                    <a:lnTo>
                      <a:pt x="988529" y="383908"/>
                    </a:lnTo>
                    <a:lnTo>
                      <a:pt x="985075" y="380911"/>
                    </a:lnTo>
                    <a:lnTo>
                      <a:pt x="991984" y="380111"/>
                    </a:lnTo>
                    <a:lnTo>
                      <a:pt x="999045" y="378536"/>
                    </a:lnTo>
                    <a:lnTo>
                      <a:pt x="1006221" y="376148"/>
                    </a:lnTo>
                    <a:close/>
                  </a:path>
                  <a:path w="2170429" h="793115">
                    <a:moveTo>
                      <a:pt x="1282407" y="357936"/>
                    </a:moveTo>
                    <a:lnTo>
                      <a:pt x="1278496" y="345871"/>
                    </a:lnTo>
                    <a:lnTo>
                      <a:pt x="1270977" y="348373"/>
                    </a:lnTo>
                    <a:lnTo>
                      <a:pt x="1264285" y="351078"/>
                    </a:lnTo>
                    <a:lnTo>
                      <a:pt x="1258468" y="354025"/>
                    </a:lnTo>
                    <a:lnTo>
                      <a:pt x="1259598" y="345579"/>
                    </a:lnTo>
                    <a:lnTo>
                      <a:pt x="1260246" y="338569"/>
                    </a:lnTo>
                    <a:lnTo>
                      <a:pt x="1260424" y="332968"/>
                    </a:lnTo>
                    <a:lnTo>
                      <a:pt x="1248105" y="332968"/>
                    </a:lnTo>
                    <a:lnTo>
                      <a:pt x="1248156" y="336816"/>
                    </a:lnTo>
                    <a:lnTo>
                      <a:pt x="1248727" y="343865"/>
                    </a:lnTo>
                    <a:lnTo>
                      <a:pt x="1249794" y="354114"/>
                    </a:lnTo>
                    <a:lnTo>
                      <a:pt x="1245717" y="351790"/>
                    </a:lnTo>
                    <a:lnTo>
                      <a:pt x="1239177" y="349046"/>
                    </a:lnTo>
                    <a:lnTo>
                      <a:pt x="1230172" y="345871"/>
                    </a:lnTo>
                    <a:lnTo>
                      <a:pt x="1226273" y="357936"/>
                    </a:lnTo>
                    <a:lnTo>
                      <a:pt x="1232839" y="359689"/>
                    </a:lnTo>
                    <a:lnTo>
                      <a:pt x="1239774" y="361276"/>
                    </a:lnTo>
                    <a:lnTo>
                      <a:pt x="1247076" y="362686"/>
                    </a:lnTo>
                    <a:lnTo>
                      <a:pt x="1244257" y="365290"/>
                    </a:lnTo>
                    <a:lnTo>
                      <a:pt x="1239545" y="370649"/>
                    </a:lnTo>
                    <a:lnTo>
                      <a:pt x="1232979" y="378739"/>
                    </a:lnTo>
                    <a:lnTo>
                      <a:pt x="1242999" y="385965"/>
                    </a:lnTo>
                    <a:lnTo>
                      <a:pt x="1246174" y="381774"/>
                    </a:lnTo>
                    <a:lnTo>
                      <a:pt x="1249857" y="375678"/>
                    </a:lnTo>
                    <a:lnTo>
                      <a:pt x="1254048" y="367690"/>
                    </a:lnTo>
                    <a:lnTo>
                      <a:pt x="1258519" y="375399"/>
                    </a:lnTo>
                    <a:lnTo>
                      <a:pt x="1262392" y="381482"/>
                    </a:lnTo>
                    <a:lnTo>
                      <a:pt x="1265682" y="385965"/>
                    </a:lnTo>
                    <a:lnTo>
                      <a:pt x="1275867" y="378739"/>
                    </a:lnTo>
                    <a:lnTo>
                      <a:pt x="1269580" y="371043"/>
                    </a:lnTo>
                    <a:lnTo>
                      <a:pt x="1264716" y="365696"/>
                    </a:lnTo>
                    <a:lnTo>
                      <a:pt x="1261262" y="362686"/>
                    </a:lnTo>
                    <a:lnTo>
                      <a:pt x="1268171" y="361886"/>
                    </a:lnTo>
                    <a:lnTo>
                      <a:pt x="1275219" y="360311"/>
                    </a:lnTo>
                    <a:lnTo>
                      <a:pt x="1282407" y="357936"/>
                    </a:lnTo>
                    <a:close/>
                  </a:path>
                  <a:path w="2170429" h="793115">
                    <a:moveTo>
                      <a:pt x="1631721" y="154393"/>
                    </a:moveTo>
                    <a:lnTo>
                      <a:pt x="1627809" y="142341"/>
                    </a:lnTo>
                    <a:lnTo>
                      <a:pt x="1620278" y="144830"/>
                    </a:lnTo>
                    <a:lnTo>
                      <a:pt x="1613598" y="147548"/>
                    </a:lnTo>
                    <a:lnTo>
                      <a:pt x="1607769" y="150495"/>
                    </a:lnTo>
                    <a:lnTo>
                      <a:pt x="1608899" y="142049"/>
                    </a:lnTo>
                    <a:lnTo>
                      <a:pt x="1609547" y="135039"/>
                    </a:lnTo>
                    <a:lnTo>
                      <a:pt x="1609725" y="129438"/>
                    </a:lnTo>
                    <a:lnTo>
                      <a:pt x="1597406" y="129438"/>
                    </a:lnTo>
                    <a:lnTo>
                      <a:pt x="1597456" y="133286"/>
                    </a:lnTo>
                    <a:lnTo>
                      <a:pt x="1598028" y="140322"/>
                    </a:lnTo>
                    <a:lnTo>
                      <a:pt x="1599095" y="150571"/>
                    </a:lnTo>
                    <a:lnTo>
                      <a:pt x="1595018" y="148259"/>
                    </a:lnTo>
                    <a:lnTo>
                      <a:pt x="1588477" y="145516"/>
                    </a:lnTo>
                    <a:lnTo>
                      <a:pt x="1579473" y="142341"/>
                    </a:lnTo>
                    <a:lnTo>
                      <a:pt x="1575574" y="154393"/>
                    </a:lnTo>
                    <a:lnTo>
                      <a:pt x="1582140" y="156159"/>
                    </a:lnTo>
                    <a:lnTo>
                      <a:pt x="1589074" y="157746"/>
                    </a:lnTo>
                    <a:lnTo>
                      <a:pt x="1596377" y="159156"/>
                    </a:lnTo>
                    <a:lnTo>
                      <a:pt x="1593557" y="161759"/>
                    </a:lnTo>
                    <a:lnTo>
                      <a:pt x="1588846" y="167106"/>
                    </a:lnTo>
                    <a:lnTo>
                      <a:pt x="1582280" y="175209"/>
                    </a:lnTo>
                    <a:lnTo>
                      <a:pt x="1592300" y="182422"/>
                    </a:lnTo>
                    <a:lnTo>
                      <a:pt x="1595475" y="178231"/>
                    </a:lnTo>
                    <a:lnTo>
                      <a:pt x="1599171" y="172148"/>
                    </a:lnTo>
                    <a:lnTo>
                      <a:pt x="1603349" y="164160"/>
                    </a:lnTo>
                    <a:lnTo>
                      <a:pt x="1607820" y="171869"/>
                    </a:lnTo>
                    <a:lnTo>
                      <a:pt x="1611693" y="177952"/>
                    </a:lnTo>
                    <a:lnTo>
                      <a:pt x="1614982" y="182422"/>
                    </a:lnTo>
                    <a:lnTo>
                      <a:pt x="1625180" y="175209"/>
                    </a:lnTo>
                    <a:lnTo>
                      <a:pt x="1618894" y="167513"/>
                    </a:lnTo>
                    <a:lnTo>
                      <a:pt x="1614017" y="162153"/>
                    </a:lnTo>
                    <a:lnTo>
                      <a:pt x="1610563" y="159156"/>
                    </a:lnTo>
                    <a:lnTo>
                      <a:pt x="1617472" y="158356"/>
                    </a:lnTo>
                    <a:lnTo>
                      <a:pt x="1624533" y="156781"/>
                    </a:lnTo>
                    <a:lnTo>
                      <a:pt x="1631721" y="154393"/>
                    </a:lnTo>
                    <a:close/>
                  </a:path>
                  <a:path w="2170429" h="793115">
                    <a:moveTo>
                      <a:pt x="1698002" y="154393"/>
                    </a:moveTo>
                    <a:lnTo>
                      <a:pt x="1694103" y="142341"/>
                    </a:lnTo>
                    <a:lnTo>
                      <a:pt x="1686572" y="144830"/>
                    </a:lnTo>
                    <a:lnTo>
                      <a:pt x="1679892" y="147548"/>
                    </a:lnTo>
                    <a:lnTo>
                      <a:pt x="1674063" y="150495"/>
                    </a:lnTo>
                    <a:lnTo>
                      <a:pt x="1675193" y="142049"/>
                    </a:lnTo>
                    <a:lnTo>
                      <a:pt x="1675841" y="135039"/>
                    </a:lnTo>
                    <a:lnTo>
                      <a:pt x="1676019" y="129438"/>
                    </a:lnTo>
                    <a:lnTo>
                      <a:pt x="1663700" y="129438"/>
                    </a:lnTo>
                    <a:lnTo>
                      <a:pt x="1663750" y="133286"/>
                    </a:lnTo>
                    <a:lnTo>
                      <a:pt x="1664322" y="140322"/>
                    </a:lnTo>
                    <a:lnTo>
                      <a:pt x="1665389" y="150571"/>
                    </a:lnTo>
                    <a:lnTo>
                      <a:pt x="1661312" y="148259"/>
                    </a:lnTo>
                    <a:lnTo>
                      <a:pt x="1654771" y="145516"/>
                    </a:lnTo>
                    <a:lnTo>
                      <a:pt x="1645767" y="142341"/>
                    </a:lnTo>
                    <a:lnTo>
                      <a:pt x="1641868" y="154393"/>
                    </a:lnTo>
                    <a:lnTo>
                      <a:pt x="1648434" y="156159"/>
                    </a:lnTo>
                    <a:lnTo>
                      <a:pt x="1655368" y="157746"/>
                    </a:lnTo>
                    <a:lnTo>
                      <a:pt x="1662671" y="159156"/>
                    </a:lnTo>
                    <a:lnTo>
                      <a:pt x="1659851" y="161759"/>
                    </a:lnTo>
                    <a:lnTo>
                      <a:pt x="1655140" y="167106"/>
                    </a:lnTo>
                    <a:lnTo>
                      <a:pt x="1648574" y="175209"/>
                    </a:lnTo>
                    <a:lnTo>
                      <a:pt x="1658594" y="182422"/>
                    </a:lnTo>
                    <a:lnTo>
                      <a:pt x="1661769" y="178231"/>
                    </a:lnTo>
                    <a:lnTo>
                      <a:pt x="1665465" y="172148"/>
                    </a:lnTo>
                    <a:lnTo>
                      <a:pt x="1669643" y="164160"/>
                    </a:lnTo>
                    <a:lnTo>
                      <a:pt x="1674114" y="171869"/>
                    </a:lnTo>
                    <a:lnTo>
                      <a:pt x="1677987" y="177952"/>
                    </a:lnTo>
                    <a:lnTo>
                      <a:pt x="1681276" y="182422"/>
                    </a:lnTo>
                    <a:lnTo>
                      <a:pt x="1691474" y="175209"/>
                    </a:lnTo>
                    <a:lnTo>
                      <a:pt x="1685188" y="167513"/>
                    </a:lnTo>
                    <a:lnTo>
                      <a:pt x="1680311" y="162153"/>
                    </a:lnTo>
                    <a:lnTo>
                      <a:pt x="1676857" y="159156"/>
                    </a:lnTo>
                    <a:lnTo>
                      <a:pt x="1683766" y="158356"/>
                    </a:lnTo>
                    <a:lnTo>
                      <a:pt x="1690827" y="156781"/>
                    </a:lnTo>
                    <a:lnTo>
                      <a:pt x="1698002" y="154393"/>
                    </a:lnTo>
                    <a:close/>
                  </a:path>
                  <a:path w="2170429" h="793115">
                    <a:moveTo>
                      <a:pt x="1772310" y="154393"/>
                    </a:moveTo>
                    <a:lnTo>
                      <a:pt x="1768398" y="142341"/>
                    </a:lnTo>
                    <a:lnTo>
                      <a:pt x="1760880" y="144830"/>
                    </a:lnTo>
                    <a:lnTo>
                      <a:pt x="1754200" y="147548"/>
                    </a:lnTo>
                    <a:lnTo>
                      <a:pt x="1748370" y="150495"/>
                    </a:lnTo>
                    <a:lnTo>
                      <a:pt x="1749501" y="142049"/>
                    </a:lnTo>
                    <a:lnTo>
                      <a:pt x="1750148" y="135039"/>
                    </a:lnTo>
                    <a:lnTo>
                      <a:pt x="1750326" y="129438"/>
                    </a:lnTo>
                    <a:lnTo>
                      <a:pt x="1738007" y="129438"/>
                    </a:lnTo>
                    <a:lnTo>
                      <a:pt x="1738058" y="133286"/>
                    </a:lnTo>
                    <a:lnTo>
                      <a:pt x="1738630" y="140322"/>
                    </a:lnTo>
                    <a:lnTo>
                      <a:pt x="1739696" y="150571"/>
                    </a:lnTo>
                    <a:lnTo>
                      <a:pt x="1735620" y="148259"/>
                    </a:lnTo>
                    <a:lnTo>
                      <a:pt x="1729079" y="145516"/>
                    </a:lnTo>
                    <a:lnTo>
                      <a:pt x="1720075" y="142341"/>
                    </a:lnTo>
                    <a:lnTo>
                      <a:pt x="1716176" y="154393"/>
                    </a:lnTo>
                    <a:lnTo>
                      <a:pt x="1722742" y="156159"/>
                    </a:lnTo>
                    <a:lnTo>
                      <a:pt x="1729676" y="157746"/>
                    </a:lnTo>
                    <a:lnTo>
                      <a:pt x="1736979" y="159156"/>
                    </a:lnTo>
                    <a:lnTo>
                      <a:pt x="1734159" y="161759"/>
                    </a:lnTo>
                    <a:lnTo>
                      <a:pt x="1729447" y="167106"/>
                    </a:lnTo>
                    <a:lnTo>
                      <a:pt x="1722882" y="175209"/>
                    </a:lnTo>
                    <a:lnTo>
                      <a:pt x="1732902" y="182422"/>
                    </a:lnTo>
                    <a:lnTo>
                      <a:pt x="1736077" y="178231"/>
                    </a:lnTo>
                    <a:lnTo>
                      <a:pt x="1739760" y="172148"/>
                    </a:lnTo>
                    <a:lnTo>
                      <a:pt x="1743951" y="164160"/>
                    </a:lnTo>
                    <a:lnTo>
                      <a:pt x="1748421" y="171869"/>
                    </a:lnTo>
                    <a:lnTo>
                      <a:pt x="1752295" y="177952"/>
                    </a:lnTo>
                    <a:lnTo>
                      <a:pt x="1755584" y="182422"/>
                    </a:lnTo>
                    <a:lnTo>
                      <a:pt x="1765782" y="175209"/>
                    </a:lnTo>
                    <a:lnTo>
                      <a:pt x="1759483" y="167513"/>
                    </a:lnTo>
                    <a:lnTo>
                      <a:pt x="1754619" y="162153"/>
                    </a:lnTo>
                    <a:lnTo>
                      <a:pt x="1751164" y="159156"/>
                    </a:lnTo>
                    <a:lnTo>
                      <a:pt x="1758073" y="158356"/>
                    </a:lnTo>
                    <a:lnTo>
                      <a:pt x="1765134" y="156781"/>
                    </a:lnTo>
                    <a:lnTo>
                      <a:pt x="1772310" y="154393"/>
                    </a:lnTo>
                    <a:close/>
                  </a:path>
                  <a:path w="2170429" h="793115">
                    <a:moveTo>
                      <a:pt x="2028736" y="24968"/>
                    </a:moveTo>
                    <a:lnTo>
                      <a:pt x="2024824" y="12915"/>
                    </a:lnTo>
                    <a:lnTo>
                      <a:pt x="2017293" y="15405"/>
                    </a:lnTo>
                    <a:lnTo>
                      <a:pt x="2010613" y="18122"/>
                    </a:lnTo>
                    <a:lnTo>
                      <a:pt x="2004783" y="21069"/>
                    </a:lnTo>
                    <a:lnTo>
                      <a:pt x="2005914" y="12623"/>
                    </a:lnTo>
                    <a:lnTo>
                      <a:pt x="2006561" y="5613"/>
                    </a:lnTo>
                    <a:lnTo>
                      <a:pt x="2006739" y="0"/>
                    </a:lnTo>
                    <a:lnTo>
                      <a:pt x="1994420" y="0"/>
                    </a:lnTo>
                    <a:lnTo>
                      <a:pt x="1994471" y="3860"/>
                    </a:lnTo>
                    <a:lnTo>
                      <a:pt x="1995043" y="10896"/>
                    </a:lnTo>
                    <a:lnTo>
                      <a:pt x="1996109" y="21145"/>
                    </a:lnTo>
                    <a:lnTo>
                      <a:pt x="1992033" y="18834"/>
                    </a:lnTo>
                    <a:lnTo>
                      <a:pt x="1985505" y="16090"/>
                    </a:lnTo>
                    <a:lnTo>
                      <a:pt x="1976501" y="12915"/>
                    </a:lnTo>
                    <a:lnTo>
                      <a:pt x="1972589" y="24968"/>
                    </a:lnTo>
                    <a:lnTo>
                      <a:pt x="1979155" y="26733"/>
                    </a:lnTo>
                    <a:lnTo>
                      <a:pt x="1986102" y="28308"/>
                    </a:lnTo>
                    <a:lnTo>
                      <a:pt x="1993404" y="29730"/>
                    </a:lnTo>
                    <a:lnTo>
                      <a:pt x="1990572" y="32334"/>
                    </a:lnTo>
                    <a:lnTo>
                      <a:pt x="1985873" y="37680"/>
                    </a:lnTo>
                    <a:lnTo>
                      <a:pt x="1979295" y="45783"/>
                    </a:lnTo>
                    <a:lnTo>
                      <a:pt x="1989315" y="52997"/>
                    </a:lnTo>
                    <a:lnTo>
                      <a:pt x="1992490" y="48806"/>
                    </a:lnTo>
                    <a:lnTo>
                      <a:pt x="1996186" y="42722"/>
                    </a:lnTo>
                    <a:lnTo>
                      <a:pt x="2000364" y="34734"/>
                    </a:lnTo>
                    <a:lnTo>
                      <a:pt x="2004834" y="42443"/>
                    </a:lnTo>
                    <a:lnTo>
                      <a:pt x="2008708" y="48526"/>
                    </a:lnTo>
                    <a:lnTo>
                      <a:pt x="2012010" y="52997"/>
                    </a:lnTo>
                    <a:lnTo>
                      <a:pt x="2022195" y="45783"/>
                    </a:lnTo>
                    <a:lnTo>
                      <a:pt x="2015909" y="38087"/>
                    </a:lnTo>
                    <a:lnTo>
                      <a:pt x="2011045" y="32727"/>
                    </a:lnTo>
                    <a:lnTo>
                      <a:pt x="2007577" y="29730"/>
                    </a:lnTo>
                    <a:lnTo>
                      <a:pt x="2014486" y="28930"/>
                    </a:lnTo>
                    <a:lnTo>
                      <a:pt x="2021547" y="27355"/>
                    </a:lnTo>
                    <a:lnTo>
                      <a:pt x="2028736" y="24968"/>
                    </a:lnTo>
                    <a:close/>
                  </a:path>
                  <a:path w="2170429" h="793115">
                    <a:moveTo>
                      <a:pt x="2095385" y="24968"/>
                    </a:moveTo>
                    <a:lnTo>
                      <a:pt x="2091474" y="12915"/>
                    </a:lnTo>
                    <a:lnTo>
                      <a:pt x="2083943" y="15405"/>
                    </a:lnTo>
                    <a:lnTo>
                      <a:pt x="2077262" y="18122"/>
                    </a:lnTo>
                    <a:lnTo>
                      <a:pt x="2071433" y="21069"/>
                    </a:lnTo>
                    <a:lnTo>
                      <a:pt x="2072563" y="12623"/>
                    </a:lnTo>
                    <a:lnTo>
                      <a:pt x="2073211" y="5613"/>
                    </a:lnTo>
                    <a:lnTo>
                      <a:pt x="2073389" y="0"/>
                    </a:lnTo>
                    <a:lnTo>
                      <a:pt x="2061070" y="0"/>
                    </a:lnTo>
                    <a:lnTo>
                      <a:pt x="2061121" y="3860"/>
                    </a:lnTo>
                    <a:lnTo>
                      <a:pt x="2061692" y="10896"/>
                    </a:lnTo>
                    <a:lnTo>
                      <a:pt x="2062759" y="21145"/>
                    </a:lnTo>
                    <a:lnTo>
                      <a:pt x="2058682" y="18834"/>
                    </a:lnTo>
                    <a:lnTo>
                      <a:pt x="2052142" y="16090"/>
                    </a:lnTo>
                    <a:lnTo>
                      <a:pt x="2043150" y="12915"/>
                    </a:lnTo>
                    <a:lnTo>
                      <a:pt x="2039239" y="24968"/>
                    </a:lnTo>
                    <a:lnTo>
                      <a:pt x="2045804" y="26733"/>
                    </a:lnTo>
                    <a:lnTo>
                      <a:pt x="2052739" y="28308"/>
                    </a:lnTo>
                    <a:lnTo>
                      <a:pt x="2060054" y="29730"/>
                    </a:lnTo>
                    <a:lnTo>
                      <a:pt x="2057222" y="32334"/>
                    </a:lnTo>
                    <a:lnTo>
                      <a:pt x="2052510" y="37680"/>
                    </a:lnTo>
                    <a:lnTo>
                      <a:pt x="2045944" y="45783"/>
                    </a:lnTo>
                    <a:lnTo>
                      <a:pt x="2055964" y="52997"/>
                    </a:lnTo>
                    <a:lnTo>
                      <a:pt x="2059139" y="48806"/>
                    </a:lnTo>
                    <a:lnTo>
                      <a:pt x="2062835" y="42722"/>
                    </a:lnTo>
                    <a:lnTo>
                      <a:pt x="2067013" y="34734"/>
                    </a:lnTo>
                    <a:lnTo>
                      <a:pt x="2071484" y="42443"/>
                    </a:lnTo>
                    <a:lnTo>
                      <a:pt x="2075357" y="48526"/>
                    </a:lnTo>
                    <a:lnTo>
                      <a:pt x="2078647" y="52997"/>
                    </a:lnTo>
                    <a:lnTo>
                      <a:pt x="2088845" y="45783"/>
                    </a:lnTo>
                    <a:lnTo>
                      <a:pt x="2082558" y="38087"/>
                    </a:lnTo>
                    <a:lnTo>
                      <a:pt x="2077694" y="32727"/>
                    </a:lnTo>
                    <a:lnTo>
                      <a:pt x="2074227" y="29730"/>
                    </a:lnTo>
                    <a:lnTo>
                      <a:pt x="2081136" y="28930"/>
                    </a:lnTo>
                    <a:lnTo>
                      <a:pt x="2088197" y="27355"/>
                    </a:lnTo>
                    <a:lnTo>
                      <a:pt x="2095385" y="24968"/>
                    </a:lnTo>
                    <a:close/>
                  </a:path>
                  <a:path w="2170429" h="793115">
                    <a:moveTo>
                      <a:pt x="2169845" y="24968"/>
                    </a:moveTo>
                    <a:lnTo>
                      <a:pt x="2165934" y="12915"/>
                    </a:lnTo>
                    <a:lnTo>
                      <a:pt x="2158415" y="15405"/>
                    </a:lnTo>
                    <a:lnTo>
                      <a:pt x="2151723" y="18122"/>
                    </a:lnTo>
                    <a:lnTo>
                      <a:pt x="2145906" y="21069"/>
                    </a:lnTo>
                    <a:lnTo>
                      <a:pt x="2147036" y="12623"/>
                    </a:lnTo>
                    <a:lnTo>
                      <a:pt x="2147684" y="5613"/>
                    </a:lnTo>
                    <a:lnTo>
                      <a:pt x="2147862" y="0"/>
                    </a:lnTo>
                    <a:lnTo>
                      <a:pt x="2135543" y="0"/>
                    </a:lnTo>
                    <a:lnTo>
                      <a:pt x="2135594" y="3860"/>
                    </a:lnTo>
                    <a:lnTo>
                      <a:pt x="2136165" y="10896"/>
                    </a:lnTo>
                    <a:lnTo>
                      <a:pt x="2137232" y="21145"/>
                    </a:lnTo>
                    <a:lnTo>
                      <a:pt x="2133155" y="18834"/>
                    </a:lnTo>
                    <a:lnTo>
                      <a:pt x="2126615" y="16090"/>
                    </a:lnTo>
                    <a:lnTo>
                      <a:pt x="2117610" y="12915"/>
                    </a:lnTo>
                    <a:lnTo>
                      <a:pt x="2113711" y="24968"/>
                    </a:lnTo>
                    <a:lnTo>
                      <a:pt x="2120277" y="26733"/>
                    </a:lnTo>
                    <a:lnTo>
                      <a:pt x="2127212" y="28308"/>
                    </a:lnTo>
                    <a:lnTo>
                      <a:pt x="2134514" y="29730"/>
                    </a:lnTo>
                    <a:lnTo>
                      <a:pt x="2131695" y="32334"/>
                    </a:lnTo>
                    <a:lnTo>
                      <a:pt x="2126983" y="37680"/>
                    </a:lnTo>
                    <a:lnTo>
                      <a:pt x="2120417" y="45783"/>
                    </a:lnTo>
                    <a:lnTo>
                      <a:pt x="2130437" y="52997"/>
                    </a:lnTo>
                    <a:lnTo>
                      <a:pt x="2133612" y="48806"/>
                    </a:lnTo>
                    <a:lnTo>
                      <a:pt x="2137295" y="42722"/>
                    </a:lnTo>
                    <a:lnTo>
                      <a:pt x="2141486" y="34734"/>
                    </a:lnTo>
                    <a:lnTo>
                      <a:pt x="2145957" y="42443"/>
                    </a:lnTo>
                    <a:lnTo>
                      <a:pt x="2149830" y="48526"/>
                    </a:lnTo>
                    <a:lnTo>
                      <a:pt x="2153120" y="52997"/>
                    </a:lnTo>
                    <a:lnTo>
                      <a:pt x="2163305" y="45783"/>
                    </a:lnTo>
                    <a:lnTo>
                      <a:pt x="2157018" y="38087"/>
                    </a:lnTo>
                    <a:lnTo>
                      <a:pt x="2152154" y="32727"/>
                    </a:lnTo>
                    <a:lnTo>
                      <a:pt x="2148700" y="29730"/>
                    </a:lnTo>
                    <a:lnTo>
                      <a:pt x="2155609" y="28930"/>
                    </a:lnTo>
                    <a:lnTo>
                      <a:pt x="2162657" y="27355"/>
                    </a:lnTo>
                    <a:lnTo>
                      <a:pt x="2169845" y="24968"/>
                    </a:lnTo>
                    <a:close/>
                  </a:path>
                </a:pathLst>
              </a:custGeom>
              <a:solidFill>
                <a:srgbClr val="B0059E"/>
              </a:solidFill>
            </p:spPr>
            <p:txBody>
              <a:bodyPr wrap="square" lIns="0" tIns="0" rIns="0" bIns="0" rtlCol="0"/>
              <a:lstStyle/>
              <a:p>
                <a:endParaRPr/>
              </a:p>
            </p:txBody>
          </p:sp>
          <p:pic>
            <p:nvPicPr>
              <p:cNvPr id="233" name="object 50">
                <a:extLst>
                  <a:ext uri="{FF2B5EF4-FFF2-40B4-BE49-F238E27FC236}">
                    <a16:creationId xmlns:a16="http://schemas.microsoft.com/office/drawing/2014/main" id="{004C383E-42D5-03D1-52ED-3C555AA4A2B7}"/>
                  </a:ext>
                </a:extLst>
              </p:cNvPr>
              <p:cNvPicPr/>
              <p:nvPr/>
            </p:nvPicPr>
            <p:blipFill>
              <a:blip r:embed="rId27" cstate="print"/>
              <a:stretch>
                <a:fillRect/>
              </a:stretch>
            </p:blipFill>
            <p:spPr>
              <a:xfrm>
                <a:off x="10357421" y="5995020"/>
                <a:ext cx="253440" cy="76325"/>
              </a:xfrm>
              <a:prstGeom prst="rect">
                <a:avLst/>
              </a:prstGeom>
            </p:spPr>
          </p:pic>
          <p:pic>
            <p:nvPicPr>
              <p:cNvPr id="234" name="object 51">
                <a:extLst>
                  <a:ext uri="{FF2B5EF4-FFF2-40B4-BE49-F238E27FC236}">
                    <a16:creationId xmlns:a16="http://schemas.microsoft.com/office/drawing/2014/main" id="{A2163C7C-324F-4FF9-8B6C-5B036598FDE7}"/>
                  </a:ext>
                </a:extLst>
              </p:cNvPr>
              <p:cNvPicPr/>
              <p:nvPr/>
            </p:nvPicPr>
            <p:blipFill>
              <a:blip r:embed="rId28" cstate="print"/>
              <a:stretch>
                <a:fillRect/>
              </a:stretch>
            </p:blipFill>
            <p:spPr>
              <a:xfrm>
                <a:off x="7654880" y="4870047"/>
                <a:ext cx="215348" cy="64604"/>
              </a:xfrm>
              <a:prstGeom prst="rect">
                <a:avLst/>
              </a:prstGeom>
            </p:spPr>
          </p:pic>
          <p:pic>
            <p:nvPicPr>
              <p:cNvPr id="235" name="object 52">
                <a:extLst>
                  <a:ext uri="{FF2B5EF4-FFF2-40B4-BE49-F238E27FC236}">
                    <a16:creationId xmlns:a16="http://schemas.microsoft.com/office/drawing/2014/main" id="{BB38AA6D-3088-1FBE-10BA-EF62AA4267C5}"/>
                  </a:ext>
                </a:extLst>
              </p:cNvPr>
              <p:cNvPicPr/>
              <p:nvPr/>
            </p:nvPicPr>
            <p:blipFill>
              <a:blip r:embed="rId29" cstate="print"/>
              <a:stretch>
                <a:fillRect/>
              </a:stretch>
            </p:blipFill>
            <p:spPr>
              <a:xfrm>
                <a:off x="7654880" y="5068720"/>
                <a:ext cx="215348" cy="64714"/>
              </a:xfrm>
              <a:prstGeom prst="rect">
                <a:avLst/>
              </a:prstGeom>
            </p:spPr>
          </p:pic>
        </p:grpSp>
        <p:sp>
          <p:nvSpPr>
            <p:cNvPr id="176" name="object 53">
              <a:extLst>
                <a:ext uri="{FF2B5EF4-FFF2-40B4-BE49-F238E27FC236}">
                  <a16:creationId xmlns:a16="http://schemas.microsoft.com/office/drawing/2014/main" id="{DDB830AE-07FA-B617-070E-DAB6CE5A3A04}"/>
                </a:ext>
              </a:extLst>
            </p:cNvPr>
            <p:cNvSpPr txBox="1"/>
            <p:nvPr/>
          </p:nvSpPr>
          <p:spPr>
            <a:xfrm>
              <a:off x="4464679" y="4771920"/>
              <a:ext cx="1876425" cy="162831"/>
            </a:xfrm>
            <a:prstGeom prst="rect">
              <a:avLst/>
            </a:prstGeom>
          </p:spPr>
          <p:txBody>
            <a:bodyPr vert="horz" wrap="square" lIns="0" tIns="8856" rIns="0" bIns="0" rtlCol="0">
              <a:spAutoFit/>
            </a:bodyPr>
            <a:lstStyle/>
            <a:p>
              <a:pPr marL="7701" algn="ctr">
                <a:spcBef>
                  <a:spcPts val="69"/>
                </a:spcBef>
              </a:pPr>
              <a:r>
                <a:rPr sz="1000" b="1" spc="-6">
                  <a:solidFill>
                    <a:srgbClr val="22346A"/>
                  </a:solidFill>
                  <a:latin typeface="Arial"/>
                  <a:cs typeface="Arial"/>
                </a:rPr>
                <a:t>Semana</a:t>
              </a:r>
              <a:endParaRPr sz="1000">
                <a:latin typeface="Arial"/>
                <a:cs typeface="Arial"/>
              </a:endParaRPr>
            </a:p>
          </p:txBody>
        </p:sp>
        <p:sp>
          <p:nvSpPr>
            <p:cNvPr id="177" name="object 54">
              <a:extLst>
                <a:ext uri="{FF2B5EF4-FFF2-40B4-BE49-F238E27FC236}">
                  <a16:creationId xmlns:a16="http://schemas.microsoft.com/office/drawing/2014/main" id="{24086C3B-9CC9-309C-E67F-7B520D889A5C}"/>
                </a:ext>
              </a:extLst>
            </p:cNvPr>
            <p:cNvSpPr txBox="1"/>
            <p:nvPr/>
          </p:nvSpPr>
          <p:spPr>
            <a:xfrm>
              <a:off x="4841623" y="2871814"/>
              <a:ext cx="1623306" cy="279585"/>
            </a:xfrm>
            <a:prstGeom prst="rect">
              <a:avLst/>
            </a:prstGeom>
          </p:spPr>
          <p:txBody>
            <a:bodyPr vert="horz" wrap="square" lIns="0" tIns="38121" rIns="0" bIns="0" rtlCol="0">
              <a:spAutoFit/>
            </a:bodyPr>
            <a:lstStyle/>
            <a:p>
              <a:pPr marL="7701">
                <a:spcBef>
                  <a:spcPts val="300"/>
                </a:spcBef>
              </a:pPr>
              <a:r>
                <a:rPr sz="700">
                  <a:solidFill>
                    <a:srgbClr val="22346A"/>
                  </a:solidFill>
                  <a:latin typeface="Arial"/>
                  <a:cs typeface="Arial"/>
                </a:rPr>
                <a:t>PBO</a:t>
              </a:r>
              <a:r>
                <a:rPr sz="700" spc="-18">
                  <a:solidFill>
                    <a:srgbClr val="22346A"/>
                  </a:solidFill>
                  <a:latin typeface="Arial"/>
                  <a:cs typeface="Arial"/>
                </a:rPr>
                <a:t> </a:t>
              </a:r>
              <a:r>
                <a:rPr sz="700" spc="-6">
                  <a:solidFill>
                    <a:srgbClr val="22346A"/>
                  </a:solidFill>
                  <a:latin typeface="Arial"/>
                  <a:cs typeface="Arial"/>
                </a:rPr>
                <a:t>(N=287)</a:t>
              </a:r>
              <a:endParaRPr sz="700">
                <a:latin typeface="Arial"/>
                <a:cs typeface="Arial"/>
              </a:endParaRPr>
            </a:p>
            <a:p>
              <a:pPr marL="7701">
                <a:spcBef>
                  <a:spcPts val="240"/>
                </a:spcBef>
              </a:pPr>
              <a:r>
                <a:rPr sz="700">
                  <a:solidFill>
                    <a:srgbClr val="22346A"/>
                  </a:solidFill>
                  <a:latin typeface="Arial"/>
                  <a:cs typeface="Arial"/>
                </a:rPr>
                <a:t>LEB</a:t>
              </a:r>
              <a:r>
                <a:rPr sz="700" spc="-21">
                  <a:solidFill>
                    <a:srgbClr val="22346A"/>
                  </a:solidFill>
                  <a:latin typeface="Arial"/>
                  <a:cs typeface="Arial"/>
                </a:rPr>
                <a:t> </a:t>
              </a:r>
              <a:r>
                <a:rPr sz="700">
                  <a:solidFill>
                    <a:srgbClr val="22346A"/>
                  </a:solidFill>
                  <a:latin typeface="Arial"/>
                  <a:cs typeface="Arial"/>
                </a:rPr>
                <a:t>250</a:t>
              </a:r>
              <a:r>
                <a:rPr sz="700" spc="-18">
                  <a:solidFill>
                    <a:srgbClr val="22346A"/>
                  </a:solidFill>
                  <a:latin typeface="Arial"/>
                  <a:cs typeface="Arial"/>
                </a:rPr>
                <a:t> </a:t>
              </a:r>
              <a:r>
                <a:rPr sz="700">
                  <a:solidFill>
                    <a:srgbClr val="22346A"/>
                  </a:solidFill>
                  <a:latin typeface="Arial"/>
                  <a:cs typeface="Arial"/>
                </a:rPr>
                <a:t>mg</a:t>
              </a:r>
              <a:r>
                <a:rPr sz="700" spc="-18">
                  <a:solidFill>
                    <a:srgbClr val="22346A"/>
                  </a:solidFill>
                  <a:latin typeface="Arial"/>
                  <a:cs typeface="Arial"/>
                </a:rPr>
                <a:t> </a:t>
              </a:r>
              <a:r>
                <a:rPr sz="700">
                  <a:solidFill>
                    <a:srgbClr val="22346A"/>
                  </a:solidFill>
                  <a:latin typeface="Arial"/>
                  <a:cs typeface="Arial"/>
                </a:rPr>
                <a:t>C2S</a:t>
              </a:r>
              <a:r>
                <a:rPr sz="700" spc="-21">
                  <a:solidFill>
                    <a:srgbClr val="22346A"/>
                  </a:solidFill>
                  <a:latin typeface="Arial"/>
                  <a:cs typeface="Arial"/>
                </a:rPr>
                <a:t> </a:t>
              </a:r>
              <a:r>
                <a:rPr sz="700" spc="-6">
                  <a:solidFill>
                    <a:srgbClr val="22346A"/>
                  </a:solidFill>
                  <a:latin typeface="Arial"/>
                  <a:cs typeface="Arial"/>
                </a:rPr>
                <a:t>(N=564)</a:t>
              </a:r>
              <a:endParaRPr sz="700">
                <a:latin typeface="Arial"/>
                <a:cs typeface="Arial"/>
              </a:endParaRPr>
            </a:p>
          </p:txBody>
        </p:sp>
        <p:sp>
          <p:nvSpPr>
            <p:cNvPr id="178" name="object 55">
              <a:extLst>
                <a:ext uri="{FF2B5EF4-FFF2-40B4-BE49-F238E27FC236}">
                  <a16:creationId xmlns:a16="http://schemas.microsoft.com/office/drawing/2014/main" id="{96F62485-F42D-7ED8-9C13-B90213F5BAE8}"/>
                </a:ext>
              </a:extLst>
            </p:cNvPr>
            <p:cNvSpPr txBox="1"/>
            <p:nvPr/>
          </p:nvSpPr>
          <p:spPr>
            <a:xfrm>
              <a:off x="4213679" y="2680306"/>
              <a:ext cx="199108"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179" name="object 56">
              <a:extLst>
                <a:ext uri="{FF2B5EF4-FFF2-40B4-BE49-F238E27FC236}">
                  <a16:creationId xmlns:a16="http://schemas.microsoft.com/office/drawing/2014/main" id="{59013075-F483-D02C-4141-426B40F340A4}"/>
                </a:ext>
              </a:extLst>
            </p:cNvPr>
            <p:cNvSpPr txBox="1"/>
            <p:nvPr/>
          </p:nvSpPr>
          <p:spPr>
            <a:xfrm>
              <a:off x="4258360" y="3051897"/>
              <a:ext cx="150790"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180" name="object 57">
              <a:extLst>
                <a:ext uri="{FF2B5EF4-FFF2-40B4-BE49-F238E27FC236}">
                  <a16:creationId xmlns:a16="http://schemas.microsoft.com/office/drawing/2014/main" id="{D5FB5759-143F-0571-BEBB-8E9CBC871C8E}"/>
                </a:ext>
              </a:extLst>
            </p:cNvPr>
            <p:cNvSpPr txBox="1"/>
            <p:nvPr/>
          </p:nvSpPr>
          <p:spPr>
            <a:xfrm>
              <a:off x="4258360" y="3423488"/>
              <a:ext cx="150790"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181" name="object 58">
              <a:extLst>
                <a:ext uri="{FF2B5EF4-FFF2-40B4-BE49-F238E27FC236}">
                  <a16:creationId xmlns:a16="http://schemas.microsoft.com/office/drawing/2014/main" id="{C953DD4D-B672-8DA5-B1D0-C5E921BEDF27}"/>
                </a:ext>
              </a:extLst>
            </p:cNvPr>
            <p:cNvSpPr txBox="1"/>
            <p:nvPr/>
          </p:nvSpPr>
          <p:spPr>
            <a:xfrm>
              <a:off x="4258360" y="3795079"/>
              <a:ext cx="150790"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82" name="object 59">
              <a:extLst>
                <a:ext uri="{FF2B5EF4-FFF2-40B4-BE49-F238E27FC236}">
                  <a16:creationId xmlns:a16="http://schemas.microsoft.com/office/drawing/2014/main" id="{C7361076-D1CF-06A3-58CB-8D0B5D0A798C}"/>
                </a:ext>
              </a:extLst>
            </p:cNvPr>
            <p:cNvSpPr txBox="1"/>
            <p:nvPr/>
          </p:nvSpPr>
          <p:spPr>
            <a:xfrm>
              <a:off x="4258360" y="4166671"/>
              <a:ext cx="158063"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83" name="object 60">
              <a:extLst>
                <a:ext uri="{FF2B5EF4-FFF2-40B4-BE49-F238E27FC236}">
                  <a16:creationId xmlns:a16="http://schemas.microsoft.com/office/drawing/2014/main" id="{28319120-42DA-2752-4CC3-08E5620A3B66}"/>
                </a:ext>
              </a:extLst>
            </p:cNvPr>
            <p:cNvSpPr txBox="1"/>
            <p:nvPr/>
          </p:nvSpPr>
          <p:spPr>
            <a:xfrm>
              <a:off x="4303041" y="4538262"/>
              <a:ext cx="60455" cy="105039"/>
            </a:xfrm>
            <a:prstGeom prst="rect">
              <a:avLst/>
            </a:prstGeom>
          </p:spPr>
          <p:txBody>
            <a:bodyPr vert="horz" wrap="square" lIns="0" tIns="6931" rIns="0" bIns="0" rtlCol="0">
              <a:spAutoFit/>
            </a:bodyPr>
            <a:lstStyle/>
            <a:p>
              <a:pPr marL="7701">
                <a:spcBef>
                  <a:spcPts val="55"/>
                </a:spcBef>
              </a:pPr>
              <a:r>
                <a:rPr sz="637" spc="-30">
                  <a:solidFill>
                    <a:srgbClr val="22346A"/>
                  </a:solidFill>
                  <a:latin typeface="Arial"/>
                  <a:cs typeface="Arial"/>
                </a:rPr>
                <a:t>0</a:t>
              </a:r>
              <a:endParaRPr sz="637">
                <a:latin typeface="Arial"/>
                <a:cs typeface="Arial"/>
              </a:endParaRPr>
            </a:p>
          </p:txBody>
        </p:sp>
        <p:sp>
          <p:nvSpPr>
            <p:cNvPr id="184" name="object 61">
              <a:extLst>
                <a:ext uri="{FF2B5EF4-FFF2-40B4-BE49-F238E27FC236}">
                  <a16:creationId xmlns:a16="http://schemas.microsoft.com/office/drawing/2014/main" id="{9A71FC73-C086-FABF-FDF9-F7570AFEA1AF}"/>
                </a:ext>
              </a:extLst>
            </p:cNvPr>
            <p:cNvSpPr txBox="1"/>
            <p:nvPr/>
          </p:nvSpPr>
          <p:spPr>
            <a:xfrm>
              <a:off x="4658125"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2</a:t>
              </a:r>
              <a:endParaRPr sz="637">
                <a:latin typeface="Arial"/>
                <a:cs typeface="Arial"/>
              </a:endParaRPr>
            </a:p>
          </p:txBody>
        </p:sp>
        <p:sp>
          <p:nvSpPr>
            <p:cNvPr id="185" name="object 62">
              <a:extLst>
                <a:ext uri="{FF2B5EF4-FFF2-40B4-BE49-F238E27FC236}">
                  <a16:creationId xmlns:a16="http://schemas.microsoft.com/office/drawing/2014/main" id="{525AA0EA-A627-FF0B-434C-B100328F597D}"/>
                </a:ext>
              </a:extLst>
            </p:cNvPr>
            <p:cNvSpPr txBox="1"/>
            <p:nvPr/>
          </p:nvSpPr>
          <p:spPr>
            <a:xfrm>
              <a:off x="4423428"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0</a:t>
              </a:r>
              <a:endParaRPr sz="637">
                <a:latin typeface="Arial"/>
                <a:cs typeface="Arial"/>
              </a:endParaRPr>
            </a:p>
          </p:txBody>
        </p:sp>
        <p:sp>
          <p:nvSpPr>
            <p:cNvPr id="186" name="object 63">
              <a:extLst>
                <a:ext uri="{FF2B5EF4-FFF2-40B4-BE49-F238E27FC236}">
                  <a16:creationId xmlns:a16="http://schemas.microsoft.com/office/drawing/2014/main" id="{2B66BBDD-8088-290B-7302-F9C638E51ECD}"/>
                </a:ext>
              </a:extLst>
            </p:cNvPr>
            <p:cNvSpPr txBox="1"/>
            <p:nvPr/>
          </p:nvSpPr>
          <p:spPr>
            <a:xfrm>
              <a:off x="5574188" y="4641695"/>
              <a:ext cx="958672" cy="121197"/>
            </a:xfrm>
            <a:prstGeom prst="rect">
              <a:avLst/>
            </a:prstGeom>
          </p:spPr>
          <p:txBody>
            <a:bodyPr vert="horz" wrap="square" lIns="0" tIns="7701" rIns="0" bIns="0" rtlCol="0">
              <a:spAutoFit/>
            </a:bodyPr>
            <a:lstStyle/>
            <a:p>
              <a:pPr marL="6350">
                <a:spcBef>
                  <a:spcPts val="61"/>
                </a:spcBef>
                <a:tabLst>
                  <a:tab pos="222250" algn="l"/>
                  <a:tab pos="400050" algn="l"/>
                  <a:tab pos="622300" algn="l"/>
                  <a:tab pos="666750" algn="l"/>
                </a:tabLst>
              </a:pPr>
              <a:r>
                <a:rPr sz="637" spc="-15">
                  <a:solidFill>
                    <a:srgbClr val="22346A"/>
                  </a:solidFill>
                  <a:latin typeface="Arial"/>
                  <a:cs typeface="Arial"/>
                </a:rPr>
                <a:t>10</a:t>
              </a:r>
              <a:r>
                <a:rPr sz="637">
                  <a:solidFill>
                    <a:srgbClr val="22346A"/>
                  </a:solidFill>
                  <a:latin typeface="Arial"/>
                  <a:cs typeface="Arial"/>
                </a:rPr>
                <a:t>	</a:t>
              </a:r>
              <a:r>
                <a:rPr sz="637" spc="-15">
                  <a:solidFill>
                    <a:srgbClr val="22346A"/>
                  </a:solidFill>
                  <a:latin typeface="Arial"/>
                  <a:cs typeface="Arial"/>
                </a:rPr>
                <a:t>12</a:t>
              </a:r>
              <a:r>
                <a:rPr sz="637">
                  <a:solidFill>
                    <a:srgbClr val="22346A"/>
                  </a:solidFill>
                  <a:latin typeface="Arial"/>
                  <a:cs typeface="Arial"/>
                </a:rPr>
                <a:t>	</a:t>
              </a:r>
              <a:r>
                <a:rPr sz="637" spc="-15">
                  <a:solidFill>
                    <a:srgbClr val="22346A"/>
                  </a:solidFill>
                  <a:latin typeface="Arial"/>
                  <a:cs typeface="Arial"/>
                </a:rPr>
                <a:t>14</a:t>
              </a:r>
              <a:r>
                <a:rPr sz="637">
                  <a:solidFill>
                    <a:srgbClr val="22346A"/>
                  </a:solidFill>
                  <a:latin typeface="Arial"/>
                  <a:cs typeface="Arial"/>
                </a:rPr>
                <a:t>	</a:t>
              </a:r>
              <a:r>
                <a:rPr sz="637" spc="-15">
                  <a:solidFill>
                    <a:srgbClr val="22346A"/>
                  </a:solidFill>
                  <a:latin typeface="Arial"/>
                  <a:cs typeface="Arial"/>
                </a:rPr>
                <a:t>16</a:t>
              </a:r>
              <a:endParaRPr sz="637">
                <a:latin typeface="Arial"/>
                <a:cs typeface="Arial"/>
              </a:endParaRPr>
            </a:p>
          </p:txBody>
        </p:sp>
        <p:sp>
          <p:nvSpPr>
            <p:cNvPr id="187" name="object 64">
              <a:extLst>
                <a:ext uri="{FF2B5EF4-FFF2-40B4-BE49-F238E27FC236}">
                  <a16:creationId xmlns:a16="http://schemas.microsoft.com/office/drawing/2014/main" id="{A17269EE-2FCB-C8B2-35E0-1C902CC07C7E}"/>
                </a:ext>
              </a:extLst>
            </p:cNvPr>
            <p:cNvSpPr txBox="1"/>
            <p:nvPr/>
          </p:nvSpPr>
          <p:spPr>
            <a:xfrm>
              <a:off x="5127354" y="4641695"/>
              <a:ext cx="372742" cy="121197"/>
            </a:xfrm>
            <a:prstGeom prst="rect">
              <a:avLst/>
            </a:prstGeom>
          </p:spPr>
          <p:txBody>
            <a:bodyPr vert="horz" wrap="square" lIns="0" tIns="7701" rIns="0" bIns="0" rtlCol="0">
              <a:spAutoFit/>
            </a:bodyPr>
            <a:lstStyle/>
            <a:p>
              <a:pPr marL="6350">
                <a:spcBef>
                  <a:spcPts val="61"/>
                </a:spcBef>
                <a:tabLst>
                  <a:tab pos="222250" algn="l"/>
                </a:tabLst>
              </a:pPr>
              <a:r>
                <a:rPr sz="637" spc="-30">
                  <a:solidFill>
                    <a:srgbClr val="22346A"/>
                  </a:solidFill>
                  <a:latin typeface="Arial"/>
                  <a:cs typeface="Arial"/>
                </a:rPr>
                <a:t>6</a:t>
              </a:r>
              <a:r>
                <a:rPr sz="637">
                  <a:solidFill>
                    <a:srgbClr val="22346A"/>
                  </a:solidFill>
                  <a:latin typeface="Arial"/>
                  <a:cs typeface="Arial"/>
                </a:rPr>
                <a:t>	</a:t>
              </a:r>
              <a:r>
                <a:rPr sz="637" spc="-30">
                  <a:solidFill>
                    <a:srgbClr val="22346A"/>
                  </a:solidFill>
                  <a:latin typeface="Arial"/>
                  <a:cs typeface="Arial"/>
                </a:rPr>
                <a:t>8</a:t>
              </a:r>
              <a:endParaRPr sz="637">
                <a:latin typeface="Arial"/>
                <a:cs typeface="Arial"/>
              </a:endParaRPr>
            </a:p>
          </p:txBody>
        </p:sp>
        <p:sp>
          <p:nvSpPr>
            <p:cNvPr id="188" name="object 65">
              <a:extLst>
                <a:ext uri="{FF2B5EF4-FFF2-40B4-BE49-F238E27FC236}">
                  <a16:creationId xmlns:a16="http://schemas.microsoft.com/office/drawing/2014/main" id="{2060C526-BF46-CC4B-E486-84BA5DE10C20}"/>
                </a:ext>
              </a:extLst>
            </p:cNvPr>
            <p:cNvSpPr txBox="1"/>
            <p:nvPr/>
          </p:nvSpPr>
          <p:spPr>
            <a:xfrm>
              <a:off x="4892659" y="464169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4</a:t>
              </a:r>
              <a:endParaRPr sz="637">
                <a:latin typeface="Arial"/>
                <a:cs typeface="Arial"/>
              </a:endParaRPr>
            </a:p>
          </p:txBody>
        </p:sp>
        <p:sp>
          <p:nvSpPr>
            <p:cNvPr id="189" name="object 66">
              <a:extLst>
                <a:ext uri="{FF2B5EF4-FFF2-40B4-BE49-F238E27FC236}">
                  <a16:creationId xmlns:a16="http://schemas.microsoft.com/office/drawing/2014/main" id="{F6004273-E070-E5BF-B427-9076350052AF}"/>
                </a:ext>
              </a:extLst>
            </p:cNvPr>
            <p:cNvSpPr txBox="1"/>
            <p:nvPr/>
          </p:nvSpPr>
          <p:spPr>
            <a:xfrm>
              <a:off x="4051263" y="2753173"/>
              <a:ext cx="153888" cy="1863725"/>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18">
                  <a:solidFill>
                    <a:srgbClr val="22346A"/>
                  </a:solidFill>
                  <a:latin typeface="Arial"/>
                  <a:cs typeface="Arial"/>
                </a:rPr>
                <a:t> </a:t>
              </a:r>
              <a:r>
                <a:rPr sz="1000" b="1">
                  <a:solidFill>
                    <a:srgbClr val="22346A"/>
                  </a:solidFill>
                  <a:latin typeface="Arial"/>
                  <a:cs typeface="Arial"/>
                </a:rPr>
                <a:t>%</a:t>
              </a:r>
              <a:r>
                <a:rPr sz="1000" b="1" spc="18">
                  <a:solidFill>
                    <a:srgbClr val="22346A"/>
                  </a:solidFill>
                  <a:latin typeface="Arial"/>
                  <a:cs typeface="Arial"/>
                </a:rPr>
                <a:t> </a:t>
              </a:r>
              <a:r>
                <a:rPr sz="1000" b="1">
                  <a:solidFill>
                    <a:srgbClr val="22346A"/>
                  </a:solidFill>
                  <a:latin typeface="Arial"/>
                  <a:cs typeface="Arial"/>
                </a:rPr>
                <a:t>(95%</a:t>
              </a:r>
              <a:r>
                <a:rPr sz="1000" b="1" spc="15">
                  <a:solidFill>
                    <a:srgbClr val="22346A"/>
                  </a:solidFill>
                  <a:latin typeface="Arial"/>
                  <a:cs typeface="Arial"/>
                </a:rPr>
                <a:t> </a:t>
              </a:r>
              <a:r>
                <a:rPr sz="1000" b="1" spc="-15">
                  <a:solidFill>
                    <a:srgbClr val="22346A"/>
                  </a:solidFill>
                  <a:latin typeface="Arial"/>
                  <a:cs typeface="Arial"/>
                </a:rPr>
                <a:t>CI)</a:t>
              </a:r>
              <a:endParaRPr sz="1000">
                <a:latin typeface="Arial"/>
                <a:cs typeface="Arial"/>
              </a:endParaRPr>
            </a:p>
          </p:txBody>
        </p:sp>
        <p:sp>
          <p:nvSpPr>
            <p:cNvPr id="190" name="object 67">
              <a:extLst>
                <a:ext uri="{FF2B5EF4-FFF2-40B4-BE49-F238E27FC236}">
                  <a16:creationId xmlns:a16="http://schemas.microsoft.com/office/drawing/2014/main" id="{F0C0BD87-DC56-A5EF-1F1E-B1522EE06C4B}"/>
                </a:ext>
              </a:extLst>
            </p:cNvPr>
            <p:cNvSpPr txBox="1"/>
            <p:nvPr/>
          </p:nvSpPr>
          <p:spPr>
            <a:xfrm>
              <a:off x="6389843" y="3764448"/>
              <a:ext cx="455146" cy="256331"/>
            </a:xfrm>
            <a:prstGeom prst="rect">
              <a:avLst/>
            </a:prstGeom>
          </p:spPr>
          <p:txBody>
            <a:bodyPr vert="horz" wrap="square" lIns="0" tIns="10012" rIns="0" bIns="0" rtlCol="0">
              <a:spAutoFit/>
            </a:bodyPr>
            <a:lstStyle/>
            <a:p>
              <a:pPr marL="7701">
                <a:spcBef>
                  <a:spcPts val="79"/>
                </a:spcBef>
              </a:pPr>
              <a:r>
                <a:rPr sz="1600" b="1" spc="-12">
                  <a:solidFill>
                    <a:srgbClr val="B0059E"/>
                  </a:solidFill>
                  <a:latin typeface="Arial"/>
                  <a:cs typeface="Arial"/>
                </a:rPr>
                <a:t>36,0</a:t>
              </a:r>
              <a:endParaRPr sz="1600">
                <a:latin typeface="Arial"/>
                <a:cs typeface="Arial"/>
              </a:endParaRPr>
            </a:p>
          </p:txBody>
        </p:sp>
        <p:sp>
          <p:nvSpPr>
            <p:cNvPr id="191" name="object 68">
              <a:extLst>
                <a:ext uri="{FF2B5EF4-FFF2-40B4-BE49-F238E27FC236}">
                  <a16:creationId xmlns:a16="http://schemas.microsoft.com/office/drawing/2014/main" id="{1573113F-488C-4EC5-3BD8-0A6100AA0CE3}"/>
                </a:ext>
              </a:extLst>
            </p:cNvPr>
            <p:cNvSpPr txBox="1"/>
            <p:nvPr/>
          </p:nvSpPr>
          <p:spPr>
            <a:xfrm>
              <a:off x="6389843" y="4283440"/>
              <a:ext cx="455146" cy="256331"/>
            </a:xfrm>
            <a:prstGeom prst="rect">
              <a:avLst/>
            </a:prstGeom>
          </p:spPr>
          <p:txBody>
            <a:bodyPr vert="horz" wrap="square" lIns="0" tIns="10012" rIns="0" bIns="0" rtlCol="0">
              <a:spAutoFit/>
            </a:bodyPr>
            <a:lstStyle/>
            <a:p>
              <a:pPr marL="7701">
                <a:spcBef>
                  <a:spcPts val="79"/>
                </a:spcBef>
              </a:pPr>
              <a:r>
                <a:rPr sz="1600" b="1" spc="-12">
                  <a:solidFill>
                    <a:srgbClr val="A3A3A3"/>
                  </a:solidFill>
                  <a:latin typeface="Arial"/>
                  <a:cs typeface="Arial"/>
                </a:rPr>
                <a:t>10,1</a:t>
              </a:r>
              <a:endParaRPr sz="1600">
                <a:latin typeface="Arial"/>
                <a:cs typeface="Arial"/>
              </a:endParaRPr>
            </a:p>
          </p:txBody>
        </p:sp>
      </p:grpSp>
      <p:grpSp>
        <p:nvGrpSpPr>
          <p:cNvPr id="237" name="Grupo 236">
            <a:extLst>
              <a:ext uri="{FF2B5EF4-FFF2-40B4-BE49-F238E27FC236}">
                <a16:creationId xmlns:a16="http://schemas.microsoft.com/office/drawing/2014/main" id="{ABD3D3EE-1D84-DCED-BB9A-E940DB564497}"/>
              </a:ext>
            </a:extLst>
          </p:cNvPr>
          <p:cNvGrpSpPr/>
          <p:nvPr/>
        </p:nvGrpSpPr>
        <p:grpSpPr>
          <a:xfrm>
            <a:off x="9076940" y="2222659"/>
            <a:ext cx="2486081" cy="1968342"/>
            <a:chOff x="7036011" y="2655285"/>
            <a:chExt cx="2847438" cy="2254445"/>
          </a:xfrm>
        </p:grpSpPr>
        <p:grpSp>
          <p:nvGrpSpPr>
            <p:cNvPr id="238" name="object 8">
              <a:extLst>
                <a:ext uri="{FF2B5EF4-FFF2-40B4-BE49-F238E27FC236}">
                  <a16:creationId xmlns:a16="http://schemas.microsoft.com/office/drawing/2014/main" id="{0D4EE818-34FF-106B-0589-2296AEB0AD76}"/>
                </a:ext>
              </a:extLst>
            </p:cNvPr>
            <p:cNvGrpSpPr/>
            <p:nvPr/>
          </p:nvGrpSpPr>
          <p:grpSpPr>
            <a:xfrm>
              <a:off x="7386019" y="2722687"/>
              <a:ext cx="2046618" cy="1916851"/>
              <a:chOff x="7257315" y="4489912"/>
              <a:chExt cx="3375025" cy="3161030"/>
            </a:xfrm>
          </p:grpSpPr>
          <p:sp>
            <p:nvSpPr>
              <p:cNvPr id="254" name="object 9">
                <a:extLst>
                  <a:ext uri="{FF2B5EF4-FFF2-40B4-BE49-F238E27FC236}">
                    <a16:creationId xmlns:a16="http://schemas.microsoft.com/office/drawing/2014/main" id="{E6701F9B-1B94-3E95-7559-17F383AF079B}"/>
                  </a:ext>
                </a:extLst>
              </p:cNvPr>
              <p:cNvSpPr/>
              <p:nvPr/>
            </p:nvSpPr>
            <p:spPr>
              <a:xfrm>
                <a:off x="7257314" y="4489912"/>
                <a:ext cx="3225800" cy="3161030"/>
              </a:xfrm>
              <a:custGeom>
                <a:avLst/>
                <a:gdLst/>
                <a:ahLst/>
                <a:cxnLst/>
                <a:rect l="l" t="t" r="r" b="b"/>
                <a:pathLst>
                  <a:path w="3225800" h="3161029">
                    <a:moveTo>
                      <a:pt x="3225177" y="3058160"/>
                    </a:moveTo>
                    <a:lnTo>
                      <a:pt x="107696" y="3058160"/>
                    </a:lnTo>
                    <a:lnTo>
                      <a:pt x="107696" y="2468880"/>
                    </a:lnTo>
                    <a:lnTo>
                      <a:pt x="96354" y="2468880"/>
                    </a:lnTo>
                    <a:lnTo>
                      <a:pt x="96354" y="2468321"/>
                    </a:lnTo>
                    <a:lnTo>
                      <a:pt x="107696" y="2468321"/>
                    </a:lnTo>
                    <a:lnTo>
                      <a:pt x="107696" y="2447290"/>
                    </a:lnTo>
                    <a:lnTo>
                      <a:pt x="107696" y="2446858"/>
                    </a:lnTo>
                    <a:lnTo>
                      <a:pt x="107696" y="1856740"/>
                    </a:lnTo>
                    <a:lnTo>
                      <a:pt x="96354" y="1856740"/>
                    </a:lnTo>
                    <a:lnTo>
                      <a:pt x="96354" y="1856600"/>
                    </a:lnTo>
                    <a:lnTo>
                      <a:pt x="107696" y="1856600"/>
                    </a:lnTo>
                    <a:lnTo>
                      <a:pt x="107696" y="1835150"/>
                    </a:lnTo>
                    <a:lnTo>
                      <a:pt x="107696" y="1244904"/>
                    </a:lnTo>
                    <a:lnTo>
                      <a:pt x="107696" y="1244600"/>
                    </a:lnTo>
                    <a:lnTo>
                      <a:pt x="107696" y="1223441"/>
                    </a:lnTo>
                    <a:lnTo>
                      <a:pt x="96354" y="1223441"/>
                    </a:lnTo>
                    <a:lnTo>
                      <a:pt x="96354" y="1223010"/>
                    </a:lnTo>
                    <a:lnTo>
                      <a:pt x="107696" y="1223010"/>
                    </a:lnTo>
                    <a:lnTo>
                      <a:pt x="107696" y="633730"/>
                    </a:lnTo>
                    <a:lnTo>
                      <a:pt x="96354" y="633730"/>
                    </a:lnTo>
                    <a:lnTo>
                      <a:pt x="96354" y="633222"/>
                    </a:lnTo>
                    <a:lnTo>
                      <a:pt x="107696" y="633222"/>
                    </a:lnTo>
                    <a:lnTo>
                      <a:pt x="107696" y="612140"/>
                    </a:lnTo>
                    <a:lnTo>
                      <a:pt x="107696" y="611746"/>
                    </a:lnTo>
                    <a:lnTo>
                      <a:pt x="107696" y="21590"/>
                    </a:lnTo>
                    <a:lnTo>
                      <a:pt x="96354" y="21590"/>
                    </a:lnTo>
                    <a:lnTo>
                      <a:pt x="107696" y="21526"/>
                    </a:lnTo>
                    <a:lnTo>
                      <a:pt x="107696" y="63"/>
                    </a:lnTo>
                    <a:lnTo>
                      <a:pt x="96354" y="63"/>
                    </a:lnTo>
                    <a:lnTo>
                      <a:pt x="85013" y="0"/>
                    </a:lnTo>
                    <a:lnTo>
                      <a:pt x="0" y="63"/>
                    </a:lnTo>
                    <a:lnTo>
                      <a:pt x="0" y="21526"/>
                    </a:lnTo>
                    <a:lnTo>
                      <a:pt x="85013" y="21526"/>
                    </a:lnTo>
                    <a:lnTo>
                      <a:pt x="85013" y="611746"/>
                    </a:lnTo>
                    <a:lnTo>
                      <a:pt x="0" y="611746"/>
                    </a:lnTo>
                    <a:lnTo>
                      <a:pt x="0" y="633222"/>
                    </a:lnTo>
                    <a:lnTo>
                      <a:pt x="85013" y="633222"/>
                    </a:lnTo>
                    <a:lnTo>
                      <a:pt x="85013" y="633730"/>
                    </a:lnTo>
                    <a:lnTo>
                      <a:pt x="85013" y="1223010"/>
                    </a:lnTo>
                    <a:lnTo>
                      <a:pt x="85013" y="1223441"/>
                    </a:lnTo>
                    <a:lnTo>
                      <a:pt x="0" y="1223441"/>
                    </a:lnTo>
                    <a:lnTo>
                      <a:pt x="0" y="1244904"/>
                    </a:lnTo>
                    <a:lnTo>
                      <a:pt x="85013" y="1244904"/>
                    </a:lnTo>
                    <a:lnTo>
                      <a:pt x="85013" y="1835137"/>
                    </a:lnTo>
                    <a:lnTo>
                      <a:pt x="0" y="1835137"/>
                    </a:lnTo>
                    <a:lnTo>
                      <a:pt x="0" y="1856600"/>
                    </a:lnTo>
                    <a:lnTo>
                      <a:pt x="85013" y="1856600"/>
                    </a:lnTo>
                    <a:lnTo>
                      <a:pt x="85013" y="1856740"/>
                    </a:lnTo>
                    <a:lnTo>
                      <a:pt x="85013" y="2446858"/>
                    </a:lnTo>
                    <a:lnTo>
                      <a:pt x="0" y="2446858"/>
                    </a:lnTo>
                    <a:lnTo>
                      <a:pt x="0" y="2468321"/>
                    </a:lnTo>
                    <a:lnTo>
                      <a:pt x="85013" y="2468321"/>
                    </a:lnTo>
                    <a:lnTo>
                      <a:pt x="85013" y="2468880"/>
                    </a:lnTo>
                    <a:lnTo>
                      <a:pt x="85013" y="3058160"/>
                    </a:lnTo>
                    <a:lnTo>
                      <a:pt x="85013" y="3058553"/>
                    </a:lnTo>
                    <a:lnTo>
                      <a:pt x="0" y="3058553"/>
                    </a:lnTo>
                    <a:lnTo>
                      <a:pt x="0" y="3080016"/>
                    </a:lnTo>
                    <a:lnTo>
                      <a:pt x="85013" y="3080016"/>
                    </a:lnTo>
                    <a:lnTo>
                      <a:pt x="85013" y="3161030"/>
                    </a:lnTo>
                    <a:lnTo>
                      <a:pt x="107696" y="3161030"/>
                    </a:lnTo>
                    <a:lnTo>
                      <a:pt x="107696" y="3080016"/>
                    </a:lnTo>
                    <a:lnTo>
                      <a:pt x="474230" y="3080016"/>
                    </a:lnTo>
                    <a:lnTo>
                      <a:pt x="474230" y="3160496"/>
                    </a:lnTo>
                    <a:lnTo>
                      <a:pt x="496900" y="3160496"/>
                    </a:lnTo>
                    <a:lnTo>
                      <a:pt x="496900" y="3080016"/>
                    </a:lnTo>
                    <a:lnTo>
                      <a:pt x="863447" y="3080016"/>
                    </a:lnTo>
                    <a:lnTo>
                      <a:pt x="863447" y="3160496"/>
                    </a:lnTo>
                    <a:lnTo>
                      <a:pt x="886117" y="3160496"/>
                    </a:lnTo>
                    <a:lnTo>
                      <a:pt x="886117" y="3080016"/>
                    </a:lnTo>
                    <a:lnTo>
                      <a:pt x="1252664" y="3080016"/>
                    </a:lnTo>
                    <a:lnTo>
                      <a:pt x="1252664" y="3160496"/>
                    </a:lnTo>
                    <a:lnTo>
                      <a:pt x="1275334" y="3160496"/>
                    </a:lnTo>
                    <a:lnTo>
                      <a:pt x="1275334" y="3080016"/>
                    </a:lnTo>
                    <a:lnTo>
                      <a:pt x="1643761" y="3080016"/>
                    </a:lnTo>
                    <a:lnTo>
                      <a:pt x="1643761" y="3160496"/>
                    </a:lnTo>
                    <a:lnTo>
                      <a:pt x="1666443" y="3160496"/>
                    </a:lnTo>
                    <a:lnTo>
                      <a:pt x="1666443" y="3080016"/>
                    </a:lnTo>
                    <a:lnTo>
                      <a:pt x="2032977" y="3080016"/>
                    </a:lnTo>
                    <a:lnTo>
                      <a:pt x="2032977" y="3160496"/>
                    </a:lnTo>
                    <a:lnTo>
                      <a:pt x="2055660" y="3160496"/>
                    </a:lnTo>
                    <a:lnTo>
                      <a:pt x="2055660" y="3080016"/>
                    </a:lnTo>
                    <a:lnTo>
                      <a:pt x="2422194" y="3080016"/>
                    </a:lnTo>
                    <a:lnTo>
                      <a:pt x="2422194" y="3160496"/>
                    </a:lnTo>
                    <a:lnTo>
                      <a:pt x="2444864" y="3160496"/>
                    </a:lnTo>
                    <a:lnTo>
                      <a:pt x="2444864" y="3080016"/>
                    </a:lnTo>
                    <a:lnTo>
                      <a:pt x="2811411" y="3080016"/>
                    </a:lnTo>
                    <a:lnTo>
                      <a:pt x="2811411" y="3160496"/>
                    </a:lnTo>
                    <a:lnTo>
                      <a:pt x="2834081" y="3160496"/>
                    </a:lnTo>
                    <a:lnTo>
                      <a:pt x="2834081" y="3080016"/>
                    </a:lnTo>
                    <a:lnTo>
                      <a:pt x="3202508" y="3080016"/>
                    </a:lnTo>
                    <a:lnTo>
                      <a:pt x="3202508" y="3160496"/>
                    </a:lnTo>
                    <a:lnTo>
                      <a:pt x="3225177" y="3160496"/>
                    </a:lnTo>
                    <a:lnTo>
                      <a:pt x="3225177" y="3069590"/>
                    </a:lnTo>
                    <a:lnTo>
                      <a:pt x="3225177" y="3069285"/>
                    </a:lnTo>
                    <a:lnTo>
                      <a:pt x="3225177" y="3058160"/>
                    </a:lnTo>
                    <a:close/>
                  </a:path>
                </a:pathLst>
              </a:custGeom>
              <a:solidFill>
                <a:srgbClr val="000000"/>
              </a:solidFill>
            </p:spPr>
            <p:txBody>
              <a:bodyPr wrap="square" lIns="0" tIns="0" rIns="0" bIns="0" rtlCol="0"/>
              <a:lstStyle/>
              <a:p>
                <a:endParaRPr/>
              </a:p>
            </p:txBody>
          </p:sp>
          <p:sp>
            <p:nvSpPr>
              <p:cNvPr id="255" name="object 10">
                <a:extLst>
                  <a:ext uri="{FF2B5EF4-FFF2-40B4-BE49-F238E27FC236}">
                    <a16:creationId xmlns:a16="http://schemas.microsoft.com/office/drawing/2014/main" id="{90822A40-6B0C-BBEA-6349-4EA7EC0A4ECA}"/>
                  </a:ext>
                </a:extLst>
              </p:cNvPr>
              <p:cNvSpPr/>
              <p:nvPr/>
            </p:nvSpPr>
            <p:spPr>
              <a:xfrm>
                <a:off x="7353232" y="6936959"/>
                <a:ext cx="3120390" cy="633095"/>
              </a:xfrm>
              <a:custGeom>
                <a:avLst/>
                <a:gdLst/>
                <a:ahLst/>
                <a:cxnLst/>
                <a:rect l="l" t="t" r="r" b="b"/>
                <a:pathLst>
                  <a:path w="3120390" h="633095">
                    <a:moveTo>
                      <a:pt x="387930" y="597235"/>
                    </a:moveTo>
                    <a:lnTo>
                      <a:pt x="0" y="611500"/>
                    </a:lnTo>
                    <a:lnTo>
                      <a:pt x="883" y="632947"/>
                    </a:lnTo>
                    <a:lnTo>
                      <a:pt x="391433" y="618597"/>
                    </a:lnTo>
                    <a:lnTo>
                      <a:pt x="470246" y="597593"/>
                    </a:lnTo>
                    <a:lnTo>
                      <a:pt x="386588" y="597593"/>
                    </a:lnTo>
                    <a:lnTo>
                      <a:pt x="387930" y="597235"/>
                    </a:lnTo>
                    <a:close/>
                  </a:path>
                  <a:path w="3120390" h="633095">
                    <a:moveTo>
                      <a:pt x="1946390" y="243187"/>
                    </a:moveTo>
                    <a:lnTo>
                      <a:pt x="1556978" y="282551"/>
                    </a:lnTo>
                    <a:lnTo>
                      <a:pt x="386588" y="597593"/>
                    </a:lnTo>
                    <a:lnTo>
                      <a:pt x="388909" y="597235"/>
                    </a:lnTo>
                    <a:lnTo>
                      <a:pt x="471588" y="597235"/>
                    </a:lnTo>
                    <a:lnTo>
                      <a:pt x="1560879" y="303806"/>
                    </a:lnTo>
                    <a:lnTo>
                      <a:pt x="1560446" y="303806"/>
                    </a:lnTo>
                    <a:lnTo>
                      <a:pt x="1562183" y="303460"/>
                    </a:lnTo>
                    <a:lnTo>
                      <a:pt x="1563867" y="303460"/>
                    </a:lnTo>
                    <a:lnTo>
                      <a:pt x="1950451" y="264366"/>
                    </a:lnTo>
                    <a:lnTo>
                      <a:pt x="2038261" y="243383"/>
                    </a:lnTo>
                    <a:lnTo>
                      <a:pt x="1945569" y="243383"/>
                    </a:lnTo>
                    <a:lnTo>
                      <a:pt x="1946390" y="243187"/>
                    </a:lnTo>
                    <a:close/>
                  </a:path>
                  <a:path w="3120390" h="633095">
                    <a:moveTo>
                      <a:pt x="471588" y="597235"/>
                    </a:moveTo>
                    <a:lnTo>
                      <a:pt x="388909" y="597235"/>
                    </a:lnTo>
                    <a:lnTo>
                      <a:pt x="386588" y="597593"/>
                    </a:lnTo>
                    <a:lnTo>
                      <a:pt x="470246" y="597593"/>
                    </a:lnTo>
                    <a:lnTo>
                      <a:pt x="471588" y="597235"/>
                    </a:lnTo>
                    <a:close/>
                  </a:path>
                  <a:path w="3120390" h="633095">
                    <a:moveTo>
                      <a:pt x="1562183" y="303460"/>
                    </a:moveTo>
                    <a:lnTo>
                      <a:pt x="1560446" y="303806"/>
                    </a:lnTo>
                    <a:lnTo>
                      <a:pt x="1560879" y="303806"/>
                    </a:lnTo>
                    <a:lnTo>
                      <a:pt x="1562183" y="303460"/>
                    </a:lnTo>
                    <a:close/>
                  </a:path>
                  <a:path w="3120390" h="633095">
                    <a:moveTo>
                      <a:pt x="1563867" y="303460"/>
                    </a:moveTo>
                    <a:lnTo>
                      <a:pt x="1562183" y="303460"/>
                    </a:lnTo>
                    <a:lnTo>
                      <a:pt x="1560879" y="303806"/>
                    </a:lnTo>
                    <a:lnTo>
                      <a:pt x="1560446" y="303806"/>
                    </a:lnTo>
                    <a:lnTo>
                      <a:pt x="1563867" y="303460"/>
                    </a:lnTo>
                    <a:close/>
                  </a:path>
                  <a:path w="3120390" h="633095">
                    <a:moveTo>
                      <a:pt x="3115731" y="0"/>
                    </a:moveTo>
                    <a:lnTo>
                      <a:pt x="2724622" y="71561"/>
                    </a:lnTo>
                    <a:lnTo>
                      <a:pt x="2335096" y="150316"/>
                    </a:lnTo>
                    <a:lnTo>
                      <a:pt x="1945569" y="243383"/>
                    </a:lnTo>
                    <a:lnTo>
                      <a:pt x="1946704" y="243187"/>
                    </a:lnTo>
                    <a:lnTo>
                      <a:pt x="2039081" y="243187"/>
                    </a:lnTo>
                    <a:lnTo>
                      <a:pt x="2340051" y="171269"/>
                    </a:lnTo>
                    <a:lnTo>
                      <a:pt x="2728369" y="92740"/>
                    </a:lnTo>
                    <a:lnTo>
                      <a:pt x="3120141" y="21078"/>
                    </a:lnTo>
                    <a:lnTo>
                      <a:pt x="3115731" y="0"/>
                    </a:lnTo>
                    <a:close/>
                  </a:path>
                  <a:path w="3120390" h="633095">
                    <a:moveTo>
                      <a:pt x="2039081" y="243187"/>
                    </a:moveTo>
                    <a:lnTo>
                      <a:pt x="1946704" y="243187"/>
                    </a:lnTo>
                    <a:lnTo>
                      <a:pt x="1945569" y="243383"/>
                    </a:lnTo>
                    <a:lnTo>
                      <a:pt x="2038261" y="243383"/>
                    </a:lnTo>
                    <a:lnTo>
                      <a:pt x="2039081" y="243187"/>
                    </a:lnTo>
                    <a:close/>
                  </a:path>
                </a:pathLst>
              </a:custGeom>
              <a:solidFill>
                <a:srgbClr val="B0059E"/>
              </a:solidFill>
            </p:spPr>
            <p:txBody>
              <a:bodyPr wrap="square" lIns="0" tIns="0" rIns="0" bIns="0" rtlCol="0"/>
              <a:lstStyle/>
              <a:p>
                <a:endParaRPr/>
              </a:p>
            </p:txBody>
          </p:sp>
          <p:sp>
            <p:nvSpPr>
              <p:cNvPr id="256" name="object 11">
                <a:extLst>
                  <a:ext uri="{FF2B5EF4-FFF2-40B4-BE49-F238E27FC236}">
                    <a16:creationId xmlns:a16="http://schemas.microsoft.com/office/drawing/2014/main" id="{43E504FD-6DCD-49FF-6FA1-60F6752A1872}"/>
                  </a:ext>
                </a:extLst>
              </p:cNvPr>
              <p:cNvSpPr/>
              <p:nvPr/>
            </p:nvSpPr>
            <p:spPr>
              <a:xfrm>
                <a:off x="8086757" y="6847309"/>
                <a:ext cx="2430145" cy="642620"/>
              </a:xfrm>
              <a:custGeom>
                <a:avLst/>
                <a:gdLst/>
                <a:ahLst/>
                <a:cxnLst/>
                <a:rect l="l" t="t" r="r" b="b"/>
                <a:pathLst>
                  <a:path w="2430145" h="642620">
                    <a:moveTo>
                      <a:pt x="45344" y="642127"/>
                    </a:moveTo>
                    <a:lnTo>
                      <a:pt x="45344" y="593830"/>
                    </a:lnTo>
                  </a:path>
                  <a:path w="2430145" h="642620">
                    <a:moveTo>
                      <a:pt x="45344" y="593830"/>
                    </a:moveTo>
                    <a:lnTo>
                      <a:pt x="45344" y="543752"/>
                    </a:lnTo>
                  </a:path>
                  <a:path w="2430145" h="642620">
                    <a:moveTo>
                      <a:pt x="0" y="642127"/>
                    </a:moveTo>
                    <a:lnTo>
                      <a:pt x="90689" y="642127"/>
                    </a:lnTo>
                  </a:path>
                  <a:path w="2430145" h="642620">
                    <a:moveTo>
                      <a:pt x="0" y="543752"/>
                    </a:moveTo>
                    <a:lnTo>
                      <a:pt x="90689" y="543752"/>
                    </a:lnTo>
                  </a:path>
                  <a:path w="2430145" h="642620">
                    <a:moveTo>
                      <a:pt x="434561" y="550908"/>
                    </a:moveTo>
                    <a:lnTo>
                      <a:pt x="434561" y="486525"/>
                    </a:lnTo>
                  </a:path>
                  <a:path w="2430145" h="642620">
                    <a:moveTo>
                      <a:pt x="434561" y="486525"/>
                    </a:moveTo>
                    <a:lnTo>
                      <a:pt x="434561" y="418555"/>
                    </a:lnTo>
                  </a:path>
                  <a:path w="2430145" h="642620">
                    <a:moveTo>
                      <a:pt x="389217" y="550908"/>
                    </a:moveTo>
                    <a:lnTo>
                      <a:pt x="479906" y="550908"/>
                    </a:lnTo>
                  </a:path>
                  <a:path w="2430145" h="642620">
                    <a:moveTo>
                      <a:pt x="389217" y="418555"/>
                    </a:moveTo>
                    <a:lnTo>
                      <a:pt x="479906" y="418555"/>
                    </a:lnTo>
                  </a:path>
                  <a:path w="2430145" h="642620">
                    <a:moveTo>
                      <a:pt x="825663" y="459689"/>
                    </a:moveTo>
                    <a:lnTo>
                      <a:pt x="825663" y="382782"/>
                    </a:lnTo>
                  </a:path>
                  <a:path w="2430145" h="642620">
                    <a:moveTo>
                      <a:pt x="825663" y="382782"/>
                    </a:moveTo>
                    <a:lnTo>
                      <a:pt x="825663" y="302297"/>
                    </a:lnTo>
                  </a:path>
                  <a:path w="2430145" h="642620">
                    <a:moveTo>
                      <a:pt x="780318" y="459689"/>
                    </a:moveTo>
                    <a:lnTo>
                      <a:pt x="871008" y="459689"/>
                    </a:lnTo>
                  </a:path>
                  <a:path w="2430145" h="642620">
                    <a:moveTo>
                      <a:pt x="780318" y="302297"/>
                    </a:moveTo>
                    <a:lnTo>
                      <a:pt x="871008" y="302297"/>
                    </a:lnTo>
                  </a:path>
                  <a:path w="2430145" h="642620">
                    <a:moveTo>
                      <a:pt x="1214880" y="425712"/>
                    </a:moveTo>
                    <a:lnTo>
                      <a:pt x="1214880" y="343438"/>
                    </a:lnTo>
                  </a:path>
                  <a:path w="2430145" h="642620">
                    <a:moveTo>
                      <a:pt x="1214880" y="343438"/>
                    </a:moveTo>
                    <a:lnTo>
                      <a:pt x="1214880" y="262953"/>
                    </a:lnTo>
                  </a:path>
                  <a:path w="2430145" h="642620">
                    <a:moveTo>
                      <a:pt x="1169535" y="425712"/>
                    </a:moveTo>
                    <a:lnTo>
                      <a:pt x="1260225" y="425712"/>
                    </a:lnTo>
                  </a:path>
                  <a:path w="2430145" h="642620">
                    <a:moveTo>
                      <a:pt x="1169535" y="262953"/>
                    </a:moveTo>
                    <a:lnTo>
                      <a:pt x="1260225" y="262953"/>
                    </a:lnTo>
                  </a:path>
                  <a:path w="2430145" h="642620">
                    <a:moveTo>
                      <a:pt x="1604090" y="343438"/>
                    </a:moveTo>
                    <a:lnTo>
                      <a:pt x="1604090" y="250429"/>
                    </a:lnTo>
                  </a:path>
                  <a:path w="2430145" h="642620">
                    <a:moveTo>
                      <a:pt x="1604090" y="250429"/>
                    </a:moveTo>
                    <a:lnTo>
                      <a:pt x="1604090" y="162788"/>
                    </a:lnTo>
                  </a:path>
                  <a:path w="2430145" h="642620">
                    <a:moveTo>
                      <a:pt x="1558745" y="343438"/>
                    </a:moveTo>
                    <a:lnTo>
                      <a:pt x="1649434" y="343438"/>
                    </a:lnTo>
                  </a:path>
                  <a:path w="2430145" h="642620">
                    <a:moveTo>
                      <a:pt x="1558745" y="162788"/>
                    </a:moveTo>
                    <a:lnTo>
                      <a:pt x="1649434" y="162788"/>
                    </a:lnTo>
                  </a:path>
                  <a:path w="2430145" h="642620">
                    <a:moveTo>
                      <a:pt x="1993307" y="266531"/>
                    </a:moveTo>
                    <a:lnTo>
                      <a:pt x="1993307" y="171733"/>
                    </a:lnTo>
                  </a:path>
                  <a:path w="2430145" h="642620">
                    <a:moveTo>
                      <a:pt x="1993307" y="171733"/>
                    </a:moveTo>
                    <a:lnTo>
                      <a:pt x="1993307" y="73358"/>
                    </a:lnTo>
                  </a:path>
                  <a:path w="2430145" h="642620">
                    <a:moveTo>
                      <a:pt x="1947962" y="266531"/>
                    </a:moveTo>
                    <a:lnTo>
                      <a:pt x="2038651" y="266531"/>
                    </a:lnTo>
                  </a:path>
                  <a:path w="2430145" h="642620">
                    <a:moveTo>
                      <a:pt x="1947962" y="73358"/>
                    </a:moveTo>
                    <a:lnTo>
                      <a:pt x="2038651" y="73358"/>
                    </a:lnTo>
                  </a:path>
                  <a:path w="2430145" h="642620">
                    <a:moveTo>
                      <a:pt x="2384409" y="202140"/>
                    </a:moveTo>
                    <a:lnTo>
                      <a:pt x="2384409" y="100186"/>
                    </a:lnTo>
                  </a:path>
                  <a:path w="2430145" h="642620">
                    <a:moveTo>
                      <a:pt x="2384409" y="100186"/>
                    </a:moveTo>
                    <a:lnTo>
                      <a:pt x="2384409" y="0"/>
                    </a:lnTo>
                  </a:path>
                  <a:path w="2430145" h="642620">
                    <a:moveTo>
                      <a:pt x="2339064" y="202140"/>
                    </a:moveTo>
                    <a:lnTo>
                      <a:pt x="2429753" y="202140"/>
                    </a:lnTo>
                  </a:path>
                  <a:path w="2430145" h="642620">
                    <a:moveTo>
                      <a:pt x="2339064" y="0"/>
                    </a:moveTo>
                    <a:lnTo>
                      <a:pt x="2429753" y="0"/>
                    </a:lnTo>
                  </a:path>
                </a:pathLst>
              </a:custGeom>
              <a:ln w="11028">
                <a:solidFill>
                  <a:srgbClr val="B0059E"/>
                </a:solidFill>
              </a:ln>
            </p:spPr>
            <p:txBody>
              <a:bodyPr wrap="square" lIns="0" tIns="0" rIns="0" bIns="0" rtlCol="0"/>
              <a:lstStyle/>
              <a:p>
                <a:endParaRPr/>
              </a:p>
            </p:txBody>
          </p:sp>
          <p:pic>
            <p:nvPicPr>
              <p:cNvPr id="257" name="object 12">
                <a:extLst>
                  <a:ext uri="{FF2B5EF4-FFF2-40B4-BE49-F238E27FC236}">
                    <a16:creationId xmlns:a16="http://schemas.microsoft.com/office/drawing/2014/main" id="{A00EE1ED-B8C2-BBD4-5A95-45A5641C0AB8}"/>
                  </a:ext>
                </a:extLst>
              </p:cNvPr>
              <p:cNvPicPr/>
              <p:nvPr/>
            </p:nvPicPr>
            <p:blipFill>
              <a:blip r:embed="rId30" cstate="print"/>
              <a:stretch>
                <a:fillRect/>
              </a:stretch>
            </p:blipFill>
            <p:spPr>
              <a:xfrm>
                <a:off x="7307261" y="7515189"/>
                <a:ext cx="92831" cy="88001"/>
              </a:xfrm>
              <a:prstGeom prst="rect">
                <a:avLst/>
              </a:prstGeom>
            </p:spPr>
          </p:pic>
          <p:pic>
            <p:nvPicPr>
              <p:cNvPr id="258" name="object 13">
                <a:extLst>
                  <a:ext uri="{FF2B5EF4-FFF2-40B4-BE49-F238E27FC236}">
                    <a16:creationId xmlns:a16="http://schemas.microsoft.com/office/drawing/2014/main" id="{ABCD78C1-F5C7-AB2D-192D-AAA8D50EC42B}"/>
                  </a:ext>
                </a:extLst>
              </p:cNvPr>
              <p:cNvPicPr/>
              <p:nvPr/>
            </p:nvPicPr>
            <p:blipFill>
              <a:blip r:embed="rId31" cstate="print"/>
              <a:stretch>
                <a:fillRect/>
              </a:stretch>
            </p:blipFill>
            <p:spPr>
              <a:xfrm>
                <a:off x="7696472" y="7500882"/>
                <a:ext cx="92831" cy="87994"/>
              </a:xfrm>
              <a:prstGeom prst="rect">
                <a:avLst/>
              </a:prstGeom>
            </p:spPr>
          </p:pic>
          <p:sp>
            <p:nvSpPr>
              <p:cNvPr id="259" name="object 14">
                <a:extLst>
                  <a:ext uri="{FF2B5EF4-FFF2-40B4-BE49-F238E27FC236}">
                    <a16:creationId xmlns:a16="http://schemas.microsoft.com/office/drawing/2014/main" id="{C05001DA-8A5C-F845-68E0-52929B1C8697}"/>
                  </a:ext>
                </a:extLst>
              </p:cNvPr>
              <p:cNvSpPr/>
              <p:nvPr/>
            </p:nvSpPr>
            <p:spPr>
              <a:xfrm>
                <a:off x="8086758" y="7398220"/>
                <a:ext cx="90805" cy="86360"/>
              </a:xfrm>
              <a:custGeom>
                <a:avLst/>
                <a:gdLst/>
                <a:ahLst/>
                <a:cxnLst/>
                <a:rect l="l" t="t" r="r" b="b"/>
                <a:pathLst>
                  <a:path w="90804" h="86359">
                    <a:moveTo>
                      <a:pt x="45344" y="0"/>
                    </a:moveTo>
                    <a:lnTo>
                      <a:pt x="27699" y="3371"/>
                    </a:lnTo>
                    <a:lnTo>
                      <a:pt x="13285" y="12568"/>
                    </a:lnTo>
                    <a:lnTo>
                      <a:pt x="3564" y="26211"/>
                    </a:lnTo>
                    <a:lnTo>
                      <a:pt x="0" y="42922"/>
                    </a:lnTo>
                    <a:lnTo>
                      <a:pt x="3564" y="59628"/>
                    </a:lnTo>
                    <a:lnTo>
                      <a:pt x="13285" y="73274"/>
                    </a:lnTo>
                    <a:lnTo>
                      <a:pt x="27699" y="82477"/>
                    </a:lnTo>
                    <a:lnTo>
                      <a:pt x="45344" y="85852"/>
                    </a:lnTo>
                    <a:lnTo>
                      <a:pt x="62990" y="82477"/>
                    </a:lnTo>
                    <a:lnTo>
                      <a:pt x="77403" y="73274"/>
                    </a:lnTo>
                    <a:lnTo>
                      <a:pt x="87124" y="59628"/>
                    </a:lnTo>
                    <a:lnTo>
                      <a:pt x="90689" y="42922"/>
                    </a:lnTo>
                    <a:lnTo>
                      <a:pt x="87124" y="26211"/>
                    </a:lnTo>
                    <a:lnTo>
                      <a:pt x="77403" y="12568"/>
                    </a:lnTo>
                    <a:lnTo>
                      <a:pt x="62990" y="3371"/>
                    </a:lnTo>
                    <a:lnTo>
                      <a:pt x="45344" y="0"/>
                    </a:lnTo>
                    <a:close/>
                  </a:path>
                </a:pathLst>
              </a:custGeom>
              <a:solidFill>
                <a:srgbClr val="B0059E"/>
              </a:solidFill>
            </p:spPr>
            <p:txBody>
              <a:bodyPr wrap="square" lIns="0" tIns="0" rIns="0" bIns="0" rtlCol="0"/>
              <a:lstStyle/>
              <a:p>
                <a:endParaRPr/>
              </a:p>
            </p:txBody>
          </p:sp>
          <p:sp>
            <p:nvSpPr>
              <p:cNvPr id="260" name="object 15">
                <a:extLst>
                  <a:ext uri="{FF2B5EF4-FFF2-40B4-BE49-F238E27FC236}">
                    <a16:creationId xmlns:a16="http://schemas.microsoft.com/office/drawing/2014/main" id="{E4C73127-96A9-F713-D7AB-2DC9E1057F60}"/>
                  </a:ext>
                </a:extLst>
              </p:cNvPr>
              <p:cNvSpPr/>
              <p:nvPr/>
            </p:nvSpPr>
            <p:spPr>
              <a:xfrm>
                <a:off x="8086758" y="7398220"/>
                <a:ext cx="90805" cy="86360"/>
              </a:xfrm>
              <a:custGeom>
                <a:avLst/>
                <a:gdLst/>
                <a:ahLst/>
                <a:cxnLst/>
                <a:rect l="l" t="t" r="r" b="b"/>
                <a:pathLst>
                  <a:path w="90804" h="86359">
                    <a:moveTo>
                      <a:pt x="90689" y="42922"/>
                    </a:moveTo>
                    <a:lnTo>
                      <a:pt x="87124" y="59628"/>
                    </a:lnTo>
                    <a:lnTo>
                      <a:pt x="77403" y="73274"/>
                    </a:lnTo>
                    <a:lnTo>
                      <a:pt x="62990" y="82477"/>
                    </a:lnTo>
                    <a:lnTo>
                      <a:pt x="45344" y="85852"/>
                    </a:lnTo>
                    <a:lnTo>
                      <a:pt x="27699" y="82477"/>
                    </a:lnTo>
                    <a:lnTo>
                      <a:pt x="13285" y="73274"/>
                    </a:lnTo>
                    <a:lnTo>
                      <a:pt x="3564" y="59628"/>
                    </a:lnTo>
                    <a:lnTo>
                      <a:pt x="0" y="42922"/>
                    </a:lnTo>
                    <a:lnTo>
                      <a:pt x="3564" y="26211"/>
                    </a:lnTo>
                    <a:lnTo>
                      <a:pt x="13285" y="12568"/>
                    </a:lnTo>
                    <a:lnTo>
                      <a:pt x="27699" y="3371"/>
                    </a:lnTo>
                    <a:lnTo>
                      <a:pt x="45344" y="0"/>
                    </a:lnTo>
                    <a:lnTo>
                      <a:pt x="62990" y="3371"/>
                    </a:lnTo>
                    <a:lnTo>
                      <a:pt x="77403" y="12568"/>
                    </a:lnTo>
                    <a:lnTo>
                      <a:pt x="87124" y="26211"/>
                    </a:lnTo>
                    <a:lnTo>
                      <a:pt x="90689" y="42922"/>
                    </a:lnTo>
                    <a:close/>
                  </a:path>
                </a:pathLst>
              </a:custGeom>
              <a:ln w="3175">
                <a:solidFill>
                  <a:srgbClr val="B0059E"/>
                </a:solidFill>
              </a:ln>
            </p:spPr>
            <p:txBody>
              <a:bodyPr wrap="square" lIns="0" tIns="0" rIns="0" bIns="0" rtlCol="0"/>
              <a:lstStyle/>
              <a:p>
                <a:endParaRPr/>
              </a:p>
            </p:txBody>
          </p:sp>
          <p:sp>
            <p:nvSpPr>
              <p:cNvPr id="261" name="object 16">
                <a:extLst>
                  <a:ext uri="{FF2B5EF4-FFF2-40B4-BE49-F238E27FC236}">
                    <a16:creationId xmlns:a16="http://schemas.microsoft.com/office/drawing/2014/main" id="{0970A707-8B01-3441-FA20-B4742EC3BA54}"/>
                  </a:ext>
                </a:extLst>
              </p:cNvPr>
              <p:cNvSpPr/>
              <p:nvPr/>
            </p:nvSpPr>
            <p:spPr>
              <a:xfrm>
                <a:off x="8475973" y="7290900"/>
                <a:ext cx="90805" cy="86360"/>
              </a:xfrm>
              <a:custGeom>
                <a:avLst/>
                <a:gdLst/>
                <a:ahLst/>
                <a:cxnLst/>
                <a:rect l="l" t="t" r="r" b="b"/>
                <a:pathLst>
                  <a:path w="90804" h="86359">
                    <a:moveTo>
                      <a:pt x="45344" y="0"/>
                    </a:moveTo>
                    <a:lnTo>
                      <a:pt x="27699" y="3372"/>
                    </a:lnTo>
                    <a:lnTo>
                      <a:pt x="13285" y="12572"/>
                    </a:lnTo>
                    <a:lnTo>
                      <a:pt x="3564" y="26217"/>
                    </a:lnTo>
                    <a:lnTo>
                      <a:pt x="0" y="42929"/>
                    </a:lnTo>
                    <a:lnTo>
                      <a:pt x="3564" y="59635"/>
                    </a:lnTo>
                    <a:lnTo>
                      <a:pt x="13285" y="73281"/>
                    </a:lnTo>
                    <a:lnTo>
                      <a:pt x="27699" y="82484"/>
                    </a:lnTo>
                    <a:lnTo>
                      <a:pt x="45344" y="85859"/>
                    </a:lnTo>
                    <a:lnTo>
                      <a:pt x="62990" y="82484"/>
                    </a:lnTo>
                    <a:lnTo>
                      <a:pt x="77403" y="73281"/>
                    </a:lnTo>
                    <a:lnTo>
                      <a:pt x="87124" y="59635"/>
                    </a:lnTo>
                    <a:lnTo>
                      <a:pt x="90689" y="42929"/>
                    </a:lnTo>
                    <a:lnTo>
                      <a:pt x="87124" y="26217"/>
                    </a:lnTo>
                    <a:lnTo>
                      <a:pt x="77403" y="12572"/>
                    </a:lnTo>
                    <a:lnTo>
                      <a:pt x="62990" y="3372"/>
                    </a:lnTo>
                    <a:lnTo>
                      <a:pt x="45344" y="0"/>
                    </a:lnTo>
                    <a:close/>
                  </a:path>
                </a:pathLst>
              </a:custGeom>
              <a:solidFill>
                <a:srgbClr val="B0059E"/>
              </a:solidFill>
            </p:spPr>
            <p:txBody>
              <a:bodyPr wrap="square" lIns="0" tIns="0" rIns="0" bIns="0" rtlCol="0"/>
              <a:lstStyle/>
              <a:p>
                <a:endParaRPr/>
              </a:p>
            </p:txBody>
          </p:sp>
          <p:sp>
            <p:nvSpPr>
              <p:cNvPr id="262" name="object 17">
                <a:extLst>
                  <a:ext uri="{FF2B5EF4-FFF2-40B4-BE49-F238E27FC236}">
                    <a16:creationId xmlns:a16="http://schemas.microsoft.com/office/drawing/2014/main" id="{DBA872FD-8890-746C-639C-E71B4E855E88}"/>
                  </a:ext>
                </a:extLst>
              </p:cNvPr>
              <p:cNvSpPr/>
              <p:nvPr/>
            </p:nvSpPr>
            <p:spPr>
              <a:xfrm>
                <a:off x="8475973" y="7290900"/>
                <a:ext cx="90805" cy="86360"/>
              </a:xfrm>
              <a:custGeom>
                <a:avLst/>
                <a:gdLst/>
                <a:ahLst/>
                <a:cxnLst/>
                <a:rect l="l" t="t" r="r" b="b"/>
                <a:pathLst>
                  <a:path w="90804" h="86359">
                    <a:moveTo>
                      <a:pt x="90689" y="42929"/>
                    </a:moveTo>
                    <a:lnTo>
                      <a:pt x="87124" y="59635"/>
                    </a:lnTo>
                    <a:lnTo>
                      <a:pt x="77403" y="73281"/>
                    </a:lnTo>
                    <a:lnTo>
                      <a:pt x="62990" y="82484"/>
                    </a:lnTo>
                    <a:lnTo>
                      <a:pt x="45344" y="85859"/>
                    </a:lnTo>
                    <a:lnTo>
                      <a:pt x="27699" y="82484"/>
                    </a:lnTo>
                    <a:lnTo>
                      <a:pt x="13285" y="73281"/>
                    </a:lnTo>
                    <a:lnTo>
                      <a:pt x="3564" y="59635"/>
                    </a:lnTo>
                    <a:lnTo>
                      <a:pt x="0" y="42929"/>
                    </a:lnTo>
                    <a:lnTo>
                      <a:pt x="3564" y="26217"/>
                    </a:lnTo>
                    <a:lnTo>
                      <a:pt x="13285" y="12572"/>
                    </a:lnTo>
                    <a:lnTo>
                      <a:pt x="27699" y="3372"/>
                    </a:lnTo>
                    <a:lnTo>
                      <a:pt x="45344" y="0"/>
                    </a:lnTo>
                    <a:lnTo>
                      <a:pt x="62990" y="3372"/>
                    </a:lnTo>
                    <a:lnTo>
                      <a:pt x="77403" y="12572"/>
                    </a:lnTo>
                    <a:lnTo>
                      <a:pt x="87124" y="26217"/>
                    </a:lnTo>
                    <a:lnTo>
                      <a:pt x="90689" y="42929"/>
                    </a:lnTo>
                    <a:close/>
                  </a:path>
                </a:pathLst>
              </a:custGeom>
              <a:ln w="3175">
                <a:solidFill>
                  <a:srgbClr val="B0059E"/>
                </a:solidFill>
              </a:ln>
            </p:spPr>
            <p:txBody>
              <a:bodyPr wrap="square" lIns="0" tIns="0" rIns="0" bIns="0" rtlCol="0"/>
              <a:lstStyle/>
              <a:p>
                <a:endParaRPr/>
              </a:p>
            </p:txBody>
          </p:sp>
          <p:sp>
            <p:nvSpPr>
              <p:cNvPr id="263" name="object 18">
                <a:extLst>
                  <a:ext uri="{FF2B5EF4-FFF2-40B4-BE49-F238E27FC236}">
                    <a16:creationId xmlns:a16="http://schemas.microsoft.com/office/drawing/2014/main" id="{F2248A30-9866-2ABA-8403-8A07A078207E}"/>
                  </a:ext>
                </a:extLst>
              </p:cNvPr>
              <p:cNvSpPr/>
              <p:nvPr/>
            </p:nvSpPr>
            <p:spPr>
              <a:xfrm>
                <a:off x="8867075" y="7187162"/>
                <a:ext cx="90805" cy="86360"/>
              </a:xfrm>
              <a:custGeom>
                <a:avLst/>
                <a:gdLst/>
                <a:ahLst/>
                <a:cxnLst/>
                <a:rect l="l" t="t" r="r" b="b"/>
                <a:pathLst>
                  <a:path w="90804" h="86359">
                    <a:moveTo>
                      <a:pt x="45344" y="0"/>
                    </a:moveTo>
                    <a:lnTo>
                      <a:pt x="27699" y="3372"/>
                    </a:lnTo>
                    <a:lnTo>
                      <a:pt x="13285" y="12572"/>
                    </a:lnTo>
                    <a:lnTo>
                      <a:pt x="3564" y="26217"/>
                    </a:lnTo>
                    <a:lnTo>
                      <a:pt x="0" y="42929"/>
                    </a:lnTo>
                    <a:lnTo>
                      <a:pt x="3564" y="59635"/>
                    </a:lnTo>
                    <a:lnTo>
                      <a:pt x="13285" y="73281"/>
                    </a:lnTo>
                    <a:lnTo>
                      <a:pt x="27699" y="82484"/>
                    </a:lnTo>
                    <a:lnTo>
                      <a:pt x="45344" y="85859"/>
                    </a:lnTo>
                    <a:lnTo>
                      <a:pt x="62990" y="82484"/>
                    </a:lnTo>
                    <a:lnTo>
                      <a:pt x="77403" y="73281"/>
                    </a:lnTo>
                    <a:lnTo>
                      <a:pt x="87124" y="59635"/>
                    </a:lnTo>
                    <a:lnTo>
                      <a:pt x="90689" y="42929"/>
                    </a:lnTo>
                    <a:lnTo>
                      <a:pt x="87124" y="26217"/>
                    </a:lnTo>
                    <a:lnTo>
                      <a:pt x="77403" y="12572"/>
                    </a:lnTo>
                    <a:lnTo>
                      <a:pt x="62990" y="3372"/>
                    </a:lnTo>
                    <a:lnTo>
                      <a:pt x="45344" y="0"/>
                    </a:lnTo>
                    <a:close/>
                  </a:path>
                </a:pathLst>
              </a:custGeom>
              <a:solidFill>
                <a:srgbClr val="B0059E"/>
              </a:solidFill>
            </p:spPr>
            <p:txBody>
              <a:bodyPr wrap="square" lIns="0" tIns="0" rIns="0" bIns="0" rtlCol="0"/>
              <a:lstStyle/>
              <a:p>
                <a:endParaRPr/>
              </a:p>
            </p:txBody>
          </p:sp>
          <p:sp>
            <p:nvSpPr>
              <p:cNvPr id="264" name="object 19">
                <a:extLst>
                  <a:ext uri="{FF2B5EF4-FFF2-40B4-BE49-F238E27FC236}">
                    <a16:creationId xmlns:a16="http://schemas.microsoft.com/office/drawing/2014/main" id="{3FC10550-FCDE-BB76-147A-89A98101109F}"/>
                  </a:ext>
                </a:extLst>
              </p:cNvPr>
              <p:cNvSpPr/>
              <p:nvPr/>
            </p:nvSpPr>
            <p:spPr>
              <a:xfrm>
                <a:off x="8867075" y="7187162"/>
                <a:ext cx="90805" cy="86360"/>
              </a:xfrm>
              <a:custGeom>
                <a:avLst/>
                <a:gdLst/>
                <a:ahLst/>
                <a:cxnLst/>
                <a:rect l="l" t="t" r="r" b="b"/>
                <a:pathLst>
                  <a:path w="90804" h="86359">
                    <a:moveTo>
                      <a:pt x="90689" y="42929"/>
                    </a:moveTo>
                    <a:lnTo>
                      <a:pt x="87124" y="59635"/>
                    </a:lnTo>
                    <a:lnTo>
                      <a:pt x="77403" y="73281"/>
                    </a:lnTo>
                    <a:lnTo>
                      <a:pt x="62990" y="82484"/>
                    </a:lnTo>
                    <a:lnTo>
                      <a:pt x="45344" y="85859"/>
                    </a:lnTo>
                    <a:lnTo>
                      <a:pt x="27699" y="82484"/>
                    </a:lnTo>
                    <a:lnTo>
                      <a:pt x="13285" y="73281"/>
                    </a:lnTo>
                    <a:lnTo>
                      <a:pt x="3564" y="59635"/>
                    </a:lnTo>
                    <a:lnTo>
                      <a:pt x="0" y="42929"/>
                    </a:lnTo>
                    <a:lnTo>
                      <a:pt x="3564" y="26217"/>
                    </a:lnTo>
                    <a:lnTo>
                      <a:pt x="13285" y="12572"/>
                    </a:lnTo>
                    <a:lnTo>
                      <a:pt x="27699" y="3372"/>
                    </a:lnTo>
                    <a:lnTo>
                      <a:pt x="45344" y="0"/>
                    </a:lnTo>
                    <a:lnTo>
                      <a:pt x="62990" y="3372"/>
                    </a:lnTo>
                    <a:lnTo>
                      <a:pt x="77403" y="12572"/>
                    </a:lnTo>
                    <a:lnTo>
                      <a:pt x="87124" y="26217"/>
                    </a:lnTo>
                    <a:lnTo>
                      <a:pt x="90689" y="42929"/>
                    </a:lnTo>
                    <a:close/>
                  </a:path>
                </a:pathLst>
              </a:custGeom>
              <a:ln w="3175">
                <a:solidFill>
                  <a:srgbClr val="B0059E"/>
                </a:solidFill>
              </a:ln>
            </p:spPr>
            <p:txBody>
              <a:bodyPr wrap="square" lIns="0" tIns="0" rIns="0" bIns="0" rtlCol="0"/>
              <a:lstStyle/>
              <a:p>
                <a:endParaRPr/>
              </a:p>
            </p:txBody>
          </p:sp>
          <p:sp>
            <p:nvSpPr>
              <p:cNvPr id="265" name="object 20">
                <a:extLst>
                  <a:ext uri="{FF2B5EF4-FFF2-40B4-BE49-F238E27FC236}">
                    <a16:creationId xmlns:a16="http://schemas.microsoft.com/office/drawing/2014/main" id="{48BC7A6D-B196-DD2F-A805-F2C0961405CC}"/>
                  </a:ext>
                </a:extLst>
              </p:cNvPr>
              <p:cNvSpPr/>
              <p:nvPr/>
            </p:nvSpPr>
            <p:spPr>
              <a:xfrm>
                <a:off x="9256292" y="7147822"/>
                <a:ext cx="90805" cy="86360"/>
              </a:xfrm>
              <a:custGeom>
                <a:avLst/>
                <a:gdLst/>
                <a:ahLst/>
                <a:cxnLst/>
                <a:rect l="l" t="t" r="r" b="b"/>
                <a:pathLst>
                  <a:path w="90804" h="86359">
                    <a:moveTo>
                      <a:pt x="45344" y="0"/>
                    </a:moveTo>
                    <a:lnTo>
                      <a:pt x="27696" y="3371"/>
                    </a:lnTo>
                    <a:lnTo>
                      <a:pt x="13282" y="12568"/>
                    </a:lnTo>
                    <a:lnTo>
                      <a:pt x="3563" y="26211"/>
                    </a:lnTo>
                    <a:lnTo>
                      <a:pt x="0" y="42922"/>
                    </a:lnTo>
                    <a:lnTo>
                      <a:pt x="3563" y="59627"/>
                    </a:lnTo>
                    <a:lnTo>
                      <a:pt x="13282" y="73270"/>
                    </a:lnTo>
                    <a:lnTo>
                      <a:pt x="27696" y="82470"/>
                    </a:lnTo>
                    <a:lnTo>
                      <a:pt x="45344" y="85844"/>
                    </a:lnTo>
                    <a:lnTo>
                      <a:pt x="62990" y="82470"/>
                    </a:lnTo>
                    <a:lnTo>
                      <a:pt x="77403" y="73270"/>
                    </a:lnTo>
                    <a:lnTo>
                      <a:pt x="87124" y="59627"/>
                    </a:lnTo>
                    <a:lnTo>
                      <a:pt x="90689" y="42922"/>
                    </a:lnTo>
                    <a:lnTo>
                      <a:pt x="87124" y="26211"/>
                    </a:lnTo>
                    <a:lnTo>
                      <a:pt x="77403" y="12568"/>
                    </a:lnTo>
                    <a:lnTo>
                      <a:pt x="62990" y="3371"/>
                    </a:lnTo>
                    <a:lnTo>
                      <a:pt x="45344" y="0"/>
                    </a:lnTo>
                    <a:close/>
                  </a:path>
                </a:pathLst>
              </a:custGeom>
              <a:solidFill>
                <a:srgbClr val="B0059E"/>
              </a:solidFill>
            </p:spPr>
            <p:txBody>
              <a:bodyPr wrap="square" lIns="0" tIns="0" rIns="0" bIns="0" rtlCol="0"/>
              <a:lstStyle/>
              <a:p>
                <a:endParaRPr/>
              </a:p>
            </p:txBody>
          </p:sp>
          <p:sp>
            <p:nvSpPr>
              <p:cNvPr id="266" name="object 21">
                <a:extLst>
                  <a:ext uri="{FF2B5EF4-FFF2-40B4-BE49-F238E27FC236}">
                    <a16:creationId xmlns:a16="http://schemas.microsoft.com/office/drawing/2014/main" id="{F3A7C047-1AF2-9990-C830-F9912B617B28}"/>
                  </a:ext>
                </a:extLst>
              </p:cNvPr>
              <p:cNvSpPr/>
              <p:nvPr/>
            </p:nvSpPr>
            <p:spPr>
              <a:xfrm>
                <a:off x="9256292" y="7147822"/>
                <a:ext cx="90805" cy="86360"/>
              </a:xfrm>
              <a:custGeom>
                <a:avLst/>
                <a:gdLst/>
                <a:ahLst/>
                <a:cxnLst/>
                <a:rect l="l" t="t" r="r" b="b"/>
                <a:pathLst>
                  <a:path w="90804" h="86359">
                    <a:moveTo>
                      <a:pt x="90689" y="42922"/>
                    </a:moveTo>
                    <a:lnTo>
                      <a:pt x="87124" y="59627"/>
                    </a:lnTo>
                    <a:lnTo>
                      <a:pt x="77403" y="73270"/>
                    </a:lnTo>
                    <a:lnTo>
                      <a:pt x="62990" y="82470"/>
                    </a:lnTo>
                    <a:lnTo>
                      <a:pt x="45344" y="85844"/>
                    </a:lnTo>
                    <a:lnTo>
                      <a:pt x="27696" y="82470"/>
                    </a:lnTo>
                    <a:lnTo>
                      <a:pt x="13282" y="73270"/>
                    </a:lnTo>
                    <a:lnTo>
                      <a:pt x="3563" y="59627"/>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B0059E"/>
                </a:solidFill>
              </a:ln>
            </p:spPr>
            <p:txBody>
              <a:bodyPr wrap="square" lIns="0" tIns="0" rIns="0" bIns="0" rtlCol="0"/>
              <a:lstStyle/>
              <a:p>
                <a:endParaRPr/>
              </a:p>
            </p:txBody>
          </p:sp>
          <p:sp>
            <p:nvSpPr>
              <p:cNvPr id="267" name="object 22">
                <a:extLst>
                  <a:ext uri="{FF2B5EF4-FFF2-40B4-BE49-F238E27FC236}">
                    <a16:creationId xmlns:a16="http://schemas.microsoft.com/office/drawing/2014/main" id="{EE1342CF-860B-6730-C9B6-022E4DBDED53}"/>
                  </a:ext>
                </a:extLst>
              </p:cNvPr>
              <p:cNvSpPr/>
              <p:nvPr/>
            </p:nvSpPr>
            <p:spPr>
              <a:xfrm>
                <a:off x="9645506" y="7054815"/>
                <a:ext cx="90805" cy="86360"/>
              </a:xfrm>
              <a:custGeom>
                <a:avLst/>
                <a:gdLst/>
                <a:ahLst/>
                <a:cxnLst/>
                <a:rect l="l" t="t" r="r" b="b"/>
                <a:pathLst>
                  <a:path w="90804" h="86359">
                    <a:moveTo>
                      <a:pt x="45344" y="0"/>
                    </a:moveTo>
                    <a:lnTo>
                      <a:pt x="27696" y="3371"/>
                    </a:lnTo>
                    <a:lnTo>
                      <a:pt x="13282" y="12568"/>
                    </a:lnTo>
                    <a:lnTo>
                      <a:pt x="3563" y="26211"/>
                    </a:lnTo>
                    <a:lnTo>
                      <a:pt x="0" y="42922"/>
                    </a:lnTo>
                    <a:lnTo>
                      <a:pt x="3563" y="59627"/>
                    </a:lnTo>
                    <a:lnTo>
                      <a:pt x="13282" y="73270"/>
                    </a:lnTo>
                    <a:lnTo>
                      <a:pt x="27696" y="82470"/>
                    </a:lnTo>
                    <a:lnTo>
                      <a:pt x="45344" y="85844"/>
                    </a:lnTo>
                    <a:lnTo>
                      <a:pt x="62990" y="82470"/>
                    </a:lnTo>
                    <a:lnTo>
                      <a:pt x="77403" y="73270"/>
                    </a:lnTo>
                    <a:lnTo>
                      <a:pt x="87124" y="59627"/>
                    </a:lnTo>
                    <a:lnTo>
                      <a:pt x="90689" y="42922"/>
                    </a:lnTo>
                    <a:lnTo>
                      <a:pt x="87124" y="26211"/>
                    </a:lnTo>
                    <a:lnTo>
                      <a:pt x="77403" y="12568"/>
                    </a:lnTo>
                    <a:lnTo>
                      <a:pt x="62990" y="3371"/>
                    </a:lnTo>
                    <a:lnTo>
                      <a:pt x="45344" y="0"/>
                    </a:lnTo>
                    <a:close/>
                  </a:path>
                </a:pathLst>
              </a:custGeom>
              <a:solidFill>
                <a:srgbClr val="B0059E"/>
              </a:solidFill>
            </p:spPr>
            <p:txBody>
              <a:bodyPr wrap="square" lIns="0" tIns="0" rIns="0" bIns="0" rtlCol="0"/>
              <a:lstStyle/>
              <a:p>
                <a:endParaRPr/>
              </a:p>
            </p:txBody>
          </p:sp>
          <p:sp>
            <p:nvSpPr>
              <p:cNvPr id="268" name="object 23">
                <a:extLst>
                  <a:ext uri="{FF2B5EF4-FFF2-40B4-BE49-F238E27FC236}">
                    <a16:creationId xmlns:a16="http://schemas.microsoft.com/office/drawing/2014/main" id="{EDD43D69-5201-E429-1055-9B888525DDAA}"/>
                  </a:ext>
                </a:extLst>
              </p:cNvPr>
              <p:cNvSpPr/>
              <p:nvPr/>
            </p:nvSpPr>
            <p:spPr>
              <a:xfrm>
                <a:off x="9645506" y="7054815"/>
                <a:ext cx="90805" cy="86360"/>
              </a:xfrm>
              <a:custGeom>
                <a:avLst/>
                <a:gdLst/>
                <a:ahLst/>
                <a:cxnLst/>
                <a:rect l="l" t="t" r="r" b="b"/>
                <a:pathLst>
                  <a:path w="90804" h="86359">
                    <a:moveTo>
                      <a:pt x="90689" y="42922"/>
                    </a:moveTo>
                    <a:lnTo>
                      <a:pt x="87124" y="59627"/>
                    </a:lnTo>
                    <a:lnTo>
                      <a:pt x="77403" y="73270"/>
                    </a:lnTo>
                    <a:lnTo>
                      <a:pt x="62990" y="82470"/>
                    </a:lnTo>
                    <a:lnTo>
                      <a:pt x="45344" y="85844"/>
                    </a:lnTo>
                    <a:lnTo>
                      <a:pt x="27696" y="82470"/>
                    </a:lnTo>
                    <a:lnTo>
                      <a:pt x="13282" y="73270"/>
                    </a:lnTo>
                    <a:lnTo>
                      <a:pt x="3563" y="59627"/>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B0059E"/>
                </a:solidFill>
              </a:ln>
            </p:spPr>
            <p:txBody>
              <a:bodyPr wrap="square" lIns="0" tIns="0" rIns="0" bIns="0" rtlCol="0"/>
              <a:lstStyle/>
              <a:p>
                <a:endParaRPr/>
              </a:p>
            </p:txBody>
          </p:sp>
          <p:sp>
            <p:nvSpPr>
              <p:cNvPr id="269" name="object 24">
                <a:extLst>
                  <a:ext uri="{FF2B5EF4-FFF2-40B4-BE49-F238E27FC236}">
                    <a16:creationId xmlns:a16="http://schemas.microsoft.com/office/drawing/2014/main" id="{AFC070B9-8389-D5D0-4E4E-23A71DDE1964}"/>
                  </a:ext>
                </a:extLst>
              </p:cNvPr>
              <p:cNvSpPr/>
              <p:nvPr/>
            </p:nvSpPr>
            <p:spPr>
              <a:xfrm>
                <a:off x="10034719" y="6976120"/>
                <a:ext cx="90805" cy="86360"/>
              </a:xfrm>
              <a:custGeom>
                <a:avLst/>
                <a:gdLst/>
                <a:ahLst/>
                <a:cxnLst/>
                <a:rect l="l" t="t" r="r" b="b"/>
                <a:pathLst>
                  <a:path w="90804" h="86359">
                    <a:moveTo>
                      <a:pt x="45344" y="0"/>
                    </a:moveTo>
                    <a:lnTo>
                      <a:pt x="27699" y="3371"/>
                    </a:lnTo>
                    <a:lnTo>
                      <a:pt x="13285" y="12568"/>
                    </a:lnTo>
                    <a:lnTo>
                      <a:pt x="3564" y="26211"/>
                    </a:lnTo>
                    <a:lnTo>
                      <a:pt x="0" y="42922"/>
                    </a:lnTo>
                    <a:lnTo>
                      <a:pt x="3564" y="59627"/>
                    </a:lnTo>
                    <a:lnTo>
                      <a:pt x="13285" y="73270"/>
                    </a:lnTo>
                    <a:lnTo>
                      <a:pt x="27699" y="82470"/>
                    </a:lnTo>
                    <a:lnTo>
                      <a:pt x="45344" y="85844"/>
                    </a:lnTo>
                    <a:lnTo>
                      <a:pt x="62990" y="82470"/>
                    </a:lnTo>
                    <a:lnTo>
                      <a:pt x="77403" y="73270"/>
                    </a:lnTo>
                    <a:lnTo>
                      <a:pt x="87124" y="59627"/>
                    </a:lnTo>
                    <a:lnTo>
                      <a:pt x="90689" y="42922"/>
                    </a:lnTo>
                    <a:lnTo>
                      <a:pt x="87124" y="26211"/>
                    </a:lnTo>
                    <a:lnTo>
                      <a:pt x="77403" y="12568"/>
                    </a:lnTo>
                    <a:lnTo>
                      <a:pt x="62990" y="3371"/>
                    </a:lnTo>
                    <a:lnTo>
                      <a:pt x="45344" y="0"/>
                    </a:lnTo>
                    <a:close/>
                  </a:path>
                </a:pathLst>
              </a:custGeom>
              <a:solidFill>
                <a:srgbClr val="B0059E"/>
              </a:solidFill>
            </p:spPr>
            <p:txBody>
              <a:bodyPr wrap="square" lIns="0" tIns="0" rIns="0" bIns="0" rtlCol="0"/>
              <a:lstStyle/>
              <a:p>
                <a:endParaRPr/>
              </a:p>
            </p:txBody>
          </p:sp>
          <p:sp>
            <p:nvSpPr>
              <p:cNvPr id="270" name="object 25">
                <a:extLst>
                  <a:ext uri="{FF2B5EF4-FFF2-40B4-BE49-F238E27FC236}">
                    <a16:creationId xmlns:a16="http://schemas.microsoft.com/office/drawing/2014/main" id="{8E3088E7-7902-92F4-0E09-2A45C64577F3}"/>
                  </a:ext>
                </a:extLst>
              </p:cNvPr>
              <p:cNvSpPr/>
              <p:nvPr/>
            </p:nvSpPr>
            <p:spPr>
              <a:xfrm>
                <a:off x="10034719" y="6976120"/>
                <a:ext cx="90805" cy="86360"/>
              </a:xfrm>
              <a:custGeom>
                <a:avLst/>
                <a:gdLst/>
                <a:ahLst/>
                <a:cxnLst/>
                <a:rect l="l" t="t" r="r" b="b"/>
                <a:pathLst>
                  <a:path w="90804" h="86359">
                    <a:moveTo>
                      <a:pt x="90689" y="42922"/>
                    </a:moveTo>
                    <a:lnTo>
                      <a:pt x="87124" y="59627"/>
                    </a:lnTo>
                    <a:lnTo>
                      <a:pt x="77403" y="73270"/>
                    </a:lnTo>
                    <a:lnTo>
                      <a:pt x="62990" y="82470"/>
                    </a:lnTo>
                    <a:lnTo>
                      <a:pt x="45344" y="85844"/>
                    </a:lnTo>
                    <a:lnTo>
                      <a:pt x="27699" y="82470"/>
                    </a:lnTo>
                    <a:lnTo>
                      <a:pt x="13285" y="73270"/>
                    </a:lnTo>
                    <a:lnTo>
                      <a:pt x="3564" y="59627"/>
                    </a:lnTo>
                    <a:lnTo>
                      <a:pt x="0" y="42922"/>
                    </a:lnTo>
                    <a:lnTo>
                      <a:pt x="3564" y="26211"/>
                    </a:lnTo>
                    <a:lnTo>
                      <a:pt x="13285" y="12568"/>
                    </a:lnTo>
                    <a:lnTo>
                      <a:pt x="27699" y="3371"/>
                    </a:lnTo>
                    <a:lnTo>
                      <a:pt x="45344" y="0"/>
                    </a:lnTo>
                    <a:lnTo>
                      <a:pt x="62990" y="3371"/>
                    </a:lnTo>
                    <a:lnTo>
                      <a:pt x="77403" y="12568"/>
                    </a:lnTo>
                    <a:lnTo>
                      <a:pt x="87124" y="26211"/>
                    </a:lnTo>
                    <a:lnTo>
                      <a:pt x="90689" y="42922"/>
                    </a:lnTo>
                    <a:close/>
                  </a:path>
                </a:pathLst>
              </a:custGeom>
              <a:ln w="3175">
                <a:solidFill>
                  <a:srgbClr val="B0059E"/>
                </a:solidFill>
              </a:ln>
            </p:spPr>
            <p:txBody>
              <a:bodyPr wrap="square" lIns="0" tIns="0" rIns="0" bIns="0" rtlCol="0"/>
              <a:lstStyle/>
              <a:p>
                <a:endParaRPr/>
              </a:p>
            </p:txBody>
          </p:sp>
          <p:sp>
            <p:nvSpPr>
              <p:cNvPr id="271" name="object 26">
                <a:extLst>
                  <a:ext uri="{FF2B5EF4-FFF2-40B4-BE49-F238E27FC236}">
                    <a16:creationId xmlns:a16="http://schemas.microsoft.com/office/drawing/2014/main" id="{1891BFFA-A047-8F03-E580-7532B3C9DEE8}"/>
                  </a:ext>
                </a:extLst>
              </p:cNvPr>
              <p:cNvSpPr/>
              <p:nvPr/>
            </p:nvSpPr>
            <p:spPr>
              <a:xfrm>
                <a:off x="10425825" y="6904575"/>
                <a:ext cx="90805" cy="86360"/>
              </a:xfrm>
              <a:custGeom>
                <a:avLst/>
                <a:gdLst/>
                <a:ahLst/>
                <a:cxnLst/>
                <a:rect l="l" t="t" r="r" b="b"/>
                <a:pathLst>
                  <a:path w="90804" h="86359">
                    <a:moveTo>
                      <a:pt x="45344" y="0"/>
                    </a:moveTo>
                    <a:lnTo>
                      <a:pt x="27696" y="3371"/>
                    </a:lnTo>
                    <a:lnTo>
                      <a:pt x="13282" y="12568"/>
                    </a:lnTo>
                    <a:lnTo>
                      <a:pt x="3563" y="26211"/>
                    </a:lnTo>
                    <a:lnTo>
                      <a:pt x="0" y="42922"/>
                    </a:lnTo>
                    <a:lnTo>
                      <a:pt x="3563" y="59628"/>
                    </a:lnTo>
                    <a:lnTo>
                      <a:pt x="13282" y="73274"/>
                    </a:lnTo>
                    <a:lnTo>
                      <a:pt x="27696" y="82477"/>
                    </a:lnTo>
                    <a:lnTo>
                      <a:pt x="45344" y="85852"/>
                    </a:lnTo>
                    <a:lnTo>
                      <a:pt x="62990" y="82477"/>
                    </a:lnTo>
                    <a:lnTo>
                      <a:pt x="77403" y="73274"/>
                    </a:lnTo>
                    <a:lnTo>
                      <a:pt x="87124" y="59628"/>
                    </a:lnTo>
                    <a:lnTo>
                      <a:pt x="90689" y="42922"/>
                    </a:lnTo>
                    <a:lnTo>
                      <a:pt x="87124" y="26211"/>
                    </a:lnTo>
                    <a:lnTo>
                      <a:pt x="77403" y="12568"/>
                    </a:lnTo>
                    <a:lnTo>
                      <a:pt x="62990" y="3371"/>
                    </a:lnTo>
                    <a:lnTo>
                      <a:pt x="45344" y="0"/>
                    </a:lnTo>
                    <a:close/>
                  </a:path>
                </a:pathLst>
              </a:custGeom>
              <a:solidFill>
                <a:srgbClr val="B0059E"/>
              </a:solidFill>
            </p:spPr>
            <p:txBody>
              <a:bodyPr wrap="square" lIns="0" tIns="0" rIns="0" bIns="0" rtlCol="0"/>
              <a:lstStyle/>
              <a:p>
                <a:endParaRPr/>
              </a:p>
            </p:txBody>
          </p:sp>
          <p:sp>
            <p:nvSpPr>
              <p:cNvPr id="272" name="object 27">
                <a:extLst>
                  <a:ext uri="{FF2B5EF4-FFF2-40B4-BE49-F238E27FC236}">
                    <a16:creationId xmlns:a16="http://schemas.microsoft.com/office/drawing/2014/main" id="{05449461-FE86-E193-A490-994884CD3870}"/>
                  </a:ext>
                </a:extLst>
              </p:cNvPr>
              <p:cNvSpPr/>
              <p:nvPr/>
            </p:nvSpPr>
            <p:spPr>
              <a:xfrm>
                <a:off x="10425825" y="6904575"/>
                <a:ext cx="90805" cy="86360"/>
              </a:xfrm>
              <a:custGeom>
                <a:avLst/>
                <a:gdLst/>
                <a:ahLst/>
                <a:cxnLst/>
                <a:rect l="l" t="t" r="r" b="b"/>
                <a:pathLst>
                  <a:path w="90804" h="86359">
                    <a:moveTo>
                      <a:pt x="90689" y="42922"/>
                    </a:moveTo>
                    <a:lnTo>
                      <a:pt x="87124" y="59628"/>
                    </a:lnTo>
                    <a:lnTo>
                      <a:pt x="77403" y="73274"/>
                    </a:lnTo>
                    <a:lnTo>
                      <a:pt x="62990" y="82477"/>
                    </a:lnTo>
                    <a:lnTo>
                      <a:pt x="45344" y="85852"/>
                    </a:lnTo>
                    <a:lnTo>
                      <a:pt x="27696" y="82477"/>
                    </a:lnTo>
                    <a:lnTo>
                      <a:pt x="13282" y="73274"/>
                    </a:lnTo>
                    <a:lnTo>
                      <a:pt x="3563" y="59628"/>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B0059E"/>
                </a:solidFill>
              </a:ln>
            </p:spPr>
            <p:txBody>
              <a:bodyPr wrap="square" lIns="0" tIns="0" rIns="0" bIns="0" rtlCol="0"/>
              <a:lstStyle/>
              <a:p>
                <a:endParaRPr/>
              </a:p>
            </p:txBody>
          </p:sp>
          <p:sp>
            <p:nvSpPr>
              <p:cNvPr id="273" name="object 28">
                <a:extLst>
                  <a:ext uri="{FF2B5EF4-FFF2-40B4-BE49-F238E27FC236}">
                    <a16:creationId xmlns:a16="http://schemas.microsoft.com/office/drawing/2014/main" id="{92B74017-522F-C79F-53A1-F9014CBF2F47}"/>
                  </a:ext>
                </a:extLst>
              </p:cNvPr>
              <p:cNvSpPr/>
              <p:nvPr/>
            </p:nvSpPr>
            <p:spPr>
              <a:xfrm>
                <a:off x="7353405" y="7442979"/>
                <a:ext cx="3119120" cy="127000"/>
              </a:xfrm>
              <a:custGeom>
                <a:avLst/>
                <a:gdLst/>
                <a:ahLst/>
                <a:cxnLst/>
                <a:rect l="l" t="t" r="r" b="b"/>
                <a:pathLst>
                  <a:path w="3119120" h="127000">
                    <a:moveTo>
                      <a:pt x="778698" y="96555"/>
                    </a:moveTo>
                    <a:lnTo>
                      <a:pt x="388338" y="96555"/>
                    </a:lnTo>
                    <a:lnTo>
                      <a:pt x="0" y="105480"/>
                    </a:lnTo>
                    <a:lnTo>
                      <a:pt x="537" y="126941"/>
                    </a:lnTo>
                    <a:lnTo>
                      <a:pt x="388353" y="118018"/>
                    </a:lnTo>
                    <a:lnTo>
                      <a:pt x="389285" y="118018"/>
                    </a:lnTo>
                    <a:lnTo>
                      <a:pt x="778698" y="96555"/>
                    </a:lnTo>
                    <a:close/>
                  </a:path>
                  <a:path w="3119120" h="127000">
                    <a:moveTo>
                      <a:pt x="1558901" y="96555"/>
                    </a:moveTo>
                    <a:lnTo>
                      <a:pt x="778698" y="96555"/>
                    </a:lnTo>
                    <a:lnTo>
                      <a:pt x="1167908" y="118018"/>
                    </a:lnTo>
                    <a:lnTo>
                      <a:pt x="1558901" y="96555"/>
                    </a:lnTo>
                    <a:close/>
                  </a:path>
                  <a:path w="3119120" h="127000">
                    <a:moveTo>
                      <a:pt x="779767" y="75117"/>
                    </a:moveTo>
                    <a:lnTo>
                      <a:pt x="777630" y="75117"/>
                    </a:lnTo>
                    <a:lnTo>
                      <a:pt x="388720" y="96555"/>
                    </a:lnTo>
                    <a:lnTo>
                      <a:pt x="1168640" y="96555"/>
                    </a:lnTo>
                    <a:lnTo>
                      <a:pt x="779767" y="75117"/>
                    </a:lnTo>
                    <a:close/>
                  </a:path>
                  <a:path w="3119120" h="127000">
                    <a:moveTo>
                      <a:pt x="2337282" y="21402"/>
                    </a:moveTo>
                    <a:lnTo>
                      <a:pt x="1947439" y="42907"/>
                    </a:lnTo>
                    <a:lnTo>
                      <a:pt x="1558068" y="75117"/>
                    </a:lnTo>
                    <a:lnTo>
                      <a:pt x="1167183" y="96555"/>
                    </a:lnTo>
                    <a:lnTo>
                      <a:pt x="1559205" y="96555"/>
                    </a:lnTo>
                    <a:lnTo>
                      <a:pt x="1948742" y="64331"/>
                    </a:lnTo>
                    <a:lnTo>
                      <a:pt x="2337269" y="42907"/>
                    </a:lnTo>
                    <a:lnTo>
                      <a:pt x="2857166" y="42907"/>
                    </a:lnTo>
                    <a:lnTo>
                      <a:pt x="2987355" y="32188"/>
                    </a:lnTo>
                    <a:lnTo>
                      <a:pt x="2728312" y="32188"/>
                    </a:lnTo>
                    <a:lnTo>
                      <a:pt x="2337282" y="21402"/>
                    </a:lnTo>
                    <a:close/>
                  </a:path>
                  <a:path w="3119120" h="127000">
                    <a:moveTo>
                      <a:pt x="2857166" y="42907"/>
                    </a:moveTo>
                    <a:lnTo>
                      <a:pt x="2338196" y="42907"/>
                    </a:lnTo>
                    <a:lnTo>
                      <a:pt x="2726978" y="53627"/>
                    </a:lnTo>
                    <a:lnTo>
                      <a:pt x="2857166" y="42907"/>
                    </a:lnTo>
                    <a:close/>
                  </a:path>
                  <a:path w="3119120" h="127000">
                    <a:moveTo>
                      <a:pt x="3116821" y="0"/>
                    </a:moveTo>
                    <a:lnTo>
                      <a:pt x="2725711" y="32188"/>
                    </a:lnTo>
                    <a:lnTo>
                      <a:pt x="2987355" y="32188"/>
                    </a:lnTo>
                    <a:lnTo>
                      <a:pt x="3118348" y="21402"/>
                    </a:lnTo>
                    <a:lnTo>
                      <a:pt x="3118708" y="21402"/>
                    </a:lnTo>
                    <a:lnTo>
                      <a:pt x="3116821" y="0"/>
                    </a:lnTo>
                    <a:close/>
                  </a:path>
                </a:pathLst>
              </a:custGeom>
              <a:solidFill>
                <a:srgbClr val="A69E96"/>
              </a:solidFill>
            </p:spPr>
            <p:txBody>
              <a:bodyPr wrap="square" lIns="0" tIns="0" rIns="0" bIns="0" rtlCol="0"/>
              <a:lstStyle/>
              <a:p>
                <a:endParaRPr/>
              </a:p>
            </p:txBody>
          </p:sp>
          <p:sp>
            <p:nvSpPr>
              <p:cNvPr id="274" name="object 29">
                <a:extLst>
                  <a:ext uri="{FF2B5EF4-FFF2-40B4-BE49-F238E27FC236}">
                    <a16:creationId xmlns:a16="http://schemas.microsoft.com/office/drawing/2014/main" id="{16008A67-2BB2-4666-E1A3-210F53532256}"/>
                  </a:ext>
                </a:extLst>
              </p:cNvPr>
              <p:cNvSpPr/>
              <p:nvPr/>
            </p:nvSpPr>
            <p:spPr>
              <a:xfrm>
                <a:off x="9256289" y="7389278"/>
                <a:ext cx="1260475" cy="159385"/>
              </a:xfrm>
              <a:custGeom>
                <a:avLst/>
                <a:gdLst/>
                <a:ahLst/>
                <a:cxnLst/>
                <a:rect l="l" t="t" r="r" b="b"/>
                <a:pathLst>
                  <a:path w="1260475" h="159384">
                    <a:moveTo>
                      <a:pt x="45344" y="159180"/>
                    </a:moveTo>
                    <a:lnTo>
                      <a:pt x="45344" y="107313"/>
                    </a:lnTo>
                  </a:path>
                  <a:path w="1260475" h="159384">
                    <a:moveTo>
                      <a:pt x="45344" y="107313"/>
                    </a:moveTo>
                    <a:lnTo>
                      <a:pt x="45344" y="57234"/>
                    </a:lnTo>
                  </a:path>
                  <a:path w="1260475" h="159384">
                    <a:moveTo>
                      <a:pt x="0" y="159180"/>
                    </a:moveTo>
                    <a:lnTo>
                      <a:pt x="90689" y="159180"/>
                    </a:lnTo>
                  </a:path>
                  <a:path w="1260475" h="159384">
                    <a:moveTo>
                      <a:pt x="0" y="57234"/>
                    </a:moveTo>
                    <a:lnTo>
                      <a:pt x="90689" y="57234"/>
                    </a:lnTo>
                  </a:path>
                  <a:path w="1260475" h="159384">
                    <a:moveTo>
                      <a:pt x="434561" y="143079"/>
                    </a:moveTo>
                    <a:lnTo>
                      <a:pt x="434561" y="85852"/>
                    </a:lnTo>
                  </a:path>
                  <a:path w="1260475" h="159384">
                    <a:moveTo>
                      <a:pt x="434561" y="85852"/>
                    </a:moveTo>
                    <a:lnTo>
                      <a:pt x="434561" y="26820"/>
                    </a:lnTo>
                  </a:path>
                  <a:path w="1260475" h="159384">
                    <a:moveTo>
                      <a:pt x="389217" y="143079"/>
                    </a:moveTo>
                    <a:lnTo>
                      <a:pt x="479906" y="143079"/>
                    </a:lnTo>
                  </a:path>
                  <a:path w="1260475" h="159384">
                    <a:moveTo>
                      <a:pt x="389217" y="26820"/>
                    </a:moveTo>
                    <a:lnTo>
                      <a:pt x="479906" y="26820"/>
                    </a:lnTo>
                  </a:path>
                  <a:path w="1260475" h="159384">
                    <a:moveTo>
                      <a:pt x="823771" y="150235"/>
                    </a:moveTo>
                    <a:lnTo>
                      <a:pt x="823771" y="96579"/>
                    </a:lnTo>
                  </a:path>
                  <a:path w="1260475" h="159384">
                    <a:moveTo>
                      <a:pt x="823771" y="96579"/>
                    </a:moveTo>
                    <a:lnTo>
                      <a:pt x="823771" y="42922"/>
                    </a:lnTo>
                  </a:path>
                  <a:path w="1260475" h="159384">
                    <a:moveTo>
                      <a:pt x="778434" y="150235"/>
                    </a:moveTo>
                    <a:lnTo>
                      <a:pt x="869115" y="150235"/>
                    </a:lnTo>
                  </a:path>
                  <a:path w="1260475" h="159384">
                    <a:moveTo>
                      <a:pt x="778434" y="42922"/>
                    </a:moveTo>
                    <a:lnTo>
                      <a:pt x="869115" y="42922"/>
                    </a:lnTo>
                  </a:path>
                  <a:path w="1260475" h="159384">
                    <a:moveTo>
                      <a:pt x="1214880" y="128774"/>
                    </a:moveTo>
                    <a:lnTo>
                      <a:pt x="1214880" y="64383"/>
                    </a:lnTo>
                  </a:path>
                  <a:path w="1260475" h="159384">
                    <a:moveTo>
                      <a:pt x="1214880" y="64383"/>
                    </a:moveTo>
                    <a:lnTo>
                      <a:pt x="1214880" y="0"/>
                    </a:lnTo>
                  </a:path>
                  <a:path w="1260475" h="159384">
                    <a:moveTo>
                      <a:pt x="1169535" y="128774"/>
                    </a:moveTo>
                    <a:lnTo>
                      <a:pt x="1260225" y="128774"/>
                    </a:lnTo>
                  </a:path>
                  <a:path w="1260475" h="159384">
                    <a:moveTo>
                      <a:pt x="1169535" y="0"/>
                    </a:moveTo>
                    <a:lnTo>
                      <a:pt x="1260225" y="0"/>
                    </a:lnTo>
                  </a:path>
                </a:pathLst>
              </a:custGeom>
              <a:ln w="11028">
                <a:solidFill>
                  <a:srgbClr val="A69E96"/>
                </a:solidFill>
              </a:ln>
            </p:spPr>
            <p:txBody>
              <a:bodyPr wrap="square" lIns="0" tIns="0" rIns="0" bIns="0" rtlCol="0"/>
              <a:lstStyle/>
              <a:p>
                <a:endParaRPr/>
              </a:p>
            </p:txBody>
          </p:sp>
          <p:pic>
            <p:nvPicPr>
              <p:cNvPr id="275" name="object 30">
                <a:extLst>
                  <a:ext uri="{FF2B5EF4-FFF2-40B4-BE49-F238E27FC236}">
                    <a16:creationId xmlns:a16="http://schemas.microsoft.com/office/drawing/2014/main" id="{5CE424AA-E501-2321-934E-A66C8432BB76}"/>
                  </a:ext>
                </a:extLst>
              </p:cNvPr>
              <p:cNvPicPr/>
              <p:nvPr/>
            </p:nvPicPr>
            <p:blipFill>
              <a:blip r:embed="rId32" cstate="print"/>
              <a:stretch>
                <a:fillRect/>
              </a:stretch>
            </p:blipFill>
            <p:spPr>
              <a:xfrm>
                <a:off x="7307261" y="7515189"/>
                <a:ext cx="92831" cy="88001"/>
              </a:xfrm>
              <a:prstGeom prst="rect">
                <a:avLst/>
              </a:prstGeom>
            </p:spPr>
          </p:pic>
          <p:pic>
            <p:nvPicPr>
              <p:cNvPr id="276" name="object 31">
                <a:extLst>
                  <a:ext uri="{FF2B5EF4-FFF2-40B4-BE49-F238E27FC236}">
                    <a16:creationId xmlns:a16="http://schemas.microsoft.com/office/drawing/2014/main" id="{6A4ADB56-047D-F5A9-3840-E2FD72B2107B}"/>
                  </a:ext>
                </a:extLst>
              </p:cNvPr>
              <p:cNvPicPr/>
              <p:nvPr/>
            </p:nvPicPr>
            <p:blipFill>
              <a:blip r:embed="rId33" cstate="print"/>
              <a:stretch>
                <a:fillRect/>
              </a:stretch>
            </p:blipFill>
            <p:spPr>
              <a:xfrm>
                <a:off x="7696472" y="7506247"/>
                <a:ext cx="92831" cy="87994"/>
              </a:xfrm>
              <a:prstGeom prst="rect">
                <a:avLst/>
              </a:prstGeom>
            </p:spPr>
          </p:pic>
          <p:pic>
            <p:nvPicPr>
              <p:cNvPr id="277" name="object 32">
                <a:extLst>
                  <a:ext uri="{FF2B5EF4-FFF2-40B4-BE49-F238E27FC236}">
                    <a16:creationId xmlns:a16="http://schemas.microsoft.com/office/drawing/2014/main" id="{3D03347C-2567-80CA-DDCD-0B3C1F8E14A6}"/>
                  </a:ext>
                </a:extLst>
              </p:cNvPr>
              <p:cNvPicPr/>
              <p:nvPr/>
            </p:nvPicPr>
            <p:blipFill>
              <a:blip r:embed="rId34" cstate="print"/>
              <a:stretch>
                <a:fillRect/>
              </a:stretch>
            </p:blipFill>
            <p:spPr>
              <a:xfrm>
                <a:off x="8085687" y="7484783"/>
                <a:ext cx="92831" cy="88001"/>
              </a:xfrm>
              <a:prstGeom prst="rect">
                <a:avLst/>
              </a:prstGeom>
            </p:spPr>
          </p:pic>
          <p:pic>
            <p:nvPicPr>
              <p:cNvPr id="278" name="object 33">
                <a:extLst>
                  <a:ext uri="{FF2B5EF4-FFF2-40B4-BE49-F238E27FC236}">
                    <a16:creationId xmlns:a16="http://schemas.microsoft.com/office/drawing/2014/main" id="{88446969-8CF9-FEF8-7334-B0B951E9BDB5}"/>
                  </a:ext>
                </a:extLst>
              </p:cNvPr>
              <p:cNvPicPr/>
              <p:nvPr/>
            </p:nvPicPr>
            <p:blipFill>
              <a:blip r:embed="rId35" cstate="print"/>
              <a:stretch>
                <a:fillRect/>
              </a:stretch>
            </p:blipFill>
            <p:spPr>
              <a:xfrm>
                <a:off x="8474902" y="7506247"/>
                <a:ext cx="92831" cy="87994"/>
              </a:xfrm>
              <a:prstGeom prst="rect">
                <a:avLst/>
              </a:prstGeom>
            </p:spPr>
          </p:pic>
          <p:pic>
            <p:nvPicPr>
              <p:cNvPr id="279" name="object 34">
                <a:extLst>
                  <a:ext uri="{FF2B5EF4-FFF2-40B4-BE49-F238E27FC236}">
                    <a16:creationId xmlns:a16="http://schemas.microsoft.com/office/drawing/2014/main" id="{67649367-9551-F137-F182-D7150B4F2477}"/>
                  </a:ext>
                </a:extLst>
              </p:cNvPr>
              <p:cNvPicPr/>
              <p:nvPr/>
            </p:nvPicPr>
            <p:blipFill>
              <a:blip r:embed="rId34" cstate="print"/>
              <a:stretch>
                <a:fillRect/>
              </a:stretch>
            </p:blipFill>
            <p:spPr>
              <a:xfrm>
                <a:off x="8866004" y="7484783"/>
                <a:ext cx="92831" cy="88001"/>
              </a:xfrm>
              <a:prstGeom prst="rect">
                <a:avLst/>
              </a:prstGeom>
            </p:spPr>
          </p:pic>
          <p:sp>
            <p:nvSpPr>
              <p:cNvPr id="280" name="object 35">
                <a:extLst>
                  <a:ext uri="{FF2B5EF4-FFF2-40B4-BE49-F238E27FC236}">
                    <a16:creationId xmlns:a16="http://schemas.microsoft.com/office/drawing/2014/main" id="{E5393C17-2F0E-11B0-6A4C-19CE8B44A5EB}"/>
                  </a:ext>
                </a:extLst>
              </p:cNvPr>
              <p:cNvSpPr/>
              <p:nvPr/>
            </p:nvSpPr>
            <p:spPr>
              <a:xfrm>
                <a:off x="9256292" y="7453666"/>
                <a:ext cx="90805" cy="86360"/>
              </a:xfrm>
              <a:custGeom>
                <a:avLst/>
                <a:gdLst/>
                <a:ahLst/>
                <a:cxnLst/>
                <a:rect l="l" t="t" r="r" b="b"/>
                <a:pathLst>
                  <a:path w="90804" h="86359">
                    <a:moveTo>
                      <a:pt x="45344" y="0"/>
                    </a:moveTo>
                    <a:lnTo>
                      <a:pt x="27696" y="3371"/>
                    </a:lnTo>
                    <a:lnTo>
                      <a:pt x="13282" y="12568"/>
                    </a:lnTo>
                    <a:lnTo>
                      <a:pt x="3563" y="26211"/>
                    </a:lnTo>
                    <a:lnTo>
                      <a:pt x="0" y="42922"/>
                    </a:lnTo>
                    <a:lnTo>
                      <a:pt x="3563" y="59628"/>
                    </a:lnTo>
                    <a:lnTo>
                      <a:pt x="13282" y="73274"/>
                    </a:lnTo>
                    <a:lnTo>
                      <a:pt x="27696" y="82477"/>
                    </a:lnTo>
                    <a:lnTo>
                      <a:pt x="45344" y="85852"/>
                    </a:lnTo>
                    <a:lnTo>
                      <a:pt x="62990" y="82477"/>
                    </a:lnTo>
                    <a:lnTo>
                      <a:pt x="77403" y="73274"/>
                    </a:lnTo>
                    <a:lnTo>
                      <a:pt x="87124" y="59628"/>
                    </a:lnTo>
                    <a:lnTo>
                      <a:pt x="90689" y="42922"/>
                    </a:lnTo>
                    <a:lnTo>
                      <a:pt x="87124" y="26211"/>
                    </a:lnTo>
                    <a:lnTo>
                      <a:pt x="77403" y="12568"/>
                    </a:lnTo>
                    <a:lnTo>
                      <a:pt x="62990" y="3371"/>
                    </a:lnTo>
                    <a:lnTo>
                      <a:pt x="45344" y="0"/>
                    </a:lnTo>
                    <a:close/>
                  </a:path>
                </a:pathLst>
              </a:custGeom>
              <a:solidFill>
                <a:srgbClr val="A69E96"/>
              </a:solidFill>
            </p:spPr>
            <p:txBody>
              <a:bodyPr wrap="square" lIns="0" tIns="0" rIns="0" bIns="0" rtlCol="0"/>
              <a:lstStyle/>
              <a:p>
                <a:endParaRPr/>
              </a:p>
            </p:txBody>
          </p:sp>
          <p:sp>
            <p:nvSpPr>
              <p:cNvPr id="281" name="object 36">
                <a:extLst>
                  <a:ext uri="{FF2B5EF4-FFF2-40B4-BE49-F238E27FC236}">
                    <a16:creationId xmlns:a16="http://schemas.microsoft.com/office/drawing/2014/main" id="{BAAC780F-288F-782D-4F9B-CDE448EF6B21}"/>
                  </a:ext>
                </a:extLst>
              </p:cNvPr>
              <p:cNvSpPr/>
              <p:nvPr/>
            </p:nvSpPr>
            <p:spPr>
              <a:xfrm>
                <a:off x="9256292" y="7453666"/>
                <a:ext cx="90805" cy="86360"/>
              </a:xfrm>
              <a:custGeom>
                <a:avLst/>
                <a:gdLst/>
                <a:ahLst/>
                <a:cxnLst/>
                <a:rect l="l" t="t" r="r" b="b"/>
                <a:pathLst>
                  <a:path w="90804" h="86359">
                    <a:moveTo>
                      <a:pt x="90689" y="42922"/>
                    </a:moveTo>
                    <a:lnTo>
                      <a:pt x="87124" y="59628"/>
                    </a:lnTo>
                    <a:lnTo>
                      <a:pt x="77403" y="73274"/>
                    </a:lnTo>
                    <a:lnTo>
                      <a:pt x="62990" y="82477"/>
                    </a:lnTo>
                    <a:lnTo>
                      <a:pt x="45344" y="85852"/>
                    </a:lnTo>
                    <a:lnTo>
                      <a:pt x="27696" y="82477"/>
                    </a:lnTo>
                    <a:lnTo>
                      <a:pt x="13282" y="73274"/>
                    </a:lnTo>
                    <a:lnTo>
                      <a:pt x="3563" y="59628"/>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A69E96"/>
                </a:solidFill>
              </a:ln>
            </p:spPr>
            <p:txBody>
              <a:bodyPr wrap="square" lIns="0" tIns="0" rIns="0" bIns="0" rtlCol="0"/>
              <a:lstStyle/>
              <a:p>
                <a:endParaRPr/>
              </a:p>
            </p:txBody>
          </p:sp>
          <p:sp>
            <p:nvSpPr>
              <p:cNvPr id="282" name="object 37">
                <a:extLst>
                  <a:ext uri="{FF2B5EF4-FFF2-40B4-BE49-F238E27FC236}">
                    <a16:creationId xmlns:a16="http://schemas.microsoft.com/office/drawing/2014/main" id="{CC4A933E-851F-B919-D7D5-C9DA047DD404}"/>
                  </a:ext>
                </a:extLst>
              </p:cNvPr>
              <p:cNvSpPr/>
              <p:nvPr/>
            </p:nvSpPr>
            <p:spPr>
              <a:xfrm>
                <a:off x="9645506" y="7432205"/>
                <a:ext cx="90805" cy="86360"/>
              </a:xfrm>
              <a:custGeom>
                <a:avLst/>
                <a:gdLst/>
                <a:ahLst/>
                <a:cxnLst/>
                <a:rect l="l" t="t" r="r" b="b"/>
                <a:pathLst>
                  <a:path w="90804" h="86359">
                    <a:moveTo>
                      <a:pt x="45344" y="0"/>
                    </a:moveTo>
                    <a:lnTo>
                      <a:pt x="27696" y="3371"/>
                    </a:lnTo>
                    <a:lnTo>
                      <a:pt x="13282" y="12568"/>
                    </a:lnTo>
                    <a:lnTo>
                      <a:pt x="3563" y="26211"/>
                    </a:lnTo>
                    <a:lnTo>
                      <a:pt x="0" y="42922"/>
                    </a:lnTo>
                    <a:lnTo>
                      <a:pt x="3563" y="59628"/>
                    </a:lnTo>
                    <a:lnTo>
                      <a:pt x="13282" y="73274"/>
                    </a:lnTo>
                    <a:lnTo>
                      <a:pt x="27696" y="82477"/>
                    </a:lnTo>
                    <a:lnTo>
                      <a:pt x="45344" y="85852"/>
                    </a:lnTo>
                    <a:lnTo>
                      <a:pt x="62990" y="82477"/>
                    </a:lnTo>
                    <a:lnTo>
                      <a:pt x="77403" y="73274"/>
                    </a:lnTo>
                    <a:lnTo>
                      <a:pt x="87124" y="59628"/>
                    </a:lnTo>
                    <a:lnTo>
                      <a:pt x="90689" y="42922"/>
                    </a:lnTo>
                    <a:lnTo>
                      <a:pt x="87124" y="26211"/>
                    </a:lnTo>
                    <a:lnTo>
                      <a:pt x="77403" y="12568"/>
                    </a:lnTo>
                    <a:lnTo>
                      <a:pt x="62990" y="3371"/>
                    </a:lnTo>
                    <a:lnTo>
                      <a:pt x="45344" y="0"/>
                    </a:lnTo>
                    <a:close/>
                  </a:path>
                </a:pathLst>
              </a:custGeom>
              <a:solidFill>
                <a:srgbClr val="A69E96"/>
              </a:solidFill>
            </p:spPr>
            <p:txBody>
              <a:bodyPr wrap="square" lIns="0" tIns="0" rIns="0" bIns="0" rtlCol="0"/>
              <a:lstStyle/>
              <a:p>
                <a:endParaRPr/>
              </a:p>
            </p:txBody>
          </p:sp>
          <p:sp>
            <p:nvSpPr>
              <p:cNvPr id="283" name="object 38">
                <a:extLst>
                  <a:ext uri="{FF2B5EF4-FFF2-40B4-BE49-F238E27FC236}">
                    <a16:creationId xmlns:a16="http://schemas.microsoft.com/office/drawing/2014/main" id="{863627D2-D3F0-07DA-2E49-AC0D361D1A3E}"/>
                  </a:ext>
                </a:extLst>
              </p:cNvPr>
              <p:cNvSpPr/>
              <p:nvPr/>
            </p:nvSpPr>
            <p:spPr>
              <a:xfrm>
                <a:off x="9645506" y="7432205"/>
                <a:ext cx="90805" cy="86360"/>
              </a:xfrm>
              <a:custGeom>
                <a:avLst/>
                <a:gdLst/>
                <a:ahLst/>
                <a:cxnLst/>
                <a:rect l="l" t="t" r="r" b="b"/>
                <a:pathLst>
                  <a:path w="90804" h="86359">
                    <a:moveTo>
                      <a:pt x="90689" y="42922"/>
                    </a:moveTo>
                    <a:lnTo>
                      <a:pt x="87124" y="59628"/>
                    </a:lnTo>
                    <a:lnTo>
                      <a:pt x="77403" y="73274"/>
                    </a:lnTo>
                    <a:lnTo>
                      <a:pt x="62990" y="82477"/>
                    </a:lnTo>
                    <a:lnTo>
                      <a:pt x="45344" y="85852"/>
                    </a:lnTo>
                    <a:lnTo>
                      <a:pt x="27696" y="82477"/>
                    </a:lnTo>
                    <a:lnTo>
                      <a:pt x="13282" y="73274"/>
                    </a:lnTo>
                    <a:lnTo>
                      <a:pt x="3563" y="59628"/>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A69E96"/>
                </a:solidFill>
              </a:ln>
            </p:spPr>
            <p:txBody>
              <a:bodyPr wrap="square" lIns="0" tIns="0" rIns="0" bIns="0" rtlCol="0"/>
              <a:lstStyle/>
              <a:p>
                <a:endParaRPr/>
              </a:p>
            </p:txBody>
          </p:sp>
          <p:sp>
            <p:nvSpPr>
              <p:cNvPr id="284" name="object 39">
                <a:extLst>
                  <a:ext uri="{FF2B5EF4-FFF2-40B4-BE49-F238E27FC236}">
                    <a16:creationId xmlns:a16="http://schemas.microsoft.com/office/drawing/2014/main" id="{51A3409B-7A20-8162-2C7A-27B55CB650B7}"/>
                  </a:ext>
                </a:extLst>
              </p:cNvPr>
              <p:cNvSpPr/>
              <p:nvPr/>
            </p:nvSpPr>
            <p:spPr>
              <a:xfrm>
                <a:off x="10034719" y="7442936"/>
                <a:ext cx="90805" cy="86360"/>
              </a:xfrm>
              <a:custGeom>
                <a:avLst/>
                <a:gdLst/>
                <a:ahLst/>
                <a:cxnLst/>
                <a:rect l="l" t="t" r="r" b="b"/>
                <a:pathLst>
                  <a:path w="90804" h="86359">
                    <a:moveTo>
                      <a:pt x="45344" y="0"/>
                    </a:moveTo>
                    <a:lnTo>
                      <a:pt x="27699" y="3371"/>
                    </a:lnTo>
                    <a:lnTo>
                      <a:pt x="13285" y="12568"/>
                    </a:lnTo>
                    <a:lnTo>
                      <a:pt x="3564" y="26211"/>
                    </a:lnTo>
                    <a:lnTo>
                      <a:pt x="0" y="42922"/>
                    </a:lnTo>
                    <a:lnTo>
                      <a:pt x="3564" y="59628"/>
                    </a:lnTo>
                    <a:lnTo>
                      <a:pt x="13285" y="73274"/>
                    </a:lnTo>
                    <a:lnTo>
                      <a:pt x="27699" y="82477"/>
                    </a:lnTo>
                    <a:lnTo>
                      <a:pt x="45344" y="85852"/>
                    </a:lnTo>
                    <a:lnTo>
                      <a:pt x="62990" y="82477"/>
                    </a:lnTo>
                    <a:lnTo>
                      <a:pt x="77403" y="73274"/>
                    </a:lnTo>
                    <a:lnTo>
                      <a:pt x="87124" y="59628"/>
                    </a:lnTo>
                    <a:lnTo>
                      <a:pt x="90689" y="42922"/>
                    </a:lnTo>
                    <a:lnTo>
                      <a:pt x="87124" y="26211"/>
                    </a:lnTo>
                    <a:lnTo>
                      <a:pt x="77403" y="12568"/>
                    </a:lnTo>
                    <a:lnTo>
                      <a:pt x="62990" y="3371"/>
                    </a:lnTo>
                    <a:lnTo>
                      <a:pt x="45344" y="0"/>
                    </a:lnTo>
                    <a:close/>
                  </a:path>
                </a:pathLst>
              </a:custGeom>
              <a:solidFill>
                <a:srgbClr val="A69E96"/>
              </a:solidFill>
            </p:spPr>
            <p:txBody>
              <a:bodyPr wrap="square" lIns="0" tIns="0" rIns="0" bIns="0" rtlCol="0"/>
              <a:lstStyle/>
              <a:p>
                <a:endParaRPr/>
              </a:p>
            </p:txBody>
          </p:sp>
          <p:sp>
            <p:nvSpPr>
              <p:cNvPr id="285" name="object 40">
                <a:extLst>
                  <a:ext uri="{FF2B5EF4-FFF2-40B4-BE49-F238E27FC236}">
                    <a16:creationId xmlns:a16="http://schemas.microsoft.com/office/drawing/2014/main" id="{695E49C1-D3D3-6DA7-502A-736C0D02855C}"/>
                  </a:ext>
                </a:extLst>
              </p:cNvPr>
              <p:cNvSpPr/>
              <p:nvPr/>
            </p:nvSpPr>
            <p:spPr>
              <a:xfrm>
                <a:off x="10034719" y="7442936"/>
                <a:ext cx="90805" cy="86360"/>
              </a:xfrm>
              <a:custGeom>
                <a:avLst/>
                <a:gdLst/>
                <a:ahLst/>
                <a:cxnLst/>
                <a:rect l="l" t="t" r="r" b="b"/>
                <a:pathLst>
                  <a:path w="90804" h="86359">
                    <a:moveTo>
                      <a:pt x="90689" y="42922"/>
                    </a:moveTo>
                    <a:lnTo>
                      <a:pt x="87124" y="59628"/>
                    </a:lnTo>
                    <a:lnTo>
                      <a:pt x="77403" y="73274"/>
                    </a:lnTo>
                    <a:lnTo>
                      <a:pt x="62990" y="82477"/>
                    </a:lnTo>
                    <a:lnTo>
                      <a:pt x="45344" y="85852"/>
                    </a:lnTo>
                    <a:lnTo>
                      <a:pt x="27699" y="82477"/>
                    </a:lnTo>
                    <a:lnTo>
                      <a:pt x="13285" y="73274"/>
                    </a:lnTo>
                    <a:lnTo>
                      <a:pt x="3564" y="59628"/>
                    </a:lnTo>
                    <a:lnTo>
                      <a:pt x="0" y="42922"/>
                    </a:lnTo>
                    <a:lnTo>
                      <a:pt x="3564" y="26211"/>
                    </a:lnTo>
                    <a:lnTo>
                      <a:pt x="13285" y="12568"/>
                    </a:lnTo>
                    <a:lnTo>
                      <a:pt x="27699" y="3371"/>
                    </a:lnTo>
                    <a:lnTo>
                      <a:pt x="45344" y="0"/>
                    </a:lnTo>
                    <a:lnTo>
                      <a:pt x="62990" y="3371"/>
                    </a:lnTo>
                    <a:lnTo>
                      <a:pt x="77403" y="12568"/>
                    </a:lnTo>
                    <a:lnTo>
                      <a:pt x="87124" y="26211"/>
                    </a:lnTo>
                    <a:lnTo>
                      <a:pt x="90689" y="42922"/>
                    </a:lnTo>
                    <a:close/>
                  </a:path>
                </a:pathLst>
              </a:custGeom>
              <a:ln w="3175">
                <a:solidFill>
                  <a:srgbClr val="A69E96"/>
                </a:solidFill>
              </a:ln>
            </p:spPr>
            <p:txBody>
              <a:bodyPr wrap="square" lIns="0" tIns="0" rIns="0" bIns="0" rtlCol="0"/>
              <a:lstStyle/>
              <a:p>
                <a:endParaRPr/>
              </a:p>
            </p:txBody>
          </p:sp>
          <p:sp>
            <p:nvSpPr>
              <p:cNvPr id="286" name="object 41">
                <a:extLst>
                  <a:ext uri="{FF2B5EF4-FFF2-40B4-BE49-F238E27FC236}">
                    <a16:creationId xmlns:a16="http://schemas.microsoft.com/office/drawing/2014/main" id="{F98BC52A-CE55-71C4-0B69-5DEB96FB2E7D}"/>
                  </a:ext>
                </a:extLst>
              </p:cNvPr>
              <p:cNvSpPr/>
              <p:nvPr/>
            </p:nvSpPr>
            <p:spPr>
              <a:xfrm>
                <a:off x="10425825" y="7410742"/>
                <a:ext cx="90805" cy="86360"/>
              </a:xfrm>
              <a:custGeom>
                <a:avLst/>
                <a:gdLst/>
                <a:ahLst/>
                <a:cxnLst/>
                <a:rect l="l" t="t" r="r" b="b"/>
                <a:pathLst>
                  <a:path w="90804" h="86359">
                    <a:moveTo>
                      <a:pt x="45344" y="0"/>
                    </a:moveTo>
                    <a:lnTo>
                      <a:pt x="27696" y="3371"/>
                    </a:lnTo>
                    <a:lnTo>
                      <a:pt x="13282" y="12568"/>
                    </a:lnTo>
                    <a:lnTo>
                      <a:pt x="3563" y="26211"/>
                    </a:lnTo>
                    <a:lnTo>
                      <a:pt x="0" y="42922"/>
                    </a:lnTo>
                    <a:lnTo>
                      <a:pt x="3563" y="59627"/>
                    </a:lnTo>
                    <a:lnTo>
                      <a:pt x="13282" y="73270"/>
                    </a:lnTo>
                    <a:lnTo>
                      <a:pt x="27696" y="82470"/>
                    </a:lnTo>
                    <a:lnTo>
                      <a:pt x="45344" y="85844"/>
                    </a:lnTo>
                    <a:lnTo>
                      <a:pt x="62990" y="82470"/>
                    </a:lnTo>
                    <a:lnTo>
                      <a:pt x="77403" y="73270"/>
                    </a:lnTo>
                    <a:lnTo>
                      <a:pt x="87124" y="59627"/>
                    </a:lnTo>
                    <a:lnTo>
                      <a:pt x="90689" y="42922"/>
                    </a:lnTo>
                    <a:lnTo>
                      <a:pt x="87124" y="26211"/>
                    </a:lnTo>
                    <a:lnTo>
                      <a:pt x="77403" y="12568"/>
                    </a:lnTo>
                    <a:lnTo>
                      <a:pt x="62990" y="3371"/>
                    </a:lnTo>
                    <a:lnTo>
                      <a:pt x="45344" y="0"/>
                    </a:lnTo>
                    <a:close/>
                  </a:path>
                </a:pathLst>
              </a:custGeom>
              <a:solidFill>
                <a:srgbClr val="A69E96"/>
              </a:solidFill>
            </p:spPr>
            <p:txBody>
              <a:bodyPr wrap="square" lIns="0" tIns="0" rIns="0" bIns="0" rtlCol="0"/>
              <a:lstStyle/>
              <a:p>
                <a:endParaRPr/>
              </a:p>
            </p:txBody>
          </p:sp>
          <p:sp>
            <p:nvSpPr>
              <p:cNvPr id="287" name="object 42">
                <a:extLst>
                  <a:ext uri="{FF2B5EF4-FFF2-40B4-BE49-F238E27FC236}">
                    <a16:creationId xmlns:a16="http://schemas.microsoft.com/office/drawing/2014/main" id="{4ECF02EE-529C-2F34-800B-FEDA826CCD83}"/>
                  </a:ext>
                </a:extLst>
              </p:cNvPr>
              <p:cNvSpPr/>
              <p:nvPr/>
            </p:nvSpPr>
            <p:spPr>
              <a:xfrm>
                <a:off x="10425825" y="7410742"/>
                <a:ext cx="90805" cy="86360"/>
              </a:xfrm>
              <a:custGeom>
                <a:avLst/>
                <a:gdLst/>
                <a:ahLst/>
                <a:cxnLst/>
                <a:rect l="l" t="t" r="r" b="b"/>
                <a:pathLst>
                  <a:path w="90804" h="86359">
                    <a:moveTo>
                      <a:pt x="90689" y="42922"/>
                    </a:moveTo>
                    <a:lnTo>
                      <a:pt x="87124" y="59627"/>
                    </a:lnTo>
                    <a:lnTo>
                      <a:pt x="77403" y="73270"/>
                    </a:lnTo>
                    <a:lnTo>
                      <a:pt x="62990" y="82470"/>
                    </a:lnTo>
                    <a:lnTo>
                      <a:pt x="45344" y="85844"/>
                    </a:lnTo>
                    <a:lnTo>
                      <a:pt x="27696" y="82470"/>
                    </a:lnTo>
                    <a:lnTo>
                      <a:pt x="13282" y="73270"/>
                    </a:lnTo>
                    <a:lnTo>
                      <a:pt x="3563" y="59627"/>
                    </a:lnTo>
                    <a:lnTo>
                      <a:pt x="0" y="42922"/>
                    </a:lnTo>
                    <a:lnTo>
                      <a:pt x="3563" y="26211"/>
                    </a:lnTo>
                    <a:lnTo>
                      <a:pt x="13282" y="12568"/>
                    </a:lnTo>
                    <a:lnTo>
                      <a:pt x="27696" y="3371"/>
                    </a:lnTo>
                    <a:lnTo>
                      <a:pt x="45344" y="0"/>
                    </a:lnTo>
                    <a:lnTo>
                      <a:pt x="62990" y="3371"/>
                    </a:lnTo>
                    <a:lnTo>
                      <a:pt x="77403" y="12568"/>
                    </a:lnTo>
                    <a:lnTo>
                      <a:pt x="87124" y="26211"/>
                    </a:lnTo>
                    <a:lnTo>
                      <a:pt x="90689" y="42922"/>
                    </a:lnTo>
                    <a:close/>
                  </a:path>
                </a:pathLst>
              </a:custGeom>
              <a:ln w="3175">
                <a:solidFill>
                  <a:srgbClr val="A69E96"/>
                </a:solidFill>
              </a:ln>
            </p:spPr>
            <p:txBody>
              <a:bodyPr wrap="square" lIns="0" tIns="0" rIns="0" bIns="0" rtlCol="0"/>
              <a:lstStyle/>
              <a:p>
                <a:endParaRPr/>
              </a:p>
            </p:txBody>
          </p:sp>
          <p:sp>
            <p:nvSpPr>
              <p:cNvPr id="288" name="object 43">
                <a:extLst>
                  <a:ext uri="{FF2B5EF4-FFF2-40B4-BE49-F238E27FC236}">
                    <a16:creationId xmlns:a16="http://schemas.microsoft.com/office/drawing/2014/main" id="{D010AF50-2383-C75A-DA68-1855846E7928}"/>
                  </a:ext>
                </a:extLst>
              </p:cNvPr>
              <p:cNvSpPr/>
              <p:nvPr/>
            </p:nvSpPr>
            <p:spPr>
              <a:xfrm>
                <a:off x="8104023" y="6794708"/>
                <a:ext cx="2068195" cy="519430"/>
              </a:xfrm>
              <a:custGeom>
                <a:avLst/>
                <a:gdLst/>
                <a:ahLst/>
                <a:cxnLst/>
                <a:rect l="l" t="t" r="r" b="b"/>
                <a:pathLst>
                  <a:path w="2068195" h="519429">
                    <a:moveTo>
                      <a:pt x="55499" y="493255"/>
                    </a:moveTo>
                    <a:lnTo>
                      <a:pt x="51447" y="480136"/>
                    </a:lnTo>
                    <a:lnTo>
                      <a:pt x="47561" y="481545"/>
                    </a:lnTo>
                    <a:lnTo>
                      <a:pt x="43319" y="483235"/>
                    </a:lnTo>
                    <a:lnTo>
                      <a:pt x="32156" y="488035"/>
                    </a:lnTo>
                    <a:lnTo>
                      <a:pt x="33528" y="478612"/>
                    </a:lnTo>
                    <a:lnTo>
                      <a:pt x="34226" y="472147"/>
                    </a:lnTo>
                    <a:lnTo>
                      <a:pt x="34226" y="468604"/>
                    </a:lnTo>
                    <a:lnTo>
                      <a:pt x="20599" y="468604"/>
                    </a:lnTo>
                    <a:lnTo>
                      <a:pt x="20599" y="473583"/>
                    </a:lnTo>
                    <a:lnTo>
                      <a:pt x="21209" y="480021"/>
                    </a:lnTo>
                    <a:lnTo>
                      <a:pt x="22428" y="487895"/>
                    </a:lnTo>
                    <a:lnTo>
                      <a:pt x="17170" y="484809"/>
                    </a:lnTo>
                    <a:lnTo>
                      <a:pt x="11201" y="481977"/>
                    </a:lnTo>
                    <a:lnTo>
                      <a:pt x="4508" y="479412"/>
                    </a:lnTo>
                    <a:lnTo>
                      <a:pt x="0" y="492163"/>
                    </a:lnTo>
                    <a:lnTo>
                      <a:pt x="1371" y="492658"/>
                    </a:lnTo>
                    <a:lnTo>
                      <a:pt x="4229" y="493407"/>
                    </a:lnTo>
                    <a:lnTo>
                      <a:pt x="18237" y="496620"/>
                    </a:lnTo>
                    <a:lnTo>
                      <a:pt x="19507" y="496811"/>
                    </a:lnTo>
                    <a:lnTo>
                      <a:pt x="12547" y="503148"/>
                    </a:lnTo>
                    <a:lnTo>
                      <a:pt x="8724" y="506882"/>
                    </a:lnTo>
                    <a:lnTo>
                      <a:pt x="5041" y="510806"/>
                    </a:lnTo>
                    <a:lnTo>
                      <a:pt x="16611" y="519277"/>
                    </a:lnTo>
                    <a:lnTo>
                      <a:pt x="20637" y="513384"/>
                    </a:lnTo>
                    <a:lnTo>
                      <a:pt x="24218" y="507822"/>
                    </a:lnTo>
                    <a:lnTo>
                      <a:pt x="27330" y="502602"/>
                    </a:lnTo>
                    <a:lnTo>
                      <a:pt x="37655" y="518769"/>
                    </a:lnTo>
                    <a:lnTo>
                      <a:pt x="49377" y="511454"/>
                    </a:lnTo>
                    <a:lnTo>
                      <a:pt x="48310" y="510197"/>
                    </a:lnTo>
                    <a:lnTo>
                      <a:pt x="35826" y="496811"/>
                    </a:lnTo>
                    <a:lnTo>
                      <a:pt x="43281" y="495655"/>
                    </a:lnTo>
                    <a:lnTo>
                      <a:pt x="49834" y="494461"/>
                    </a:lnTo>
                    <a:lnTo>
                      <a:pt x="55499" y="493255"/>
                    </a:lnTo>
                    <a:close/>
                  </a:path>
                  <a:path w="2068195" h="519429">
                    <a:moveTo>
                      <a:pt x="386143" y="357327"/>
                    </a:moveTo>
                    <a:lnTo>
                      <a:pt x="382092" y="344208"/>
                    </a:lnTo>
                    <a:lnTo>
                      <a:pt x="378206" y="345617"/>
                    </a:lnTo>
                    <a:lnTo>
                      <a:pt x="373964" y="347306"/>
                    </a:lnTo>
                    <a:lnTo>
                      <a:pt x="362800" y="352107"/>
                    </a:lnTo>
                    <a:lnTo>
                      <a:pt x="364172" y="342684"/>
                    </a:lnTo>
                    <a:lnTo>
                      <a:pt x="364871" y="336219"/>
                    </a:lnTo>
                    <a:lnTo>
                      <a:pt x="364871" y="332676"/>
                    </a:lnTo>
                    <a:lnTo>
                      <a:pt x="351243" y="332676"/>
                    </a:lnTo>
                    <a:lnTo>
                      <a:pt x="351243" y="337654"/>
                    </a:lnTo>
                    <a:lnTo>
                      <a:pt x="351853" y="344093"/>
                    </a:lnTo>
                    <a:lnTo>
                      <a:pt x="353072" y="351967"/>
                    </a:lnTo>
                    <a:lnTo>
                      <a:pt x="347814" y="348881"/>
                    </a:lnTo>
                    <a:lnTo>
                      <a:pt x="341845" y="346036"/>
                    </a:lnTo>
                    <a:lnTo>
                      <a:pt x="335153" y="343484"/>
                    </a:lnTo>
                    <a:lnTo>
                      <a:pt x="330644" y="356235"/>
                    </a:lnTo>
                    <a:lnTo>
                      <a:pt x="332016" y="356730"/>
                    </a:lnTo>
                    <a:lnTo>
                      <a:pt x="334873" y="357479"/>
                    </a:lnTo>
                    <a:lnTo>
                      <a:pt x="348881" y="360692"/>
                    </a:lnTo>
                    <a:lnTo>
                      <a:pt x="350164" y="360883"/>
                    </a:lnTo>
                    <a:lnTo>
                      <a:pt x="343192" y="367220"/>
                    </a:lnTo>
                    <a:lnTo>
                      <a:pt x="339369" y="370954"/>
                    </a:lnTo>
                    <a:lnTo>
                      <a:pt x="335686" y="374878"/>
                    </a:lnTo>
                    <a:lnTo>
                      <a:pt x="347256" y="383349"/>
                    </a:lnTo>
                    <a:lnTo>
                      <a:pt x="351282" y="377456"/>
                    </a:lnTo>
                    <a:lnTo>
                      <a:pt x="354863" y="371894"/>
                    </a:lnTo>
                    <a:lnTo>
                      <a:pt x="357974" y="366674"/>
                    </a:lnTo>
                    <a:lnTo>
                      <a:pt x="368312" y="382841"/>
                    </a:lnTo>
                    <a:lnTo>
                      <a:pt x="380022" y="375526"/>
                    </a:lnTo>
                    <a:lnTo>
                      <a:pt x="378955" y="374269"/>
                    </a:lnTo>
                    <a:lnTo>
                      <a:pt x="366471" y="360883"/>
                    </a:lnTo>
                    <a:lnTo>
                      <a:pt x="373938" y="359727"/>
                    </a:lnTo>
                    <a:lnTo>
                      <a:pt x="380492" y="358533"/>
                    </a:lnTo>
                    <a:lnTo>
                      <a:pt x="386143" y="357327"/>
                    </a:lnTo>
                    <a:close/>
                  </a:path>
                  <a:path w="2068195" h="519429">
                    <a:moveTo>
                      <a:pt x="446608" y="357327"/>
                    </a:moveTo>
                    <a:lnTo>
                      <a:pt x="442544" y="344208"/>
                    </a:lnTo>
                    <a:lnTo>
                      <a:pt x="438670" y="345617"/>
                    </a:lnTo>
                    <a:lnTo>
                      <a:pt x="434428" y="347306"/>
                    </a:lnTo>
                    <a:lnTo>
                      <a:pt x="423265" y="352107"/>
                    </a:lnTo>
                    <a:lnTo>
                      <a:pt x="424637" y="342684"/>
                    </a:lnTo>
                    <a:lnTo>
                      <a:pt x="425323" y="336219"/>
                    </a:lnTo>
                    <a:lnTo>
                      <a:pt x="425323" y="332676"/>
                    </a:lnTo>
                    <a:lnTo>
                      <a:pt x="411695" y="332676"/>
                    </a:lnTo>
                    <a:lnTo>
                      <a:pt x="411695" y="337654"/>
                    </a:lnTo>
                    <a:lnTo>
                      <a:pt x="412318" y="344093"/>
                    </a:lnTo>
                    <a:lnTo>
                      <a:pt x="413537" y="351967"/>
                    </a:lnTo>
                    <a:lnTo>
                      <a:pt x="408279" y="348881"/>
                    </a:lnTo>
                    <a:lnTo>
                      <a:pt x="402310" y="346036"/>
                    </a:lnTo>
                    <a:lnTo>
                      <a:pt x="395617" y="343484"/>
                    </a:lnTo>
                    <a:lnTo>
                      <a:pt x="391096" y="356235"/>
                    </a:lnTo>
                    <a:lnTo>
                      <a:pt x="392480" y="356730"/>
                    </a:lnTo>
                    <a:lnTo>
                      <a:pt x="395338" y="357479"/>
                    </a:lnTo>
                    <a:lnTo>
                      <a:pt x="409346" y="360692"/>
                    </a:lnTo>
                    <a:lnTo>
                      <a:pt x="410616" y="360883"/>
                    </a:lnTo>
                    <a:lnTo>
                      <a:pt x="403656" y="367220"/>
                    </a:lnTo>
                    <a:lnTo>
                      <a:pt x="399821" y="370954"/>
                    </a:lnTo>
                    <a:lnTo>
                      <a:pt x="396151" y="374878"/>
                    </a:lnTo>
                    <a:lnTo>
                      <a:pt x="407720" y="383349"/>
                    </a:lnTo>
                    <a:lnTo>
                      <a:pt x="411734" y="377456"/>
                    </a:lnTo>
                    <a:lnTo>
                      <a:pt x="415328" y="371894"/>
                    </a:lnTo>
                    <a:lnTo>
                      <a:pt x="418439" y="366674"/>
                    </a:lnTo>
                    <a:lnTo>
                      <a:pt x="428764" y="382841"/>
                    </a:lnTo>
                    <a:lnTo>
                      <a:pt x="440486" y="375526"/>
                    </a:lnTo>
                    <a:lnTo>
                      <a:pt x="439407" y="374269"/>
                    </a:lnTo>
                    <a:lnTo>
                      <a:pt x="426935" y="360883"/>
                    </a:lnTo>
                    <a:lnTo>
                      <a:pt x="434390" y="359727"/>
                    </a:lnTo>
                    <a:lnTo>
                      <a:pt x="440944" y="358533"/>
                    </a:lnTo>
                    <a:lnTo>
                      <a:pt x="446608" y="357327"/>
                    </a:lnTo>
                    <a:close/>
                  </a:path>
                  <a:path w="2068195" h="519429">
                    <a:moveTo>
                      <a:pt x="507060" y="357327"/>
                    </a:moveTo>
                    <a:lnTo>
                      <a:pt x="502996" y="344208"/>
                    </a:lnTo>
                    <a:lnTo>
                      <a:pt x="499122" y="345617"/>
                    </a:lnTo>
                    <a:lnTo>
                      <a:pt x="494880" y="347306"/>
                    </a:lnTo>
                    <a:lnTo>
                      <a:pt x="483704" y="352107"/>
                    </a:lnTo>
                    <a:lnTo>
                      <a:pt x="485089" y="342684"/>
                    </a:lnTo>
                    <a:lnTo>
                      <a:pt x="485775" y="336219"/>
                    </a:lnTo>
                    <a:lnTo>
                      <a:pt x="485775" y="332676"/>
                    </a:lnTo>
                    <a:lnTo>
                      <a:pt x="472147" y="332676"/>
                    </a:lnTo>
                    <a:lnTo>
                      <a:pt x="472147" y="337654"/>
                    </a:lnTo>
                    <a:lnTo>
                      <a:pt x="472757" y="344093"/>
                    </a:lnTo>
                    <a:lnTo>
                      <a:pt x="473976" y="351967"/>
                    </a:lnTo>
                    <a:lnTo>
                      <a:pt x="468731" y="348881"/>
                    </a:lnTo>
                    <a:lnTo>
                      <a:pt x="462749" y="346036"/>
                    </a:lnTo>
                    <a:lnTo>
                      <a:pt x="456057" y="343484"/>
                    </a:lnTo>
                    <a:lnTo>
                      <a:pt x="451548" y="356235"/>
                    </a:lnTo>
                    <a:lnTo>
                      <a:pt x="452920" y="356730"/>
                    </a:lnTo>
                    <a:lnTo>
                      <a:pt x="455777" y="357479"/>
                    </a:lnTo>
                    <a:lnTo>
                      <a:pt x="469798" y="360692"/>
                    </a:lnTo>
                    <a:lnTo>
                      <a:pt x="471068" y="360883"/>
                    </a:lnTo>
                    <a:lnTo>
                      <a:pt x="464096" y="367220"/>
                    </a:lnTo>
                    <a:lnTo>
                      <a:pt x="460273" y="370954"/>
                    </a:lnTo>
                    <a:lnTo>
                      <a:pt x="456590" y="374878"/>
                    </a:lnTo>
                    <a:lnTo>
                      <a:pt x="468160" y="383349"/>
                    </a:lnTo>
                    <a:lnTo>
                      <a:pt x="472186" y="377456"/>
                    </a:lnTo>
                    <a:lnTo>
                      <a:pt x="475767" y="371894"/>
                    </a:lnTo>
                    <a:lnTo>
                      <a:pt x="478891" y="366674"/>
                    </a:lnTo>
                    <a:lnTo>
                      <a:pt x="489216" y="382841"/>
                    </a:lnTo>
                    <a:lnTo>
                      <a:pt x="500926" y="375526"/>
                    </a:lnTo>
                    <a:lnTo>
                      <a:pt x="499859" y="374269"/>
                    </a:lnTo>
                    <a:lnTo>
                      <a:pt x="487387" y="360883"/>
                    </a:lnTo>
                    <a:lnTo>
                      <a:pt x="494842" y="359727"/>
                    </a:lnTo>
                    <a:lnTo>
                      <a:pt x="501396" y="358533"/>
                    </a:lnTo>
                    <a:lnTo>
                      <a:pt x="507060" y="357327"/>
                    </a:lnTo>
                    <a:close/>
                  </a:path>
                  <a:path w="2068195" h="519429">
                    <a:moveTo>
                      <a:pt x="773455" y="242849"/>
                    </a:moveTo>
                    <a:lnTo>
                      <a:pt x="769404" y="229730"/>
                    </a:lnTo>
                    <a:lnTo>
                      <a:pt x="765517" y="231140"/>
                    </a:lnTo>
                    <a:lnTo>
                      <a:pt x="761276" y="232816"/>
                    </a:lnTo>
                    <a:lnTo>
                      <a:pt x="750112" y="237629"/>
                    </a:lnTo>
                    <a:lnTo>
                      <a:pt x="751484" y="228206"/>
                    </a:lnTo>
                    <a:lnTo>
                      <a:pt x="752182" y="221729"/>
                    </a:lnTo>
                    <a:lnTo>
                      <a:pt x="752182" y="218198"/>
                    </a:lnTo>
                    <a:lnTo>
                      <a:pt x="738555" y="218198"/>
                    </a:lnTo>
                    <a:lnTo>
                      <a:pt x="738555" y="223177"/>
                    </a:lnTo>
                    <a:lnTo>
                      <a:pt x="739165" y="229616"/>
                    </a:lnTo>
                    <a:lnTo>
                      <a:pt x="740384" y="237490"/>
                    </a:lnTo>
                    <a:lnTo>
                      <a:pt x="735126" y="234391"/>
                    </a:lnTo>
                    <a:lnTo>
                      <a:pt x="729157" y="231559"/>
                    </a:lnTo>
                    <a:lnTo>
                      <a:pt x="722464" y="229006"/>
                    </a:lnTo>
                    <a:lnTo>
                      <a:pt x="717956" y="241757"/>
                    </a:lnTo>
                    <a:lnTo>
                      <a:pt x="719328" y="242239"/>
                    </a:lnTo>
                    <a:lnTo>
                      <a:pt x="722185" y="243001"/>
                    </a:lnTo>
                    <a:lnTo>
                      <a:pt x="736193" y="246214"/>
                    </a:lnTo>
                    <a:lnTo>
                      <a:pt x="737476" y="246392"/>
                    </a:lnTo>
                    <a:lnTo>
                      <a:pt x="730504" y="252742"/>
                    </a:lnTo>
                    <a:lnTo>
                      <a:pt x="726681" y="256476"/>
                    </a:lnTo>
                    <a:lnTo>
                      <a:pt x="722998" y="260388"/>
                    </a:lnTo>
                    <a:lnTo>
                      <a:pt x="734568" y="268871"/>
                    </a:lnTo>
                    <a:lnTo>
                      <a:pt x="738593" y="262978"/>
                    </a:lnTo>
                    <a:lnTo>
                      <a:pt x="742175" y="257416"/>
                    </a:lnTo>
                    <a:lnTo>
                      <a:pt x="745286" y="252196"/>
                    </a:lnTo>
                    <a:lnTo>
                      <a:pt x="755611" y="268363"/>
                    </a:lnTo>
                    <a:lnTo>
                      <a:pt x="767334" y="261048"/>
                    </a:lnTo>
                    <a:lnTo>
                      <a:pt x="766267" y="259791"/>
                    </a:lnTo>
                    <a:lnTo>
                      <a:pt x="753783" y="246392"/>
                    </a:lnTo>
                    <a:lnTo>
                      <a:pt x="761238" y="245237"/>
                    </a:lnTo>
                    <a:lnTo>
                      <a:pt x="767791" y="244055"/>
                    </a:lnTo>
                    <a:lnTo>
                      <a:pt x="773455" y="242849"/>
                    </a:lnTo>
                    <a:close/>
                  </a:path>
                  <a:path w="2068195" h="519429">
                    <a:moveTo>
                      <a:pt x="833932" y="242849"/>
                    </a:moveTo>
                    <a:lnTo>
                      <a:pt x="829868" y="229730"/>
                    </a:lnTo>
                    <a:lnTo>
                      <a:pt x="825995" y="231140"/>
                    </a:lnTo>
                    <a:lnTo>
                      <a:pt x="821753" y="232816"/>
                    </a:lnTo>
                    <a:lnTo>
                      <a:pt x="810577" y="237629"/>
                    </a:lnTo>
                    <a:lnTo>
                      <a:pt x="811961" y="228206"/>
                    </a:lnTo>
                    <a:lnTo>
                      <a:pt x="812647" y="221729"/>
                    </a:lnTo>
                    <a:lnTo>
                      <a:pt x="812647" y="218198"/>
                    </a:lnTo>
                    <a:lnTo>
                      <a:pt x="799020" y="218198"/>
                    </a:lnTo>
                    <a:lnTo>
                      <a:pt x="799020" y="223177"/>
                    </a:lnTo>
                    <a:lnTo>
                      <a:pt x="799630" y="229616"/>
                    </a:lnTo>
                    <a:lnTo>
                      <a:pt x="800849" y="237490"/>
                    </a:lnTo>
                    <a:lnTo>
                      <a:pt x="795604" y="234391"/>
                    </a:lnTo>
                    <a:lnTo>
                      <a:pt x="789622" y="231559"/>
                    </a:lnTo>
                    <a:lnTo>
                      <a:pt x="782929" y="229006"/>
                    </a:lnTo>
                    <a:lnTo>
                      <a:pt x="778421" y="241757"/>
                    </a:lnTo>
                    <a:lnTo>
                      <a:pt x="779792" y="242239"/>
                    </a:lnTo>
                    <a:lnTo>
                      <a:pt x="782650" y="243001"/>
                    </a:lnTo>
                    <a:lnTo>
                      <a:pt x="796671" y="246214"/>
                    </a:lnTo>
                    <a:lnTo>
                      <a:pt x="797941" y="246392"/>
                    </a:lnTo>
                    <a:lnTo>
                      <a:pt x="790968" y="252742"/>
                    </a:lnTo>
                    <a:lnTo>
                      <a:pt x="787146" y="256476"/>
                    </a:lnTo>
                    <a:lnTo>
                      <a:pt x="783463" y="260388"/>
                    </a:lnTo>
                    <a:lnTo>
                      <a:pt x="795032" y="268871"/>
                    </a:lnTo>
                    <a:lnTo>
                      <a:pt x="799058" y="262978"/>
                    </a:lnTo>
                    <a:lnTo>
                      <a:pt x="802640" y="257416"/>
                    </a:lnTo>
                    <a:lnTo>
                      <a:pt x="805764" y="252196"/>
                    </a:lnTo>
                    <a:lnTo>
                      <a:pt x="816089" y="268363"/>
                    </a:lnTo>
                    <a:lnTo>
                      <a:pt x="827798" y="261048"/>
                    </a:lnTo>
                    <a:lnTo>
                      <a:pt x="826731" y="259791"/>
                    </a:lnTo>
                    <a:lnTo>
                      <a:pt x="814260" y="246392"/>
                    </a:lnTo>
                    <a:lnTo>
                      <a:pt x="821715" y="245237"/>
                    </a:lnTo>
                    <a:lnTo>
                      <a:pt x="828268" y="244055"/>
                    </a:lnTo>
                    <a:lnTo>
                      <a:pt x="833932" y="242849"/>
                    </a:lnTo>
                    <a:close/>
                  </a:path>
                  <a:path w="2068195" h="519429">
                    <a:moveTo>
                      <a:pt x="894384" y="242849"/>
                    </a:moveTo>
                    <a:lnTo>
                      <a:pt x="890333" y="229730"/>
                    </a:lnTo>
                    <a:lnTo>
                      <a:pt x="886447" y="231140"/>
                    </a:lnTo>
                    <a:lnTo>
                      <a:pt x="882205" y="232816"/>
                    </a:lnTo>
                    <a:lnTo>
                      <a:pt x="871042" y="237629"/>
                    </a:lnTo>
                    <a:lnTo>
                      <a:pt x="872413" y="228206"/>
                    </a:lnTo>
                    <a:lnTo>
                      <a:pt x="873112" y="221729"/>
                    </a:lnTo>
                    <a:lnTo>
                      <a:pt x="873112" y="218198"/>
                    </a:lnTo>
                    <a:lnTo>
                      <a:pt x="859485" y="218198"/>
                    </a:lnTo>
                    <a:lnTo>
                      <a:pt x="859485" y="223177"/>
                    </a:lnTo>
                    <a:lnTo>
                      <a:pt x="860094" y="229616"/>
                    </a:lnTo>
                    <a:lnTo>
                      <a:pt x="861314" y="237490"/>
                    </a:lnTo>
                    <a:lnTo>
                      <a:pt x="856056" y="234391"/>
                    </a:lnTo>
                    <a:lnTo>
                      <a:pt x="850087" y="231559"/>
                    </a:lnTo>
                    <a:lnTo>
                      <a:pt x="843394" y="229006"/>
                    </a:lnTo>
                    <a:lnTo>
                      <a:pt x="838885" y="241757"/>
                    </a:lnTo>
                    <a:lnTo>
                      <a:pt x="840257" y="242239"/>
                    </a:lnTo>
                    <a:lnTo>
                      <a:pt x="843114" y="243001"/>
                    </a:lnTo>
                    <a:lnTo>
                      <a:pt x="857123" y="246214"/>
                    </a:lnTo>
                    <a:lnTo>
                      <a:pt x="858393" y="246392"/>
                    </a:lnTo>
                    <a:lnTo>
                      <a:pt x="851433" y="252742"/>
                    </a:lnTo>
                    <a:lnTo>
                      <a:pt x="847610" y="256476"/>
                    </a:lnTo>
                    <a:lnTo>
                      <a:pt x="843927" y="260388"/>
                    </a:lnTo>
                    <a:lnTo>
                      <a:pt x="855497" y="268871"/>
                    </a:lnTo>
                    <a:lnTo>
                      <a:pt x="859523" y="262978"/>
                    </a:lnTo>
                    <a:lnTo>
                      <a:pt x="863104" y="257416"/>
                    </a:lnTo>
                    <a:lnTo>
                      <a:pt x="866216" y="252196"/>
                    </a:lnTo>
                    <a:lnTo>
                      <a:pt x="876541" y="268363"/>
                    </a:lnTo>
                    <a:lnTo>
                      <a:pt x="888263" y="261048"/>
                    </a:lnTo>
                    <a:lnTo>
                      <a:pt x="887196" y="259791"/>
                    </a:lnTo>
                    <a:lnTo>
                      <a:pt x="874712" y="246392"/>
                    </a:lnTo>
                    <a:lnTo>
                      <a:pt x="882167" y="245237"/>
                    </a:lnTo>
                    <a:lnTo>
                      <a:pt x="888720" y="244055"/>
                    </a:lnTo>
                    <a:lnTo>
                      <a:pt x="894384" y="242849"/>
                    </a:lnTo>
                    <a:close/>
                  </a:path>
                  <a:path w="2068195" h="519429">
                    <a:moveTo>
                      <a:pt x="1160792" y="199923"/>
                    </a:moveTo>
                    <a:lnTo>
                      <a:pt x="1156728" y="186804"/>
                    </a:lnTo>
                    <a:lnTo>
                      <a:pt x="1152855" y="188214"/>
                    </a:lnTo>
                    <a:lnTo>
                      <a:pt x="1148613" y="189903"/>
                    </a:lnTo>
                    <a:lnTo>
                      <a:pt x="1137437" y="194703"/>
                    </a:lnTo>
                    <a:lnTo>
                      <a:pt x="1138821" y="185280"/>
                    </a:lnTo>
                    <a:lnTo>
                      <a:pt x="1139507" y="178816"/>
                    </a:lnTo>
                    <a:lnTo>
                      <a:pt x="1139507" y="175272"/>
                    </a:lnTo>
                    <a:lnTo>
                      <a:pt x="1125880" y="175272"/>
                    </a:lnTo>
                    <a:lnTo>
                      <a:pt x="1125880" y="180251"/>
                    </a:lnTo>
                    <a:lnTo>
                      <a:pt x="1126490" y="186690"/>
                    </a:lnTo>
                    <a:lnTo>
                      <a:pt x="1127721" y="194564"/>
                    </a:lnTo>
                    <a:lnTo>
                      <a:pt x="1122464" y="191477"/>
                    </a:lnTo>
                    <a:lnTo>
                      <a:pt x="1116495" y="188645"/>
                    </a:lnTo>
                    <a:lnTo>
                      <a:pt x="1109802" y="186080"/>
                    </a:lnTo>
                    <a:lnTo>
                      <a:pt x="1105281" y="198831"/>
                    </a:lnTo>
                    <a:lnTo>
                      <a:pt x="1106665" y="199326"/>
                    </a:lnTo>
                    <a:lnTo>
                      <a:pt x="1109522" y="200075"/>
                    </a:lnTo>
                    <a:lnTo>
                      <a:pt x="1123530" y="203288"/>
                    </a:lnTo>
                    <a:lnTo>
                      <a:pt x="1124800" y="203479"/>
                    </a:lnTo>
                    <a:lnTo>
                      <a:pt x="1117841" y="209816"/>
                    </a:lnTo>
                    <a:lnTo>
                      <a:pt x="1114005" y="213550"/>
                    </a:lnTo>
                    <a:lnTo>
                      <a:pt x="1110322" y="217474"/>
                    </a:lnTo>
                    <a:lnTo>
                      <a:pt x="1121905" y="225958"/>
                    </a:lnTo>
                    <a:lnTo>
                      <a:pt x="1125918" y="220052"/>
                    </a:lnTo>
                    <a:lnTo>
                      <a:pt x="1129499" y="214490"/>
                    </a:lnTo>
                    <a:lnTo>
                      <a:pt x="1132624" y="209270"/>
                    </a:lnTo>
                    <a:lnTo>
                      <a:pt x="1142949" y="225437"/>
                    </a:lnTo>
                    <a:lnTo>
                      <a:pt x="1154658" y="218122"/>
                    </a:lnTo>
                    <a:lnTo>
                      <a:pt x="1153591" y="216865"/>
                    </a:lnTo>
                    <a:lnTo>
                      <a:pt x="1141120" y="203479"/>
                    </a:lnTo>
                    <a:lnTo>
                      <a:pt x="1148575" y="202323"/>
                    </a:lnTo>
                    <a:lnTo>
                      <a:pt x="1155128" y="201129"/>
                    </a:lnTo>
                    <a:lnTo>
                      <a:pt x="1160792" y="199923"/>
                    </a:lnTo>
                    <a:close/>
                  </a:path>
                  <a:path w="2068195" h="519429">
                    <a:moveTo>
                      <a:pt x="1221257" y="199923"/>
                    </a:moveTo>
                    <a:lnTo>
                      <a:pt x="1217206" y="186804"/>
                    </a:lnTo>
                    <a:lnTo>
                      <a:pt x="1213319" y="188214"/>
                    </a:lnTo>
                    <a:lnTo>
                      <a:pt x="1209078" y="189903"/>
                    </a:lnTo>
                    <a:lnTo>
                      <a:pt x="1197914" y="194703"/>
                    </a:lnTo>
                    <a:lnTo>
                      <a:pt x="1199286" y="185280"/>
                    </a:lnTo>
                    <a:lnTo>
                      <a:pt x="1199984" y="178816"/>
                    </a:lnTo>
                    <a:lnTo>
                      <a:pt x="1199984" y="175272"/>
                    </a:lnTo>
                    <a:lnTo>
                      <a:pt x="1186357" y="175272"/>
                    </a:lnTo>
                    <a:lnTo>
                      <a:pt x="1186357" y="180251"/>
                    </a:lnTo>
                    <a:lnTo>
                      <a:pt x="1186967" y="186690"/>
                    </a:lnTo>
                    <a:lnTo>
                      <a:pt x="1188186" y="194564"/>
                    </a:lnTo>
                    <a:lnTo>
                      <a:pt x="1182928" y="191477"/>
                    </a:lnTo>
                    <a:lnTo>
                      <a:pt x="1176959" y="188645"/>
                    </a:lnTo>
                    <a:lnTo>
                      <a:pt x="1170266" y="186080"/>
                    </a:lnTo>
                    <a:lnTo>
                      <a:pt x="1165758" y="198831"/>
                    </a:lnTo>
                    <a:lnTo>
                      <a:pt x="1167130" y="199326"/>
                    </a:lnTo>
                    <a:lnTo>
                      <a:pt x="1169987" y="200075"/>
                    </a:lnTo>
                    <a:lnTo>
                      <a:pt x="1183995" y="203288"/>
                    </a:lnTo>
                    <a:lnTo>
                      <a:pt x="1185265" y="203479"/>
                    </a:lnTo>
                    <a:lnTo>
                      <a:pt x="1178306" y="209816"/>
                    </a:lnTo>
                    <a:lnTo>
                      <a:pt x="1174483" y="213550"/>
                    </a:lnTo>
                    <a:lnTo>
                      <a:pt x="1170800" y="217474"/>
                    </a:lnTo>
                    <a:lnTo>
                      <a:pt x="1182370" y="225958"/>
                    </a:lnTo>
                    <a:lnTo>
                      <a:pt x="1186395" y="220052"/>
                    </a:lnTo>
                    <a:lnTo>
                      <a:pt x="1189977" y="214490"/>
                    </a:lnTo>
                    <a:lnTo>
                      <a:pt x="1193088" y="209270"/>
                    </a:lnTo>
                    <a:lnTo>
                      <a:pt x="1203413" y="225437"/>
                    </a:lnTo>
                    <a:lnTo>
                      <a:pt x="1215136" y="218122"/>
                    </a:lnTo>
                    <a:lnTo>
                      <a:pt x="1214069" y="216865"/>
                    </a:lnTo>
                    <a:lnTo>
                      <a:pt x="1201585" y="203479"/>
                    </a:lnTo>
                    <a:lnTo>
                      <a:pt x="1209040" y="202323"/>
                    </a:lnTo>
                    <a:lnTo>
                      <a:pt x="1215593" y="201129"/>
                    </a:lnTo>
                    <a:lnTo>
                      <a:pt x="1221257" y="199923"/>
                    </a:lnTo>
                    <a:close/>
                  </a:path>
                  <a:path w="2068195" h="519429">
                    <a:moveTo>
                      <a:pt x="1281722" y="199923"/>
                    </a:moveTo>
                    <a:lnTo>
                      <a:pt x="1277658" y="186804"/>
                    </a:lnTo>
                    <a:lnTo>
                      <a:pt x="1273784" y="188214"/>
                    </a:lnTo>
                    <a:lnTo>
                      <a:pt x="1269542" y="189903"/>
                    </a:lnTo>
                    <a:lnTo>
                      <a:pt x="1258366" y="194703"/>
                    </a:lnTo>
                    <a:lnTo>
                      <a:pt x="1259751" y="185280"/>
                    </a:lnTo>
                    <a:lnTo>
                      <a:pt x="1260436" y="178816"/>
                    </a:lnTo>
                    <a:lnTo>
                      <a:pt x="1260436" y="175272"/>
                    </a:lnTo>
                    <a:lnTo>
                      <a:pt x="1246809" y="175272"/>
                    </a:lnTo>
                    <a:lnTo>
                      <a:pt x="1246809" y="180251"/>
                    </a:lnTo>
                    <a:lnTo>
                      <a:pt x="1247419" y="186690"/>
                    </a:lnTo>
                    <a:lnTo>
                      <a:pt x="1248638" y="194564"/>
                    </a:lnTo>
                    <a:lnTo>
                      <a:pt x="1243393" y="191477"/>
                    </a:lnTo>
                    <a:lnTo>
                      <a:pt x="1237411" y="188645"/>
                    </a:lnTo>
                    <a:lnTo>
                      <a:pt x="1230718" y="186080"/>
                    </a:lnTo>
                    <a:lnTo>
                      <a:pt x="1226210" y="198831"/>
                    </a:lnTo>
                    <a:lnTo>
                      <a:pt x="1227594" y="199326"/>
                    </a:lnTo>
                    <a:lnTo>
                      <a:pt x="1230439" y="200075"/>
                    </a:lnTo>
                    <a:lnTo>
                      <a:pt x="1244460" y="203288"/>
                    </a:lnTo>
                    <a:lnTo>
                      <a:pt x="1245730" y="203479"/>
                    </a:lnTo>
                    <a:lnTo>
                      <a:pt x="1238770" y="209816"/>
                    </a:lnTo>
                    <a:lnTo>
                      <a:pt x="1234935" y="213550"/>
                    </a:lnTo>
                    <a:lnTo>
                      <a:pt x="1231252" y="217474"/>
                    </a:lnTo>
                    <a:lnTo>
                      <a:pt x="1242834" y="225958"/>
                    </a:lnTo>
                    <a:lnTo>
                      <a:pt x="1246847" y="220052"/>
                    </a:lnTo>
                    <a:lnTo>
                      <a:pt x="1250429" y="214490"/>
                    </a:lnTo>
                    <a:lnTo>
                      <a:pt x="1253553" y="209270"/>
                    </a:lnTo>
                    <a:lnTo>
                      <a:pt x="1263878" y="225437"/>
                    </a:lnTo>
                    <a:lnTo>
                      <a:pt x="1275588" y="218122"/>
                    </a:lnTo>
                    <a:lnTo>
                      <a:pt x="1274521" y="216865"/>
                    </a:lnTo>
                    <a:lnTo>
                      <a:pt x="1262049" y="203479"/>
                    </a:lnTo>
                    <a:lnTo>
                      <a:pt x="1269504" y="202323"/>
                    </a:lnTo>
                    <a:lnTo>
                      <a:pt x="1276057" y="201129"/>
                    </a:lnTo>
                    <a:lnTo>
                      <a:pt x="1281722" y="199923"/>
                    </a:lnTo>
                    <a:close/>
                  </a:path>
                  <a:path w="2068195" h="519429">
                    <a:moveTo>
                      <a:pt x="1548117" y="110490"/>
                    </a:moveTo>
                    <a:lnTo>
                      <a:pt x="1544066" y="97370"/>
                    </a:lnTo>
                    <a:lnTo>
                      <a:pt x="1540179" y="98780"/>
                    </a:lnTo>
                    <a:lnTo>
                      <a:pt x="1535938" y="100469"/>
                    </a:lnTo>
                    <a:lnTo>
                      <a:pt x="1524774" y="105270"/>
                    </a:lnTo>
                    <a:lnTo>
                      <a:pt x="1526146" y="95846"/>
                    </a:lnTo>
                    <a:lnTo>
                      <a:pt x="1526844" y="89382"/>
                    </a:lnTo>
                    <a:lnTo>
                      <a:pt x="1526844" y="85839"/>
                    </a:lnTo>
                    <a:lnTo>
                      <a:pt x="1513217" y="85839"/>
                    </a:lnTo>
                    <a:lnTo>
                      <a:pt x="1513217" y="90817"/>
                    </a:lnTo>
                    <a:lnTo>
                      <a:pt x="1513827" y="97256"/>
                    </a:lnTo>
                    <a:lnTo>
                      <a:pt x="1515046" y="105130"/>
                    </a:lnTo>
                    <a:lnTo>
                      <a:pt x="1509788" y="102044"/>
                    </a:lnTo>
                    <a:lnTo>
                      <a:pt x="1503819" y="99212"/>
                    </a:lnTo>
                    <a:lnTo>
                      <a:pt x="1497126" y="96647"/>
                    </a:lnTo>
                    <a:lnTo>
                      <a:pt x="1492618" y="109410"/>
                    </a:lnTo>
                    <a:lnTo>
                      <a:pt x="1493989" y="109893"/>
                    </a:lnTo>
                    <a:lnTo>
                      <a:pt x="1496847" y="110642"/>
                    </a:lnTo>
                    <a:lnTo>
                      <a:pt x="1510855" y="113855"/>
                    </a:lnTo>
                    <a:lnTo>
                      <a:pt x="1512138" y="114046"/>
                    </a:lnTo>
                    <a:lnTo>
                      <a:pt x="1505165" y="120383"/>
                    </a:lnTo>
                    <a:lnTo>
                      <a:pt x="1501343" y="124117"/>
                    </a:lnTo>
                    <a:lnTo>
                      <a:pt x="1497660" y="128041"/>
                    </a:lnTo>
                    <a:lnTo>
                      <a:pt x="1509229" y="136525"/>
                    </a:lnTo>
                    <a:lnTo>
                      <a:pt x="1513255" y="130619"/>
                    </a:lnTo>
                    <a:lnTo>
                      <a:pt x="1516837" y="125069"/>
                    </a:lnTo>
                    <a:lnTo>
                      <a:pt x="1519948" y="119849"/>
                    </a:lnTo>
                    <a:lnTo>
                      <a:pt x="1530286" y="136004"/>
                    </a:lnTo>
                    <a:lnTo>
                      <a:pt x="1541995" y="128689"/>
                    </a:lnTo>
                    <a:lnTo>
                      <a:pt x="1540929" y="127431"/>
                    </a:lnTo>
                    <a:lnTo>
                      <a:pt x="1528445" y="114046"/>
                    </a:lnTo>
                    <a:lnTo>
                      <a:pt x="1535899" y="112890"/>
                    </a:lnTo>
                    <a:lnTo>
                      <a:pt x="1542453" y="111696"/>
                    </a:lnTo>
                    <a:lnTo>
                      <a:pt x="1548117" y="110490"/>
                    </a:lnTo>
                    <a:close/>
                  </a:path>
                  <a:path w="2068195" h="519429">
                    <a:moveTo>
                      <a:pt x="1608569" y="110490"/>
                    </a:moveTo>
                    <a:lnTo>
                      <a:pt x="1604505" y="97370"/>
                    </a:lnTo>
                    <a:lnTo>
                      <a:pt x="1600631" y="98780"/>
                    </a:lnTo>
                    <a:lnTo>
                      <a:pt x="1596390" y="100469"/>
                    </a:lnTo>
                    <a:lnTo>
                      <a:pt x="1585226" y="105270"/>
                    </a:lnTo>
                    <a:lnTo>
                      <a:pt x="1586598" y="95846"/>
                    </a:lnTo>
                    <a:lnTo>
                      <a:pt x="1587296" y="89382"/>
                    </a:lnTo>
                    <a:lnTo>
                      <a:pt x="1587296" y="85839"/>
                    </a:lnTo>
                    <a:lnTo>
                      <a:pt x="1573657" y="85839"/>
                    </a:lnTo>
                    <a:lnTo>
                      <a:pt x="1573657" y="90817"/>
                    </a:lnTo>
                    <a:lnTo>
                      <a:pt x="1574279" y="97256"/>
                    </a:lnTo>
                    <a:lnTo>
                      <a:pt x="1575498" y="105130"/>
                    </a:lnTo>
                    <a:lnTo>
                      <a:pt x="1570240" y="102044"/>
                    </a:lnTo>
                    <a:lnTo>
                      <a:pt x="1564271" y="99212"/>
                    </a:lnTo>
                    <a:lnTo>
                      <a:pt x="1557578" y="96647"/>
                    </a:lnTo>
                    <a:lnTo>
                      <a:pt x="1553057" y="109410"/>
                    </a:lnTo>
                    <a:lnTo>
                      <a:pt x="1554441" y="109893"/>
                    </a:lnTo>
                    <a:lnTo>
                      <a:pt x="1557299" y="110642"/>
                    </a:lnTo>
                    <a:lnTo>
                      <a:pt x="1571307" y="113855"/>
                    </a:lnTo>
                    <a:lnTo>
                      <a:pt x="1572577" y="114046"/>
                    </a:lnTo>
                    <a:lnTo>
                      <a:pt x="1565617" y="120383"/>
                    </a:lnTo>
                    <a:lnTo>
                      <a:pt x="1561782" y="124117"/>
                    </a:lnTo>
                    <a:lnTo>
                      <a:pt x="1558112" y="128041"/>
                    </a:lnTo>
                    <a:lnTo>
                      <a:pt x="1569681" y="136525"/>
                    </a:lnTo>
                    <a:lnTo>
                      <a:pt x="1573695" y="130619"/>
                    </a:lnTo>
                    <a:lnTo>
                      <a:pt x="1577289" y="125069"/>
                    </a:lnTo>
                    <a:lnTo>
                      <a:pt x="1580400" y="119849"/>
                    </a:lnTo>
                    <a:lnTo>
                      <a:pt x="1590725" y="136004"/>
                    </a:lnTo>
                    <a:lnTo>
                      <a:pt x="1602447" y="128689"/>
                    </a:lnTo>
                    <a:lnTo>
                      <a:pt x="1601381" y="127431"/>
                    </a:lnTo>
                    <a:lnTo>
                      <a:pt x="1588897" y="114046"/>
                    </a:lnTo>
                    <a:lnTo>
                      <a:pt x="1596351" y="112890"/>
                    </a:lnTo>
                    <a:lnTo>
                      <a:pt x="1602905" y="111696"/>
                    </a:lnTo>
                    <a:lnTo>
                      <a:pt x="1608569" y="110490"/>
                    </a:lnTo>
                    <a:close/>
                  </a:path>
                  <a:path w="2068195" h="519429">
                    <a:moveTo>
                      <a:pt x="1669034" y="110490"/>
                    </a:moveTo>
                    <a:lnTo>
                      <a:pt x="1664982" y="97370"/>
                    </a:lnTo>
                    <a:lnTo>
                      <a:pt x="1661096" y="98780"/>
                    </a:lnTo>
                    <a:lnTo>
                      <a:pt x="1656854" y="100469"/>
                    </a:lnTo>
                    <a:lnTo>
                      <a:pt x="1645691" y="105270"/>
                    </a:lnTo>
                    <a:lnTo>
                      <a:pt x="1647063" y="95846"/>
                    </a:lnTo>
                    <a:lnTo>
                      <a:pt x="1647761" y="89382"/>
                    </a:lnTo>
                    <a:lnTo>
                      <a:pt x="1647761" y="85839"/>
                    </a:lnTo>
                    <a:lnTo>
                      <a:pt x="1634134" y="85839"/>
                    </a:lnTo>
                    <a:lnTo>
                      <a:pt x="1634134" y="90817"/>
                    </a:lnTo>
                    <a:lnTo>
                      <a:pt x="1634744" y="97256"/>
                    </a:lnTo>
                    <a:lnTo>
                      <a:pt x="1635963" y="105130"/>
                    </a:lnTo>
                    <a:lnTo>
                      <a:pt x="1630705" y="102044"/>
                    </a:lnTo>
                    <a:lnTo>
                      <a:pt x="1624736" y="99212"/>
                    </a:lnTo>
                    <a:lnTo>
                      <a:pt x="1618043" y="96647"/>
                    </a:lnTo>
                    <a:lnTo>
                      <a:pt x="1613535" y="109410"/>
                    </a:lnTo>
                    <a:lnTo>
                      <a:pt x="1614906" y="109893"/>
                    </a:lnTo>
                    <a:lnTo>
                      <a:pt x="1617764" y="110642"/>
                    </a:lnTo>
                    <a:lnTo>
                      <a:pt x="1631772" y="113855"/>
                    </a:lnTo>
                    <a:lnTo>
                      <a:pt x="1633054" y="114046"/>
                    </a:lnTo>
                    <a:lnTo>
                      <a:pt x="1626082" y="120383"/>
                    </a:lnTo>
                    <a:lnTo>
                      <a:pt x="1622259" y="124117"/>
                    </a:lnTo>
                    <a:lnTo>
                      <a:pt x="1618576" y="128041"/>
                    </a:lnTo>
                    <a:lnTo>
                      <a:pt x="1630146" y="136525"/>
                    </a:lnTo>
                    <a:lnTo>
                      <a:pt x="1634172" y="130619"/>
                    </a:lnTo>
                    <a:lnTo>
                      <a:pt x="1637753" y="125069"/>
                    </a:lnTo>
                    <a:lnTo>
                      <a:pt x="1640865" y="119849"/>
                    </a:lnTo>
                    <a:lnTo>
                      <a:pt x="1651203" y="136004"/>
                    </a:lnTo>
                    <a:lnTo>
                      <a:pt x="1662912" y="128689"/>
                    </a:lnTo>
                    <a:lnTo>
                      <a:pt x="1661845" y="127431"/>
                    </a:lnTo>
                    <a:lnTo>
                      <a:pt x="1649361" y="114046"/>
                    </a:lnTo>
                    <a:lnTo>
                      <a:pt x="1656816" y="112890"/>
                    </a:lnTo>
                    <a:lnTo>
                      <a:pt x="1663369" y="111696"/>
                    </a:lnTo>
                    <a:lnTo>
                      <a:pt x="1669034" y="110490"/>
                    </a:lnTo>
                    <a:close/>
                  </a:path>
                  <a:path w="2068195" h="519429">
                    <a:moveTo>
                      <a:pt x="1946770" y="24650"/>
                    </a:moveTo>
                    <a:lnTo>
                      <a:pt x="1942719" y="11531"/>
                    </a:lnTo>
                    <a:lnTo>
                      <a:pt x="1938832" y="12941"/>
                    </a:lnTo>
                    <a:lnTo>
                      <a:pt x="1934603" y="14630"/>
                    </a:lnTo>
                    <a:lnTo>
                      <a:pt x="1923427" y="19431"/>
                    </a:lnTo>
                    <a:lnTo>
                      <a:pt x="1924812" y="10007"/>
                    </a:lnTo>
                    <a:lnTo>
                      <a:pt x="1925497" y="3543"/>
                    </a:lnTo>
                    <a:lnTo>
                      <a:pt x="1925497" y="0"/>
                    </a:lnTo>
                    <a:lnTo>
                      <a:pt x="1911870" y="0"/>
                    </a:lnTo>
                    <a:lnTo>
                      <a:pt x="1911870" y="4978"/>
                    </a:lnTo>
                    <a:lnTo>
                      <a:pt x="1912480" y="11417"/>
                    </a:lnTo>
                    <a:lnTo>
                      <a:pt x="1913699" y="19291"/>
                    </a:lnTo>
                    <a:lnTo>
                      <a:pt x="1908441" y="16205"/>
                    </a:lnTo>
                    <a:lnTo>
                      <a:pt x="1902472" y="13373"/>
                    </a:lnTo>
                    <a:lnTo>
                      <a:pt x="1895779" y="10807"/>
                    </a:lnTo>
                    <a:lnTo>
                      <a:pt x="1891271" y="23558"/>
                    </a:lnTo>
                    <a:lnTo>
                      <a:pt x="1892642" y="24053"/>
                    </a:lnTo>
                    <a:lnTo>
                      <a:pt x="1895500" y="24803"/>
                    </a:lnTo>
                    <a:lnTo>
                      <a:pt x="1909508" y="28016"/>
                    </a:lnTo>
                    <a:lnTo>
                      <a:pt x="1910791" y="28206"/>
                    </a:lnTo>
                    <a:lnTo>
                      <a:pt x="1903818" y="34544"/>
                    </a:lnTo>
                    <a:lnTo>
                      <a:pt x="1899996" y="38277"/>
                    </a:lnTo>
                    <a:lnTo>
                      <a:pt x="1896313" y="42202"/>
                    </a:lnTo>
                    <a:lnTo>
                      <a:pt x="1907882" y="50685"/>
                    </a:lnTo>
                    <a:lnTo>
                      <a:pt x="1911908" y="44780"/>
                    </a:lnTo>
                    <a:lnTo>
                      <a:pt x="1915490" y="39217"/>
                    </a:lnTo>
                    <a:lnTo>
                      <a:pt x="1918601" y="33997"/>
                    </a:lnTo>
                    <a:lnTo>
                      <a:pt x="1928939" y="50165"/>
                    </a:lnTo>
                    <a:lnTo>
                      <a:pt x="1940648" y="42849"/>
                    </a:lnTo>
                    <a:lnTo>
                      <a:pt x="1939582" y="41592"/>
                    </a:lnTo>
                    <a:lnTo>
                      <a:pt x="1927098" y="28206"/>
                    </a:lnTo>
                    <a:lnTo>
                      <a:pt x="1934565" y="27051"/>
                    </a:lnTo>
                    <a:lnTo>
                      <a:pt x="1941118" y="25857"/>
                    </a:lnTo>
                    <a:lnTo>
                      <a:pt x="1946770" y="24650"/>
                    </a:lnTo>
                    <a:close/>
                  </a:path>
                  <a:path w="2068195" h="519429">
                    <a:moveTo>
                      <a:pt x="2007235" y="24650"/>
                    </a:moveTo>
                    <a:lnTo>
                      <a:pt x="2003171" y="11531"/>
                    </a:lnTo>
                    <a:lnTo>
                      <a:pt x="1999297" y="12941"/>
                    </a:lnTo>
                    <a:lnTo>
                      <a:pt x="1995055" y="14630"/>
                    </a:lnTo>
                    <a:lnTo>
                      <a:pt x="1983892" y="19431"/>
                    </a:lnTo>
                    <a:lnTo>
                      <a:pt x="1985264" y="10007"/>
                    </a:lnTo>
                    <a:lnTo>
                      <a:pt x="1985962" y="3543"/>
                    </a:lnTo>
                    <a:lnTo>
                      <a:pt x="1985962" y="0"/>
                    </a:lnTo>
                    <a:lnTo>
                      <a:pt x="1972322" y="0"/>
                    </a:lnTo>
                    <a:lnTo>
                      <a:pt x="1972322" y="4978"/>
                    </a:lnTo>
                    <a:lnTo>
                      <a:pt x="1972945" y="11417"/>
                    </a:lnTo>
                    <a:lnTo>
                      <a:pt x="1974164" y="19291"/>
                    </a:lnTo>
                    <a:lnTo>
                      <a:pt x="1968906" y="16205"/>
                    </a:lnTo>
                    <a:lnTo>
                      <a:pt x="1962937" y="13373"/>
                    </a:lnTo>
                    <a:lnTo>
                      <a:pt x="1956244" y="10807"/>
                    </a:lnTo>
                    <a:lnTo>
                      <a:pt x="1951723" y="23558"/>
                    </a:lnTo>
                    <a:lnTo>
                      <a:pt x="1953107" y="24053"/>
                    </a:lnTo>
                    <a:lnTo>
                      <a:pt x="1955965" y="24803"/>
                    </a:lnTo>
                    <a:lnTo>
                      <a:pt x="1969973" y="28016"/>
                    </a:lnTo>
                    <a:lnTo>
                      <a:pt x="1971243" y="28206"/>
                    </a:lnTo>
                    <a:lnTo>
                      <a:pt x="1964283" y="34544"/>
                    </a:lnTo>
                    <a:lnTo>
                      <a:pt x="1960448" y="38277"/>
                    </a:lnTo>
                    <a:lnTo>
                      <a:pt x="1956777" y="42202"/>
                    </a:lnTo>
                    <a:lnTo>
                      <a:pt x="1968347" y="50685"/>
                    </a:lnTo>
                    <a:lnTo>
                      <a:pt x="1972360" y="44780"/>
                    </a:lnTo>
                    <a:lnTo>
                      <a:pt x="1975954" y="39217"/>
                    </a:lnTo>
                    <a:lnTo>
                      <a:pt x="1979066" y="33997"/>
                    </a:lnTo>
                    <a:lnTo>
                      <a:pt x="1989391" y="50165"/>
                    </a:lnTo>
                    <a:lnTo>
                      <a:pt x="2001113" y="42849"/>
                    </a:lnTo>
                    <a:lnTo>
                      <a:pt x="2000046" y="41592"/>
                    </a:lnTo>
                    <a:lnTo>
                      <a:pt x="1987562" y="28206"/>
                    </a:lnTo>
                    <a:lnTo>
                      <a:pt x="1995017" y="27051"/>
                    </a:lnTo>
                    <a:lnTo>
                      <a:pt x="2001570" y="25857"/>
                    </a:lnTo>
                    <a:lnTo>
                      <a:pt x="2007235" y="24650"/>
                    </a:lnTo>
                    <a:close/>
                  </a:path>
                  <a:path w="2068195" h="519429">
                    <a:moveTo>
                      <a:pt x="2067687" y="24650"/>
                    </a:moveTo>
                    <a:lnTo>
                      <a:pt x="2063635" y="11531"/>
                    </a:lnTo>
                    <a:lnTo>
                      <a:pt x="2059762" y="12941"/>
                    </a:lnTo>
                    <a:lnTo>
                      <a:pt x="2055520" y="14630"/>
                    </a:lnTo>
                    <a:lnTo>
                      <a:pt x="2044344" y="19431"/>
                    </a:lnTo>
                    <a:lnTo>
                      <a:pt x="2045728" y="10007"/>
                    </a:lnTo>
                    <a:lnTo>
                      <a:pt x="2046414" y="3543"/>
                    </a:lnTo>
                    <a:lnTo>
                      <a:pt x="2046414" y="0"/>
                    </a:lnTo>
                    <a:lnTo>
                      <a:pt x="2032787" y="0"/>
                    </a:lnTo>
                    <a:lnTo>
                      <a:pt x="2032787" y="4978"/>
                    </a:lnTo>
                    <a:lnTo>
                      <a:pt x="2033397" y="11417"/>
                    </a:lnTo>
                    <a:lnTo>
                      <a:pt x="2034616" y="19291"/>
                    </a:lnTo>
                    <a:lnTo>
                      <a:pt x="2029358" y="16205"/>
                    </a:lnTo>
                    <a:lnTo>
                      <a:pt x="2023389" y="13373"/>
                    </a:lnTo>
                    <a:lnTo>
                      <a:pt x="2016696" y="10807"/>
                    </a:lnTo>
                    <a:lnTo>
                      <a:pt x="2012188" y="23558"/>
                    </a:lnTo>
                    <a:lnTo>
                      <a:pt x="2013559" y="24053"/>
                    </a:lnTo>
                    <a:lnTo>
                      <a:pt x="2016417" y="24803"/>
                    </a:lnTo>
                    <a:lnTo>
                      <a:pt x="2030437" y="28016"/>
                    </a:lnTo>
                    <a:lnTo>
                      <a:pt x="2031707" y="28206"/>
                    </a:lnTo>
                    <a:lnTo>
                      <a:pt x="2024735" y="34544"/>
                    </a:lnTo>
                    <a:lnTo>
                      <a:pt x="2020912" y="38277"/>
                    </a:lnTo>
                    <a:lnTo>
                      <a:pt x="2017229" y="42202"/>
                    </a:lnTo>
                    <a:lnTo>
                      <a:pt x="2028799" y="50685"/>
                    </a:lnTo>
                    <a:lnTo>
                      <a:pt x="2032825" y="44780"/>
                    </a:lnTo>
                    <a:lnTo>
                      <a:pt x="2036406" y="39217"/>
                    </a:lnTo>
                    <a:lnTo>
                      <a:pt x="2039518" y="33997"/>
                    </a:lnTo>
                    <a:lnTo>
                      <a:pt x="2049856" y="50165"/>
                    </a:lnTo>
                    <a:lnTo>
                      <a:pt x="2061565" y="42849"/>
                    </a:lnTo>
                    <a:lnTo>
                      <a:pt x="2060498" y="41592"/>
                    </a:lnTo>
                    <a:lnTo>
                      <a:pt x="2048014" y="28206"/>
                    </a:lnTo>
                    <a:lnTo>
                      <a:pt x="2055482" y="27051"/>
                    </a:lnTo>
                    <a:lnTo>
                      <a:pt x="2062035" y="25857"/>
                    </a:lnTo>
                    <a:lnTo>
                      <a:pt x="2067687" y="24650"/>
                    </a:lnTo>
                    <a:close/>
                  </a:path>
                </a:pathLst>
              </a:custGeom>
              <a:solidFill>
                <a:srgbClr val="B0059E"/>
              </a:solidFill>
            </p:spPr>
            <p:txBody>
              <a:bodyPr wrap="square" lIns="0" tIns="0" rIns="0" bIns="0" rtlCol="0"/>
              <a:lstStyle/>
              <a:p>
                <a:endParaRPr/>
              </a:p>
            </p:txBody>
          </p:sp>
          <p:pic>
            <p:nvPicPr>
              <p:cNvPr id="289" name="object 44">
                <a:extLst>
                  <a:ext uri="{FF2B5EF4-FFF2-40B4-BE49-F238E27FC236}">
                    <a16:creationId xmlns:a16="http://schemas.microsoft.com/office/drawing/2014/main" id="{B090D60D-77FC-8506-D122-73FA6E72BD00}"/>
                  </a:ext>
                </a:extLst>
              </p:cNvPr>
              <p:cNvPicPr/>
              <p:nvPr/>
            </p:nvPicPr>
            <p:blipFill>
              <a:blip r:embed="rId36" cstate="print"/>
              <a:stretch>
                <a:fillRect/>
              </a:stretch>
            </p:blipFill>
            <p:spPr>
              <a:xfrm>
                <a:off x="10379319" y="6671552"/>
                <a:ext cx="252544" cy="76325"/>
              </a:xfrm>
              <a:prstGeom prst="rect">
                <a:avLst/>
              </a:prstGeom>
            </p:spPr>
          </p:pic>
          <p:pic>
            <p:nvPicPr>
              <p:cNvPr id="290" name="object 45">
                <a:extLst>
                  <a:ext uri="{FF2B5EF4-FFF2-40B4-BE49-F238E27FC236}">
                    <a16:creationId xmlns:a16="http://schemas.microsoft.com/office/drawing/2014/main" id="{0E06013B-A520-7350-5BC9-008ED0BDA6E5}"/>
                  </a:ext>
                </a:extLst>
              </p:cNvPr>
              <p:cNvPicPr/>
              <p:nvPr/>
            </p:nvPicPr>
            <p:blipFill>
              <a:blip r:embed="rId37" cstate="print"/>
              <a:stretch>
                <a:fillRect/>
              </a:stretch>
            </p:blipFill>
            <p:spPr>
              <a:xfrm>
                <a:off x="7670776" y="4823231"/>
                <a:ext cx="215348" cy="64604"/>
              </a:xfrm>
              <a:prstGeom prst="rect">
                <a:avLst/>
              </a:prstGeom>
            </p:spPr>
          </p:pic>
          <p:pic>
            <p:nvPicPr>
              <p:cNvPr id="291" name="object 46">
                <a:extLst>
                  <a:ext uri="{FF2B5EF4-FFF2-40B4-BE49-F238E27FC236}">
                    <a16:creationId xmlns:a16="http://schemas.microsoft.com/office/drawing/2014/main" id="{AD59EBD6-8EB1-6713-2B53-97DEE7206561}"/>
                  </a:ext>
                </a:extLst>
              </p:cNvPr>
              <p:cNvPicPr/>
              <p:nvPr/>
            </p:nvPicPr>
            <p:blipFill>
              <a:blip r:embed="rId38" cstate="print"/>
              <a:stretch>
                <a:fillRect/>
              </a:stretch>
            </p:blipFill>
            <p:spPr>
              <a:xfrm>
                <a:off x="7670776" y="5021903"/>
                <a:ext cx="215348" cy="64714"/>
              </a:xfrm>
              <a:prstGeom prst="rect">
                <a:avLst/>
              </a:prstGeom>
            </p:spPr>
          </p:pic>
        </p:grpSp>
        <p:sp>
          <p:nvSpPr>
            <p:cNvPr id="239" name="object 47">
              <a:extLst>
                <a:ext uri="{FF2B5EF4-FFF2-40B4-BE49-F238E27FC236}">
                  <a16:creationId xmlns:a16="http://schemas.microsoft.com/office/drawing/2014/main" id="{AEF50F39-AC6D-8297-7802-C7DBF97952AF}"/>
                </a:ext>
              </a:extLst>
            </p:cNvPr>
            <p:cNvSpPr txBox="1"/>
            <p:nvPr/>
          </p:nvSpPr>
          <p:spPr>
            <a:xfrm>
              <a:off x="7449391" y="4746899"/>
              <a:ext cx="1889125" cy="162831"/>
            </a:xfrm>
            <a:prstGeom prst="rect">
              <a:avLst/>
            </a:prstGeom>
          </p:spPr>
          <p:txBody>
            <a:bodyPr vert="horz" wrap="square" lIns="0" tIns="8856" rIns="0" bIns="0" rtlCol="0">
              <a:spAutoFit/>
            </a:bodyPr>
            <a:lstStyle/>
            <a:p>
              <a:pPr marL="7701" algn="ctr">
                <a:spcBef>
                  <a:spcPts val="69"/>
                </a:spcBef>
              </a:pPr>
              <a:r>
                <a:rPr sz="1000" b="1" spc="-6">
                  <a:solidFill>
                    <a:srgbClr val="22346A"/>
                  </a:solidFill>
                  <a:latin typeface="Arial"/>
                  <a:cs typeface="Arial"/>
                </a:rPr>
                <a:t>Semana</a:t>
              </a:r>
              <a:endParaRPr sz="1000">
                <a:latin typeface="Arial"/>
                <a:cs typeface="Arial"/>
              </a:endParaRPr>
            </a:p>
          </p:txBody>
        </p:sp>
        <p:sp>
          <p:nvSpPr>
            <p:cNvPr id="240" name="object 48">
              <a:extLst>
                <a:ext uri="{FF2B5EF4-FFF2-40B4-BE49-F238E27FC236}">
                  <a16:creationId xmlns:a16="http://schemas.microsoft.com/office/drawing/2014/main" id="{D4F27569-67B8-E7DF-54FB-071AA413411E}"/>
                </a:ext>
              </a:extLst>
            </p:cNvPr>
            <p:cNvSpPr txBox="1"/>
            <p:nvPr/>
          </p:nvSpPr>
          <p:spPr>
            <a:xfrm>
              <a:off x="7826371" y="2843619"/>
              <a:ext cx="1686770" cy="279585"/>
            </a:xfrm>
            <a:prstGeom prst="rect">
              <a:avLst/>
            </a:prstGeom>
          </p:spPr>
          <p:txBody>
            <a:bodyPr vert="horz" wrap="square" lIns="0" tIns="38121" rIns="0" bIns="0" rtlCol="0">
              <a:spAutoFit/>
            </a:bodyPr>
            <a:lstStyle/>
            <a:p>
              <a:pPr marL="7701">
                <a:spcBef>
                  <a:spcPts val="300"/>
                </a:spcBef>
              </a:pPr>
              <a:r>
                <a:rPr sz="700">
                  <a:solidFill>
                    <a:srgbClr val="22346A"/>
                  </a:solidFill>
                  <a:latin typeface="Arial"/>
                  <a:cs typeface="Arial"/>
                </a:rPr>
                <a:t>PBO</a:t>
              </a:r>
              <a:r>
                <a:rPr sz="700" spc="-18">
                  <a:solidFill>
                    <a:srgbClr val="22346A"/>
                  </a:solidFill>
                  <a:latin typeface="Arial"/>
                  <a:cs typeface="Arial"/>
                </a:rPr>
                <a:t> </a:t>
              </a:r>
              <a:r>
                <a:rPr sz="700" spc="-6">
                  <a:solidFill>
                    <a:srgbClr val="22346A"/>
                  </a:solidFill>
                  <a:latin typeface="Arial"/>
                  <a:cs typeface="Arial"/>
                </a:rPr>
                <a:t>(N=287)</a:t>
              </a:r>
              <a:endParaRPr sz="700">
                <a:latin typeface="Arial"/>
                <a:cs typeface="Arial"/>
              </a:endParaRPr>
            </a:p>
            <a:p>
              <a:pPr marL="7701">
                <a:spcBef>
                  <a:spcPts val="240"/>
                </a:spcBef>
              </a:pPr>
              <a:r>
                <a:rPr sz="700">
                  <a:solidFill>
                    <a:srgbClr val="22346A"/>
                  </a:solidFill>
                  <a:latin typeface="Arial"/>
                  <a:cs typeface="Arial"/>
                </a:rPr>
                <a:t>LEB</a:t>
              </a:r>
              <a:r>
                <a:rPr sz="700" spc="-21">
                  <a:solidFill>
                    <a:srgbClr val="22346A"/>
                  </a:solidFill>
                  <a:latin typeface="Arial"/>
                  <a:cs typeface="Arial"/>
                </a:rPr>
                <a:t> </a:t>
              </a:r>
              <a:r>
                <a:rPr sz="700">
                  <a:solidFill>
                    <a:srgbClr val="22346A"/>
                  </a:solidFill>
                  <a:latin typeface="Arial"/>
                  <a:cs typeface="Arial"/>
                </a:rPr>
                <a:t>250</a:t>
              </a:r>
              <a:r>
                <a:rPr sz="700" spc="-18">
                  <a:solidFill>
                    <a:srgbClr val="22346A"/>
                  </a:solidFill>
                  <a:latin typeface="Arial"/>
                  <a:cs typeface="Arial"/>
                </a:rPr>
                <a:t> </a:t>
              </a:r>
              <a:r>
                <a:rPr sz="700">
                  <a:solidFill>
                    <a:srgbClr val="22346A"/>
                  </a:solidFill>
                  <a:latin typeface="Arial"/>
                  <a:cs typeface="Arial"/>
                </a:rPr>
                <a:t>mg</a:t>
              </a:r>
              <a:r>
                <a:rPr sz="700" spc="-18">
                  <a:solidFill>
                    <a:srgbClr val="22346A"/>
                  </a:solidFill>
                  <a:latin typeface="Arial"/>
                  <a:cs typeface="Arial"/>
                </a:rPr>
                <a:t> </a:t>
              </a:r>
              <a:r>
                <a:rPr sz="700">
                  <a:solidFill>
                    <a:srgbClr val="22346A"/>
                  </a:solidFill>
                  <a:latin typeface="Arial"/>
                  <a:cs typeface="Arial"/>
                </a:rPr>
                <a:t>C2S</a:t>
              </a:r>
              <a:r>
                <a:rPr sz="700" spc="-21">
                  <a:solidFill>
                    <a:srgbClr val="22346A"/>
                  </a:solidFill>
                  <a:latin typeface="Arial"/>
                  <a:cs typeface="Arial"/>
                </a:rPr>
                <a:t> </a:t>
              </a:r>
              <a:r>
                <a:rPr sz="700" spc="-6">
                  <a:solidFill>
                    <a:srgbClr val="22346A"/>
                  </a:solidFill>
                  <a:latin typeface="Arial"/>
                  <a:cs typeface="Arial"/>
                </a:rPr>
                <a:t>(N=564)</a:t>
              </a:r>
              <a:endParaRPr sz="700">
                <a:latin typeface="Arial"/>
                <a:cs typeface="Arial"/>
              </a:endParaRPr>
            </a:p>
          </p:txBody>
        </p:sp>
        <p:sp>
          <p:nvSpPr>
            <p:cNvPr id="241" name="object 49">
              <a:extLst>
                <a:ext uri="{FF2B5EF4-FFF2-40B4-BE49-F238E27FC236}">
                  <a16:creationId xmlns:a16="http://schemas.microsoft.com/office/drawing/2014/main" id="{C75638F9-3F81-FDC1-D326-DAE842F02F17}"/>
                </a:ext>
              </a:extLst>
            </p:cNvPr>
            <p:cNvSpPr txBox="1"/>
            <p:nvPr/>
          </p:nvSpPr>
          <p:spPr>
            <a:xfrm>
              <a:off x="7198427" y="2655285"/>
              <a:ext cx="198038"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242" name="object 50">
              <a:extLst>
                <a:ext uri="{FF2B5EF4-FFF2-40B4-BE49-F238E27FC236}">
                  <a16:creationId xmlns:a16="http://schemas.microsoft.com/office/drawing/2014/main" id="{D5AFDB74-3DB3-767B-8774-EDB32EFD4145}"/>
                </a:ext>
              </a:extLst>
            </p:cNvPr>
            <p:cNvSpPr txBox="1"/>
            <p:nvPr/>
          </p:nvSpPr>
          <p:spPr>
            <a:xfrm>
              <a:off x="7243107" y="3026877"/>
              <a:ext cx="146084"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243" name="object 51">
              <a:extLst>
                <a:ext uri="{FF2B5EF4-FFF2-40B4-BE49-F238E27FC236}">
                  <a16:creationId xmlns:a16="http://schemas.microsoft.com/office/drawing/2014/main" id="{BB16FC8E-67A4-0BC0-5F3C-9757952D46F3}"/>
                </a:ext>
              </a:extLst>
            </p:cNvPr>
            <p:cNvSpPr txBox="1"/>
            <p:nvPr/>
          </p:nvSpPr>
          <p:spPr>
            <a:xfrm>
              <a:off x="7243108" y="3398467"/>
              <a:ext cx="149720"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244" name="object 52">
              <a:extLst>
                <a:ext uri="{FF2B5EF4-FFF2-40B4-BE49-F238E27FC236}">
                  <a16:creationId xmlns:a16="http://schemas.microsoft.com/office/drawing/2014/main" id="{32146208-2A91-3B71-09B7-5A34C80709BA}"/>
                </a:ext>
              </a:extLst>
            </p:cNvPr>
            <p:cNvSpPr txBox="1"/>
            <p:nvPr/>
          </p:nvSpPr>
          <p:spPr>
            <a:xfrm>
              <a:off x="7243107" y="3770059"/>
              <a:ext cx="153357"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245" name="object 53">
              <a:extLst>
                <a:ext uri="{FF2B5EF4-FFF2-40B4-BE49-F238E27FC236}">
                  <a16:creationId xmlns:a16="http://schemas.microsoft.com/office/drawing/2014/main" id="{36F5B306-847B-2D0B-13CD-FA37093233BD}"/>
                </a:ext>
              </a:extLst>
            </p:cNvPr>
            <p:cNvSpPr txBox="1"/>
            <p:nvPr/>
          </p:nvSpPr>
          <p:spPr>
            <a:xfrm>
              <a:off x="7243107" y="4141651"/>
              <a:ext cx="153357" cy="120307"/>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246" name="object 54">
              <a:extLst>
                <a:ext uri="{FF2B5EF4-FFF2-40B4-BE49-F238E27FC236}">
                  <a16:creationId xmlns:a16="http://schemas.microsoft.com/office/drawing/2014/main" id="{14866288-DD5F-BAD0-2712-BA943A23C48D}"/>
                </a:ext>
              </a:extLst>
            </p:cNvPr>
            <p:cNvSpPr txBox="1"/>
            <p:nvPr/>
          </p:nvSpPr>
          <p:spPr>
            <a:xfrm>
              <a:off x="7287789" y="4513242"/>
              <a:ext cx="60455" cy="105039"/>
            </a:xfrm>
            <a:prstGeom prst="rect">
              <a:avLst/>
            </a:prstGeom>
          </p:spPr>
          <p:txBody>
            <a:bodyPr vert="horz" wrap="square" lIns="0" tIns="6931" rIns="0" bIns="0" rtlCol="0">
              <a:spAutoFit/>
            </a:bodyPr>
            <a:lstStyle/>
            <a:p>
              <a:pPr marL="7701">
                <a:spcBef>
                  <a:spcPts val="55"/>
                </a:spcBef>
              </a:pPr>
              <a:r>
                <a:rPr sz="637" spc="-30">
                  <a:solidFill>
                    <a:srgbClr val="22346A"/>
                  </a:solidFill>
                  <a:latin typeface="Arial"/>
                  <a:cs typeface="Arial"/>
                </a:rPr>
                <a:t>0</a:t>
              </a:r>
              <a:endParaRPr sz="637">
                <a:latin typeface="Arial"/>
                <a:cs typeface="Arial"/>
              </a:endParaRPr>
            </a:p>
          </p:txBody>
        </p:sp>
        <p:sp>
          <p:nvSpPr>
            <p:cNvPr id="247" name="object 55">
              <a:extLst>
                <a:ext uri="{FF2B5EF4-FFF2-40B4-BE49-F238E27FC236}">
                  <a16:creationId xmlns:a16="http://schemas.microsoft.com/office/drawing/2014/main" id="{A0C9F788-A780-744B-9ACC-D2BC3ABE562A}"/>
                </a:ext>
              </a:extLst>
            </p:cNvPr>
            <p:cNvSpPr txBox="1"/>
            <p:nvPr/>
          </p:nvSpPr>
          <p:spPr>
            <a:xfrm>
              <a:off x="7642873" y="461667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2</a:t>
              </a:r>
              <a:endParaRPr sz="637">
                <a:latin typeface="Arial"/>
                <a:cs typeface="Arial"/>
              </a:endParaRPr>
            </a:p>
          </p:txBody>
        </p:sp>
        <p:sp>
          <p:nvSpPr>
            <p:cNvPr id="248" name="object 56">
              <a:extLst>
                <a:ext uri="{FF2B5EF4-FFF2-40B4-BE49-F238E27FC236}">
                  <a16:creationId xmlns:a16="http://schemas.microsoft.com/office/drawing/2014/main" id="{FA63602F-7AA2-5620-5C90-A57ADAC08BE1}"/>
                </a:ext>
              </a:extLst>
            </p:cNvPr>
            <p:cNvSpPr txBox="1"/>
            <p:nvPr/>
          </p:nvSpPr>
          <p:spPr>
            <a:xfrm>
              <a:off x="7408176" y="461667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0</a:t>
              </a:r>
              <a:endParaRPr sz="637">
                <a:latin typeface="Arial"/>
                <a:cs typeface="Arial"/>
              </a:endParaRPr>
            </a:p>
          </p:txBody>
        </p:sp>
        <p:sp>
          <p:nvSpPr>
            <p:cNvPr id="249" name="object 57">
              <a:extLst>
                <a:ext uri="{FF2B5EF4-FFF2-40B4-BE49-F238E27FC236}">
                  <a16:creationId xmlns:a16="http://schemas.microsoft.com/office/drawing/2014/main" id="{ABC505C5-2065-CF3D-EC9D-E95A6B0DACEA}"/>
                </a:ext>
              </a:extLst>
            </p:cNvPr>
            <p:cNvSpPr txBox="1"/>
            <p:nvPr/>
          </p:nvSpPr>
          <p:spPr>
            <a:xfrm>
              <a:off x="8558936" y="4616676"/>
              <a:ext cx="966694" cy="121197"/>
            </a:xfrm>
            <a:prstGeom prst="rect">
              <a:avLst/>
            </a:prstGeom>
          </p:spPr>
          <p:txBody>
            <a:bodyPr vert="horz" wrap="square" lIns="0" tIns="7701" rIns="0" bIns="0" rtlCol="0">
              <a:spAutoFit/>
            </a:bodyPr>
            <a:lstStyle/>
            <a:p>
              <a:pPr marL="6350">
                <a:spcBef>
                  <a:spcPts val="61"/>
                </a:spcBef>
                <a:tabLst>
                  <a:tab pos="222250" algn="l"/>
                  <a:tab pos="241300" algn="l"/>
                  <a:tab pos="444500" algn="l"/>
                  <a:tab pos="622300" algn="l"/>
                  <a:tab pos="711200" algn="l"/>
                </a:tabLst>
              </a:pPr>
              <a:r>
                <a:rPr sz="637" spc="-15">
                  <a:solidFill>
                    <a:srgbClr val="22346A"/>
                  </a:solidFill>
                  <a:latin typeface="Arial"/>
                  <a:cs typeface="Arial"/>
                </a:rPr>
                <a:t>10</a:t>
              </a:r>
              <a:r>
                <a:rPr sz="637">
                  <a:solidFill>
                    <a:srgbClr val="22346A"/>
                  </a:solidFill>
                  <a:latin typeface="Arial"/>
                  <a:cs typeface="Arial"/>
                </a:rPr>
                <a:t>	</a:t>
              </a:r>
              <a:r>
                <a:rPr sz="637" spc="-15">
                  <a:solidFill>
                    <a:srgbClr val="22346A"/>
                  </a:solidFill>
                  <a:latin typeface="Arial"/>
                  <a:cs typeface="Arial"/>
                </a:rPr>
                <a:t>12</a:t>
              </a:r>
              <a:r>
                <a:rPr sz="637">
                  <a:solidFill>
                    <a:srgbClr val="22346A"/>
                  </a:solidFill>
                  <a:latin typeface="Arial"/>
                  <a:cs typeface="Arial"/>
                </a:rPr>
                <a:t>	</a:t>
              </a:r>
              <a:r>
                <a:rPr sz="637" spc="-15">
                  <a:solidFill>
                    <a:srgbClr val="22346A"/>
                  </a:solidFill>
                  <a:latin typeface="Arial"/>
                  <a:cs typeface="Arial"/>
                </a:rPr>
                <a:t>14</a:t>
              </a:r>
              <a:r>
                <a:rPr sz="637">
                  <a:solidFill>
                    <a:srgbClr val="22346A"/>
                  </a:solidFill>
                  <a:latin typeface="Arial"/>
                  <a:cs typeface="Arial"/>
                </a:rPr>
                <a:t>	</a:t>
              </a:r>
              <a:r>
                <a:rPr sz="637" spc="-15">
                  <a:solidFill>
                    <a:srgbClr val="22346A"/>
                  </a:solidFill>
                  <a:latin typeface="Arial"/>
                  <a:cs typeface="Arial"/>
                </a:rPr>
                <a:t>16</a:t>
              </a:r>
              <a:endParaRPr sz="637">
                <a:latin typeface="Arial"/>
                <a:cs typeface="Arial"/>
              </a:endParaRPr>
            </a:p>
          </p:txBody>
        </p:sp>
        <p:sp>
          <p:nvSpPr>
            <p:cNvPr id="250" name="object 58">
              <a:extLst>
                <a:ext uri="{FF2B5EF4-FFF2-40B4-BE49-F238E27FC236}">
                  <a16:creationId xmlns:a16="http://schemas.microsoft.com/office/drawing/2014/main" id="{2C90A510-61DA-728C-7228-D7FADBFF93F5}"/>
                </a:ext>
              </a:extLst>
            </p:cNvPr>
            <p:cNvSpPr txBox="1"/>
            <p:nvPr/>
          </p:nvSpPr>
          <p:spPr>
            <a:xfrm>
              <a:off x="8112102" y="4616676"/>
              <a:ext cx="357126" cy="121197"/>
            </a:xfrm>
            <a:prstGeom prst="rect">
              <a:avLst/>
            </a:prstGeom>
          </p:spPr>
          <p:txBody>
            <a:bodyPr vert="horz" wrap="square" lIns="0" tIns="7701" rIns="0" bIns="0" rtlCol="0">
              <a:spAutoFit/>
            </a:bodyPr>
            <a:lstStyle/>
            <a:p>
              <a:pPr marL="6350">
                <a:spcBef>
                  <a:spcPts val="61"/>
                </a:spcBef>
                <a:tabLst>
                  <a:tab pos="222250" algn="l"/>
                  <a:tab pos="241300" algn="l"/>
                </a:tabLst>
              </a:pPr>
              <a:r>
                <a:rPr sz="637" spc="-30">
                  <a:solidFill>
                    <a:srgbClr val="22346A"/>
                  </a:solidFill>
                  <a:latin typeface="Arial"/>
                  <a:cs typeface="Arial"/>
                </a:rPr>
                <a:t>6</a:t>
              </a:r>
              <a:r>
                <a:rPr sz="637">
                  <a:solidFill>
                    <a:srgbClr val="22346A"/>
                  </a:solidFill>
                  <a:latin typeface="Arial"/>
                  <a:cs typeface="Arial"/>
                </a:rPr>
                <a:t>	</a:t>
              </a:r>
              <a:r>
                <a:rPr sz="637" spc="-30">
                  <a:solidFill>
                    <a:srgbClr val="22346A"/>
                  </a:solidFill>
                  <a:latin typeface="Arial"/>
                  <a:cs typeface="Arial"/>
                </a:rPr>
                <a:t>8</a:t>
              </a:r>
              <a:endParaRPr sz="637">
                <a:latin typeface="Arial"/>
                <a:cs typeface="Arial"/>
              </a:endParaRPr>
            </a:p>
          </p:txBody>
        </p:sp>
        <p:sp>
          <p:nvSpPr>
            <p:cNvPr id="251" name="object 59">
              <a:extLst>
                <a:ext uri="{FF2B5EF4-FFF2-40B4-BE49-F238E27FC236}">
                  <a16:creationId xmlns:a16="http://schemas.microsoft.com/office/drawing/2014/main" id="{592C4647-C91D-745A-6E06-9DD18A0EC37D}"/>
                </a:ext>
              </a:extLst>
            </p:cNvPr>
            <p:cNvSpPr txBox="1"/>
            <p:nvPr/>
          </p:nvSpPr>
          <p:spPr>
            <a:xfrm>
              <a:off x="7877407" y="4616676"/>
              <a:ext cx="60840" cy="105816"/>
            </a:xfrm>
            <a:prstGeom prst="rect">
              <a:avLst/>
            </a:prstGeom>
          </p:spPr>
          <p:txBody>
            <a:bodyPr vert="horz" wrap="square" lIns="0" tIns="7701" rIns="0" bIns="0" rtlCol="0">
              <a:spAutoFit/>
            </a:bodyPr>
            <a:lstStyle/>
            <a:p>
              <a:pPr marL="7701">
                <a:spcBef>
                  <a:spcPts val="61"/>
                </a:spcBef>
              </a:pPr>
              <a:r>
                <a:rPr sz="637" spc="-30">
                  <a:solidFill>
                    <a:srgbClr val="22346A"/>
                  </a:solidFill>
                  <a:latin typeface="Arial"/>
                  <a:cs typeface="Arial"/>
                </a:rPr>
                <a:t>4</a:t>
              </a:r>
              <a:endParaRPr sz="637">
                <a:latin typeface="Arial"/>
                <a:cs typeface="Arial"/>
              </a:endParaRPr>
            </a:p>
          </p:txBody>
        </p:sp>
        <p:sp>
          <p:nvSpPr>
            <p:cNvPr id="252" name="object 60">
              <a:extLst>
                <a:ext uri="{FF2B5EF4-FFF2-40B4-BE49-F238E27FC236}">
                  <a16:creationId xmlns:a16="http://schemas.microsoft.com/office/drawing/2014/main" id="{7023757D-BDB0-9673-BC91-AF5CD8EB55FC}"/>
                </a:ext>
              </a:extLst>
            </p:cNvPr>
            <p:cNvSpPr txBox="1"/>
            <p:nvPr/>
          </p:nvSpPr>
          <p:spPr>
            <a:xfrm>
              <a:off x="7036011" y="2734502"/>
              <a:ext cx="153888" cy="1854199"/>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18">
                  <a:solidFill>
                    <a:srgbClr val="22346A"/>
                  </a:solidFill>
                  <a:latin typeface="Arial"/>
                  <a:cs typeface="Arial"/>
                </a:rPr>
                <a:t> </a:t>
              </a:r>
              <a:r>
                <a:rPr sz="1000" b="1">
                  <a:solidFill>
                    <a:srgbClr val="22346A"/>
                  </a:solidFill>
                  <a:latin typeface="Arial"/>
                  <a:cs typeface="Arial"/>
                </a:rPr>
                <a:t>%</a:t>
              </a:r>
              <a:r>
                <a:rPr sz="1000" b="1" spc="18">
                  <a:solidFill>
                    <a:srgbClr val="22346A"/>
                  </a:solidFill>
                  <a:latin typeface="Arial"/>
                  <a:cs typeface="Arial"/>
                </a:rPr>
                <a:t> </a:t>
              </a:r>
              <a:r>
                <a:rPr sz="1000" b="1">
                  <a:solidFill>
                    <a:srgbClr val="22346A"/>
                  </a:solidFill>
                  <a:latin typeface="Arial"/>
                  <a:cs typeface="Arial"/>
                </a:rPr>
                <a:t>(95%</a:t>
              </a:r>
              <a:r>
                <a:rPr sz="1000" b="1" spc="15">
                  <a:solidFill>
                    <a:srgbClr val="22346A"/>
                  </a:solidFill>
                  <a:latin typeface="Arial"/>
                  <a:cs typeface="Arial"/>
                </a:rPr>
                <a:t> </a:t>
              </a:r>
              <a:r>
                <a:rPr sz="1000" b="1" spc="-15">
                  <a:solidFill>
                    <a:srgbClr val="22346A"/>
                  </a:solidFill>
                  <a:latin typeface="Arial"/>
                  <a:cs typeface="Arial"/>
                </a:rPr>
                <a:t>CI)</a:t>
              </a:r>
              <a:endParaRPr sz="1000">
                <a:latin typeface="Arial"/>
                <a:cs typeface="Arial"/>
              </a:endParaRPr>
            </a:p>
          </p:txBody>
        </p:sp>
        <p:sp>
          <p:nvSpPr>
            <p:cNvPr id="253" name="object 61">
              <a:extLst>
                <a:ext uri="{FF2B5EF4-FFF2-40B4-BE49-F238E27FC236}">
                  <a16:creationId xmlns:a16="http://schemas.microsoft.com/office/drawing/2014/main" id="{58C934B6-DB86-0138-3D76-23600DC0BFBB}"/>
                </a:ext>
              </a:extLst>
            </p:cNvPr>
            <p:cNvSpPr txBox="1"/>
            <p:nvPr/>
          </p:nvSpPr>
          <p:spPr>
            <a:xfrm>
              <a:off x="9428303" y="3892810"/>
              <a:ext cx="455146" cy="681361"/>
            </a:xfrm>
            <a:prstGeom prst="rect">
              <a:avLst/>
            </a:prstGeom>
          </p:spPr>
          <p:txBody>
            <a:bodyPr vert="horz" wrap="square" lIns="0" tIns="98191" rIns="0" bIns="0" rtlCol="0">
              <a:spAutoFit/>
            </a:bodyPr>
            <a:lstStyle/>
            <a:p>
              <a:pPr marL="7701">
                <a:spcBef>
                  <a:spcPts val="773"/>
                </a:spcBef>
              </a:pPr>
              <a:r>
                <a:rPr sz="1600" b="1" spc="-12">
                  <a:solidFill>
                    <a:srgbClr val="B0059E"/>
                  </a:solidFill>
                  <a:latin typeface="Arial"/>
                  <a:cs typeface="Arial"/>
                </a:rPr>
                <a:t>20,0</a:t>
              </a:r>
              <a:endParaRPr sz="1600">
                <a:latin typeface="Arial"/>
                <a:cs typeface="Arial"/>
              </a:endParaRPr>
            </a:p>
            <a:p>
              <a:pPr marL="7701">
                <a:spcBef>
                  <a:spcPts val="719"/>
                </a:spcBef>
              </a:pPr>
              <a:r>
                <a:rPr sz="1600" b="1" spc="-15">
                  <a:solidFill>
                    <a:srgbClr val="A3A3A3"/>
                  </a:solidFill>
                  <a:latin typeface="Arial"/>
                  <a:cs typeface="Arial"/>
                </a:rPr>
                <a:t>4,0</a:t>
              </a:r>
              <a:endParaRPr sz="1600">
                <a:latin typeface="Arial"/>
                <a:cs typeface="Arial"/>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F660FA-2AA3-85C0-BE18-20CA3C0BB3F0}"/>
              </a:ext>
            </a:extLst>
          </p:cNvPr>
          <p:cNvSpPr>
            <a:spLocks noGrp="1"/>
          </p:cNvSpPr>
          <p:nvPr>
            <p:ph type="title"/>
          </p:nvPr>
        </p:nvSpPr>
        <p:spPr>
          <a:xfrm>
            <a:off x="838200" y="0"/>
            <a:ext cx="9736731" cy="5556201"/>
          </a:xfrm>
        </p:spPr>
        <p:txBody>
          <a:bodyPr>
            <a:normAutofit/>
          </a:bodyPr>
          <a:lstStyle/>
          <a:p>
            <a:r>
              <a:rPr lang="es-ES"/>
              <a:t>¿Cómo evalúas la eficacia de un tratamiento para DA a medio plazo?</a:t>
            </a:r>
            <a:br>
              <a:rPr lang="es-ES"/>
            </a:br>
            <a:br>
              <a:rPr lang="es-ES"/>
            </a:br>
            <a:r>
              <a:rPr lang="es-ES"/>
              <a:t>¿Cómo de difícil es mantener el control de la DA moderada a grave a medio plazo en tus pacientes actuales?</a:t>
            </a:r>
          </a:p>
        </p:txBody>
      </p:sp>
      <p:sp>
        <p:nvSpPr>
          <p:cNvPr id="3" name="Marcador de pie de página 76">
            <a:extLst>
              <a:ext uri="{FF2B5EF4-FFF2-40B4-BE49-F238E27FC236}">
                <a16:creationId xmlns:a16="http://schemas.microsoft.com/office/drawing/2014/main" id="{EC19E7EE-54B5-5F6C-282C-457AEA1D7CCB}"/>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2564263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036D3B-C067-D659-48B2-74204A09F4E7}"/>
            </a:ext>
          </a:extLst>
        </p:cNvPr>
        <p:cNvGrpSpPr/>
        <p:nvPr/>
      </p:nvGrpSpPr>
      <p:grpSpPr>
        <a:xfrm>
          <a:off x="0" y="0"/>
          <a:ext cx="0" cy="0"/>
          <a:chOff x="0" y="0"/>
          <a:chExt cx="0" cy="0"/>
        </a:xfrm>
      </p:grpSpPr>
      <p:grpSp>
        <p:nvGrpSpPr>
          <p:cNvPr id="54" name="Grupo 53">
            <a:extLst>
              <a:ext uri="{FF2B5EF4-FFF2-40B4-BE49-F238E27FC236}">
                <a16:creationId xmlns:a16="http://schemas.microsoft.com/office/drawing/2014/main" id="{ECAEE9E9-5858-3407-CB72-2CA88BF1555C}"/>
              </a:ext>
            </a:extLst>
          </p:cNvPr>
          <p:cNvGrpSpPr/>
          <p:nvPr/>
        </p:nvGrpSpPr>
        <p:grpSpPr>
          <a:xfrm>
            <a:off x="9054413" y="2506784"/>
            <a:ext cx="2586636" cy="3297081"/>
            <a:chOff x="582767" y="2506784"/>
            <a:chExt cx="2586636" cy="3297081"/>
          </a:xfrm>
        </p:grpSpPr>
        <p:graphicFrame>
          <p:nvGraphicFramePr>
            <p:cNvPr id="55" name="Gráfico 54">
              <a:extLst>
                <a:ext uri="{FF2B5EF4-FFF2-40B4-BE49-F238E27FC236}">
                  <a16:creationId xmlns:a16="http://schemas.microsoft.com/office/drawing/2014/main" id="{57398425-E324-5753-0CFC-2C362E1014FD}"/>
                </a:ext>
              </a:extLst>
            </p:cNvPr>
            <p:cNvGraphicFramePr/>
            <p:nvPr>
              <p:extLst>
                <p:ext uri="{D42A27DB-BD31-4B8C-83A1-F6EECF244321}">
                  <p14:modId xmlns:p14="http://schemas.microsoft.com/office/powerpoint/2010/main" val="251683576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56" name="Elipse 55">
              <a:extLst>
                <a:ext uri="{FF2B5EF4-FFF2-40B4-BE49-F238E27FC236}">
                  <a16:creationId xmlns:a16="http://schemas.microsoft.com/office/drawing/2014/main" id="{C72F399F-681F-8D28-2A07-96C1C1C2328F}"/>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object 4">
              <a:extLst>
                <a:ext uri="{FF2B5EF4-FFF2-40B4-BE49-F238E27FC236}">
                  <a16:creationId xmlns:a16="http://schemas.microsoft.com/office/drawing/2014/main" id="{DF643143-19CB-2DDE-183D-FBB2B78007A0}"/>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indent="-1588" algn="ctr">
                <a:lnSpc>
                  <a:spcPct val="100499"/>
                </a:lnSpc>
                <a:spcBef>
                  <a:spcPts val="58"/>
                </a:spcBef>
              </a:pPr>
              <a:r>
                <a:rPr lang="es-ES" sz="1600" b="1">
                  <a:solidFill>
                    <a:srgbClr val="7A45B8"/>
                  </a:solidFill>
                  <a:latin typeface="Arial"/>
                  <a:cs typeface="Arial"/>
                </a:rPr>
                <a:t>Alivio del picor</a:t>
              </a:r>
            </a:p>
          </p:txBody>
        </p:sp>
        <p:sp>
          <p:nvSpPr>
            <p:cNvPr id="58" name="object 12">
              <a:extLst>
                <a:ext uri="{FF2B5EF4-FFF2-40B4-BE49-F238E27FC236}">
                  <a16:creationId xmlns:a16="http://schemas.microsoft.com/office/drawing/2014/main" id="{0F299A79-26C1-BDC2-FD3B-488B6E2C3A5B}"/>
                </a:ext>
              </a:extLst>
            </p:cNvPr>
            <p:cNvSpPr txBox="1"/>
            <p:nvPr/>
          </p:nvSpPr>
          <p:spPr>
            <a:xfrm>
              <a:off x="732838" y="4866932"/>
              <a:ext cx="2380286" cy="936933"/>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 los pacientes respondedores a la semana 16 mantuvo la respuesta de reducción del picor de al menos 4 puntos en la NRP de picor hasta la semana 52</a:t>
              </a:r>
              <a:r>
                <a:rPr lang="es-ES" sz="1200" baseline="30000">
                  <a:solidFill>
                    <a:srgbClr val="22346A"/>
                  </a:solidFill>
                  <a:latin typeface="Arial"/>
                  <a:cs typeface="Arial"/>
                </a:rPr>
                <a:t>1</a:t>
              </a:r>
            </a:p>
          </p:txBody>
        </p:sp>
        <p:sp>
          <p:nvSpPr>
            <p:cNvPr id="59" name="object 26">
              <a:extLst>
                <a:ext uri="{FF2B5EF4-FFF2-40B4-BE49-F238E27FC236}">
                  <a16:creationId xmlns:a16="http://schemas.microsoft.com/office/drawing/2014/main" id="{556FFA7A-E381-A404-661F-A71AC258523A}"/>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84,7</a:t>
              </a:r>
              <a:r>
                <a:rPr sz="2400" b="1" spc="-82" baseline="30000">
                  <a:solidFill>
                    <a:srgbClr val="FFFFFF"/>
                  </a:solidFill>
                  <a:latin typeface="Arial"/>
                  <a:cs typeface="Arial"/>
                </a:rPr>
                <a:t>%</a:t>
              </a:r>
              <a:endParaRPr sz="2400" baseline="30000">
                <a:latin typeface="Arial"/>
                <a:cs typeface="Arial"/>
              </a:endParaRPr>
            </a:p>
          </p:txBody>
        </p:sp>
      </p:grpSp>
      <p:sp>
        <p:nvSpPr>
          <p:cNvPr id="5" name="CuadroTexto 4">
            <a:extLst>
              <a:ext uri="{FF2B5EF4-FFF2-40B4-BE49-F238E27FC236}">
                <a16:creationId xmlns:a16="http://schemas.microsoft.com/office/drawing/2014/main" id="{DC1951D6-AD42-882B-F047-FF3089910E0B}"/>
              </a:ext>
            </a:extLst>
          </p:cNvPr>
          <p:cNvSpPr txBox="1"/>
          <p:nvPr/>
        </p:nvSpPr>
        <p:spPr>
          <a:xfrm>
            <a:off x="1460649" y="6224914"/>
            <a:ext cx="9461169" cy="415498"/>
          </a:xfrm>
          <a:prstGeom prst="rect">
            <a:avLst/>
          </a:prstGeom>
          <a:noFill/>
        </p:spPr>
        <p:txBody>
          <a:bodyPr wrap="square">
            <a:spAutoFit/>
          </a:bodyPr>
          <a:lstStyle/>
          <a:p>
            <a:pPr algn="just"/>
            <a:r>
              <a:rPr lang="es-ES" sz="700" i="0" u="none" strike="noStrike" baseline="0">
                <a:solidFill>
                  <a:schemeClr val="tx2"/>
                </a:solidFill>
              </a:rPr>
              <a:t>* Los pacientes fueron considerados como respondedores en la semana 16 si alcanzaron un EASI 75.</a:t>
            </a:r>
          </a:p>
          <a:p>
            <a:pPr algn="just"/>
            <a:r>
              <a:rPr lang="es-ES" sz="700" b="1" i="0" u="none" strike="noStrike" baseline="0">
                <a:solidFill>
                  <a:schemeClr val="tx2"/>
                </a:solidFill>
              </a:rPr>
              <a:t>DA: </a:t>
            </a:r>
            <a:r>
              <a:rPr lang="es-ES" sz="700" b="0" i="0" u="none" strike="noStrike" baseline="0">
                <a:solidFill>
                  <a:schemeClr val="tx2"/>
                </a:solidFill>
              </a:rPr>
              <a:t>dermatitis atópica; </a:t>
            </a:r>
            <a:r>
              <a:rPr lang="es-ES" sz="700" b="1" i="0" u="none" strike="noStrike" baseline="0">
                <a:solidFill>
                  <a:schemeClr val="tx2"/>
                </a:solidFill>
              </a:rPr>
              <a:t>EASI: </a:t>
            </a:r>
            <a:r>
              <a:rPr lang="es-ES" sz="700" b="0" i="0" u="none" strike="noStrike" baseline="0">
                <a:solidFill>
                  <a:schemeClr val="tx2"/>
                </a:solidFill>
              </a:rPr>
              <a:t>índice de gravedad y área de eczema; </a:t>
            </a:r>
            <a:r>
              <a:rPr lang="es-ES" sz="700" b="1" i="0" u="none" strike="noStrike" baseline="0">
                <a:solidFill>
                  <a:schemeClr val="tx2"/>
                </a:solidFill>
              </a:rPr>
              <a:t>IGA: </a:t>
            </a:r>
            <a:r>
              <a:rPr lang="es-ES" sz="700" b="0" i="0" u="none" strike="noStrike" baseline="0">
                <a:solidFill>
                  <a:schemeClr val="tx2"/>
                </a:solidFill>
              </a:rPr>
              <a:t>evaluación global del investigador; </a:t>
            </a:r>
            <a:r>
              <a:rPr lang="es-ES" sz="700" b="1" i="0" u="none" strike="noStrike" baseline="0">
                <a:solidFill>
                  <a:schemeClr val="tx2"/>
                </a:solidFill>
              </a:rPr>
              <a:t>NRP: </a:t>
            </a:r>
            <a:r>
              <a:rPr lang="es-ES" sz="700" b="0" i="0" u="none" strike="noStrike" baseline="0">
                <a:solidFill>
                  <a:schemeClr val="tx2"/>
                </a:solidFill>
              </a:rPr>
              <a:t>Escala Numérica de Valoración del Prurito, del inglés.</a:t>
            </a:r>
          </a:p>
          <a:p>
            <a:pPr algn="just"/>
            <a:r>
              <a:rPr lang="es-ES" sz="700" b="1" i="0" u="none" strike="noStrike" baseline="0">
                <a:solidFill>
                  <a:schemeClr val="tx2"/>
                </a:solidFill>
              </a:rPr>
              <a:t>1. </a:t>
            </a:r>
            <a:r>
              <a:rPr lang="es-ES" sz="700" b="0" i="0" u="none" strike="noStrike" baseline="0" err="1">
                <a:solidFill>
                  <a:schemeClr val="tx2"/>
                </a:solidFill>
              </a:rPr>
              <a:t>Blauvelt</a:t>
            </a:r>
            <a:r>
              <a:rPr lang="es-ES" sz="700" b="0" i="0" u="none" strike="noStrike" baseline="0">
                <a:solidFill>
                  <a:schemeClr val="tx2"/>
                </a:solidFill>
              </a:rPr>
              <a:t> A, </a:t>
            </a:r>
            <a:r>
              <a:rPr lang="es-ES" sz="700" b="0" i="1" u="none" strike="noStrike" baseline="0">
                <a:solidFill>
                  <a:schemeClr val="tx2"/>
                </a:solidFill>
              </a:rPr>
              <a:t>et al. </a:t>
            </a:r>
            <a:r>
              <a:rPr lang="es-ES" sz="700" b="0" i="0" u="none" strike="noStrike" baseline="0" err="1">
                <a:solidFill>
                  <a:schemeClr val="tx2"/>
                </a:solidFill>
              </a:rPr>
              <a:t>Efficacy</a:t>
            </a:r>
            <a:r>
              <a:rPr lang="es-ES" sz="700" b="0" i="0" u="none" strike="noStrike" baseline="0">
                <a:solidFill>
                  <a:schemeClr val="tx2"/>
                </a:solidFill>
              </a:rPr>
              <a:t> and safety </a:t>
            </a:r>
            <a:r>
              <a:rPr lang="es-ES" sz="700" b="0" i="0" u="none" strike="noStrike" baseline="0" err="1">
                <a:solidFill>
                  <a:schemeClr val="tx2"/>
                </a:solidFill>
              </a:rPr>
              <a:t>of</a:t>
            </a:r>
            <a:r>
              <a:rPr lang="es-ES" sz="700" b="0" i="0" u="none" strike="noStrike" baseline="0">
                <a:solidFill>
                  <a:schemeClr val="tx2"/>
                </a:solidFill>
              </a:rPr>
              <a:t> </a:t>
            </a:r>
            <a:r>
              <a:rPr lang="es-ES" sz="700" b="0" i="0" u="none" strike="noStrike" baseline="0" err="1">
                <a:solidFill>
                  <a:schemeClr val="tx2"/>
                </a:solidFill>
              </a:rPr>
              <a:t>lebrikizumab</a:t>
            </a:r>
            <a:r>
              <a:rPr lang="es-ES" sz="700" b="0" i="0" u="none" strike="noStrike" baseline="0">
                <a:solidFill>
                  <a:schemeClr val="tx2"/>
                </a:solidFill>
              </a:rPr>
              <a:t> in </a:t>
            </a:r>
            <a:r>
              <a:rPr lang="es-ES" sz="700" b="0" i="0" u="none" strike="noStrike" baseline="0" err="1">
                <a:solidFill>
                  <a:schemeClr val="tx2"/>
                </a:solidFill>
              </a:rPr>
              <a:t>moderate</a:t>
            </a:r>
            <a:r>
              <a:rPr lang="es-ES" sz="700" b="0" i="0" u="none" strike="noStrike" baseline="0">
                <a:solidFill>
                  <a:schemeClr val="tx2"/>
                </a:solidFill>
              </a:rPr>
              <a:t>-</a:t>
            </a:r>
            <a:r>
              <a:rPr lang="es-ES" sz="700" b="0" i="0" u="none" strike="noStrike" baseline="0" err="1">
                <a:solidFill>
                  <a:schemeClr val="tx2"/>
                </a:solidFill>
              </a:rPr>
              <a:t>to</a:t>
            </a:r>
            <a:r>
              <a:rPr lang="es-ES" sz="700" b="0" i="0" u="none" strike="noStrike" baseline="0">
                <a:solidFill>
                  <a:schemeClr val="tx2"/>
                </a:solidFill>
              </a:rPr>
              <a:t>-severe </a:t>
            </a:r>
            <a:r>
              <a:rPr lang="es-ES" sz="700" b="0" i="0" u="none" strike="noStrike" baseline="0" err="1">
                <a:solidFill>
                  <a:schemeClr val="tx2"/>
                </a:solidFill>
              </a:rPr>
              <a:t>atopic</a:t>
            </a:r>
            <a:r>
              <a:rPr lang="es-ES" sz="700">
                <a:solidFill>
                  <a:schemeClr val="tx2"/>
                </a:solidFill>
              </a:rPr>
              <a:t> </a:t>
            </a:r>
            <a:r>
              <a:rPr lang="en-US" sz="700" b="0" i="0" u="none" strike="noStrike" baseline="0">
                <a:solidFill>
                  <a:schemeClr val="tx2"/>
                </a:solidFill>
              </a:rPr>
              <a:t>dermatitis: 52-week results of two randomized double-blinded placebo-controlled phase III trials. Br J Dermatol. 2023;188(6):740-8.</a:t>
            </a:r>
            <a:endParaRPr lang="es-ES" sz="700">
              <a:solidFill>
                <a:schemeClr val="tx2"/>
              </a:solidFill>
            </a:endParaRPr>
          </a:p>
        </p:txBody>
      </p:sp>
      <p:sp>
        <p:nvSpPr>
          <p:cNvPr id="27" name="Título 1">
            <a:extLst>
              <a:ext uri="{FF2B5EF4-FFF2-40B4-BE49-F238E27FC236}">
                <a16:creationId xmlns:a16="http://schemas.microsoft.com/office/drawing/2014/main" id="{73B05B3B-B416-4953-BFAB-C8F94FF06F0E}"/>
              </a:ext>
            </a:extLst>
          </p:cNvPr>
          <p:cNvSpPr txBox="1">
            <a:spLocks/>
          </p:cNvSpPr>
          <p:nvPr/>
        </p:nvSpPr>
        <p:spPr>
          <a:xfrm>
            <a:off x="983090" y="78093"/>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endParaRPr lang="es-ES" sz="2400" baseline="30000"/>
          </a:p>
        </p:txBody>
      </p:sp>
      <p:sp>
        <p:nvSpPr>
          <p:cNvPr id="2" name="Título 1">
            <a:extLst>
              <a:ext uri="{FF2B5EF4-FFF2-40B4-BE49-F238E27FC236}">
                <a16:creationId xmlns:a16="http://schemas.microsoft.com/office/drawing/2014/main" id="{130E86C2-74D1-C625-2460-4DA68CD35E8E}"/>
              </a:ext>
            </a:extLst>
          </p:cNvPr>
          <p:cNvSpPr>
            <a:spLocks noGrp="1"/>
          </p:cNvSpPr>
          <p:nvPr>
            <p:ph type="title"/>
          </p:nvPr>
        </p:nvSpPr>
        <p:spPr>
          <a:xfrm>
            <a:off x="541058" y="211015"/>
            <a:ext cx="10710038" cy="640214"/>
          </a:xfrm>
        </p:spPr>
        <p:txBody>
          <a:bodyPr>
            <a:normAutofit/>
          </a:bodyPr>
          <a:lstStyle/>
          <a:p>
            <a:r>
              <a:rPr lang="es-ES"/>
              <a:t>EBGLYSS</a:t>
            </a:r>
            <a:r>
              <a:rPr lang="es-ES" baseline="30000"/>
              <a:t>®</a:t>
            </a:r>
            <a:r>
              <a:rPr lang="es-ES"/>
              <a:t> mantiene las respuestas EASI-75, EASI-90, IGA 0/1 y el alivio del picor un año después de comenzar con el tratamiento</a:t>
            </a:r>
            <a:r>
              <a:rPr lang="es-ES" baseline="30000"/>
              <a:t>1</a:t>
            </a:r>
          </a:p>
        </p:txBody>
      </p:sp>
      <p:sp>
        <p:nvSpPr>
          <p:cNvPr id="32" name="Flecha: a la derecha 3">
            <a:extLst>
              <a:ext uri="{FF2B5EF4-FFF2-40B4-BE49-F238E27FC236}">
                <a16:creationId xmlns:a16="http://schemas.microsoft.com/office/drawing/2014/main" id="{CB3EF93A-BBB6-8602-23BF-087E73202885}"/>
              </a:ext>
            </a:extLst>
          </p:cNvPr>
          <p:cNvSpPr/>
          <p:nvPr/>
        </p:nvSpPr>
        <p:spPr>
          <a:xfrm>
            <a:off x="541338" y="1055142"/>
            <a:ext cx="11099800" cy="586066"/>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33" name="Conector recto 32">
            <a:extLst>
              <a:ext uri="{FF2B5EF4-FFF2-40B4-BE49-F238E27FC236}">
                <a16:creationId xmlns:a16="http://schemas.microsoft.com/office/drawing/2014/main" id="{6C4BDDCB-B497-C04F-FDFE-67484751AA47}"/>
              </a:ext>
            </a:extLst>
          </p:cNvPr>
          <p:cNvCxnSpPr>
            <a:cxnSpLocks/>
          </p:cNvCxnSpPr>
          <p:nvPr/>
        </p:nvCxnSpPr>
        <p:spPr>
          <a:xfrm>
            <a:off x="897286" y="1348174"/>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34" name="Elipse 33">
            <a:extLst>
              <a:ext uri="{FF2B5EF4-FFF2-40B4-BE49-F238E27FC236}">
                <a16:creationId xmlns:a16="http://schemas.microsoft.com/office/drawing/2014/main" id="{A255785D-6DE0-9295-80F2-DAEEED58B048}"/>
              </a:ext>
            </a:extLst>
          </p:cNvPr>
          <p:cNvSpPr/>
          <p:nvPr/>
        </p:nvSpPr>
        <p:spPr>
          <a:xfrm>
            <a:off x="4441136" y="1283697"/>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Llamada rectangular redondeada 34">
            <a:extLst>
              <a:ext uri="{FF2B5EF4-FFF2-40B4-BE49-F238E27FC236}">
                <a16:creationId xmlns:a16="http://schemas.microsoft.com/office/drawing/2014/main" id="{BE95D387-D023-A4FE-7EA9-57F13FF8E90A}"/>
              </a:ext>
            </a:extLst>
          </p:cNvPr>
          <p:cNvSpPr>
            <a:spLocks/>
          </p:cNvSpPr>
          <p:nvPr/>
        </p:nvSpPr>
        <p:spPr>
          <a:xfrm>
            <a:off x="4292965" y="1499504"/>
            <a:ext cx="756151" cy="755690"/>
          </a:xfrm>
          <a:prstGeom prst="wedgeRoundRectCallout">
            <a:avLst>
              <a:gd name="adj1" fmla="val -22716"/>
              <a:gd name="adj2" fmla="val -61344"/>
              <a:gd name="adj3" fmla="val 16667"/>
            </a:avLst>
          </a:prstGeom>
          <a:blipFill>
            <a:blip r:embed="rId3"/>
            <a:stretch>
              <a:fillRect l="-41724" t="-15781" r="-35176" b="-6947"/>
            </a:stretch>
          </a:blipFill>
          <a:ln>
            <a:noFill/>
          </a:ln>
          <a:effectLst>
            <a:glow rad="254000">
              <a:schemeClr val="accent3">
                <a:satMod val="175000"/>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es-ES"/>
          </a:p>
        </p:txBody>
      </p:sp>
      <p:grpSp>
        <p:nvGrpSpPr>
          <p:cNvPr id="41" name="Grupo 40">
            <a:extLst>
              <a:ext uri="{FF2B5EF4-FFF2-40B4-BE49-F238E27FC236}">
                <a16:creationId xmlns:a16="http://schemas.microsoft.com/office/drawing/2014/main" id="{BDBB58B3-C784-1A56-0419-F463454ED9FA}"/>
              </a:ext>
            </a:extLst>
          </p:cNvPr>
          <p:cNvGrpSpPr/>
          <p:nvPr/>
        </p:nvGrpSpPr>
        <p:grpSpPr>
          <a:xfrm>
            <a:off x="659816" y="2506784"/>
            <a:ext cx="2586636" cy="2920247"/>
            <a:chOff x="582767" y="2506784"/>
            <a:chExt cx="2586636" cy="2920247"/>
          </a:xfrm>
        </p:grpSpPr>
        <p:graphicFrame>
          <p:nvGraphicFramePr>
            <p:cNvPr id="36" name="Gráfico 35">
              <a:extLst>
                <a:ext uri="{FF2B5EF4-FFF2-40B4-BE49-F238E27FC236}">
                  <a16:creationId xmlns:a16="http://schemas.microsoft.com/office/drawing/2014/main" id="{677B6273-9B35-8E27-9DE2-9A14825A0AA4}"/>
                </a:ext>
              </a:extLst>
            </p:cNvPr>
            <p:cNvGraphicFramePr/>
            <p:nvPr>
              <p:extLst>
                <p:ext uri="{D42A27DB-BD31-4B8C-83A1-F6EECF244321}">
                  <p14:modId xmlns:p14="http://schemas.microsoft.com/office/powerpoint/2010/main" val="231321140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37" name="Elipse 36">
              <a:extLst>
                <a:ext uri="{FF2B5EF4-FFF2-40B4-BE49-F238E27FC236}">
                  <a16:creationId xmlns:a16="http://schemas.microsoft.com/office/drawing/2014/main" id="{3E4326A2-A8A4-E7A6-B522-3A1ECF40127A}"/>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4">
              <a:extLst>
                <a:ext uri="{FF2B5EF4-FFF2-40B4-BE49-F238E27FC236}">
                  <a16:creationId xmlns:a16="http://schemas.microsoft.com/office/drawing/2014/main" id="{333F3C22-284B-594F-CFE9-A57CA59C9E2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indent="-1588" algn="ctr">
                <a:lnSpc>
                  <a:spcPct val="100499"/>
                </a:lnSpc>
                <a:spcBef>
                  <a:spcPts val="58"/>
                </a:spcBef>
              </a:pPr>
              <a:r>
                <a:rPr lang="es-ES" sz="1600" b="1">
                  <a:solidFill>
                    <a:srgbClr val="7A45B8"/>
                  </a:solidFill>
                  <a:latin typeface="Arial"/>
                  <a:cs typeface="Arial"/>
                </a:rPr>
                <a:t>EASI-75</a:t>
              </a:r>
              <a:endParaRPr sz="1600">
                <a:latin typeface="Arial"/>
                <a:cs typeface="Arial"/>
              </a:endParaRPr>
            </a:p>
          </p:txBody>
        </p:sp>
        <p:sp>
          <p:nvSpPr>
            <p:cNvPr id="39" name="object 12">
              <a:extLst>
                <a:ext uri="{FF2B5EF4-FFF2-40B4-BE49-F238E27FC236}">
                  <a16:creationId xmlns:a16="http://schemas.microsoft.com/office/drawing/2014/main" id="{4879BB66-CE85-E4E0-2958-E7CB2EE7853F}"/>
                </a:ext>
              </a:extLst>
            </p:cNvPr>
            <p:cNvSpPr txBox="1"/>
            <p:nvPr/>
          </p:nvSpPr>
          <p:spPr>
            <a:xfrm>
              <a:off x="873839" y="4866932"/>
              <a:ext cx="2098284" cy="560099"/>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 los pacientes tratados mantuvo la respuesta EASI-75 hasta la semana 52</a:t>
              </a:r>
              <a:r>
                <a:rPr lang="es-ES" sz="1200" baseline="30000">
                  <a:solidFill>
                    <a:srgbClr val="22346A"/>
                  </a:solidFill>
                  <a:latin typeface="Arial"/>
                  <a:cs typeface="Arial"/>
                </a:rPr>
                <a:t>1</a:t>
              </a:r>
            </a:p>
          </p:txBody>
        </p:sp>
        <p:sp>
          <p:nvSpPr>
            <p:cNvPr id="40" name="object 26">
              <a:extLst>
                <a:ext uri="{FF2B5EF4-FFF2-40B4-BE49-F238E27FC236}">
                  <a16:creationId xmlns:a16="http://schemas.microsoft.com/office/drawing/2014/main" id="{54ACBF33-BB2A-2B02-D65E-9AAD7DA389E7}"/>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81,7</a:t>
              </a:r>
              <a:r>
                <a:rPr sz="2400" b="1" spc="-82" baseline="30000">
                  <a:solidFill>
                    <a:srgbClr val="FFFFFF"/>
                  </a:solidFill>
                  <a:latin typeface="Arial"/>
                  <a:cs typeface="Arial"/>
                </a:rPr>
                <a:t>%</a:t>
              </a:r>
              <a:endParaRPr sz="2400" baseline="30000">
                <a:latin typeface="Arial"/>
                <a:cs typeface="Arial"/>
              </a:endParaRPr>
            </a:p>
          </p:txBody>
        </p:sp>
      </p:grpSp>
      <p:grpSp>
        <p:nvGrpSpPr>
          <p:cNvPr id="42" name="Grupo 41">
            <a:extLst>
              <a:ext uri="{FF2B5EF4-FFF2-40B4-BE49-F238E27FC236}">
                <a16:creationId xmlns:a16="http://schemas.microsoft.com/office/drawing/2014/main" id="{8C96F606-8333-1F8F-DDBC-92FB5D70284C}"/>
              </a:ext>
            </a:extLst>
          </p:cNvPr>
          <p:cNvGrpSpPr/>
          <p:nvPr/>
        </p:nvGrpSpPr>
        <p:grpSpPr>
          <a:xfrm>
            <a:off x="3458015" y="2506784"/>
            <a:ext cx="2586636" cy="3108632"/>
            <a:chOff x="582767" y="2506784"/>
            <a:chExt cx="2586636" cy="3108632"/>
          </a:xfrm>
        </p:grpSpPr>
        <p:graphicFrame>
          <p:nvGraphicFramePr>
            <p:cNvPr id="43" name="Gráfico 42">
              <a:extLst>
                <a:ext uri="{FF2B5EF4-FFF2-40B4-BE49-F238E27FC236}">
                  <a16:creationId xmlns:a16="http://schemas.microsoft.com/office/drawing/2014/main" id="{C82F2423-7925-8A7E-A053-AEF72B36409E}"/>
                </a:ext>
              </a:extLst>
            </p:cNvPr>
            <p:cNvGraphicFramePr/>
            <p:nvPr>
              <p:extLst>
                <p:ext uri="{D42A27DB-BD31-4B8C-83A1-F6EECF244321}">
                  <p14:modId xmlns:p14="http://schemas.microsoft.com/office/powerpoint/2010/main" val="368158648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5"/>
            </a:graphicData>
          </a:graphic>
        </p:graphicFrame>
        <p:sp>
          <p:nvSpPr>
            <p:cNvPr id="44" name="Elipse 43">
              <a:extLst>
                <a:ext uri="{FF2B5EF4-FFF2-40B4-BE49-F238E27FC236}">
                  <a16:creationId xmlns:a16="http://schemas.microsoft.com/office/drawing/2014/main" id="{A69F1B8E-E072-E3DF-48F9-188691220E2C}"/>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object 4">
              <a:extLst>
                <a:ext uri="{FF2B5EF4-FFF2-40B4-BE49-F238E27FC236}">
                  <a16:creationId xmlns:a16="http://schemas.microsoft.com/office/drawing/2014/main" id="{B277F7F6-0802-B7D4-BCED-862FE9500AF5}"/>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indent="-1588" algn="ctr">
                <a:lnSpc>
                  <a:spcPct val="100499"/>
                </a:lnSpc>
                <a:spcBef>
                  <a:spcPts val="58"/>
                </a:spcBef>
              </a:pPr>
              <a:r>
                <a:rPr lang="es-ES" sz="1600" b="1">
                  <a:solidFill>
                    <a:srgbClr val="7A45B8"/>
                  </a:solidFill>
                  <a:latin typeface="Arial"/>
                  <a:cs typeface="Arial"/>
                </a:rPr>
                <a:t>EASI-90</a:t>
              </a:r>
              <a:endParaRPr sz="1600">
                <a:latin typeface="Arial"/>
                <a:cs typeface="Arial"/>
              </a:endParaRPr>
            </a:p>
          </p:txBody>
        </p:sp>
        <p:sp>
          <p:nvSpPr>
            <p:cNvPr id="46" name="object 12">
              <a:extLst>
                <a:ext uri="{FF2B5EF4-FFF2-40B4-BE49-F238E27FC236}">
                  <a16:creationId xmlns:a16="http://schemas.microsoft.com/office/drawing/2014/main" id="{F7411614-8303-9572-B551-F5CE4CA1E292}"/>
                </a:ext>
              </a:extLst>
            </p:cNvPr>
            <p:cNvSpPr txBox="1"/>
            <p:nvPr/>
          </p:nvSpPr>
          <p:spPr>
            <a:xfrm>
              <a:off x="756284" y="4866932"/>
              <a:ext cx="2333394" cy="748484"/>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 los pacientes respondedores a la semana 16 alcanzó la respuesta EASI-90 hasta la semana 52*</a:t>
              </a:r>
              <a:r>
                <a:rPr lang="es-ES" sz="1200" baseline="30000">
                  <a:solidFill>
                    <a:srgbClr val="22346A"/>
                  </a:solidFill>
                  <a:latin typeface="Arial"/>
                  <a:cs typeface="Arial"/>
                </a:rPr>
                <a:t>1</a:t>
              </a:r>
            </a:p>
          </p:txBody>
        </p:sp>
        <p:sp>
          <p:nvSpPr>
            <p:cNvPr id="47" name="object 26">
              <a:extLst>
                <a:ext uri="{FF2B5EF4-FFF2-40B4-BE49-F238E27FC236}">
                  <a16:creationId xmlns:a16="http://schemas.microsoft.com/office/drawing/2014/main" id="{9824C6E2-DDFF-33B1-8BB8-63BCE5054447}"/>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66,4</a:t>
              </a:r>
              <a:r>
                <a:rPr sz="2400" b="1" spc="-82" baseline="30000">
                  <a:solidFill>
                    <a:srgbClr val="FFFFFF"/>
                  </a:solidFill>
                  <a:latin typeface="Arial"/>
                  <a:cs typeface="Arial"/>
                </a:rPr>
                <a:t>%</a:t>
              </a:r>
              <a:endParaRPr sz="2400" baseline="30000">
                <a:latin typeface="Arial"/>
                <a:cs typeface="Arial"/>
              </a:endParaRPr>
            </a:p>
          </p:txBody>
        </p:sp>
      </p:grpSp>
      <p:grpSp>
        <p:nvGrpSpPr>
          <p:cNvPr id="48" name="Grupo 47">
            <a:extLst>
              <a:ext uri="{FF2B5EF4-FFF2-40B4-BE49-F238E27FC236}">
                <a16:creationId xmlns:a16="http://schemas.microsoft.com/office/drawing/2014/main" id="{5AE8D59A-E421-FBF1-FB6A-BD855C847049}"/>
              </a:ext>
            </a:extLst>
          </p:cNvPr>
          <p:cNvGrpSpPr/>
          <p:nvPr/>
        </p:nvGrpSpPr>
        <p:grpSpPr>
          <a:xfrm>
            <a:off x="6256214" y="2506784"/>
            <a:ext cx="2586636" cy="3297081"/>
            <a:chOff x="582767" y="2506784"/>
            <a:chExt cx="2586636" cy="3297081"/>
          </a:xfrm>
        </p:grpSpPr>
        <p:graphicFrame>
          <p:nvGraphicFramePr>
            <p:cNvPr id="49" name="Gráfico 48">
              <a:extLst>
                <a:ext uri="{FF2B5EF4-FFF2-40B4-BE49-F238E27FC236}">
                  <a16:creationId xmlns:a16="http://schemas.microsoft.com/office/drawing/2014/main" id="{06C03333-6FBB-2169-CAA0-ACF01BE01E3C}"/>
                </a:ext>
              </a:extLst>
            </p:cNvPr>
            <p:cNvGraphicFramePr/>
            <p:nvPr>
              <p:extLst>
                <p:ext uri="{D42A27DB-BD31-4B8C-83A1-F6EECF244321}">
                  <p14:modId xmlns:p14="http://schemas.microsoft.com/office/powerpoint/2010/main" val="490813855"/>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6"/>
            </a:graphicData>
          </a:graphic>
        </p:graphicFrame>
        <p:sp>
          <p:nvSpPr>
            <p:cNvPr id="50" name="Elipse 49">
              <a:extLst>
                <a:ext uri="{FF2B5EF4-FFF2-40B4-BE49-F238E27FC236}">
                  <a16:creationId xmlns:a16="http://schemas.microsoft.com/office/drawing/2014/main" id="{90C5B4C7-700A-017C-E00B-90F333AE5C3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object 4">
              <a:extLst>
                <a:ext uri="{FF2B5EF4-FFF2-40B4-BE49-F238E27FC236}">
                  <a16:creationId xmlns:a16="http://schemas.microsoft.com/office/drawing/2014/main" id="{FC612556-80ED-FB88-C0DC-EFBE250DD73B}"/>
                </a:ext>
              </a:extLst>
            </p:cNvPr>
            <p:cNvSpPr txBox="1"/>
            <p:nvPr/>
          </p:nvSpPr>
          <p:spPr>
            <a:xfrm>
              <a:off x="897286" y="2506784"/>
              <a:ext cx="2051391" cy="253609"/>
            </a:xfrm>
            <a:prstGeom prst="rect">
              <a:avLst/>
            </a:prstGeom>
          </p:spPr>
          <p:txBody>
            <a:bodyPr vert="horz" wrap="square" lIns="0" tIns="7316" rIns="0" bIns="0" rtlCol="0">
              <a:spAutoFit/>
            </a:bodyPr>
            <a:lstStyle/>
            <a:p>
              <a:pPr marL="6350" marR="3081" indent="-1588" algn="ctr">
                <a:lnSpc>
                  <a:spcPct val="100499"/>
                </a:lnSpc>
                <a:spcBef>
                  <a:spcPts val="58"/>
                </a:spcBef>
              </a:pPr>
              <a:r>
                <a:rPr lang="es-ES" sz="1600" b="1">
                  <a:solidFill>
                    <a:srgbClr val="7A45B8"/>
                  </a:solidFill>
                  <a:latin typeface="Arial"/>
                  <a:cs typeface="Arial"/>
                </a:rPr>
                <a:t>IGA 0/1</a:t>
              </a:r>
            </a:p>
          </p:txBody>
        </p:sp>
        <p:sp>
          <p:nvSpPr>
            <p:cNvPr id="52" name="object 12">
              <a:extLst>
                <a:ext uri="{FF2B5EF4-FFF2-40B4-BE49-F238E27FC236}">
                  <a16:creationId xmlns:a16="http://schemas.microsoft.com/office/drawing/2014/main" id="{86C0EA73-A98B-CB29-EE1C-CDEC9C73A103}"/>
                </a:ext>
              </a:extLst>
            </p:cNvPr>
            <p:cNvSpPr txBox="1"/>
            <p:nvPr/>
          </p:nvSpPr>
          <p:spPr>
            <a:xfrm>
              <a:off x="756284" y="4866932"/>
              <a:ext cx="2333394" cy="936933"/>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 los pacientes respondedores a la semana 16 mantuvo la respuesta IGA 0/1con al menos 2 puntos de mejora frente al basal hasta la semana 52</a:t>
              </a:r>
              <a:r>
                <a:rPr lang="es-ES" sz="1200" baseline="30000">
                  <a:solidFill>
                    <a:srgbClr val="22346A"/>
                  </a:solidFill>
                  <a:latin typeface="Arial"/>
                  <a:cs typeface="Arial"/>
                </a:rPr>
                <a:t>1</a:t>
              </a:r>
            </a:p>
          </p:txBody>
        </p:sp>
        <p:sp>
          <p:nvSpPr>
            <p:cNvPr id="53" name="object 26">
              <a:extLst>
                <a:ext uri="{FF2B5EF4-FFF2-40B4-BE49-F238E27FC236}">
                  <a16:creationId xmlns:a16="http://schemas.microsoft.com/office/drawing/2014/main" id="{94EDFFAC-E16F-C702-BF64-1C6FA6C77C0B}"/>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76,9</a:t>
              </a:r>
              <a:r>
                <a:rPr sz="2400" b="1" spc="-82" baseline="30000">
                  <a:solidFill>
                    <a:srgbClr val="FFFFFF"/>
                  </a:solidFill>
                  <a:latin typeface="Arial"/>
                  <a:cs typeface="Arial"/>
                </a:rPr>
                <a:t>%</a:t>
              </a:r>
              <a:endParaRPr sz="2400" baseline="30000">
                <a:latin typeface="Arial"/>
                <a:cs typeface="Arial"/>
              </a:endParaRPr>
            </a:p>
          </p:txBody>
        </p:sp>
      </p:grpSp>
      <p:sp>
        <p:nvSpPr>
          <p:cNvPr id="3" name="CuadroTexto 2">
            <a:extLst>
              <a:ext uri="{FF2B5EF4-FFF2-40B4-BE49-F238E27FC236}">
                <a16:creationId xmlns:a16="http://schemas.microsoft.com/office/drawing/2014/main" id="{2521B110-C5D5-6DD4-43D3-381A6D305D5F}"/>
              </a:ext>
            </a:extLst>
          </p:cNvPr>
          <p:cNvSpPr txBox="1"/>
          <p:nvPr/>
        </p:nvSpPr>
        <p:spPr>
          <a:xfrm>
            <a:off x="3631532" y="1012305"/>
            <a:ext cx="1828800" cy="307777"/>
          </a:xfrm>
          <a:prstGeom prst="rect">
            <a:avLst/>
          </a:prstGeom>
          <a:noFill/>
        </p:spPr>
        <p:txBody>
          <a:bodyPr wrap="square" rtlCol="0">
            <a:spAutoFit/>
          </a:bodyPr>
          <a:lstStyle/>
          <a:p>
            <a:pPr algn="ctr"/>
            <a:r>
              <a:rPr lang="es-ES_tradnl" sz="1400" b="1">
                <a:solidFill>
                  <a:srgbClr val="22346A"/>
                </a:solidFill>
                <a:latin typeface="Arial" panose="020B0604020202020204" pitchFamily="34" charset="0"/>
                <a:ea typeface="+mj-ea"/>
                <a:cs typeface="Arial" panose="020B0604020202020204" pitchFamily="34" charset="0"/>
              </a:rPr>
              <a:t>52 semanas</a:t>
            </a:r>
            <a:endParaRPr lang="es-ES" sz="1400" b="1">
              <a:solidFill>
                <a:srgbClr val="22346A"/>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7842699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CuadroTexto 409">
            <a:extLst>
              <a:ext uri="{FF2B5EF4-FFF2-40B4-BE49-F238E27FC236}">
                <a16:creationId xmlns:a16="http://schemas.microsoft.com/office/drawing/2014/main" id="{39EAFC59-BC7A-0DCE-734A-0F9346B2683D}"/>
              </a:ext>
            </a:extLst>
          </p:cNvPr>
          <p:cNvSpPr txBox="1"/>
          <p:nvPr/>
        </p:nvSpPr>
        <p:spPr>
          <a:xfrm>
            <a:off x="1761565" y="5314234"/>
            <a:ext cx="2944906" cy="246221"/>
          </a:xfrm>
          <a:prstGeom prst="rect">
            <a:avLst/>
          </a:prstGeom>
          <a:noFill/>
        </p:spPr>
        <p:txBody>
          <a:bodyPr wrap="square">
            <a:spAutoFit/>
          </a:bodyPr>
          <a:lstStyle/>
          <a:p>
            <a:pPr algn="ctr"/>
            <a:r>
              <a:rPr lang="es-ES" sz="1000" b="1" spc="-6">
                <a:solidFill>
                  <a:schemeClr val="accent1"/>
                </a:solidFill>
                <a:latin typeface="Arial"/>
                <a:cs typeface="Arial"/>
              </a:rPr>
              <a:t>Semana</a:t>
            </a:r>
            <a:endParaRPr lang="es-ES" sz="2400">
              <a:solidFill>
                <a:schemeClr val="accent1"/>
              </a:solidFill>
            </a:endParaRPr>
          </a:p>
        </p:txBody>
      </p:sp>
      <p:sp>
        <p:nvSpPr>
          <p:cNvPr id="118" name="object 118"/>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mantiene el EASI absoluto a la semana 52 en un alto porcentaje de pacientes que obtuvieron respuesta clínica a la semana 16</a:t>
            </a:r>
            <a:r>
              <a:rPr lang="es-ES" baseline="30000"/>
              <a:t>1</a:t>
            </a:r>
          </a:p>
        </p:txBody>
      </p:sp>
      <p:sp>
        <p:nvSpPr>
          <p:cNvPr id="120" name="CuadroTexto 119">
            <a:extLst>
              <a:ext uri="{FF2B5EF4-FFF2-40B4-BE49-F238E27FC236}">
                <a16:creationId xmlns:a16="http://schemas.microsoft.com/office/drawing/2014/main" id="{95532D02-B44C-6FFC-0789-5FF613CEBC5C}"/>
              </a:ext>
            </a:extLst>
          </p:cNvPr>
          <p:cNvSpPr txBox="1"/>
          <p:nvPr/>
        </p:nvSpPr>
        <p:spPr>
          <a:xfrm>
            <a:off x="1428376" y="6007642"/>
            <a:ext cx="9084236" cy="630942"/>
          </a:xfrm>
          <a:prstGeom prst="rect">
            <a:avLst/>
          </a:prstGeom>
          <a:noFill/>
        </p:spPr>
        <p:txBody>
          <a:bodyPr wrap="square">
            <a:spAutoFit/>
          </a:bodyPr>
          <a:lstStyle/>
          <a:p>
            <a:pPr algn="just"/>
            <a:r>
              <a:rPr lang="es-ES" sz="700" b="1" i="0" u="none" strike="noStrike" baseline="0">
                <a:solidFill>
                  <a:schemeClr val="tx2"/>
                </a:solidFill>
              </a:rPr>
              <a:t>EASI: </a:t>
            </a:r>
            <a:r>
              <a:rPr lang="es-ES" sz="700" b="0" i="0" u="none" strike="noStrike" baseline="0">
                <a:solidFill>
                  <a:schemeClr val="tx2"/>
                </a:solidFill>
              </a:rPr>
              <a:t>Índice de superficie y gravedad del eczema; </a:t>
            </a:r>
            <a:r>
              <a:rPr lang="es-ES" sz="700" b="1" i="0" u="none" strike="noStrike" baseline="0">
                <a:solidFill>
                  <a:schemeClr val="tx2"/>
                </a:solidFill>
              </a:rPr>
              <a:t>LEB: </a:t>
            </a:r>
            <a:r>
              <a:rPr lang="es-ES" sz="700" b="0" i="0" u="none" strike="noStrike" baseline="0" err="1">
                <a:solidFill>
                  <a:schemeClr val="tx2"/>
                </a:solidFill>
              </a:rPr>
              <a:t>Lebrikizumab</a:t>
            </a:r>
            <a:r>
              <a:rPr lang="es-ES" sz="700" b="0" i="0" u="none" strike="noStrike" baseline="0">
                <a:solidFill>
                  <a:schemeClr val="tx2"/>
                </a:solidFill>
              </a:rPr>
              <a:t>; </a:t>
            </a:r>
            <a:r>
              <a:rPr lang="es-ES" sz="700" b="1" i="0" u="none" strike="noStrike" baseline="0">
                <a:solidFill>
                  <a:schemeClr val="tx2"/>
                </a:solidFill>
              </a:rPr>
              <a:t>PBO: </a:t>
            </a:r>
            <a:r>
              <a:rPr lang="es-ES" sz="700" b="0" i="0" u="none" strike="noStrike" baseline="0">
                <a:solidFill>
                  <a:schemeClr val="tx2"/>
                </a:solidFill>
              </a:rPr>
              <a:t>Placebo; </a:t>
            </a:r>
            <a:r>
              <a:rPr lang="es-ES" sz="700" b="1" i="0" u="none" strike="noStrike" baseline="0">
                <a:solidFill>
                  <a:schemeClr val="tx2"/>
                </a:solidFill>
              </a:rPr>
              <a:t>C4S: </a:t>
            </a:r>
            <a:r>
              <a:rPr lang="es-ES" sz="700" b="0" i="0" u="none" strike="noStrike" baseline="0">
                <a:solidFill>
                  <a:schemeClr val="tx2"/>
                </a:solidFill>
              </a:rPr>
              <a:t>cada 4 Semanas; </a:t>
            </a:r>
            <a:r>
              <a:rPr lang="es-ES" sz="700" b="1" i="0" u="none" strike="noStrike" baseline="0">
                <a:solidFill>
                  <a:schemeClr val="tx2"/>
                </a:solidFill>
              </a:rPr>
              <a:t>C2S: </a:t>
            </a:r>
            <a:r>
              <a:rPr lang="es-ES" sz="700" b="0" i="0" u="none" strike="noStrike" baseline="0">
                <a:solidFill>
                  <a:schemeClr val="tx2"/>
                </a:solidFill>
              </a:rPr>
              <a:t>cada 2 semanas; </a:t>
            </a:r>
            <a:r>
              <a:rPr lang="es-ES" sz="700" b="1" i="0" u="none" strike="noStrike" baseline="0">
                <a:solidFill>
                  <a:schemeClr val="tx2"/>
                </a:solidFill>
              </a:rPr>
              <a:t>S: </a:t>
            </a:r>
            <a:r>
              <a:rPr lang="es-ES" sz="700" b="0" i="0" u="none" strike="noStrike" baseline="0">
                <a:solidFill>
                  <a:schemeClr val="tx2"/>
                </a:solidFill>
              </a:rPr>
              <a:t>semana.</a:t>
            </a:r>
          </a:p>
          <a:p>
            <a:pPr algn="just"/>
            <a:r>
              <a:rPr lang="es-ES" sz="700" b="0" i="0" u="none" strike="noStrike" baseline="0">
                <a:solidFill>
                  <a:schemeClr val="tx2"/>
                </a:solidFill>
              </a:rPr>
              <a:t>Los datos tras la medicación sistémica de rescate* o la interrupción por falta de eficacia se imputaron mediante imputación de no respondedores (NRI); los datos tras el uso de corticosteroides tópicos (TCS) y otras interrupciones se imputaron mediante imputación múltiple (MI).</a:t>
            </a:r>
            <a:r>
              <a:rPr lang="es-ES" sz="700" b="0" i="0" u="none" strike="noStrike" baseline="30000">
                <a:solidFill>
                  <a:schemeClr val="tx2"/>
                </a:solidFill>
              </a:rPr>
              <a:t>1 </a:t>
            </a:r>
            <a:r>
              <a:rPr lang="es-ES" sz="700" b="0" i="0" u="none" strike="noStrike" baseline="0">
                <a:solidFill>
                  <a:schemeClr val="tx2"/>
                </a:solidFill>
              </a:rPr>
              <a:t>*Se permite el uso de medicamentos tópicos intermitentes de rescate para la DA durante el periodo de mantenimiento del tratamiento</a:t>
            </a:r>
            <a:r>
              <a:rPr lang="es-ES" sz="700" b="0" i="0" u="none" strike="noStrike" baseline="30000">
                <a:solidFill>
                  <a:schemeClr val="tx2"/>
                </a:solidFill>
              </a:rPr>
              <a:t>1</a:t>
            </a:r>
            <a:r>
              <a:rPr lang="es-ES" sz="700" b="0" i="0" u="none" strike="noStrike" baseline="0">
                <a:solidFill>
                  <a:schemeClr val="tx2"/>
                </a:solidFill>
              </a:rPr>
              <a:t>.</a:t>
            </a:r>
          </a:p>
          <a:p>
            <a:pPr algn="just"/>
            <a:r>
              <a:rPr lang="en-US" sz="700" b="1" i="0" u="none" strike="noStrike" baseline="0">
                <a:solidFill>
                  <a:schemeClr val="tx2"/>
                </a:solidFill>
              </a:rPr>
              <a:t>1. </a:t>
            </a:r>
            <a:r>
              <a:rPr lang="en-US" sz="700" b="0" i="0" u="none" strike="noStrike" baseline="0">
                <a:solidFill>
                  <a:schemeClr val="tx2"/>
                </a:solidFill>
              </a:rPr>
              <a:t>Thaçi D, </a:t>
            </a:r>
            <a:r>
              <a:rPr lang="en-US" sz="700" b="0" i="1" u="none" strike="noStrike" baseline="0">
                <a:solidFill>
                  <a:schemeClr val="tx2"/>
                </a:solidFill>
              </a:rPr>
              <a:t>et al. </a:t>
            </a:r>
            <a:r>
              <a:rPr lang="en-US" sz="700" b="0" i="0" u="none" strike="noStrike" baseline="0">
                <a:solidFill>
                  <a:schemeClr val="tx2"/>
                </a:solidFill>
              </a:rPr>
              <a:t>Absolute EASI response achieved with lebrikizumab over 52 weeks in patients with moderate-to-severe atopic dermatitis. EADV Congress; </a:t>
            </a:r>
            <a:r>
              <a:rPr lang="nl-NL" sz="700" b="0" i="0" u="none" strike="noStrike" baseline="0">
                <a:solidFill>
                  <a:schemeClr val="tx2"/>
                </a:solidFill>
              </a:rPr>
              <a:t>Amsterdam, Netherlands; September 25 – 28, 2024. Póster número 0682.</a:t>
            </a:r>
            <a:endParaRPr lang="es-ES" sz="700">
              <a:solidFill>
                <a:schemeClr val="tx2"/>
              </a:solidFill>
            </a:endParaRPr>
          </a:p>
        </p:txBody>
      </p:sp>
      <p:sp>
        <p:nvSpPr>
          <p:cNvPr id="123" name="object 3">
            <a:extLst>
              <a:ext uri="{FF2B5EF4-FFF2-40B4-BE49-F238E27FC236}">
                <a16:creationId xmlns:a16="http://schemas.microsoft.com/office/drawing/2014/main" id="{2D2F3B19-00AC-75CE-1774-31800CD23388}"/>
              </a:ext>
            </a:extLst>
          </p:cNvPr>
          <p:cNvSpPr txBox="1"/>
          <p:nvPr/>
        </p:nvSpPr>
        <p:spPr>
          <a:xfrm>
            <a:off x="551881" y="1511274"/>
            <a:ext cx="5544119" cy="253609"/>
          </a:xfrm>
          <a:prstGeom prst="rect">
            <a:avLst/>
          </a:prstGeom>
        </p:spPr>
        <p:txBody>
          <a:bodyPr vert="horz" wrap="square" lIns="0" tIns="7316" rIns="0" bIns="0" rtlCol="0">
            <a:spAutoFit/>
          </a:bodyPr>
          <a:lstStyle/>
          <a:p>
            <a:pPr marL="38506" algn="ctr">
              <a:spcBef>
                <a:spcPts val="69"/>
              </a:spcBef>
            </a:pPr>
            <a:r>
              <a:rPr lang="es-ES" sz="1600" b="1">
                <a:solidFill>
                  <a:srgbClr val="7A45B8"/>
                </a:solidFill>
                <a:latin typeface="Arial"/>
                <a:cs typeface="Arial"/>
              </a:rPr>
              <a:t>EASI ≤7</a:t>
            </a:r>
          </a:p>
        </p:txBody>
      </p:sp>
      <p:sp>
        <p:nvSpPr>
          <p:cNvPr id="135" name="Rectángulo redondeado 134">
            <a:extLst>
              <a:ext uri="{FF2B5EF4-FFF2-40B4-BE49-F238E27FC236}">
                <a16:creationId xmlns:a16="http://schemas.microsoft.com/office/drawing/2014/main" id="{C5570829-D7DA-8959-CB36-769121ABFD16}"/>
              </a:ext>
            </a:extLst>
          </p:cNvPr>
          <p:cNvSpPr/>
          <p:nvPr/>
        </p:nvSpPr>
        <p:spPr>
          <a:xfrm>
            <a:off x="551881" y="1355923"/>
            <a:ext cx="5544120" cy="2099971"/>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77" name="object 119">
            <a:extLst>
              <a:ext uri="{FF2B5EF4-FFF2-40B4-BE49-F238E27FC236}">
                <a16:creationId xmlns:a16="http://schemas.microsoft.com/office/drawing/2014/main" id="{7EEE3A5F-5836-853C-FE04-BD8C855CD424}"/>
              </a:ext>
            </a:extLst>
          </p:cNvPr>
          <p:cNvSpPr txBox="1"/>
          <p:nvPr/>
        </p:nvSpPr>
        <p:spPr>
          <a:xfrm>
            <a:off x="541338" y="5726669"/>
            <a:ext cx="1985482" cy="130109"/>
          </a:xfrm>
          <a:prstGeom prst="rect">
            <a:avLst/>
          </a:prstGeom>
        </p:spPr>
        <p:txBody>
          <a:bodyPr vert="horz" wrap="square" lIns="0" tIns="6931" rIns="0" bIns="0" rtlCol="0">
            <a:spAutoFit/>
          </a:bodyPr>
          <a:lstStyle/>
          <a:p>
            <a:pPr marL="23104">
              <a:spcBef>
                <a:spcPts val="55"/>
              </a:spcBef>
            </a:pPr>
            <a:r>
              <a:rPr sz="800">
                <a:solidFill>
                  <a:srgbClr val="22346A"/>
                </a:solidFill>
                <a:latin typeface="Arial"/>
                <a:cs typeface="Arial"/>
              </a:rPr>
              <a:t>Thaçi</a:t>
            </a:r>
            <a:r>
              <a:rPr sz="800" spc="-12">
                <a:solidFill>
                  <a:srgbClr val="22346A"/>
                </a:solidFill>
                <a:latin typeface="Arial"/>
                <a:cs typeface="Arial"/>
              </a:rPr>
              <a:t> </a:t>
            </a:r>
            <a:r>
              <a:rPr sz="800">
                <a:solidFill>
                  <a:srgbClr val="22346A"/>
                </a:solidFill>
                <a:latin typeface="Arial"/>
                <a:cs typeface="Arial"/>
              </a:rPr>
              <a:t>D,</a:t>
            </a:r>
            <a:r>
              <a:rPr sz="800" spc="-12">
                <a:solidFill>
                  <a:srgbClr val="22346A"/>
                </a:solidFill>
                <a:latin typeface="Arial"/>
                <a:cs typeface="Arial"/>
              </a:rPr>
              <a:t> </a:t>
            </a:r>
            <a:r>
              <a:rPr sz="800" i="1">
                <a:solidFill>
                  <a:srgbClr val="22346A"/>
                </a:solidFill>
                <a:latin typeface="Arial"/>
                <a:cs typeface="Arial"/>
              </a:rPr>
              <a:t>et</a:t>
            </a:r>
            <a:r>
              <a:rPr sz="800" i="1" spc="-9">
                <a:solidFill>
                  <a:srgbClr val="22346A"/>
                </a:solidFill>
                <a:latin typeface="Arial"/>
                <a:cs typeface="Arial"/>
              </a:rPr>
              <a:t> </a:t>
            </a:r>
            <a:r>
              <a:rPr sz="800" i="1">
                <a:solidFill>
                  <a:srgbClr val="22346A"/>
                </a:solidFill>
                <a:latin typeface="Arial"/>
                <a:cs typeface="Arial"/>
              </a:rPr>
              <a:t>al.</a:t>
            </a:r>
            <a:r>
              <a:rPr sz="800" i="1" spc="-12">
                <a:solidFill>
                  <a:srgbClr val="22346A"/>
                </a:solidFill>
                <a:latin typeface="Arial"/>
                <a:cs typeface="Arial"/>
              </a:rPr>
              <a:t> </a:t>
            </a:r>
            <a:r>
              <a:rPr sz="800" spc="-12">
                <a:solidFill>
                  <a:srgbClr val="22346A"/>
                </a:solidFill>
                <a:latin typeface="Arial"/>
                <a:cs typeface="Arial"/>
              </a:rPr>
              <a:t>2024</a:t>
            </a:r>
            <a:r>
              <a:rPr sz="800" spc="-18" baseline="33333">
                <a:solidFill>
                  <a:srgbClr val="22346A"/>
                </a:solidFill>
                <a:latin typeface="Arial"/>
                <a:cs typeface="Arial"/>
              </a:rPr>
              <a:t>1</a:t>
            </a:r>
            <a:endParaRPr sz="800" baseline="33333">
              <a:latin typeface="Arial"/>
              <a:cs typeface="Arial"/>
            </a:endParaRPr>
          </a:p>
        </p:txBody>
      </p:sp>
      <p:grpSp>
        <p:nvGrpSpPr>
          <p:cNvPr id="181" name="Grupo 180">
            <a:extLst>
              <a:ext uri="{FF2B5EF4-FFF2-40B4-BE49-F238E27FC236}">
                <a16:creationId xmlns:a16="http://schemas.microsoft.com/office/drawing/2014/main" id="{917253C1-5B52-EA2E-71DE-A615D4FB7EC9}"/>
              </a:ext>
            </a:extLst>
          </p:cNvPr>
          <p:cNvGrpSpPr/>
          <p:nvPr/>
        </p:nvGrpSpPr>
        <p:grpSpPr>
          <a:xfrm>
            <a:off x="6485647" y="1509189"/>
            <a:ext cx="2586636" cy="1793438"/>
            <a:chOff x="582767" y="2979302"/>
            <a:chExt cx="2586636" cy="1793438"/>
          </a:xfrm>
        </p:grpSpPr>
        <p:graphicFrame>
          <p:nvGraphicFramePr>
            <p:cNvPr id="182" name="Gráfico 181">
              <a:extLst>
                <a:ext uri="{FF2B5EF4-FFF2-40B4-BE49-F238E27FC236}">
                  <a16:creationId xmlns:a16="http://schemas.microsoft.com/office/drawing/2014/main" id="{DF5CC5F0-2F65-7CE1-351F-E3BCAAEE0143}"/>
                </a:ext>
              </a:extLst>
            </p:cNvPr>
            <p:cNvGraphicFramePr/>
            <p:nvPr>
              <p:extLst>
                <p:ext uri="{D42A27DB-BD31-4B8C-83A1-F6EECF244321}">
                  <p14:modId xmlns:p14="http://schemas.microsoft.com/office/powerpoint/2010/main" val="4089791509"/>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183" name="Elipse 182">
              <a:extLst>
                <a:ext uri="{FF2B5EF4-FFF2-40B4-BE49-F238E27FC236}">
                  <a16:creationId xmlns:a16="http://schemas.microsoft.com/office/drawing/2014/main" id="{6311D383-B3CA-F09E-C7B3-15391B0E0F97}"/>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6" name="object 26">
              <a:extLst>
                <a:ext uri="{FF2B5EF4-FFF2-40B4-BE49-F238E27FC236}">
                  <a16:creationId xmlns:a16="http://schemas.microsoft.com/office/drawing/2014/main" id="{0F135474-3C3E-964E-CBC0-74C4B9A87048}"/>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83,7</a:t>
              </a:r>
              <a:r>
                <a:rPr sz="2400" b="1" spc="-82" baseline="30000">
                  <a:solidFill>
                    <a:srgbClr val="FFFFFF"/>
                  </a:solidFill>
                  <a:latin typeface="Arial"/>
                  <a:cs typeface="Arial"/>
                </a:rPr>
                <a:t>%</a:t>
              </a:r>
              <a:endParaRPr sz="2400" baseline="30000">
                <a:latin typeface="Arial"/>
                <a:cs typeface="Arial"/>
              </a:endParaRPr>
            </a:p>
          </p:txBody>
        </p:sp>
      </p:grpSp>
      <p:grpSp>
        <p:nvGrpSpPr>
          <p:cNvPr id="299" name="Grupo 298">
            <a:extLst>
              <a:ext uri="{FF2B5EF4-FFF2-40B4-BE49-F238E27FC236}">
                <a16:creationId xmlns:a16="http://schemas.microsoft.com/office/drawing/2014/main" id="{741ECBD2-38E3-AA74-05DF-602F238E6C0A}"/>
              </a:ext>
            </a:extLst>
          </p:cNvPr>
          <p:cNvGrpSpPr/>
          <p:nvPr/>
        </p:nvGrpSpPr>
        <p:grpSpPr>
          <a:xfrm>
            <a:off x="1422118" y="1859202"/>
            <a:ext cx="3803646" cy="1281107"/>
            <a:chOff x="2115809" y="3295591"/>
            <a:chExt cx="3803646" cy="1281107"/>
          </a:xfrm>
        </p:grpSpPr>
        <p:sp>
          <p:nvSpPr>
            <p:cNvPr id="193" name="object 9">
              <a:extLst>
                <a:ext uri="{FF2B5EF4-FFF2-40B4-BE49-F238E27FC236}">
                  <a16:creationId xmlns:a16="http://schemas.microsoft.com/office/drawing/2014/main" id="{AFD8FCBE-6554-855D-D7AD-7CA2644F1A4B}"/>
                </a:ext>
              </a:extLst>
            </p:cNvPr>
            <p:cNvSpPr txBox="1"/>
            <p:nvPr/>
          </p:nvSpPr>
          <p:spPr>
            <a:xfrm>
              <a:off x="2313394" y="3343856"/>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194" name="object 10">
              <a:extLst>
                <a:ext uri="{FF2B5EF4-FFF2-40B4-BE49-F238E27FC236}">
                  <a16:creationId xmlns:a16="http://schemas.microsoft.com/office/drawing/2014/main" id="{FB3E26A4-4660-6171-44E0-6F9A92411982}"/>
                </a:ext>
              </a:extLst>
            </p:cNvPr>
            <p:cNvSpPr txBox="1"/>
            <p:nvPr/>
          </p:nvSpPr>
          <p:spPr>
            <a:xfrm>
              <a:off x="2358075" y="3553118"/>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195" name="object 11">
              <a:extLst>
                <a:ext uri="{FF2B5EF4-FFF2-40B4-BE49-F238E27FC236}">
                  <a16:creationId xmlns:a16="http://schemas.microsoft.com/office/drawing/2014/main" id="{FB8EC42F-C0EB-915E-7039-18372D2B1EA3}"/>
                </a:ext>
              </a:extLst>
            </p:cNvPr>
            <p:cNvSpPr txBox="1"/>
            <p:nvPr/>
          </p:nvSpPr>
          <p:spPr>
            <a:xfrm>
              <a:off x="2358075" y="3762379"/>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196" name="object 12">
              <a:extLst>
                <a:ext uri="{FF2B5EF4-FFF2-40B4-BE49-F238E27FC236}">
                  <a16:creationId xmlns:a16="http://schemas.microsoft.com/office/drawing/2014/main" id="{33FC4730-6517-2B63-1F30-EC8AEDE98141}"/>
                </a:ext>
              </a:extLst>
            </p:cNvPr>
            <p:cNvSpPr txBox="1"/>
            <p:nvPr/>
          </p:nvSpPr>
          <p:spPr>
            <a:xfrm>
              <a:off x="2358075" y="3971640"/>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97" name="object 13">
              <a:extLst>
                <a:ext uri="{FF2B5EF4-FFF2-40B4-BE49-F238E27FC236}">
                  <a16:creationId xmlns:a16="http://schemas.microsoft.com/office/drawing/2014/main" id="{C985FDA9-45C7-C20F-6854-6E02B93AC66C}"/>
                </a:ext>
              </a:extLst>
            </p:cNvPr>
            <p:cNvSpPr txBox="1"/>
            <p:nvPr/>
          </p:nvSpPr>
          <p:spPr>
            <a:xfrm>
              <a:off x="2358075" y="4180901"/>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98" name="object 14">
              <a:extLst>
                <a:ext uri="{FF2B5EF4-FFF2-40B4-BE49-F238E27FC236}">
                  <a16:creationId xmlns:a16="http://schemas.microsoft.com/office/drawing/2014/main" id="{6767E6F4-74F6-431D-6AFF-26C9B2DC4DA9}"/>
                </a:ext>
              </a:extLst>
            </p:cNvPr>
            <p:cNvSpPr txBox="1"/>
            <p:nvPr/>
          </p:nvSpPr>
          <p:spPr>
            <a:xfrm>
              <a:off x="2768877"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20</a:t>
              </a:r>
              <a:endParaRPr sz="637">
                <a:latin typeface="Arial"/>
                <a:cs typeface="Arial"/>
              </a:endParaRPr>
            </a:p>
          </p:txBody>
        </p:sp>
        <p:sp>
          <p:nvSpPr>
            <p:cNvPr id="199" name="object 15">
              <a:extLst>
                <a:ext uri="{FF2B5EF4-FFF2-40B4-BE49-F238E27FC236}">
                  <a16:creationId xmlns:a16="http://schemas.microsoft.com/office/drawing/2014/main" id="{4E68632F-781F-F10A-FD93-8E3B1F7FF4E3}"/>
                </a:ext>
              </a:extLst>
            </p:cNvPr>
            <p:cNvSpPr txBox="1"/>
            <p:nvPr/>
          </p:nvSpPr>
          <p:spPr>
            <a:xfrm>
              <a:off x="2402756" y="4390163"/>
              <a:ext cx="149790" cy="186535"/>
            </a:xfrm>
            <a:prstGeom prst="rect">
              <a:avLst/>
            </a:prstGeom>
          </p:spPr>
          <p:txBody>
            <a:bodyPr vert="horz" wrap="square" lIns="0" tIns="6931" rIns="0" bIns="0" rtlCol="0">
              <a:spAutoFit/>
            </a:bodyPr>
            <a:lstStyle/>
            <a:p>
              <a:pPr marL="7701">
                <a:lnSpc>
                  <a:spcPts val="652"/>
                </a:lnSpc>
                <a:spcBef>
                  <a:spcPts val="55"/>
                </a:spcBef>
              </a:pPr>
              <a:r>
                <a:rPr sz="637" spc="-30">
                  <a:solidFill>
                    <a:srgbClr val="22346A"/>
                  </a:solidFill>
                  <a:latin typeface="Arial"/>
                  <a:cs typeface="Arial"/>
                </a:rPr>
                <a:t>0</a:t>
              </a:r>
              <a:endParaRPr sz="637">
                <a:latin typeface="Arial"/>
                <a:cs typeface="Arial"/>
              </a:endParaRPr>
            </a:p>
            <a:p>
              <a:pPr marL="51599">
                <a:lnSpc>
                  <a:spcPts val="652"/>
                </a:lnSpc>
              </a:pPr>
              <a:r>
                <a:rPr sz="637" spc="-15">
                  <a:solidFill>
                    <a:srgbClr val="22346A"/>
                  </a:solidFill>
                  <a:latin typeface="Arial"/>
                  <a:cs typeface="Arial"/>
                </a:rPr>
                <a:t>16</a:t>
              </a:r>
              <a:endParaRPr sz="637">
                <a:latin typeface="Arial"/>
                <a:cs typeface="Arial"/>
              </a:endParaRPr>
            </a:p>
          </p:txBody>
        </p:sp>
        <p:sp>
          <p:nvSpPr>
            <p:cNvPr id="200" name="object 16">
              <a:extLst>
                <a:ext uri="{FF2B5EF4-FFF2-40B4-BE49-F238E27FC236}">
                  <a16:creationId xmlns:a16="http://schemas.microsoft.com/office/drawing/2014/main" id="{8FCDAE84-3DB8-A856-F11A-FF6C1786B86E}"/>
                </a:ext>
              </a:extLst>
            </p:cNvPr>
            <p:cNvSpPr txBox="1"/>
            <p:nvPr/>
          </p:nvSpPr>
          <p:spPr>
            <a:xfrm>
              <a:off x="5024144"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48</a:t>
              </a:r>
              <a:endParaRPr sz="637">
                <a:latin typeface="Arial"/>
                <a:cs typeface="Arial"/>
              </a:endParaRPr>
            </a:p>
          </p:txBody>
        </p:sp>
        <p:sp>
          <p:nvSpPr>
            <p:cNvPr id="201" name="object 17">
              <a:extLst>
                <a:ext uri="{FF2B5EF4-FFF2-40B4-BE49-F238E27FC236}">
                  <a16:creationId xmlns:a16="http://schemas.microsoft.com/office/drawing/2014/main" id="{B733AF39-97BA-2979-09CC-7B474F75A831}"/>
                </a:ext>
              </a:extLst>
            </p:cNvPr>
            <p:cNvSpPr txBox="1"/>
            <p:nvPr/>
          </p:nvSpPr>
          <p:spPr>
            <a:xfrm>
              <a:off x="5346325"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52</a:t>
              </a:r>
              <a:endParaRPr sz="637">
                <a:latin typeface="Arial"/>
                <a:cs typeface="Arial"/>
              </a:endParaRPr>
            </a:p>
          </p:txBody>
        </p:sp>
        <p:sp>
          <p:nvSpPr>
            <p:cNvPr id="202" name="object 18">
              <a:extLst>
                <a:ext uri="{FF2B5EF4-FFF2-40B4-BE49-F238E27FC236}">
                  <a16:creationId xmlns:a16="http://schemas.microsoft.com/office/drawing/2014/main" id="{AD48CFD0-547F-EAF0-D55F-5E5A971FDEF1}"/>
                </a:ext>
              </a:extLst>
            </p:cNvPr>
            <p:cNvSpPr txBox="1"/>
            <p:nvPr/>
          </p:nvSpPr>
          <p:spPr>
            <a:xfrm>
              <a:off x="4701963"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44</a:t>
              </a:r>
              <a:endParaRPr sz="637">
                <a:latin typeface="Arial"/>
                <a:cs typeface="Arial"/>
              </a:endParaRPr>
            </a:p>
          </p:txBody>
        </p:sp>
        <p:sp>
          <p:nvSpPr>
            <p:cNvPr id="203" name="object 19">
              <a:extLst>
                <a:ext uri="{FF2B5EF4-FFF2-40B4-BE49-F238E27FC236}">
                  <a16:creationId xmlns:a16="http://schemas.microsoft.com/office/drawing/2014/main" id="{CD665037-4277-81A1-4E66-9F72CD76A4DA}"/>
                </a:ext>
              </a:extLst>
            </p:cNvPr>
            <p:cNvSpPr txBox="1"/>
            <p:nvPr/>
          </p:nvSpPr>
          <p:spPr>
            <a:xfrm>
              <a:off x="4379782"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40</a:t>
              </a:r>
              <a:endParaRPr sz="637">
                <a:latin typeface="Arial"/>
                <a:cs typeface="Arial"/>
              </a:endParaRPr>
            </a:p>
          </p:txBody>
        </p:sp>
        <p:sp>
          <p:nvSpPr>
            <p:cNvPr id="204" name="object 20">
              <a:extLst>
                <a:ext uri="{FF2B5EF4-FFF2-40B4-BE49-F238E27FC236}">
                  <a16:creationId xmlns:a16="http://schemas.microsoft.com/office/drawing/2014/main" id="{C5BB5C33-31A0-E72C-ACD2-FECD2A3CF818}"/>
                </a:ext>
              </a:extLst>
            </p:cNvPr>
            <p:cNvSpPr txBox="1"/>
            <p:nvPr/>
          </p:nvSpPr>
          <p:spPr>
            <a:xfrm>
              <a:off x="3735419" y="4429733"/>
              <a:ext cx="428192" cy="134590"/>
            </a:xfrm>
            <a:prstGeom prst="rect">
              <a:avLst/>
            </a:prstGeom>
          </p:spPr>
          <p:txBody>
            <a:bodyPr vert="horz" wrap="square" lIns="0" tIns="36196" rIns="0" bIns="0" rtlCol="0">
              <a:spAutoFit/>
            </a:bodyPr>
            <a:lstStyle/>
            <a:p>
              <a:pPr marL="7701">
                <a:spcBef>
                  <a:spcPts val="285"/>
                </a:spcBef>
                <a:tabLst>
                  <a:tab pos="329615" algn="l"/>
                </a:tabLst>
              </a:pPr>
              <a:r>
                <a:rPr sz="637" spc="-15">
                  <a:solidFill>
                    <a:srgbClr val="22346A"/>
                  </a:solidFill>
                  <a:latin typeface="Arial"/>
                  <a:cs typeface="Arial"/>
                </a:rPr>
                <a:t>32</a:t>
              </a:r>
              <a:r>
                <a:rPr sz="637">
                  <a:solidFill>
                    <a:srgbClr val="22346A"/>
                  </a:solidFill>
                  <a:latin typeface="Arial"/>
                  <a:cs typeface="Arial"/>
                </a:rPr>
                <a:t>	</a:t>
              </a:r>
              <a:r>
                <a:rPr sz="637" spc="-15">
                  <a:solidFill>
                    <a:srgbClr val="22346A"/>
                  </a:solidFill>
                  <a:latin typeface="Arial"/>
                  <a:cs typeface="Arial"/>
                </a:rPr>
                <a:t>36</a:t>
              </a:r>
              <a:endParaRPr sz="637">
                <a:latin typeface="Arial"/>
                <a:cs typeface="Arial"/>
              </a:endParaRPr>
            </a:p>
          </p:txBody>
        </p:sp>
        <p:sp>
          <p:nvSpPr>
            <p:cNvPr id="205" name="object 21">
              <a:extLst>
                <a:ext uri="{FF2B5EF4-FFF2-40B4-BE49-F238E27FC236}">
                  <a16:creationId xmlns:a16="http://schemas.microsoft.com/office/drawing/2014/main" id="{F63EF6AD-27D9-C3FC-A0F5-4D2F865D4944}"/>
                </a:ext>
              </a:extLst>
            </p:cNvPr>
            <p:cNvSpPr txBox="1"/>
            <p:nvPr/>
          </p:nvSpPr>
          <p:spPr>
            <a:xfrm>
              <a:off x="3413239"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28</a:t>
              </a:r>
              <a:endParaRPr sz="637">
                <a:latin typeface="Arial"/>
                <a:cs typeface="Arial"/>
              </a:endParaRPr>
            </a:p>
          </p:txBody>
        </p:sp>
        <p:sp>
          <p:nvSpPr>
            <p:cNvPr id="206" name="object 22">
              <a:extLst>
                <a:ext uri="{FF2B5EF4-FFF2-40B4-BE49-F238E27FC236}">
                  <a16:creationId xmlns:a16="http://schemas.microsoft.com/office/drawing/2014/main" id="{D95DD63D-1E71-8BDC-E49C-6FAFCE4EB223}"/>
                </a:ext>
              </a:extLst>
            </p:cNvPr>
            <p:cNvSpPr txBox="1"/>
            <p:nvPr/>
          </p:nvSpPr>
          <p:spPr>
            <a:xfrm>
              <a:off x="3091058" y="4458158"/>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24</a:t>
              </a:r>
              <a:endParaRPr sz="637">
                <a:latin typeface="Arial"/>
                <a:cs typeface="Arial"/>
              </a:endParaRPr>
            </a:p>
          </p:txBody>
        </p:sp>
        <p:sp>
          <p:nvSpPr>
            <p:cNvPr id="207" name="object 23">
              <a:extLst>
                <a:ext uri="{FF2B5EF4-FFF2-40B4-BE49-F238E27FC236}">
                  <a16:creationId xmlns:a16="http://schemas.microsoft.com/office/drawing/2014/main" id="{146A13B3-5165-A663-4E33-EE20F78F0389}"/>
                </a:ext>
              </a:extLst>
            </p:cNvPr>
            <p:cNvSpPr txBox="1"/>
            <p:nvPr/>
          </p:nvSpPr>
          <p:spPr>
            <a:xfrm>
              <a:off x="2115809" y="3455246"/>
              <a:ext cx="153888" cy="986561"/>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9">
                  <a:solidFill>
                    <a:srgbClr val="22346A"/>
                  </a:solidFill>
                  <a:latin typeface="Arial"/>
                  <a:cs typeface="Arial"/>
                </a:rPr>
                <a:t> </a:t>
              </a:r>
              <a:r>
                <a:rPr sz="1000" b="1" spc="-15">
                  <a:solidFill>
                    <a:srgbClr val="22346A"/>
                  </a:solidFill>
                  <a:latin typeface="Arial"/>
                  <a:cs typeface="Arial"/>
                </a:rPr>
                <a:t>(%)</a:t>
              </a:r>
              <a:endParaRPr sz="1000">
                <a:latin typeface="Arial"/>
                <a:cs typeface="Arial"/>
              </a:endParaRPr>
            </a:p>
          </p:txBody>
        </p:sp>
        <p:sp>
          <p:nvSpPr>
            <p:cNvPr id="208" name="object 24">
              <a:extLst>
                <a:ext uri="{FF2B5EF4-FFF2-40B4-BE49-F238E27FC236}">
                  <a16:creationId xmlns:a16="http://schemas.microsoft.com/office/drawing/2014/main" id="{551EF5FA-739B-0DC2-94D7-A06577813DCB}"/>
                </a:ext>
              </a:extLst>
            </p:cNvPr>
            <p:cNvSpPr txBox="1"/>
            <p:nvPr/>
          </p:nvSpPr>
          <p:spPr>
            <a:xfrm>
              <a:off x="5464309" y="3295591"/>
              <a:ext cx="455146" cy="766727"/>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185"/>
                  </a:solidFill>
                  <a:latin typeface="Arial"/>
                  <a:cs typeface="Arial"/>
                </a:rPr>
                <a:t>83,7</a:t>
              </a:r>
              <a:endParaRPr sz="1759">
                <a:latin typeface="Arial"/>
                <a:cs typeface="Arial"/>
              </a:endParaRPr>
            </a:p>
            <a:p>
              <a:pPr marL="7701">
                <a:lnSpc>
                  <a:spcPts val="1874"/>
                </a:lnSpc>
              </a:pPr>
              <a:r>
                <a:rPr sz="1759" b="1" spc="-12">
                  <a:solidFill>
                    <a:srgbClr val="B0059E"/>
                  </a:solidFill>
                  <a:latin typeface="Arial"/>
                  <a:cs typeface="Arial"/>
                </a:rPr>
                <a:t>75,7</a:t>
              </a:r>
              <a:endParaRPr sz="1759">
                <a:latin typeface="Arial"/>
                <a:cs typeface="Arial"/>
              </a:endParaRPr>
            </a:p>
            <a:p>
              <a:pPr marL="7701">
                <a:lnSpc>
                  <a:spcPts val="1977"/>
                </a:lnSpc>
              </a:pPr>
              <a:r>
                <a:rPr sz="1759" b="1" spc="-12">
                  <a:solidFill>
                    <a:srgbClr val="A3A3A3"/>
                  </a:solidFill>
                  <a:latin typeface="Arial"/>
                  <a:cs typeface="Arial"/>
                </a:rPr>
                <a:t>67,7</a:t>
              </a:r>
              <a:endParaRPr sz="1759">
                <a:latin typeface="Arial"/>
                <a:cs typeface="Arial"/>
              </a:endParaRPr>
            </a:p>
          </p:txBody>
        </p:sp>
        <p:sp>
          <p:nvSpPr>
            <p:cNvPr id="222" name="object 38">
              <a:extLst>
                <a:ext uri="{FF2B5EF4-FFF2-40B4-BE49-F238E27FC236}">
                  <a16:creationId xmlns:a16="http://schemas.microsoft.com/office/drawing/2014/main" id="{4E8D6893-CF92-1322-94A2-CE502F63C534}"/>
                </a:ext>
              </a:extLst>
            </p:cNvPr>
            <p:cNvSpPr/>
            <p:nvPr/>
          </p:nvSpPr>
          <p:spPr>
            <a:xfrm>
              <a:off x="2474969" y="3432644"/>
              <a:ext cx="22334" cy="1020806"/>
            </a:xfrm>
            <a:custGeom>
              <a:avLst/>
              <a:gdLst/>
              <a:ahLst/>
              <a:cxnLst/>
              <a:rect l="l" t="t" r="r" b="b"/>
              <a:pathLst>
                <a:path w="36829" h="1683384">
                  <a:moveTo>
                    <a:pt x="36730" y="1683014"/>
                  </a:moveTo>
                  <a:lnTo>
                    <a:pt x="36730" y="0"/>
                  </a:lnTo>
                </a:path>
                <a:path w="36829" h="1683384">
                  <a:moveTo>
                    <a:pt x="0" y="0"/>
                  </a:moveTo>
                  <a:lnTo>
                    <a:pt x="36730" y="0"/>
                  </a:lnTo>
                </a:path>
                <a:path w="36829" h="1683384">
                  <a:moveTo>
                    <a:pt x="0" y="333543"/>
                  </a:moveTo>
                  <a:lnTo>
                    <a:pt x="36730" y="333543"/>
                  </a:lnTo>
                </a:path>
                <a:path w="36829" h="1683384">
                  <a:moveTo>
                    <a:pt x="0" y="671025"/>
                  </a:moveTo>
                  <a:lnTo>
                    <a:pt x="36730" y="671025"/>
                  </a:lnTo>
                </a:path>
                <a:path w="36829" h="1683384">
                  <a:moveTo>
                    <a:pt x="0" y="1008499"/>
                  </a:moveTo>
                  <a:lnTo>
                    <a:pt x="36730" y="1008499"/>
                  </a:lnTo>
                </a:path>
                <a:path w="36829" h="1683384">
                  <a:moveTo>
                    <a:pt x="0" y="1345930"/>
                  </a:moveTo>
                  <a:lnTo>
                    <a:pt x="36730" y="1345930"/>
                  </a:lnTo>
                </a:path>
                <a:path w="36829" h="1683384">
                  <a:moveTo>
                    <a:pt x="0" y="1683014"/>
                  </a:moveTo>
                  <a:lnTo>
                    <a:pt x="36730" y="1683014"/>
                  </a:lnTo>
                </a:path>
              </a:pathLst>
            </a:custGeom>
            <a:ln w="5521">
              <a:solidFill>
                <a:srgbClr val="4D4D4C"/>
              </a:solidFill>
            </a:ln>
          </p:spPr>
          <p:txBody>
            <a:bodyPr wrap="square" lIns="0" tIns="0" rIns="0" bIns="0" rtlCol="0"/>
            <a:lstStyle/>
            <a:p>
              <a:endParaRPr/>
            </a:p>
          </p:txBody>
        </p:sp>
        <p:sp>
          <p:nvSpPr>
            <p:cNvPr id="223" name="object 39">
              <a:extLst>
                <a:ext uri="{FF2B5EF4-FFF2-40B4-BE49-F238E27FC236}">
                  <a16:creationId xmlns:a16="http://schemas.microsoft.com/office/drawing/2014/main" id="{355CD0F6-F6C2-360F-B8BA-D023EEDEFDF5}"/>
                </a:ext>
              </a:extLst>
            </p:cNvPr>
            <p:cNvSpPr/>
            <p:nvPr/>
          </p:nvSpPr>
          <p:spPr>
            <a:xfrm>
              <a:off x="2499293" y="4455275"/>
              <a:ext cx="2900691" cy="20793"/>
            </a:xfrm>
            <a:custGeom>
              <a:avLst/>
              <a:gdLst/>
              <a:ahLst/>
              <a:cxnLst/>
              <a:rect l="l" t="t" r="r" b="b"/>
              <a:pathLst>
                <a:path w="4783455" h="34290">
                  <a:moveTo>
                    <a:pt x="0" y="0"/>
                  </a:moveTo>
                  <a:lnTo>
                    <a:pt x="4783196" y="0"/>
                  </a:lnTo>
                </a:path>
                <a:path w="4783455" h="34290">
                  <a:moveTo>
                    <a:pt x="4783196" y="0"/>
                  </a:moveTo>
                  <a:lnTo>
                    <a:pt x="4783196" y="33969"/>
                  </a:lnTo>
                </a:path>
                <a:path w="4783455" h="34290">
                  <a:moveTo>
                    <a:pt x="4251540" y="0"/>
                  </a:moveTo>
                  <a:lnTo>
                    <a:pt x="4251540" y="33969"/>
                  </a:lnTo>
                </a:path>
                <a:path w="4783455" h="34290">
                  <a:moveTo>
                    <a:pt x="3719553" y="0"/>
                  </a:moveTo>
                  <a:lnTo>
                    <a:pt x="3719553" y="33969"/>
                  </a:lnTo>
                </a:path>
                <a:path w="4783455" h="34290">
                  <a:moveTo>
                    <a:pt x="3187617" y="0"/>
                  </a:moveTo>
                  <a:lnTo>
                    <a:pt x="3187617" y="33969"/>
                  </a:lnTo>
                </a:path>
                <a:path w="4783455" h="34290">
                  <a:moveTo>
                    <a:pt x="2655622" y="0"/>
                  </a:moveTo>
                  <a:lnTo>
                    <a:pt x="2655622" y="33969"/>
                  </a:lnTo>
                </a:path>
                <a:path w="4783455" h="34290">
                  <a:moveTo>
                    <a:pt x="2123686" y="0"/>
                  </a:moveTo>
                  <a:lnTo>
                    <a:pt x="2123686" y="33969"/>
                  </a:lnTo>
                </a:path>
                <a:path w="4783455" h="34290">
                  <a:moveTo>
                    <a:pt x="1595918" y="0"/>
                  </a:moveTo>
                  <a:lnTo>
                    <a:pt x="1595918" y="33969"/>
                  </a:lnTo>
                </a:path>
                <a:path w="4783455" h="34290">
                  <a:moveTo>
                    <a:pt x="1063982" y="0"/>
                  </a:moveTo>
                  <a:lnTo>
                    <a:pt x="1063982" y="33969"/>
                  </a:lnTo>
                </a:path>
                <a:path w="4783455" h="34290">
                  <a:moveTo>
                    <a:pt x="531994" y="0"/>
                  </a:moveTo>
                  <a:lnTo>
                    <a:pt x="531994" y="33969"/>
                  </a:lnTo>
                </a:path>
                <a:path w="4783455" h="34290">
                  <a:moveTo>
                    <a:pt x="0" y="0"/>
                  </a:moveTo>
                  <a:lnTo>
                    <a:pt x="0" y="33969"/>
                  </a:lnTo>
                </a:path>
              </a:pathLst>
            </a:custGeom>
            <a:ln w="8282">
              <a:solidFill>
                <a:srgbClr val="4D4D4C"/>
              </a:solidFill>
            </a:ln>
          </p:spPr>
          <p:txBody>
            <a:bodyPr wrap="square" lIns="0" tIns="0" rIns="0" bIns="0" rtlCol="0"/>
            <a:lstStyle/>
            <a:p>
              <a:endParaRPr/>
            </a:p>
          </p:txBody>
        </p:sp>
        <p:sp>
          <p:nvSpPr>
            <p:cNvPr id="224" name="object 40">
              <a:extLst>
                <a:ext uri="{FF2B5EF4-FFF2-40B4-BE49-F238E27FC236}">
                  <a16:creationId xmlns:a16="http://schemas.microsoft.com/office/drawing/2014/main" id="{8BAC1A9D-BD2F-2161-5A72-40B249EBCCDB}"/>
                </a:ext>
              </a:extLst>
            </p:cNvPr>
            <p:cNvSpPr/>
            <p:nvPr/>
          </p:nvSpPr>
          <p:spPr>
            <a:xfrm>
              <a:off x="2499226" y="3486824"/>
              <a:ext cx="2900691" cy="271855"/>
            </a:xfrm>
            <a:custGeom>
              <a:avLst/>
              <a:gdLst/>
              <a:ahLst/>
              <a:cxnLst/>
              <a:rect l="l" t="t" r="r" b="b"/>
              <a:pathLst>
                <a:path w="4783455" h="448310">
                  <a:moveTo>
                    <a:pt x="0" y="0"/>
                  </a:moveTo>
                  <a:lnTo>
                    <a:pt x="531486" y="107902"/>
                  </a:lnTo>
                </a:path>
                <a:path w="4783455" h="448310">
                  <a:moveTo>
                    <a:pt x="531486" y="107902"/>
                  </a:moveTo>
                  <a:lnTo>
                    <a:pt x="1062966" y="112054"/>
                  </a:lnTo>
                </a:path>
                <a:path w="4783455" h="448310">
                  <a:moveTo>
                    <a:pt x="1062966" y="112054"/>
                  </a:moveTo>
                  <a:lnTo>
                    <a:pt x="1594452" y="145199"/>
                  </a:lnTo>
                </a:path>
                <a:path w="4783455" h="448310">
                  <a:moveTo>
                    <a:pt x="1594452" y="145199"/>
                  </a:moveTo>
                  <a:lnTo>
                    <a:pt x="2125939" y="261406"/>
                  </a:lnTo>
                </a:path>
                <a:path w="4783455" h="448310">
                  <a:moveTo>
                    <a:pt x="2125939" y="261406"/>
                  </a:moveTo>
                  <a:lnTo>
                    <a:pt x="2657426" y="302908"/>
                  </a:lnTo>
                </a:path>
                <a:path w="4783455" h="448310">
                  <a:moveTo>
                    <a:pt x="2657426" y="302908"/>
                  </a:moveTo>
                  <a:lnTo>
                    <a:pt x="3188905" y="273856"/>
                  </a:lnTo>
                </a:path>
                <a:path w="4783455" h="448310">
                  <a:moveTo>
                    <a:pt x="3188905" y="273856"/>
                  </a:moveTo>
                  <a:lnTo>
                    <a:pt x="3720392" y="406658"/>
                  </a:lnTo>
                </a:path>
                <a:path w="4783455" h="448310">
                  <a:moveTo>
                    <a:pt x="3720392" y="406658"/>
                  </a:moveTo>
                  <a:lnTo>
                    <a:pt x="4251879" y="427412"/>
                  </a:lnTo>
                </a:path>
                <a:path w="4783455" h="448310">
                  <a:moveTo>
                    <a:pt x="4251879" y="427412"/>
                  </a:moveTo>
                  <a:lnTo>
                    <a:pt x="4783358" y="448159"/>
                  </a:lnTo>
                </a:path>
              </a:pathLst>
            </a:custGeom>
            <a:ln w="16565">
              <a:solidFill>
                <a:srgbClr val="A69E96"/>
              </a:solidFill>
            </a:ln>
          </p:spPr>
          <p:txBody>
            <a:bodyPr wrap="square" lIns="0" tIns="0" rIns="0" bIns="0" rtlCol="0"/>
            <a:lstStyle/>
            <a:p>
              <a:endParaRPr/>
            </a:p>
          </p:txBody>
        </p:sp>
        <p:sp>
          <p:nvSpPr>
            <p:cNvPr id="225" name="object 41">
              <a:extLst>
                <a:ext uri="{FF2B5EF4-FFF2-40B4-BE49-F238E27FC236}">
                  <a16:creationId xmlns:a16="http://schemas.microsoft.com/office/drawing/2014/main" id="{AF5493C7-6C83-76DB-75B3-A6B6B8ED06D3}"/>
                </a:ext>
              </a:extLst>
            </p:cNvPr>
            <p:cNvSpPr/>
            <p:nvPr/>
          </p:nvSpPr>
          <p:spPr>
            <a:xfrm>
              <a:off x="2487782" y="3475003"/>
              <a:ext cx="18098" cy="18098"/>
            </a:xfrm>
            <a:custGeom>
              <a:avLst/>
              <a:gdLst/>
              <a:ahLst/>
              <a:cxnLst/>
              <a:rect l="l" t="t" r="r" b="b"/>
              <a:pathLst>
                <a:path w="29845" h="29845">
                  <a:moveTo>
                    <a:pt x="22926" y="0"/>
                  </a:moveTo>
                  <a:lnTo>
                    <a:pt x="6648" y="0"/>
                  </a:lnTo>
                  <a:lnTo>
                    <a:pt x="0" y="6589"/>
                  </a:lnTo>
                  <a:lnTo>
                    <a:pt x="0" y="22933"/>
                  </a:lnTo>
                  <a:lnTo>
                    <a:pt x="6648" y="29574"/>
                  </a:lnTo>
                  <a:lnTo>
                    <a:pt x="22926" y="29574"/>
                  </a:lnTo>
                  <a:lnTo>
                    <a:pt x="29574" y="22933"/>
                  </a:lnTo>
                  <a:lnTo>
                    <a:pt x="29574" y="14761"/>
                  </a:lnTo>
                  <a:lnTo>
                    <a:pt x="29574" y="6589"/>
                  </a:lnTo>
                  <a:lnTo>
                    <a:pt x="22926" y="0"/>
                  </a:lnTo>
                  <a:close/>
                </a:path>
              </a:pathLst>
            </a:custGeom>
            <a:solidFill>
              <a:srgbClr val="A69E96"/>
            </a:solidFill>
          </p:spPr>
          <p:txBody>
            <a:bodyPr wrap="square" lIns="0" tIns="0" rIns="0" bIns="0" rtlCol="0"/>
            <a:lstStyle/>
            <a:p>
              <a:endParaRPr/>
            </a:p>
          </p:txBody>
        </p:sp>
        <p:sp>
          <p:nvSpPr>
            <p:cNvPr id="226" name="object 42">
              <a:extLst>
                <a:ext uri="{FF2B5EF4-FFF2-40B4-BE49-F238E27FC236}">
                  <a16:creationId xmlns:a16="http://schemas.microsoft.com/office/drawing/2014/main" id="{0DD5C15D-1B49-7049-AA86-6E4079D409ED}"/>
                </a:ext>
              </a:extLst>
            </p:cNvPr>
            <p:cNvSpPr/>
            <p:nvPr/>
          </p:nvSpPr>
          <p:spPr>
            <a:xfrm>
              <a:off x="2488600" y="3475821"/>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27" name="object 43">
              <a:extLst>
                <a:ext uri="{FF2B5EF4-FFF2-40B4-BE49-F238E27FC236}">
                  <a16:creationId xmlns:a16="http://schemas.microsoft.com/office/drawing/2014/main" id="{8DF713A3-8B9E-0ABC-75E9-F2782038880B}"/>
                </a:ext>
              </a:extLst>
            </p:cNvPr>
            <p:cNvSpPr/>
            <p:nvPr/>
          </p:nvSpPr>
          <p:spPr>
            <a:xfrm>
              <a:off x="2810621" y="3541621"/>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A69E96"/>
            </a:solidFill>
          </p:spPr>
          <p:txBody>
            <a:bodyPr wrap="square" lIns="0" tIns="0" rIns="0" bIns="0" rtlCol="0"/>
            <a:lstStyle/>
            <a:p>
              <a:endParaRPr/>
            </a:p>
          </p:txBody>
        </p:sp>
        <p:sp>
          <p:nvSpPr>
            <p:cNvPr id="228" name="object 44">
              <a:extLst>
                <a:ext uri="{FF2B5EF4-FFF2-40B4-BE49-F238E27FC236}">
                  <a16:creationId xmlns:a16="http://schemas.microsoft.com/office/drawing/2014/main" id="{B05C8A5D-598A-14DD-7FE0-CFEE457C352B}"/>
                </a:ext>
              </a:extLst>
            </p:cNvPr>
            <p:cNvSpPr/>
            <p:nvPr/>
          </p:nvSpPr>
          <p:spPr>
            <a:xfrm>
              <a:off x="2811440" y="3542440"/>
              <a:ext cx="16558" cy="16558"/>
            </a:xfrm>
            <a:custGeom>
              <a:avLst/>
              <a:gdLst/>
              <a:ahLst/>
              <a:cxnLst/>
              <a:rect l="l" t="t" r="r" b="b"/>
              <a:pathLst>
                <a:path w="27304" h="27304">
                  <a:moveTo>
                    <a:pt x="26872" y="13414"/>
                  </a:moveTo>
                  <a:lnTo>
                    <a:pt x="26872" y="20835"/>
                  </a:lnTo>
                  <a:lnTo>
                    <a:pt x="20835" y="26872"/>
                  </a:lnTo>
                  <a:lnTo>
                    <a:pt x="13414" y="26872"/>
                  </a:lnTo>
                  <a:lnTo>
                    <a:pt x="6037" y="26872"/>
                  </a:lnTo>
                  <a:lnTo>
                    <a:pt x="0" y="20835"/>
                  </a:lnTo>
                  <a:lnTo>
                    <a:pt x="0" y="13414"/>
                  </a:lnTo>
                  <a:lnTo>
                    <a:pt x="0" y="5992"/>
                  </a:lnTo>
                  <a:lnTo>
                    <a:pt x="6037"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29" name="object 45">
              <a:extLst>
                <a:ext uri="{FF2B5EF4-FFF2-40B4-BE49-F238E27FC236}">
                  <a16:creationId xmlns:a16="http://schemas.microsoft.com/office/drawing/2014/main" id="{C6F49D7E-F966-C259-EB6E-961097E63943}"/>
                </a:ext>
              </a:extLst>
            </p:cNvPr>
            <p:cNvSpPr/>
            <p:nvPr/>
          </p:nvSpPr>
          <p:spPr>
            <a:xfrm>
              <a:off x="3133461" y="3541621"/>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A69E96"/>
            </a:solidFill>
          </p:spPr>
          <p:txBody>
            <a:bodyPr wrap="square" lIns="0" tIns="0" rIns="0" bIns="0" rtlCol="0"/>
            <a:lstStyle/>
            <a:p>
              <a:endParaRPr/>
            </a:p>
          </p:txBody>
        </p:sp>
        <p:sp>
          <p:nvSpPr>
            <p:cNvPr id="230" name="object 46">
              <a:extLst>
                <a:ext uri="{FF2B5EF4-FFF2-40B4-BE49-F238E27FC236}">
                  <a16:creationId xmlns:a16="http://schemas.microsoft.com/office/drawing/2014/main" id="{3D72752C-3492-4296-BDA1-BA0F52FB1F74}"/>
                </a:ext>
              </a:extLst>
            </p:cNvPr>
            <p:cNvSpPr/>
            <p:nvPr/>
          </p:nvSpPr>
          <p:spPr>
            <a:xfrm>
              <a:off x="3134279" y="3542440"/>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31" name="object 47">
              <a:extLst>
                <a:ext uri="{FF2B5EF4-FFF2-40B4-BE49-F238E27FC236}">
                  <a16:creationId xmlns:a16="http://schemas.microsoft.com/office/drawing/2014/main" id="{FA7DB754-1D4D-86A3-76F1-F162B82DA217}"/>
                </a:ext>
              </a:extLst>
            </p:cNvPr>
            <p:cNvSpPr/>
            <p:nvPr/>
          </p:nvSpPr>
          <p:spPr>
            <a:xfrm>
              <a:off x="3456301" y="3564681"/>
              <a:ext cx="18098" cy="18098"/>
            </a:xfrm>
            <a:custGeom>
              <a:avLst/>
              <a:gdLst/>
              <a:ahLst/>
              <a:cxnLst/>
              <a:rect l="l" t="t" r="r" b="b"/>
              <a:pathLst>
                <a:path w="29845" h="29845">
                  <a:moveTo>
                    <a:pt x="22926" y="0"/>
                  </a:moveTo>
                  <a:lnTo>
                    <a:pt x="6589" y="0"/>
                  </a:lnTo>
                  <a:lnTo>
                    <a:pt x="0" y="6596"/>
                  </a:lnTo>
                  <a:lnTo>
                    <a:pt x="0" y="22933"/>
                  </a:lnTo>
                  <a:lnTo>
                    <a:pt x="6589" y="29574"/>
                  </a:lnTo>
                  <a:lnTo>
                    <a:pt x="22926" y="29574"/>
                  </a:lnTo>
                  <a:lnTo>
                    <a:pt x="29574" y="22933"/>
                  </a:lnTo>
                  <a:lnTo>
                    <a:pt x="29574" y="14761"/>
                  </a:lnTo>
                  <a:lnTo>
                    <a:pt x="29574" y="6596"/>
                  </a:lnTo>
                  <a:lnTo>
                    <a:pt x="22926" y="0"/>
                  </a:lnTo>
                  <a:close/>
                </a:path>
              </a:pathLst>
            </a:custGeom>
            <a:solidFill>
              <a:srgbClr val="A69E96"/>
            </a:solidFill>
          </p:spPr>
          <p:txBody>
            <a:bodyPr wrap="square" lIns="0" tIns="0" rIns="0" bIns="0" rtlCol="0"/>
            <a:lstStyle/>
            <a:p>
              <a:endParaRPr/>
            </a:p>
          </p:txBody>
        </p:sp>
        <p:sp>
          <p:nvSpPr>
            <p:cNvPr id="232" name="object 48">
              <a:extLst>
                <a:ext uri="{FF2B5EF4-FFF2-40B4-BE49-F238E27FC236}">
                  <a16:creationId xmlns:a16="http://schemas.microsoft.com/office/drawing/2014/main" id="{77917280-8E45-404C-EFED-BCA821EE2B7D}"/>
                </a:ext>
              </a:extLst>
            </p:cNvPr>
            <p:cNvSpPr/>
            <p:nvPr/>
          </p:nvSpPr>
          <p:spPr>
            <a:xfrm>
              <a:off x="3457119" y="3565499"/>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33" name="object 49">
              <a:extLst>
                <a:ext uri="{FF2B5EF4-FFF2-40B4-BE49-F238E27FC236}">
                  <a16:creationId xmlns:a16="http://schemas.microsoft.com/office/drawing/2014/main" id="{22D06A77-B459-D912-35AB-3A6F61E5C969}"/>
                </a:ext>
              </a:extLst>
            </p:cNvPr>
            <p:cNvSpPr/>
            <p:nvPr/>
          </p:nvSpPr>
          <p:spPr>
            <a:xfrm>
              <a:off x="3779140" y="3636391"/>
              <a:ext cx="18098" cy="18098"/>
            </a:xfrm>
            <a:custGeom>
              <a:avLst/>
              <a:gdLst/>
              <a:ahLst/>
              <a:cxnLst/>
              <a:rect l="l" t="t" r="r" b="b"/>
              <a:pathLst>
                <a:path w="29845" h="29845">
                  <a:moveTo>
                    <a:pt x="22926" y="0"/>
                  </a:moveTo>
                  <a:lnTo>
                    <a:pt x="6589" y="0"/>
                  </a:lnTo>
                  <a:lnTo>
                    <a:pt x="0" y="6648"/>
                  </a:lnTo>
                  <a:lnTo>
                    <a:pt x="0" y="22985"/>
                  </a:lnTo>
                  <a:lnTo>
                    <a:pt x="6589" y="29574"/>
                  </a:lnTo>
                  <a:lnTo>
                    <a:pt x="22926" y="29574"/>
                  </a:lnTo>
                  <a:lnTo>
                    <a:pt x="29574" y="22985"/>
                  </a:lnTo>
                  <a:lnTo>
                    <a:pt x="29574" y="14813"/>
                  </a:lnTo>
                  <a:lnTo>
                    <a:pt x="29574" y="6648"/>
                  </a:lnTo>
                  <a:lnTo>
                    <a:pt x="22926" y="0"/>
                  </a:lnTo>
                  <a:close/>
                </a:path>
              </a:pathLst>
            </a:custGeom>
            <a:solidFill>
              <a:srgbClr val="A69E96"/>
            </a:solidFill>
          </p:spPr>
          <p:txBody>
            <a:bodyPr wrap="square" lIns="0" tIns="0" rIns="0" bIns="0" rtlCol="0"/>
            <a:lstStyle/>
            <a:p>
              <a:endParaRPr/>
            </a:p>
          </p:txBody>
        </p:sp>
        <p:sp>
          <p:nvSpPr>
            <p:cNvPr id="234" name="object 50">
              <a:extLst>
                <a:ext uri="{FF2B5EF4-FFF2-40B4-BE49-F238E27FC236}">
                  <a16:creationId xmlns:a16="http://schemas.microsoft.com/office/drawing/2014/main" id="{A08C029F-B813-A03F-D0C6-B31DE7156336}"/>
                </a:ext>
              </a:extLst>
            </p:cNvPr>
            <p:cNvSpPr/>
            <p:nvPr/>
          </p:nvSpPr>
          <p:spPr>
            <a:xfrm>
              <a:off x="3779958" y="3637207"/>
              <a:ext cx="16558" cy="16558"/>
            </a:xfrm>
            <a:custGeom>
              <a:avLst/>
              <a:gdLst/>
              <a:ahLst/>
              <a:cxnLst/>
              <a:rect l="l" t="t" r="r" b="b"/>
              <a:pathLst>
                <a:path w="27304" h="27304">
                  <a:moveTo>
                    <a:pt x="26872" y="13465"/>
                  </a:moveTo>
                  <a:lnTo>
                    <a:pt x="26872" y="20886"/>
                  </a:lnTo>
                  <a:lnTo>
                    <a:pt x="20835" y="26872"/>
                  </a:lnTo>
                  <a:lnTo>
                    <a:pt x="13414" y="26872"/>
                  </a:lnTo>
                  <a:lnTo>
                    <a:pt x="5992" y="26872"/>
                  </a:lnTo>
                  <a:lnTo>
                    <a:pt x="0" y="20886"/>
                  </a:lnTo>
                  <a:lnTo>
                    <a:pt x="0" y="13465"/>
                  </a:lnTo>
                  <a:lnTo>
                    <a:pt x="0" y="6044"/>
                  </a:lnTo>
                  <a:lnTo>
                    <a:pt x="5992" y="0"/>
                  </a:lnTo>
                  <a:lnTo>
                    <a:pt x="13414" y="0"/>
                  </a:lnTo>
                  <a:lnTo>
                    <a:pt x="20835" y="0"/>
                  </a:lnTo>
                  <a:lnTo>
                    <a:pt x="26872" y="6044"/>
                  </a:lnTo>
                  <a:lnTo>
                    <a:pt x="26872" y="13465"/>
                  </a:lnTo>
                  <a:close/>
                </a:path>
              </a:pathLst>
            </a:custGeom>
            <a:ln w="5521">
              <a:solidFill>
                <a:srgbClr val="A69E96"/>
              </a:solidFill>
            </a:ln>
          </p:spPr>
          <p:txBody>
            <a:bodyPr wrap="square" lIns="0" tIns="0" rIns="0" bIns="0" rtlCol="0"/>
            <a:lstStyle/>
            <a:p>
              <a:endParaRPr/>
            </a:p>
          </p:txBody>
        </p:sp>
        <p:sp>
          <p:nvSpPr>
            <p:cNvPr id="235" name="object 51">
              <a:extLst>
                <a:ext uri="{FF2B5EF4-FFF2-40B4-BE49-F238E27FC236}">
                  <a16:creationId xmlns:a16="http://schemas.microsoft.com/office/drawing/2014/main" id="{7C6F06FA-0C42-D058-EE72-A8650A4EC01C}"/>
                </a:ext>
              </a:extLst>
            </p:cNvPr>
            <p:cNvSpPr/>
            <p:nvPr/>
          </p:nvSpPr>
          <p:spPr>
            <a:xfrm>
              <a:off x="4099418" y="3659447"/>
              <a:ext cx="18098" cy="18098"/>
            </a:xfrm>
            <a:custGeom>
              <a:avLst/>
              <a:gdLst/>
              <a:ahLst/>
              <a:cxnLst/>
              <a:rect l="l" t="t" r="r" b="b"/>
              <a:pathLst>
                <a:path w="29845" h="29845">
                  <a:moveTo>
                    <a:pt x="22926" y="0"/>
                  </a:moveTo>
                  <a:lnTo>
                    <a:pt x="6589" y="0"/>
                  </a:lnTo>
                  <a:lnTo>
                    <a:pt x="0" y="6648"/>
                  </a:lnTo>
                  <a:lnTo>
                    <a:pt x="0" y="22992"/>
                  </a:lnTo>
                  <a:lnTo>
                    <a:pt x="6589" y="29581"/>
                  </a:lnTo>
                  <a:lnTo>
                    <a:pt x="22926" y="29581"/>
                  </a:lnTo>
                  <a:lnTo>
                    <a:pt x="29574" y="22992"/>
                  </a:lnTo>
                  <a:lnTo>
                    <a:pt x="29574" y="14820"/>
                  </a:lnTo>
                  <a:lnTo>
                    <a:pt x="29574" y="6648"/>
                  </a:lnTo>
                  <a:lnTo>
                    <a:pt x="22926" y="0"/>
                  </a:lnTo>
                  <a:close/>
                </a:path>
              </a:pathLst>
            </a:custGeom>
            <a:solidFill>
              <a:srgbClr val="A69E96"/>
            </a:solidFill>
          </p:spPr>
          <p:txBody>
            <a:bodyPr wrap="square" lIns="0" tIns="0" rIns="0" bIns="0" rtlCol="0"/>
            <a:lstStyle/>
            <a:p>
              <a:endParaRPr/>
            </a:p>
          </p:txBody>
        </p:sp>
        <p:sp>
          <p:nvSpPr>
            <p:cNvPr id="236" name="object 52">
              <a:extLst>
                <a:ext uri="{FF2B5EF4-FFF2-40B4-BE49-F238E27FC236}">
                  <a16:creationId xmlns:a16="http://schemas.microsoft.com/office/drawing/2014/main" id="{5D6997B9-CBBB-31FE-77B6-709B076D59A1}"/>
                </a:ext>
              </a:extLst>
            </p:cNvPr>
            <p:cNvSpPr/>
            <p:nvPr/>
          </p:nvSpPr>
          <p:spPr>
            <a:xfrm>
              <a:off x="4100235" y="3660271"/>
              <a:ext cx="16558" cy="16558"/>
            </a:xfrm>
            <a:custGeom>
              <a:avLst/>
              <a:gdLst/>
              <a:ahLst/>
              <a:cxnLst/>
              <a:rect l="l" t="t" r="r" b="b"/>
              <a:pathLst>
                <a:path w="27304" h="27304">
                  <a:moveTo>
                    <a:pt x="26872" y="13458"/>
                  </a:moveTo>
                  <a:lnTo>
                    <a:pt x="26872" y="20879"/>
                  </a:lnTo>
                  <a:lnTo>
                    <a:pt x="20835" y="26872"/>
                  </a:lnTo>
                  <a:lnTo>
                    <a:pt x="13414" y="26872"/>
                  </a:lnTo>
                  <a:lnTo>
                    <a:pt x="5992" y="26872"/>
                  </a:lnTo>
                  <a:lnTo>
                    <a:pt x="0" y="20879"/>
                  </a:lnTo>
                  <a:lnTo>
                    <a:pt x="0" y="13458"/>
                  </a:lnTo>
                  <a:lnTo>
                    <a:pt x="0" y="6037"/>
                  </a:lnTo>
                  <a:lnTo>
                    <a:pt x="5992" y="0"/>
                  </a:lnTo>
                  <a:lnTo>
                    <a:pt x="13414" y="0"/>
                  </a:lnTo>
                  <a:lnTo>
                    <a:pt x="20835" y="0"/>
                  </a:lnTo>
                  <a:lnTo>
                    <a:pt x="26872" y="6037"/>
                  </a:lnTo>
                  <a:lnTo>
                    <a:pt x="26872" y="13458"/>
                  </a:lnTo>
                  <a:close/>
                </a:path>
              </a:pathLst>
            </a:custGeom>
            <a:ln w="5521">
              <a:solidFill>
                <a:srgbClr val="A69E96"/>
              </a:solidFill>
            </a:ln>
          </p:spPr>
          <p:txBody>
            <a:bodyPr wrap="square" lIns="0" tIns="0" rIns="0" bIns="0" rtlCol="0"/>
            <a:lstStyle/>
            <a:p>
              <a:endParaRPr/>
            </a:p>
          </p:txBody>
        </p:sp>
        <p:sp>
          <p:nvSpPr>
            <p:cNvPr id="237" name="object 53">
              <a:extLst>
                <a:ext uri="{FF2B5EF4-FFF2-40B4-BE49-F238E27FC236}">
                  <a16:creationId xmlns:a16="http://schemas.microsoft.com/office/drawing/2014/main" id="{3EABB7AE-D488-0EE8-E72F-A209A0373D9A}"/>
                </a:ext>
              </a:extLst>
            </p:cNvPr>
            <p:cNvSpPr/>
            <p:nvPr/>
          </p:nvSpPr>
          <p:spPr>
            <a:xfrm>
              <a:off x="4422257" y="3641511"/>
              <a:ext cx="18098" cy="18098"/>
            </a:xfrm>
            <a:custGeom>
              <a:avLst/>
              <a:gdLst/>
              <a:ahLst/>
              <a:cxnLst/>
              <a:rect l="l" t="t" r="r" b="b"/>
              <a:pathLst>
                <a:path w="29845" h="29845">
                  <a:moveTo>
                    <a:pt x="22926" y="0"/>
                  </a:moveTo>
                  <a:lnTo>
                    <a:pt x="6589" y="0"/>
                  </a:lnTo>
                  <a:lnTo>
                    <a:pt x="0" y="6648"/>
                  </a:lnTo>
                  <a:lnTo>
                    <a:pt x="0" y="22985"/>
                  </a:lnTo>
                  <a:lnTo>
                    <a:pt x="6589" y="29581"/>
                  </a:lnTo>
                  <a:lnTo>
                    <a:pt x="22926" y="29581"/>
                  </a:lnTo>
                  <a:lnTo>
                    <a:pt x="29574" y="22985"/>
                  </a:lnTo>
                  <a:lnTo>
                    <a:pt x="29574" y="14820"/>
                  </a:lnTo>
                  <a:lnTo>
                    <a:pt x="29574" y="6648"/>
                  </a:lnTo>
                  <a:lnTo>
                    <a:pt x="22926" y="0"/>
                  </a:lnTo>
                  <a:close/>
                </a:path>
              </a:pathLst>
            </a:custGeom>
            <a:solidFill>
              <a:srgbClr val="A69E96"/>
            </a:solidFill>
          </p:spPr>
          <p:txBody>
            <a:bodyPr wrap="square" lIns="0" tIns="0" rIns="0" bIns="0" rtlCol="0"/>
            <a:lstStyle/>
            <a:p>
              <a:endParaRPr/>
            </a:p>
          </p:txBody>
        </p:sp>
        <p:sp>
          <p:nvSpPr>
            <p:cNvPr id="238" name="object 54">
              <a:extLst>
                <a:ext uri="{FF2B5EF4-FFF2-40B4-BE49-F238E27FC236}">
                  <a16:creationId xmlns:a16="http://schemas.microsoft.com/office/drawing/2014/main" id="{2F412A78-A867-7E73-FDEB-7ED94108B81F}"/>
                </a:ext>
              </a:extLst>
            </p:cNvPr>
            <p:cNvSpPr/>
            <p:nvPr/>
          </p:nvSpPr>
          <p:spPr>
            <a:xfrm>
              <a:off x="4423076" y="3642336"/>
              <a:ext cx="16558" cy="16558"/>
            </a:xfrm>
            <a:custGeom>
              <a:avLst/>
              <a:gdLst/>
              <a:ahLst/>
              <a:cxnLst/>
              <a:rect l="l" t="t" r="r" b="b"/>
              <a:pathLst>
                <a:path w="27304" h="27304">
                  <a:moveTo>
                    <a:pt x="26872" y="13458"/>
                  </a:moveTo>
                  <a:lnTo>
                    <a:pt x="26872" y="20879"/>
                  </a:lnTo>
                  <a:lnTo>
                    <a:pt x="20835" y="26872"/>
                  </a:lnTo>
                  <a:lnTo>
                    <a:pt x="13414" y="26872"/>
                  </a:lnTo>
                  <a:lnTo>
                    <a:pt x="5992" y="26872"/>
                  </a:lnTo>
                  <a:lnTo>
                    <a:pt x="0" y="20879"/>
                  </a:lnTo>
                  <a:lnTo>
                    <a:pt x="0" y="13458"/>
                  </a:lnTo>
                  <a:lnTo>
                    <a:pt x="0" y="6037"/>
                  </a:lnTo>
                  <a:lnTo>
                    <a:pt x="5992" y="0"/>
                  </a:lnTo>
                  <a:lnTo>
                    <a:pt x="13414" y="0"/>
                  </a:lnTo>
                  <a:lnTo>
                    <a:pt x="20835" y="0"/>
                  </a:lnTo>
                  <a:lnTo>
                    <a:pt x="26872" y="6037"/>
                  </a:lnTo>
                  <a:lnTo>
                    <a:pt x="26872" y="13458"/>
                  </a:lnTo>
                  <a:close/>
                </a:path>
              </a:pathLst>
            </a:custGeom>
            <a:ln w="5521">
              <a:solidFill>
                <a:srgbClr val="A69E96"/>
              </a:solidFill>
            </a:ln>
          </p:spPr>
          <p:txBody>
            <a:bodyPr wrap="square" lIns="0" tIns="0" rIns="0" bIns="0" rtlCol="0"/>
            <a:lstStyle/>
            <a:p>
              <a:endParaRPr/>
            </a:p>
          </p:txBody>
        </p:sp>
        <p:sp>
          <p:nvSpPr>
            <p:cNvPr id="239" name="object 55">
              <a:extLst>
                <a:ext uri="{FF2B5EF4-FFF2-40B4-BE49-F238E27FC236}">
                  <a16:creationId xmlns:a16="http://schemas.microsoft.com/office/drawing/2014/main" id="{F61BB7FD-BDC3-CA20-4E74-138F63337BEF}"/>
                </a:ext>
              </a:extLst>
            </p:cNvPr>
            <p:cNvSpPr/>
            <p:nvPr/>
          </p:nvSpPr>
          <p:spPr>
            <a:xfrm>
              <a:off x="4745097" y="3723505"/>
              <a:ext cx="18098" cy="18098"/>
            </a:xfrm>
            <a:custGeom>
              <a:avLst/>
              <a:gdLst/>
              <a:ahLst/>
              <a:cxnLst/>
              <a:rect l="l" t="t" r="r" b="b"/>
              <a:pathLst>
                <a:path w="29845" h="29845">
                  <a:moveTo>
                    <a:pt x="22926" y="0"/>
                  </a:moveTo>
                  <a:lnTo>
                    <a:pt x="6648" y="0"/>
                  </a:lnTo>
                  <a:lnTo>
                    <a:pt x="0" y="6648"/>
                  </a:lnTo>
                  <a:lnTo>
                    <a:pt x="0" y="22926"/>
                  </a:lnTo>
                  <a:lnTo>
                    <a:pt x="6648" y="29574"/>
                  </a:lnTo>
                  <a:lnTo>
                    <a:pt x="22926" y="29574"/>
                  </a:lnTo>
                  <a:lnTo>
                    <a:pt x="29574" y="22926"/>
                  </a:lnTo>
                  <a:lnTo>
                    <a:pt x="29574" y="14761"/>
                  </a:lnTo>
                  <a:lnTo>
                    <a:pt x="29574" y="6648"/>
                  </a:lnTo>
                  <a:lnTo>
                    <a:pt x="22926" y="0"/>
                  </a:lnTo>
                  <a:close/>
                </a:path>
              </a:pathLst>
            </a:custGeom>
            <a:solidFill>
              <a:srgbClr val="A69E96"/>
            </a:solidFill>
          </p:spPr>
          <p:txBody>
            <a:bodyPr wrap="square" lIns="0" tIns="0" rIns="0" bIns="0" rtlCol="0"/>
            <a:lstStyle/>
            <a:p>
              <a:endParaRPr/>
            </a:p>
          </p:txBody>
        </p:sp>
        <p:sp>
          <p:nvSpPr>
            <p:cNvPr id="240" name="object 56">
              <a:extLst>
                <a:ext uri="{FF2B5EF4-FFF2-40B4-BE49-F238E27FC236}">
                  <a16:creationId xmlns:a16="http://schemas.microsoft.com/office/drawing/2014/main" id="{0A3019D6-D6FA-00A9-66B7-73AA3A4174AD}"/>
                </a:ext>
              </a:extLst>
            </p:cNvPr>
            <p:cNvSpPr/>
            <p:nvPr/>
          </p:nvSpPr>
          <p:spPr>
            <a:xfrm>
              <a:off x="4745915" y="3724323"/>
              <a:ext cx="16558" cy="16558"/>
            </a:xfrm>
            <a:custGeom>
              <a:avLst/>
              <a:gdLst/>
              <a:ahLst/>
              <a:cxnLst/>
              <a:rect l="l" t="t" r="r" b="b"/>
              <a:pathLst>
                <a:path w="27304" h="27304">
                  <a:moveTo>
                    <a:pt x="26872" y="13414"/>
                  </a:moveTo>
                  <a:lnTo>
                    <a:pt x="26872" y="20835"/>
                  </a:lnTo>
                  <a:lnTo>
                    <a:pt x="20835" y="26872"/>
                  </a:lnTo>
                  <a:lnTo>
                    <a:pt x="13414" y="26872"/>
                  </a:lnTo>
                  <a:lnTo>
                    <a:pt x="6037" y="26872"/>
                  </a:lnTo>
                  <a:lnTo>
                    <a:pt x="0" y="20835"/>
                  </a:lnTo>
                  <a:lnTo>
                    <a:pt x="0" y="13414"/>
                  </a:lnTo>
                  <a:lnTo>
                    <a:pt x="0" y="6044"/>
                  </a:lnTo>
                  <a:lnTo>
                    <a:pt x="6037" y="0"/>
                  </a:lnTo>
                  <a:lnTo>
                    <a:pt x="13414" y="0"/>
                  </a:lnTo>
                  <a:lnTo>
                    <a:pt x="20835" y="0"/>
                  </a:lnTo>
                  <a:lnTo>
                    <a:pt x="26872" y="6044"/>
                  </a:lnTo>
                  <a:lnTo>
                    <a:pt x="26872" y="13414"/>
                  </a:lnTo>
                  <a:close/>
                </a:path>
              </a:pathLst>
            </a:custGeom>
            <a:ln w="5521">
              <a:solidFill>
                <a:srgbClr val="A69E96"/>
              </a:solidFill>
            </a:ln>
          </p:spPr>
          <p:txBody>
            <a:bodyPr wrap="square" lIns="0" tIns="0" rIns="0" bIns="0" rtlCol="0"/>
            <a:lstStyle/>
            <a:p>
              <a:endParaRPr/>
            </a:p>
          </p:txBody>
        </p:sp>
        <p:sp>
          <p:nvSpPr>
            <p:cNvPr id="241" name="object 57">
              <a:extLst>
                <a:ext uri="{FF2B5EF4-FFF2-40B4-BE49-F238E27FC236}">
                  <a16:creationId xmlns:a16="http://schemas.microsoft.com/office/drawing/2014/main" id="{9241DD36-8DBA-F0B2-D6E2-92D924AF13CE}"/>
                </a:ext>
              </a:extLst>
            </p:cNvPr>
            <p:cNvSpPr/>
            <p:nvPr/>
          </p:nvSpPr>
          <p:spPr>
            <a:xfrm>
              <a:off x="5067937" y="3738878"/>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A69E96"/>
            </a:solidFill>
          </p:spPr>
          <p:txBody>
            <a:bodyPr wrap="square" lIns="0" tIns="0" rIns="0" bIns="0" rtlCol="0"/>
            <a:lstStyle/>
            <a:p>
              <a:endParaRPr/>
            </a:p>
          </p:txBody>
        </p:sp>
        <p:sp>
          <p:nvSpPr>
            <p:cNvPr id="242" name="object 58">
              <a:extLst>
                <a:ext uri="{FF2B5EF4-FFF2-40B4-BE49-F238E27FC236}">
                  <a16:creationId xmlns:a16="http://schemas.microsoft.com/office/drawing/2014/main" id="{F3AC3BA2-7EA6-D241-746C-392AD6B449F6}"/>
                </a:ext>
              </a:extLst>
            </p:cNvPr>
            <p:cNvSpPr/>
            <p:nvPr/>
          </p:nvSpPr>
          <p:spPr>
            <a:xfrm>
              <a:off x="5068755" y="3739696"/>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43" name="object 59">
              <a:extLst>
                <a:ext uri="{FF2B5EF4-FFF2-40B4-BE49-F238E27FC236}">
                  <a16:creationId xmlns:a16="http://schemas.microsoft.com/office/drawing/2014/main" id="{CA9E3ECC-7626-7071-9579-5354BFDB38FD}"/>
                </a:ext>
              </a:extLst>
            </p:cNvPr>
            <p:cNvSpPr/>
            <p:nvPr/>
          </p:nvSpPr>
          <p:spPr>
            <a:xfrm>
              <a:off x="5390777" y="3749126"/>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A69E96"/>
            </a:solidFill>
          </p:spPr>
          <p:txBody>
            <a:bodyPr wrap="square" lIns="0" tIns="0" rIns="0" bIns="0" rtlCol="0"/>
            <a:lstStyle/>
            <a:p>
              <a:endParaRPr/>
            </a:p>
          </p:txBody>
        </p:sp>
        <p:sp>
          <p:nvSpPr>
            <p:cNvPr id="244" name="object 60">
              <a:extLst>
                <a:ext uri="{FF2B5EF4-FFF2-40B4-BE49-F238E27FC236}">
                  <a16:creationId xmlns:a16="http://schemas.microsoft.com/office/drawing/2014/main" id="{1F789903-A7DD-81DF-FCF6-1AB42F81538D}"/>
                </a:ext>
              </a:extLst>
            </p:cNvPr>
            <p:cNvSpPr/>
            <p:nvPr/>
          </p:nvSpPr>
          <p:spPr>
            <a:xfrm>
              <a:off x="5391595" y="3749944"/>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A69E96"/>
              </a:solidFill>
            </a:ln>
          </p:spPr>
          <p:txBody>
            <a:bodyPr wrap="square" lIns="0" tIns="0" rIns="0" bIns="0" rtlCol="0"/>
            <a:lstStyle/>
            <a:p>
              <a:endParaRPr/>
            </a:p>
          </p:txBody>
        </p:sp>
        <p:sp>
          <p:nvSpPr>
            <p:cNvPr id="245" name="object 61">
              <a:extLst>
                <a:ext uri="{FF2B5EF4-FFF2-40B4-BE49-F238E27FC236}">
                  <a16:creationId xmlns:a16="http://schemas.microsoft.com/office/drawing/2014/main" id="{01EBB30A-2463-A9F5-0775-9D5D66B3C250}"/>
                </a:ext>
              </a:extLst>
            </p:cNvPr>
            <p:cNvSpPr/>
            <p:nvPr/>
          </p:nvSpPr>
          <p:spPr>
            <a:xfrm>
              <a:off x="2499226" y="3507322"/>
              <a:ext cx="2900691" cy="169428"/>
            </a:xfrm>
            <a:custGeom>
              <a:avLst/>
              <a:gdLst/>
              <a:ahLst/>
              <a:cxnLst/>
              <a:rect l="l" t="t" r="r" b="b"/>
              <a:pathLst>
                <a:path w="4783455" h="279400">
                  <a:moveTo>
                    <a:pt x="0" y="0"/>
                  </a:moveTo>
                  <a:lnTo>
                    <a:pt x="531486" y="41059"/>
                  </a:lnTo>
                </a:path>
                <a:path w="4783455" h="279400">
                  <a:moveTo>
                    <a:pt x="531486" y="41059"/>
                  </a:moveTo>
                  <a:lnTo>
                    <a:pt x="1062966" y="69802"/>
                  </a:lnTo>
                </a:path>
                <a:path w="4783455" h="279400">
                  <a:moveTo>
                    <a:pt x="1062966" y="69802"/>
                  </a:moveTo>
                  <a:lnTo>
                    <a:pt x="1594452" y="57485"/>
                  </a:lnTo>
                </a:path>
                <a:path w="4783455" h="279400">
                  <a:moveTo>
                    <a:pt x="1594452" y="57485"/>
                  </a:moveTo>
                  <a:lnTo>
                    <a:pt x="2125939" y="180605"/>
                  </a:lnTo>
                </a:path>
                <a:path w="4783455" h="279400">
                  <a:moveTo>
                    <a:pt x="2125939" y="180605"/>
                  </a:moveTo>
                  <a:lnTo>
                    <a:pt x="2657426" y="205239"/>
                  </a:lnTo>
                </a:path>
                <a:path w="4783455" h="279400">
                  <a:moveTo>
                    <a:pt x="2657426" y="205239"/>
                  </a:moveTo>
                  <a:lnTo>
                    <a:pt x="3188905" y="238090"/>
                  </a:lnTo>
                </a:path>
                <a:path w="4783455" h="279400">
                  <a:moveTo>
                    <a:pt x="3188905" y="238090"/>
                  </a:moveTo>
                  <a:lnTo>
                    <a:pt x="3720392" y="250407"/>
                  </a:lnTo>
                </a:path>
                <a:path w="4783455" h="279400">
                  <a:moveTo>
                    <a:pt x="3720392" y="250407"/>
                  </a:moveTo>
                  <a:lnTo>
                    <a:pt x="4251879" y="258616"/>
                  </a:lnTo>
                </a:path>
                <a:path w="4783455" h="279400">
                  <a:moveTo>
                    <a:pt x="4251879" y="258616"/>
                  </a:moveTo>
                  <a:lnTo>
                    <a:pt x="4783358" y="279150"/>
                  </a:lnTo>
                </a:path>
              </a:pathLst>
            </a:custGeom>
            <a:ln w="16565">
              <a:solidFill>
                <a:srgbClr val="B0059E"/>
              </a:solidFill>
            </a:ln>
          </p:spPr>
          <p:txBody>
            <a:bodyPr wrap="square" lIns="0" tIns="0" rIns="0" bIns="0" rtlCol="0"/>
            <a:lstStyle/>
            <a:p>
              <a:endParaRPr/>
            </a:p>
          </p:txBody>
        </p:sp>
        <p:sp>
          <p:nvSpPr>
            <p:cNvPr id="246" name="object 62">
              <a:extLst>
                <a:ext uri="{FF2B5EF4-FFF2-40B4-BE49-F238E27FC236}">
                  <a16:creationId xmlns:a16="http://schemas.microsoft.com/office/drawing/2014/main" id="{E0EA674E-107A-C009-DA0D-C3FBF31B2611}"/>
                </a:ext>
              </a:extLst>
            </p:cNvPr>
            <p:cNvSpPr/>
            <p:nvPr/>
          </p:nvSpPr>
          <p:spPr>
            <a:xfrm>
              <a:off x="2487782" y="3492938"/>
              <a:ext cx="18098" cy="18098"/>
            </a:xfrm>
            <a:custGeom>
              <a:avLst/>
              <a:gdLst/>
              <a:ahLst/>
              <a:cxnLst/>
              <a:rect l="l" t="t" r="r" b="b"/>
              <a:pathLst>
                <a:path w="29845" h="29845">
                  <a:moveTo>
                    <a:pt x="22926" y="0"/>
                  </a:moveTo>
                  <a:lnTo>
                    <a:pt x="6648" y="0"/>
                  </a:lnTo>
                  <a:lnTo>
                    <a:pt x="0" y="6596"/>
                  </a:lnTo>
                  <a:lnTo>
                    <a:pt x="0" y="22933"/>
                  </a:lnTo>
                  <a:lnTo>
                    <a:pt x="6648" y="29574"/>
                  </a:lnTo>
                  <a:lnTo>
                    <a:pt x="22926" y="29574"/>
                  </a:lnTo>
                  <a:lnTo>
                    <a:pt x="29574" y="22933"/>
                  </a:lnTo>
                  <a:lnTo>
                    <a:pt x="29574" y="14761"/>
                  </a:lnTo>
                  <a:lnTo>
                    <a:pt x="29574" y="6596"/>
                  </a:lnTo>
                  <a:lnTo>
                    <a:pt x="22926" y="0"/>
                  </a:lnTo>
                  <a:close/>
                </a:path>
              </a:pathLst>
            </a:custGeom>
            <a:solidFill>
              <a:srgbClr val="B0059E"/>
            </a:solidFill>
          </p:spPr>
          <p:txBody>
            <a:bodyPr wrap="square" lIns="0" tIns="0" rIns="0" bIns="0" rtlCol="0"/>
            <a:lstStyle/>
            <a:p>
              <a:endParaRPr/>
            </a:p>
          </p:txBody>
        </p:sp>
        <p:sp>
          <p:nvSpPr>
            <p:cNvPr id="247" name="object 63">
              <a:extLst>
                <a:ext uri="{FF2B5EF4-FFF2-40B4-BE49-F238E27FC236}">
                  <a16:creationId xmlns:a16="http://schemas.microsoft.com/office/drawing/2014/main" id="{DBC3A449-952F-0D9E-7B7F-D8553D048635}"/>
                </a:ext>
              </a:extLst>
            </p:cNvPr>
            <p:cNvSpPr/>
            <p:nvPr/>
          </p:nvSpPr>
          <p:spPr>
            <a:xfrm>
              <a:off x="2488600" y="3493758"/>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B0059E"/>
              </a:solidFill>
            </a:ln>
          </p:spPr>
          <p:txBody>
            <a:bodyPr wrap="square" lIns="0" tIns="0" rIns="0" bIns="0" rtlCol="0"/>
            <a:lstStyle/>
            <a:p>
              <a:endParaRPr/>
            </a:p>
          </p:txBody>
        </p:sp>
        <p:sp>
          <p:nvSpPr>
            <p:cNvPr id="248" name="object 64">
              <a:extLst>
                <a:ext uri="{FF2B5EF4-FFF2-40B4-BE49-F238E27FC236}">
                  <a16:creationId xmlns:a16="http://schemas.microsoft.com/office/drawing/2014/main" id="{34F7D461-C9CA-6580-D096-ECA10B5D2FAE}"/>
                </a:ext>
              </a:extLst>
            </p:cNvPr>
            <p:cNvSpPr/>
            <p:nvPr/>
          </p:nvSpPr>
          <p:spPr>
            <a:xfrm>
              <a:off x="2810621" y="3521123"/>
              <a:ext cx="18098" cy="18098"/>
            </a:xfrm>
            <a:custGeom>
              <a:avLst/>
              <a:gdLst/>
              <a:ahLst/>
              <a:cxnLst/>
              <a:rect l="l" t="t" r="r" b="b"/>
              <a:pathLst>
                <a:path w="29845" h="29845">
                  <a:moveTo>
                    <a:pt x="22926" y="0"/>
                  </a:moveTo>
                  <a:lnTo>
                    <a:pt x="6648" y="0"/>
                  </a:lnTo>
                  <a:lnTo>
                    <a:pt x="0" y="6589"/>
                  </a:lnTo>
                  <a:lnTo>
                    <a:pt x="0" y="22933"/>
                  </a:lnTo>
                  <a:lnTo>
                    <a:pt x="6648" y="29574"/>
                  </a:lnTo>
                  <a:lnTo>
                    <a:pt x="22926" y="29574"/>
                  </a:lnTo>
                  <a:lnTo>
                    <a:pt x="29574" y="22933"/>
                  </a:lnTo>
                  <a:lnTo>
                    <a:pt x="29574" y="14761"/>
                  </a:lnTo>
                  <a:lnTo>
                    <a:pt x="29574" y="6589"/>
                  </a:lnTo>
                  <a:lnTo>
                    <a:pt x="22926" y="0"/>
                  </a:lnTo>
                  <a:close/>
                </a:path>
              </a:pathLst>
            </a:custGeom>
            <a:solidFill>
              <a:srgbClr val="B0059E"/>
            </a:solidFill>
          </p:spPr>
          <p:txBody>
            <a:bodyPr wrap="square" lIns="0" tIns="0" rIns="0" bIns="0" rtlCol="0"/>
            <a:lstStyle/>
            <a:p>
              <a:endParaRPr/>
            </a:p>
          </p:txBody>
        </p:sp>
        <p:sp>
          <p:nvSpPr>
            <p:cNvPr id="249" name="object 65">
              <a:extLst>
                <a:ext uri="{FF2B5EF4-FFF2-40B4-BE49-F238E27FC236}">
                  <a16:creationId xmlns:a16="http://schemas.microsoft.com/office/drawing/2014/main" id="{774D37D6-B453-C16C-C108-14D8EBA33085}"/>
                </a:ext>
              </a:extLst>
            </p:cNvPr>
            <p:cNvSpPr/>
            <p:nvPr/>
          </p:nvSpPr>
          <p:spPr>
            <a:xfrm>
              <a:off x="2811440" y="3521941"/>
              <a:ext cx="16558" cy="16558"/>
            </a:xfrm>
            <a:custGeom>
              <a:avLst/>
              <a:gdLst/>
              <a:ahLst/>
              <a:cxnLst/>
              <a:rect l="l" t="t" r="r" b="b"/>
              <a:pathLst>
                <a:path w="27304" h="27304">
                  <a:moveTo>
                    <a:pt x="26872" y="13414"/>
                  </a:moveTo>
                  <a:lnTo>
                    <a:pt x="26872" y="20835"/>
                  </a:lnTo>
                  <a:lnTo>
                    <a:pt x="20835" y="26872"/>
                  </a:lnTo>
                  <a:lnTo>
                    <a:pt x="13414" y="26872"/>
                  </a:lnTo>
                  <a:lnTo>
                    <a:pt x="6037" y="26872"/>
                  </a:lnTo>
                  <a:lnTo>
                    <a:pt x="0" y="20835"/>
                  </a:lnTo>
                  <a:lnTo>
                    <a:pt x="0" y="13414"/>
                  </a:lnTo>
                  <a:lnTo>
                    <a:pt x="0" y="5992"/>
                  </a:lnTo>
                  <a:lnTo>
                    <a:pt x="6037" y="0"/>
                  </a:lnTo>
                  <a:lnTo>
                    <a:pt x="13414" y="0"/>
                  </a:lnTo>
                  <a:lnTo>
                    <a:pt x="20835" y="0"/>
                  </a:lnTo>
                  <a:lnTo>
                    <a:pt x="26872" y="5992"/>
                  </a:lnTo>
                  <a:lnTo>
                    <a:pt x="26872" y="13414"/>
                  </a:lnTo>
                  <a:close/>
                </a:path>
              </a:pathLst>
            </a:custGeom>
            <a:ln w="5521">
              <a:solidFill>
                <a:srgbClr val="B0059E"/>
              </a:solidFill>
            </a:ln>
          </p:spPr>
          <p:txBody>
            <a:bodyPr wrap="square" lIns="0" tIns="0" rIns="0" bIns="0" rtlCol="0"/>
            <a:lstStyle/>
            <a:p>
              <a:endParaRPr/>
            </a:p>
          </p:txBody>
        </p:sp>
        <p:sp>
          <p:nvSpPr>
            <p:cNvPr id="250" name="object 66">
              <a:extLst>
                <a:ext uri="{FF2B5EF4-FFF2-40B4-BE49-F238E27FC236}">
                  <a16:creationId xmlns:a16="http://schemas.microsoft.com/office/drawing/2014/main" id="{E8B401BE-BE98-AA53-11B3-C0FFCCABCBD8}"/>
                </a:ext>
              </a:extLst>
            </p:cNvPr>
            <p:cNvSpPr/>
            <p:nvPr/>
          </p:nvSpPr>
          <p:spPr>
            <a:xfrm>
              <a:off x="3133461" y="3536496"/>
              <a:ext cx="18098" cy="18098"/>
            </a:xfrm>
            <a:custGeom>
              <a:avLst/>
              <a:gdLst/>
              <a:ahLst/>
              <a:cxnLst/>
              <a:rect l="l" t="t" r="r" b="b"/>
              <a:pathLst>
                <a:path w="29845" h="29845">
                  <a:moveTo>
                    <a:pt x="22926" y="0"/>
                  </a:moveTo>
                  <a:lnTo>
                    <a:pt x="6648" y="0"/>
                  </a:lnTo>
                  <a:lnTo>
                    <a:pt x="0" y="6596"/>
                  </a:lnTo>
                  <a:lnTo>
                    <a:pt x="0" y="22933"/>
                  </a:lnTo>
                  <a:lnTo>
                    <a:pt x="6648" y="29574"/>
                  </a:lnTo>
                  <a:lnTo>
                    <a:pt x="22926" y="29574"/>
                  </a:lnTo>
                  <a:lnTo>
                    <a:pt x="29574" y="22933"/>
                  </a:lnTo>
                  <a:lnTo>
                    <a:pt x="29574" y="14761"/>
                  </a:lnTo>
                  <a:lnTo>
                    <a:pt x="29574" y="6596"/>
                  </a:lnTo>
                  <a:lnTo>
                    <a:pt x="22926" y="0"/>
                  </a:lnTo>
                  <a:close/>
                </a:path>
              </a:pathLst>
            </a:custGeom>
            <a:solidFill>
              <a:srgbClr val="B0059E"/>
            </a:solidFill>
          </p:spPr>
          <p:txBody>
            <a:bodyPr wrap="square" lIns="0" tIns="0" rIns="0" bIns="0" rtlCol="0"/>
            <a:lstStyle/>
            <a:p>
              <a:endParaRPr/>
            </a:p>
          </p:txBody>
        </p:sp>
        <p:sp>
          <p:nvSpPr>
            <p:cNvPr id="251" name="object 67">
              <a:extLst>
                <a:ext uri="{FF2B5EF4-FFF2-40B4-BE49-F238E27FC236}">
                  <a16:creationId xmlns:a16="http://schemas.microsoft.com/office/drawing/2014/main" id="{035A792F-41D1-D549-36C4-15B96484FC46}"/>
                </a:ext>
              </a:extLst>
            </p:cNvPr>
            <p:cNvSpPr/>
            <p:nvPr/>
          </p:nvSpPr>
          <p:spPr>
            <a:xfrm>
              <a:off x="3134279" y="3537315"/>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B0059E"/>
              </a:solidFill>
            </a:ln>
          </p:spPr>
          <p:txBody>
            <a:bodyPr wrap="square" lIns="0" tIns="0" rIns="0" bIns="0" rtlCol="0"/>
            <a:lstStyle/>
            <a:p>
              <a:endParaRPr/>
            </a:p>
          </p:txBody>
        </p:sp>
        <p:sp>
          <p:nvSpPr>
            <p:cNvPr id="252" name="object 68">
              <a:extLst>
                <a:ext uri="{FF2B5EF4-FFF2-40B4-BE49-F238E27FC236}">
                  <a16:creationId xmlns:a16="http://schemas.microsoft.com/office/drawing/2014/main" id="{C9ED81F3-C03E-7DB4-EB15-60490B368780}"/>
                </a:ext>
              </a:extLst>
            </p:cNvPr>
            <p:cNvSpPr/>
            <p:nvPr/>
          </p:nvSpPr>
          <p:spPr>
            <a:xfrm>
              <a:off x="3456301" y="3528809"/>
              <a:ext cx="18098" cy="18098"/>
            </a:xfrm>
            <a:custGeom>
              <a:avLst/>
              <a:gdLst/>
              <a:ahLst/>
              <a:cxnLst/>
              <a:rect l="l" t="t" r="r" b="b"/>
              <a:pathLst>
                <a:path w="29845" h="29845">
                  <a:moveTo>
                    <a:pt x="22926" y="0"/>
                  </a:moveTo>
                  <a:lnTo>
                    <a:pt x="6589" y="0"/>
                  </a:lnTo>
                  <a:lnTo>
                    <a:pt x="0" y="6596"/>
                  </a:lnTo>
                  <a:lnTo>
                    <a:pt x="0" y="22933"/>
                  </a:lnTo>
                  <a:lnTo>
                    <a:pt x="6589" y="29574"/>
                  </a:lnTo>
                  <a:lnTo>
                    <a:pt x="22926" y="29574"/>
                  </a:lnTo>
                  <a:lnTo>
                    <a:pt x="29574" y="22933"/>
                  </a:lnTo>
                  <a:lnTo>
                    <a:pt x="29574" y="14761"/>
                  </a:lnTo>
                  <a:lnTo>
                    <a:pt x="29574" y="6596"/>
                  </a:lnTo>
                  <a:lnTo>
                    <a:pt x="22926" y="0"/>
                  </a:lnTo>
                  <a:close/>
                </a:path>
              </a:pathLst>
            </a:custGeom>
            <a:solidFill>
              <a:srgbClr val="B0059E"/>
            </a:solidFill>
          </p:spPr>
          <p:txBody>
            <a:bodyPr wrap="square" lIns="0" tIns="0" rIns="0" bIns="0" rtlCol="0"/>
            <a:lstStyle/>
            <a:p>
              <a:endParaRPr/>
            </a:p>
          </p:txBody>
        </p:sp>
        <p:sp>
          <p:nvSpPr>
            <p:cNvPr id="253" name="object 69">
              <a:extLst>
                <a:ext uri="{FF2B5EF4-FFF2-40B4-BE49-F238E27FC236}">
                  <a16:creationId xmlns:a16="http://schemas.microsoft.com/office/drawing/2014/main" id="{8F224023-8419-B1C6-A4B2-4231DBCCA8DC}"/>
                </a:ext>
              </a:extLst>
            </p:cNvPr>
            <p:cNvSpPr/>
            <p:nvPr/>
          </p:nvSpPr>
          <p:spPr>
            <a:xfrm>
              <a:off x="3457119" y="3529629"/>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B0059E"/>
              </a:solidFill>
            </a:ln>
          </p:spPr>
          <p:txBody>
            <a:bodyPr wrap="square" lIns="0" tIns="0" rIns="0" bIns="0" rtlCol="0"/>
            <a:lstStyle/>
            <a:p>
              <a:endParaRPr/>
            </a:p>
          </p:txBody>
        </p:sp>
        <p:sp>
          <p:nvSpPr>
            <p:cNvPr id="254" name="object 70">
              <a:extLst>
                <a:ext uri="{FF2B5EF4-FFF2-40B4-BE49-F238E27FC236}">
                  <a16:creationId xmlns:a16="http://schemas.microsoft.com/office/drawing/2014/main" id="{2265CB32-2B32-59D2-BAE5-894775F1C854}"/>
                </a:ext>
              </a:extLst>
            </p:cNvPr>
            <p:cNvSpPr/>
            <p:nvPr/>
          </p:nvSpPr>
          <p:spPr>
            <a:xfrm>
              <a:off x="3779140" y="3608203"/>
              <a:ext cx="18098" cy="18098"/>
            </a:xfrm>
            <a:custGeom>
              <a:avLst/>
              <a:gdLst/>
              <a:ahLst/>
              <a:cxnLst/>
              <a:rect l="l" t="t" r="r" b="b"/>
              <a:pathLst>
                <a:path w="29845" h="29845">
                  <a:moveTo>
                    <a:pt x="22926" y="0"/>
                  </a:moveTo>
                  <a:lnTo>
                    <a:pt x="6589" y="0"/>
                  </a:lnTo>
                  <a:lnTo>
                    <a:pt x="0" y="6648"/>
                  </a:lnTo>
                  <a:lnTo>
                    <a:pt x="0" y="22985"/>
                  </a:lnTo>
                  <a:lnTo>
                    <a:pt x="6589" y="29581"/>
                  </a:lnTo>
                  <a:lnTo>
                    <a:pt x="22926" y="29581"/>
                  </a:lnTo>
                  <a:lnTo>
                    <a:pt x="29574" y="22985"/>
                  </a:lnTo>
                  <a:lnTo>
                    <a:pt x="29574" y="14820"/>
                  </a:lnTo>
                  <a:lnTo>
                    <a:pt x="29574" y="6648"/>
                  </a:lnTo>
                  <a:lnTo>
                    <a:pt x="22926" y="0"/>
                  </a:lnTo>
                  <a:close/>
                </a:path>
              </a:pathLst>
            </a:custGeom>
            <a:solidFill>
              <a:srgbClr val="B0059E"/>
            </a:solidFill>
          </p:spPr>
          <p:txBody>
            <a:bodyPr wrap="square" lIns="0" tIns="0" rIns="0" bIns="0" rtlCol="0"/>
            <a:lstStyle/>
            <a:p>
              <a:endParaRPr/>
            </a:p>
          </p:txBody>
        </p:sp>
        <p:sp>
          <p:nvSpPr>
            <p:cNvPr id="255" name="object 71">
              <a:extLst>
                <a:ext uri="{FF2B5EF4-FFF2-40B4-BE49-F238E27FC236}">
                  <a16:creationId xmlns:a16="http://schemas.microsoft.com/office/drawing/2014/main" id="{2E979CB8-C38C-D668-D243-98137D46ACD5}"/>
                </a:ext>
              </a:extLst>
            </p:cNvPr>
            <p:cNvSpPr/>
            <p:nvPr/>
          </p:nvSpPr>
          <p:spPr>
            <a:xfrm>
              <a:off x="3779958" y="3609023"/>
              <a:ext cx="16558" cy="16558"/>
            </a:xfrm>
            <a:custGeom>
              <a:avLst/>
              <a:gdLst/>
              <a:ahLst/>
              <a:cxnLst/>
              <a:rect l="l" t="t" r="r" b="b"/>
              <a:pathLst>
                <a:path w="27304" h="27304">
                  <a:moveTo>
                    <a:pt x="26872" y="13465"/>
                  </a:moveTo>
                  <a:lnTo>
                    <a:pt x="26872" y="20886"/>
                  </a:lnTo>
                  <a:lnTo>
                    <a:pt x="20835" y="26872"/>
                  </a:lnTo>
                  <a:lnTo>
                    <a:pt x="13414" y="26872"/>
                  </a:lnTo>
                  <a:lnTo>
                    <a:pt x="5992" y="26872"/>
                  </a:lnTo>
                  <a:lnTo>
                    <a:pt x="0" y="20886"/>
                  </a:lnTo>
                  <a:lnTo>
                    <a:pt x="0" y="13465"/>
                  </a:lnTo>
                  <a:lnTo>
                    <a:pt x="0" y="6044"/>
                  </a:lnTo>
                  <a:lnTo>
                    <a:pt x="5992" y="0"/>
                  </a:lnTo>
                  <a:lnTo>
                    <a:pt x="13414" y="0"/>
                  </a:lnTo>
                  <a:lnTo>
                    <a:pt x="20835" y="0"/>
                  </a:lnTo>
                  <a:lnTo>
                    <a:pt x="26872" y="6044"/>
                  </a:lnTo>
                  <a:lnTo>
                    <a:pt x="26872" y="13465"/>
                  </a:lnTo>
                  <a:close/>
                </a:path>
              </a:pathLst>
            </a:custGeom>
            <a:ln w="5521">
              <a:solidFill>
                <a:srgbClr val="B0059E"/>
              </a:solidFill>
            </a:ln>
          </p:spPr>
          <p:txBody>
            <a:bodyPr wrap="square" lIns="0" tIns="0" rIns="0" bIns="0" rtlCol="0"/>
            <a:lstStyle/>
            <a:p>
              <a:endParaRPr/>
            </a:p>
          </p:txBody>
        </p:sp>
        <p:sp>
          <p:nvSpPr>
            <p:cNvPr id="256" name="object 72">
              <a:extLst>
                <a:ext uri="{FF2B5EF4-FFF2-40B4-BE49-F238E27FC236}">
                  <a16:creationId xmlns:a16="http://schemas.microsoft.com/office/drawing/2014/main" id="{6387F639-614F-E039-1272-A39D7580436D}"/>
                </a:ext>
              </a:extLst>
            </p:cNvPr>
            <p:cNvSpPr/>
            <p:nvPr/>
          </p:nvSpPr>
          <p:spPr>
            <a:xfrm>
              <a:off x="4099418" y="3621018"/>
              <a:ext cx="18098" cy="18098"/>
            </a:xfrm>
            <a:custGeom>
              <a:avLst/>
              <a:gdLst/>
              <a:ahLst/>
              <a:cxnLst/>
              <a:rect l="l" t="t" r="r" b="b"/>
              <a:pathLst>
                <a:path w="29845" h="29845">
                  <a:moveTo>
                    <a:pt x="22926" y="0"/>
                  </a:moveTo>
                  <a:lnTo>
                    <a:pt x="6589" y="0"/>
                  </a:lnTo>
                  <a:lnTo>
                    <a:pt x="0" y="6648"/>
                  </a:lnTo>
                  <a:lnTo>
                    <a:pt x="0" y="22985"/>
                  </a:lnTo>
                  <a:lnTo>
                    <a:pt x="6589" y="29574"/>
                  </a:lnTo>
                  <a:lnTo>
                    <a:pt x="22926" y="29574"/>
                  </a:lnTo>
                  <a:lnTo>
                    <a:pt x="29574" y="22985"/>
                  </a:lnTo>
                  <a:lnTo>
                    <a:pt x="29574" y="14813"/>
                  </a:lnTo>
                  <a:lnTo>
                    <a:pt x="29574" y="6648"/>
                  </a:lnTo>
                  <a:lnTo>
                    <a:pt x="22926" y="0"/>
                  </a:lnTo>
                  <a:close/>
                </a:path>
              </a:pathLst>
            </a:custGeom>
            <a:solidFill>
              <a:srgbClr val="B0059E"/>
            </a:solidFill>
          </p:spPr>
          <p:txBody>
            <a:bodyPr wrap="square" lIns="0" tIns="0" rIns="0" bIns="0" rtlCol="0"/>
            <a:lstStyle/>
            <a:p>
              <a:endParaRPr/>
            </a:p>
          </p:txBody>
        </p:sp>
        <p:sp>
          <p:nvSpPr>
            <p:cNvPr id="257" name="object 73">
              <a:extLst>
                <a:ext uri="{FF2B5EF4-FFF2-40B4-BE49-F238E27FC236}">
                  <a16:creationId xmlns:a16="http://schemas.microsoft.com/office/drawing/2014/main" id="{E98A5CE2-489B-1AD5-BB28-75276E302FCB}"/>
                </a:ext>
              </a:extLst>
            </p:cNvPr>
            <p:cNvSpPr/>
            <p:nvPr/>
          </p:nvSpPr>
          <p:spPr>
            <a:xfrm>
              <a:off x="4100235" y="3621834"/>
              <a:ext cx="16558" cy="16558"/>
            </a:xfrm>
            <a:custGeom>
              <a:avLst/>
              <a:gdLst/>
              <a:ahLst/>
              <a:cxnLst/>
              <a:rect l="l" t="t" r="r" b="b"/>
              <a:pathLst>
                <a:path w="27304" h="27304">
                  <a:moveTo>
                    <a:pt x="26872" y="13465"/>
                  </a:moveTo>
                  <a:lnTo>
                    <a:pt x="26872" y="20886"/>
                  </a:lnTo>
                  <a:lnTo>
                    <a:pt x="20835" y="26872"/>
                  </a:lnTo>
                  <a:lnTo>
                    <a:pt x="13414" y="26872"/>
                  </a:lnTo>
                  <a:lnTo>
                    <a:pt x="5992" y="26872"/>
                  </a:lnTo>
                  <a:lnTo>
                    <a:pt x="0" y="20886"/>
                  </a:lnTo>
                  <a:lnTo>
                    <a:pt x="0" y="13465"/>
                  </a:lnTo>
                  <a:lnTo>
                    <a:pt x="0" y="6044"/>
                  </a:lnTo>
                  <a:lnTo>
                    <a:pt x="5992" y="0"/>
                  </a:lnTo>
                  <a:lnTo>
                    <a:pt x="13414" y="0"/>
                  </a:lnTo>
                  <a:lnTo>
                    <a:pt x="20835" y="0"/>
                  </a:lnTo>
                  <a:lnTo>
                    <a:pt x="26872" y="6044"/>
                  </a:lnTo>
                  <a:lnTo>
                    <a:pt x="26872" y="13465"/>
                  </a:lnTo>
                  <a:close/>
                </a:path>
              </a:pathLst>
            </a:custGeom>
            <a:ln w="5521">
              <a:solidFill>
                <a:srgbClr val="B0059E"/>
              </a:solidFill>
            </a:ln>
          </p:spPr>
          <p:txBody>
            <a:bodyPr wrap="square" lIns="0" tIns="0" rIns="0" bIns="0" rtlCol="0"/>
            <a:lstStyle/>
            <a:p>
              <a:endParaRPr/>
            </a:p>
          </p:txBody>
        </p:sp>
        <p:sp>
          <p:nvSpPr>
            <p:cNvPr id="258" name="object 74">
              <a:extLst>
                <a:ext uri="{FF2B5EF4-FFF2-40B4-BE49-F238E27FC236}">
                  <a16:creationId xmlns:a16="http://schemas.microsoft.com/office/drawing/2014/main" id="{97C2C2CE-FE5E-0A2D-37FC-4E6F86434F00}"/>
                </a:ext>
              </a:extLst>
            </p:cNvPr>
            <p:cNvSpPr/>
            <p:nvPr/>
          </p:nvSpPr>
          <p:spPr>
            <a:xfrm>
              <a:off x="4422257" y="3644074"/>
              <a:ext cx="18098" cy="18098"/>
            </a:xfrm>
            <a:custGeom>
              <a:avLst/>
              <a:gdLst/>
              <a:ahLst/>
              <a:cxnLst/>
              <a:rect l="l" t="t" r="r" b="b"/>
              <a:pathLst>
                <a:path w="29845" h="29845">
                  <a:moveTo>
                    <a:pt x="22926" y="0"/>
                  </a:moveTo>
                  <a:lnTo>
                    <a:pt x="6589" y="0"/>
                  </a:lnTo>
                  <a:lnTo>
                    <a:pt x="0" y="6648"/>
                  </a:lnTo>
                  <a:lnTo>
                    <a:pt x="0" y="22985"/>
                  </a:lnTo>
                  <a:lnTo>
                    <a:pt x="6589" y="29581"/>
                  </a:lnTo>
                  <a:lnTo>
                    <a:pt x="22926" y="29581"/>
                  </a:lnTo>
                  <a:lnTo>
                    <a:pt x="29574" y="22985"/>
                  </a:lnTo>
                  <a:lnTo>
                    <a:pt x="29574" y="14820"/>
                  </a:lnTo>
                  <a:lnTo>
                    <a:pt x="29574" y="6648"/>
                  </a:lnTo>
                  <a:lnTo>
                    <a:pt x="22926" y="0"/>
                  </a:lnTo>
                  <a:close/>
                </a:path>
              </a:pathLst>
            </a:custGeom>
            <a:solidFill>
              <a:srgbClr val="B0059E"/>
            </a:solidFill>
          </p:spPr>
          <p:txBody>
            <a:bodyPr wrap="square" lIns="0" tIns="0" rIns="0" bIns="0" rtlCol="0"/>
            <a:lstStyle/>
            <a:p>
              <a:endParaRPr/>
            </a:p>
          </p:txBody>
        </p:sp>
        <p:sp>
          <p:nvSpPr>
            <p:cNvPr id="259" name="object 75">
              <a:extLst>
                <a:ext uri="{FF2B5EF4-FFF2-40B4-BE49-F238E27FC236}">
                  <a16:creationId xmlns:a16="http://schemas.microsoft.com/office/drawing/2014/main" id="{E5CCF6FC-EB38-A5F0-3AD6-C96E764442AB}"/>
                </a:ext>
              </a:extLst>
            </p:cNvPr>
            <p:cNvSpPr/>
            <p:nvPr/>
          </p:nvSpPr>
          <p:spPr>
            <a:xfrm>
              <a:off x="4423076" y="3644898"/>
              <a:ext cx="16558" cy="16558"/>
            </a:xfrm>
            <a:custGeom>
              <a:avLst/>
              <a:gdLst/>
              <a:ahLst/>
              <a:cxnLst/>
              <a:rect l="l" t="t" r="r" b="b"/>
              <a:pathLst>
                <a:path w="27304" h="27304">
                  <a:moveTo>
                    <a:pt x="26872" y="13458"/>
                  </a:moveTo>
                  <a:lnTo>
                    <a:pt x="26872" y="20879"/>
                  </a:lnTo>
                  <a:lnTo>
                    <a:pt x="20835" y="26872"/>
                  </a:lnTo>
                  <a:lnTo>
                    <a:pt x="13414" y="26872"/>
                  </a:lnTo>
                  <a:lnTo>
                    <a:pt x="5992" y="26872"/>
                  </a:lnTo>
                  <a:lnTo>
                    <a:pt x="0" y="20879"/>
                  </a:lnTo>
                  <a:lnTo>
                    <a:pt x="0" y="13458"/>
                  </a:lnTo>
                  <a:lnTo>
                    <a:pt x="0" y="6037"/>
                  </a:lnTo>
                  <a:lnTo>
                    <a:pt x="5992" y="0"/>
                  </a:lnTo>
                  <a:lnTo>
                    <a:pt x="13414" y="0"/>
                  </a:lnTo>
                  <a:lnTo>
                    <a:pt x="20835" y="0"/>
                  </a:lnTo>
                  <a:lnTo>
                    <a:pt x="26872" y="6037"/>
                  </a:lnTo>
                  <a:lnTo>
                    <a:pt x="26872" y="13458"/>
                  </a:lnTo>
                  <a:close/>
                </a:path>
              </a:pathLst>
            </a:custGeom>
            <a:ln w="5521">
              <a:solidFill>
                <a:srgbClr val="B0059E"/>
              </a:solidFill>
            </a:ln>
          </p:spPr>
          <p:txBody>
            <a:bodyPr wrap="square" lIns="0" tIns="0" rIns="0" bIns="0" rtlCol="0"/>
            <a:lstStyle/>
            <a:p>
              <a:endParaRPr/>
            </a:p>
          </p:txBody>
        </p:sp>
        <p:sp>
          <p:nvSpPr>
            <p:cNvPr id="260" name="object 76">
              <a:extLst>
                <a:ext uri="{FF2B5EF4-FFF2-40B4-BE49-F238E27FC236}">
                  <a16:creationId xmlns:a16="http://schemas.microsoft.com/office/drawing/2014/main" id="{BA84482A-AAB0-462E-3432-6A019A67D7EB}"/>
                </a:ext>
              </a:extLst>
            </p:cNvPr>
            <p:cNvSpPr/>
            <p:nvPr/>
          </p:nvSpPr>
          <p:spPr>
            <a:xfrm>
              <a:off x="4745097" y="3649198"/>
              <a:ext cx="18098" cy="18098"/>
            </a:xfrm>
            <a:custGeom>
              <a:avLst/>
              <a:gdLst/>
              <a:ahLst/>
              <a:cxnLst/>
              <a:rect l="l" t="t" r="r" b="b"/>
              <a:pathLst>
                <a:path w="29845" h="29845">
                  <a:moveTo>
                    <a:pt x="22926" y="0"/>
                  </a:moveTo>
                  <a:lnTo>
                    <a:pt x="6648" y="0"/>
                  </a:lnTo>
                  <a:lnTo>
                    <a:pt x="0" y="6648"/>
                  </a:lnTo>
                  <a:lnTo>
                    <a:pt x="0" y="22992"/>
                  </a:lnTo>
                  <a:lnTo>
                    <a:pt x="6648" y="29581"/>
                  </a:lnTo>
                  <a:lnTo>
                    <a:pt x="22926" y="29581"/>
                  </a:lnTo>
                  <a:lnTo>
                    <a:pt x="29574" y="22992"/>
                  </a:lnTo>
                  <a:lnTo>
                    <a:pt x="29574" y="14820"/>
                  </a:lnTo>
                  <a:lnTo>
                    <a:pt x="29574" y="6648"/>
                  </a:lnTo>
                  <a:lnTo>
                    <a:pt x="22926" y="0"/>
                  </a:lnTo>
                  <a:close/>
                </a:path>
              </a:pathLst>
            </a:custGeom>
            <a:solidFill>
              <a:srgbClr val="B0059E"/>
            </a:solidFill>
          </p:spPr>
          <p:txBody>
            <a:bodyPr wrap="square" lIns="0" tIns="0" rIns="0" bIns="0" rtlCol="0"/>
            <a:lstStyle/>
            <a:p>
              <a:endParaRPr/>
            </a:p>
          </p:txBody>
        </p:sp>
        <p:sp>
          <p:nvSpPr>
            <p:cNvPr id="261" name="object 77">
              <a:extLst>
                <a:ext uri="{FF2B5EF4-FFF2-40B4-BE49-F238E27FC236}">
                  <a16:creationId xmlns:a16="http://schemas.microsoft.com/office/drawing/2014/main" id="{1A78563D-0207-ACFD-8174-601BB8E87E9E}"/>
                </a:ext>
              </a:extLst>
            </p:cNvPr>
            <p:cNvSpPr/>
            <p:nvPr/>
          </p:nvSpPr>
          <p:spPr>
            <a:xfrm>
              <a:off x="4745915" y="3650019"/>
              <a:ext cx="16558" cy="16558"/>
            </a:xfrm>
            <a:custGeom>
              <a:avLst/>
              <a:gdLst/>
              <a:ahLst/>
              <a:cxnLst/>
              <a:rect l="l" t="t" r="r" b="b"/>
              <a:pathLst>
                <a:path w="27304" h="27304">
                  <a:moveTo>
                    <a:pt x="26872" y="13465"/>
                  </a:moveTo>
                  <a:lnTo>
                    <a:pt x="26872" y="20886"/>
                  </a:lnTo>
                  <a:lnTo>
                    <a:pt x="20835" y="26872"/>
                  </a:lnTo>
                  <a:lnTo>
                    <a:pt x="13414" y="26872"/>
                  </a:lnTo>
                  <a:lnTo>
                    <a:pt x="6037" y="26872"/>
                  </a:lnTo>
                  <a:lnTo>
                    <a:pt x="0" y="20886"/>
                  </a:lnTo>
                  <a:lnTo>
                    <a:pt x="0" y="13465"/>
                  </a:lnTo>
                  <a:lnTo>
                    <a:pt x="0" y="6044"/>
                  </a:lnTo>
                  <a:lnTo>
                    <a:pt x="6037" y="0"/>
                  </a:lnTo>
                  <a:lnTo>
                    <a:pt x="13414" y="0"/>
                  </a:lnTo>
                  <a:lnTo>
                    <a:pt x="20835" y="0"/>
                  </a:lnTo>
                  <a:lnTo>
                    <a:pt x="26872" y="6044"/>
                  </a:lnTo>
                  <a:lnTo>
                    <a:pt x="26872" y="13465"/>
                  </a:lnTo>
                  <a:close/>
                </a:path>
              </a:pathLst>
            </a:custGeom>
            <a:ln w="5521">
              <a:solidFill>
                <a:srgbClr val="B0059E"/>
              </a:solidFill>
            </a:ln>
          </p:spPr>
          <p:txBody>
            <a:bodyPr wrap="square" lIns="0" tIns="0" rIns="0" bIns="0" rtlCol="0"/>
            <a:lstStyle/>
            <a:p>
              <a:endParaRPr/>
            </a:p>
          </p:txBody>
        </p:sp>
        <p:sp>
          <p:nvSpPr>
            <p:cNvPr id="262" name="object 78">
              <a:extLst>
                <a:ext uri="{FF2B5EF4-FFF2-40B4-BE49-F238E27FC236}">
                  <a16:creationId xmlns:a16="http://schemas.microsoft.com/office/drawing/2014/main" id="{512A337F-B77F-FCC9-FD60-F92391E95912}"/>
                </a:ext>
              </a:extLst>
            </p:cNvPr>
            <p:cNvSpPr/>
            <p:nvPr/>
          </p:nvSpPr>
          <p:spPr>
            <a:xfrm>
              <a:off x="5067937" y="3654324"/>
              <a:ext cx="18098" cy="18098"/>
            </a:xfrm>
            <a:custGeom>
              <a:avLst/>
              <a:gdLst/>
              <a:ahLst/>
              <a:cxnLst/>
              <a:rect l="l" t="t" r="r" b="b"/>
              <a:pathLst>
                <a:path w="29845" h="29845">
                  <a:moveTo>
                    <a:pt x="22926" y="0"/>
                  </a:moveTo>
                  <a:lnTo>
                    <a:pt x="6648" y="0"/>
                  </a:lnTo>
                  <a:lnTo>
                    <a:pt x="0" y="6648"/>
                  </a:lnTo>
                  <a:lnTo>
                    <a:pt x="0" y="22985"/>
                  </a:lnTo>
                  <a:lnTo>
                    <a:pt x="6648" y="29581"/>
                  </a:lnTo>
                  <a:lnTo>
                    <a:pt x="22926" y="29581"/>
                  </a:lnTo>
                  <a:lnTo>
                    <a:pt x="29574" y="22985"/>
                  </a:lnTo>
                  <a:lnTo>
                    <a:pt x="29574" y="14820"/>
                  </a:lnTo>
                  <a:lnTo>
                    <a:pt x="29574" y="6648"/>
                  </a:lnTo>
                  <a:lnTo>
                    <a:pt x="22926" y="0"/>
                  </a:lnTo>
                  <a:close/>
                </a:path>
              </a:pathLst>
            </a:custGeom>
            <a:solidFill>
              <a:srgbClr val="B0059E"/>
            </a:solidFill>
          </p:spPr>
          <p:txBody>
            <a:bodyPr wrap="square" lIns="0" tIns="0" rIns="0" bIns="0" rtlCol="0"/>
            <a:lstStyle/>
            <a:p>
              <a:endParaRPr/>
            </a:p>
          </p:txBody>
        </p:sp>
        <p:sp>
          <p:nvSpPr>
            <p:cNvPr id="263" name="object 79">
              <a:extLst>
                <a:ext uri="{FF2B5EF4-FFF2-40B4-BE49-F238E27FC236}">
                  <a16:creationId xmlns:a16="http://schemas.microsoft.com/office/drawing/2014/main" id="{93DBB0CC-0BFB-3D87-7A6D-1C6C8FD519DA}"/>
                </a:ext>
              </a:extLst>
            </p:cNvPr>
            <p:cNvSpPr/>
            <p:nvPr/>
          </p:nvSpPr>
          <p:spPr>
            <a:xfrm>
              <a:off x="5068755" y="3655143"/>
              <a:ext cx="16558" cy="16558"/>
            </a:xfrm>
            <a:custGeom>
              <a:avLst/>
              <a:gdLst/>
              <a:ahLst/>
              <a:cxnLst/>
              <a:rect l="l" t="t" r="r" b="b"/>
              <a:pathLst>
                <a:path w="27304" h="27304">
                  <a:moveTo>
                    <a:pt x="26872" y="13465"/>
                  </a:moveTo>
                  <a:lnTo>
                    <a:pt x="26872" y="20886"/>
                  </a:lnTo>
                  <a:lnTo>
                    <a:pt x="20835" y="26872"/>
                  </a:lnTo>
                  <a:lnTo>
                    <a:pt x="13414" y="26872"/>
                  </a:lnTo>
                  <a:lnTo>
                    <a:pt x="6044" y="26872"/>
                  </a:lnTo>
                  <a:lnTo>
                    <a:pt x="0" y="20886"/>
                  </a:lnTo>
                  <a:lnTo>
                    <a:pt x="0" y="13465"/>
                  </a:lnTo>
                  <a:lnTo>
                    <a:pt x="0" y="6044"/>
                  </a:lnTo>
                  <a:lnTo>
                    <a:pt x="6044" y="0"/>
                  </a:lnTo>
                  <a:lnTo>
                    <a:pt x="13414" y="0"/>
                  </a:lnTo>
                  <a:lnTo>
                    <a:pt x="20835" y="0"/>
                  </a:lnTo>
                  <a:lnTo>
                    <a:pt x="26872" y="6044"/>
                  </a:lnTo>
                  <a:lnTo>
                    <a:pt x="26872" y="13465"/>
                  </a:lnTo>
                  <a:close/>
                </a:path>
              </a:pathLst>
            </a:custGeom>
            <a:ln w="5521">
              <a:solidFill>
                <a:srgbClr val="B0059E"/>
              </a:solidFill>
            </a:ln>
          </p:spPr>
          <p:txBody>
            <a:bodyPr wrap="square" lIns="0" tIns="0" rIns="0" bIns="0" rtlCol="0"/>
            <a:lstStyle/>
            <a:p>
              <a:endParaRPr/>
            </a:p>
          </p:txBody>
        </p:sp>
        <p:sp>
          <p:nvSpPr>
            <p:cNvPr id="264" name="object 80">
              <a:extLst>
                <a:ext uri="{FF2B5EF4-FFF2-40B4-BE49-F238E27FC236}">
                  <a16:creationId xmlns:a16="http://schemas.microsoft.com/office/drawing/2014/main" id="{BEA1D6E8-026D-496B-B987-35AE52306368}"/>
                </a:ext>
              </a:extLst>
            </p:cNvPr>
            <p:cNvSpPr/>
            <p:nvPr/>
          </p:nvSpPr>
          <p:spPr>
            <a:xfrm>
              <a:off x="5390777" y="3669696"/>
              <a:ext cx="18098" cy="18098"/>
            </a:xfrm>
            <a:custGeom>
              <a:avLst/>
              <a:gdLst/>
              <a:ahLst/>
              <a:cxnLst/>
              <a:rect l="l" t="t" r="r" b="b"/>
              <a:pathLst>
                <a:path w="29845" h="29845">
                  <a:moveTo>
                    <a:pt x="22926" y="0"/>
                  </a:moveTo>
                  <a:lnTo>
                    <a:pt x="6648" y="0"/>
                  </a:lnTo>
                  <a:lnTo>
                    <a:pt x="0" y="6648"/>
                  </a:lnTo>
                  <a:lnTo>
                    <a:pt x="0" y="22985"/>
                  </a:lnTo>
                  <a:lnTo>
                    <a:pt x="6648" y="29581"/>
                  </a:lnTo>
                  <a:lnTo>
                    <a:pt x="22926" y="29581"/>
                  </a:lnTo>
                  <a:lnTo>
                    <a:pt x="29574" y="22985"/>
                  </a:lnTo>
                  <a:lnTo>
                    <a:pt x="29574" y="14820"/>
                  </a:lnTo>
                  <a:lnTo>
                    <a:pt x="29574" y="6648"/>
                  </a:lnTo>
                  <a:lnTo>
                    <a:pt x="22926" y="0"/>
                  </a:lnTo>
                  <a:close/>
                </a:path>
              </a:pathLst>
            </a:custGeom>
            <a:solidFill>
              <a:srgbClr val="B0059E"/>
            </a:solidFill>
          </p:spPr>
          <p:txBody>
            <a:bodyPr wrap="square" lIns="0" tIns="0" rIns="0" bIns="0" rtlCol="0"/>
            <a:lstStyle/>
            <a:p>
              <a:endParaRPr/>
            </a:p>
          </p:txBody>
        </p:sp>
        <p:sp>
          <p:nvSpPr>
            <p:cNvPr id="265" name="object 81">
              <a:extLst>
                <a:ext uri="{FF2B5EF4-FFF2-40B4-BE49-F238E27FC236}">
                  <a16:creationId xmlns:a16="http://schemas.microsoft.com/office/drawing/2014/main" id="{78D89729-1DB9-62FD-86AB-F0FEE0422035}"/>
                </a:ext>
              </a:extLst>
            </p:cNvPr>
            <p:cNvSpPr/>
            <p:nvPr/>
          </p:nvSpPr>
          <p:spPr>
            <a:xfrm>
              <a:off x="5391595" y="3670520"/>
              <a:ext cx="16558" cy="16558"/>
            </a:xfrm>
            <a:custGeom>
              <a:avLst/>
              <a:gdLst/>
              <a:ahLst/>
              <a:cxnLst/>
              <a:rect l="l" t="t" r="r" b="b"/>
              <a:pathLst>
                <a:path w="27304" h="27304">
                  <a:moveTo>
                    <a:pt x="26872" y="13458"/>
                  </a:moveTo>
                  <a:lnTo>
                    <a:pt x="26872" y="20879"/>
                  </a:lnTo>
                  <a:lnTo>
                    <a:pt x="20835" y="26872"/>
                  </a:lnTo>
                  <a:lnTo>
                    <a:pt x="13414" y="26872"/>
                  </a:lnTo>
                  <a:lnTo>
                    <a:pt x="6044" y="26872"/>
                  </a:lnTo>
                  <a:lnTo>
                    <a:pt x="0" y="20879"/>
                  </a:lnTo>
                  <a:lnTo>
                    <a:pt x="0" y="13458"/>
                  </a:lnTo>
                  <a:lnTo>
                    <a:pt x="0" y="6037"/>
                  </a:lnTo>
                  <a:lnTo>
                    <a:pt x="6044" y="0"/>
                  </a:lnTo>
                  <a:lnTo>
                    <a:pt x="13414" y="0"/>
                  </a:lnTo>
                  <a:lnTo>
                    <a:pt x="20835" y="0"/>
                  </a:lnTo>
                  <a:lnTo>
                    <a:pt x="26872" y="6037"/>
                  </a:lnTo>
                  <a:lnTo>
                    <a:pt x="26872" y="13458"/>
                  </a:lnTo>
                  <a:close/>
                </a:path>
              </a:pathLst>
            </a:custGeom>
            <a:ln w="5521">
              <a:solidFill>
                <a:srgbClr val="B0059E"/>
              </a:solidFill>
            </a:ln>
          </p:spPr>
          <p:txBody>
            <a:bodyPr wrap="square" lIns="0" tIns="0" rIns="0" bIns="0" rtlCol="0"/>
            <a:lstStyle/>
            <a:p>
              <a:endParaRPr/>
            </a:p>
          </p:txBody>
        </p:sp>
        <p:sp>
          <p:nvSpPr>
            <p:cNvPr id="266" name="object 82">
              <a:extLst>
                <a:ext uri="{FF2B5EF4-FFF2-40B4-BE49-F238E27FC236}">
                  <a16:creationId xmlns:a16="http://schemas.microsoft.com/office/drawing/2014/main" id="{DB303A76-BE47-2B6D-1842-35C57B5B28DA}"/>
                </a:ext>
              </a:extLst>
            </p:cNvPr>
            <p:cNvSpPr/>
            <p:nvPr/>
          </p:nvSpPr>
          <p:spPr>
            <a:xfrm>
              <a:off x="2499226" y="3486824"/>
              <a:ext cx="2900691" cy="107818"/>
            </a:xfrm>
            <a:custGeom>
              <a:avLst/>
              <a:gdLst/>
              <a:ahLst/>
              <a:cxnLst/>
              <a:rect l="l" t="t" r="r" b="b"/>
              <a:pathLst>
                <a:path w="4783455" h="177800">
                  <a:moveTo>
                    <a:pt x="0" y="0"/>
                  </a:moveTo>
                  <a:lnTo>
                    <a:pt x="531486" y="125262"/>
                  </a:lnTo>
                </a:path>
                <a:path w="4783455" h="177800">
                  <a:moveTo>
                    <a:pt x="531486" y="125262"/>
                  </a:moveTo>
                  <a:lnTo>
                    <a:pt x="1062966" y="141378"/>
                  </a:lnTo>
                </a:path>
                <a:path w="4783455" h="177800">
                  <a:moveTo>
                    <a:pt x="1062966" y="141378"/>
                  </a:moveTo>
                  <a:lnTo>
                    <a:pt x="1594452" y="88900"/>
                  </a:lnTo>
                </a:path>
                <a:path w="4783455" h="177800">
                  <a:moveTo>
                    <a:pt x="1594452" y="88900"/>
                  </a:moveTo>
                  <a:lnTo>
                    <a:pt x="2125939" y="76774"/>
                  </a:lnTo>
                </a:path>
                <a:path w="4783455" h="177800">
                  <a:moveTo>
                    <a:pt x="2125939" y="76774"/>
                  </a:moveTo>
                  <a:lnTo>
                    <a:pt x="2657426" y="117186"/>
                  </a:lnTo>
                </a:path>
                <a:path w="4783455" h="177800">
                  <a:moveTo>
                    <a:pt x="2657426" y="117186"/>
                  </a:moveTo>
                  <a:lnTo>
                    <a:pt x="3188905" y="84858"/>
                  </a:lnTo>
                </a:path>
                <a:path w="4783455" h="177800">
                  <a:moveTo>
                    <a:pt x="3188905" y="84858"/>
                  </a:moveTo>
                  <a:lnTo>
                    <a:pt x="3720392" y="117186"/>
                  </a:lnTo>
                </a:path>
                <a:path w="4783455" h="177800">
                  <a:moveTo>
                    <a:pt x="3720392" y="117186"/>
                  </a:moveTo>
                  <a:lnTo>
                    <a:pt x="4251879" y="145413"/>
                  </a:lnTo>
                </a:path>
                <a:path w="4783455" h="177800">
                  <a:moveTo>
                    <a:pt x="4251879" y="145413"/>
                  </a:moveTo>
                  <a:lnTo>
                    <a:pt x="4783358" y="177741"/>
                  </a:lnTo>
                </a:path>
              </a:pathLst>
            </a:custGeom>
            <a:ln w="16565">
              <a:solidFill>
                <a:srgbClr val="576185"/>
              </a:solidFill>
            </a:ln>
          </p:spPr>
          <p:txBody>
            <a:bodyPr wrap="square" lIns="0" tIns="0" rIns="0" bIns="0" rtlCol="0"/>
            <a:lstStyle/>
            <a:p>
              <a:endParaRPr/>
            </a:p>
          </p:txBody>
        </p:sp>
        <p:sp>
          <p:nvSpPr>
            <p:cNvPr id="267" name="object 83">
              <a:extLst>
                <a:ext uri="{FF2B5EF4-FFF2-40B4-BE49-F238E27FC236}">
                  <a16:creationId xmlns:a16="http://schemas.microsoft.com/office/drawing/2014/main" id="{1F15AF92-B220-4FDB-6A29-3DB9B7935189}"/>
                </a:ext>
              </a:extLst>
            </p:cNvPr>
            <p:cNvSpPr/>
            <p:nvPr/>
          </p:nvSpPr>
          <p:spPr>
            <a:xfrm>
              <a:off x="2487782" y="3472440"/>
              <a:ext cx="18098" cy="18098"/>
            </a:xfrm>
            <a:custGeom>
              <a:avLst/>
              <a:gdLst/>
              <a:ahLst/>
              <a:cxnLst/>
              <a:rect l="l" t="t" r="r" b="b"/>
              <a:pathLst>
                <a:path w="29845" h="29845">
                  <a:moveTo>
                    <a:pt x="22926" y="0"/>
                  </a:moveTo>
                  <a:lnTo>
                    <a:pt x="6648" y="0"/>
                  </a:lnTo>
                  <a:lnTo>
                    <a:pt x="0" y="6596"/>
                  </a:lnTo>
                  <a:lnTo>
                    <a:pt x="0" y="22933"/>
                  </a:lnTo>
                  <a:lnTo>
                    <a:pt x="6648" y="29574"/>
                  </a:lnTo>
                  <a:lnTo>
                    <a:pt x="22926" y="29574"/>
                  </a:lnTo>
                  <a:lnTo>
                    <a:pt x="29574" y="22933"/>
                  </a:lnTo>
                  <a:lnTo>
                    <a:pt x="29574" y="14761"/>
                  </a:lnTo>
                  <a:lnTo>
                    <a:pt x="29574" y="6596"/>
                  </a:lnTo>
                  <a:lnTo>
                    <a:pt x="22926" y="0"/>
                  </a:lnTo>
                  <a:close/>
                </a:path>
              </a:pathLst>
            </a:custGeom>
            <a:solidFill>
              <a:srgbClr val="576185"/>
            </a:solidFill>
          </p:spPr>
          <p:txBody>
            <a:bodyPr wrap="square" lIns="0" tIns="0" rIns="0" bIns="0" rtlCol="0"/>
            <a:lstStyle/>
            <a:p>
              <a:endParaRPr/>
            </a:p>
          </p:txBody>
        </p:sp>
        <p:sp>
          <p:nvSpPr>
            <p:cNvPr id="268" name="object 84">
              <a:extLst>
                <a:ext uri="{FF2B5EF4-FFF2-40B4-BE49-F238E27FC236}">
                  <a16:creationId xmlns:a16="http://schemas.microsoft.com/office/drawing/2014/main" id="{FEA7B98D-C7F3-591C-F803-E5C3589AC0E8}"/>
                </a:ext>
              </a:extLst>
            </p:cNvPr>
            <p:cNvSpPr/>
            <p:nvPr/>
          </p:nvSpPr>
          <p:spPr>
            <a:xfrm>
              <a:off x="2488600" y="3473260"/>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69" name="object 85">
              <a:extLst>
                <a:ext uri="{FF2B5EF4-FFF2-40B4-BE49-F238E27FC236}">
                  <a16:creationId xmlns:a16="http://schemas.microsoft.com/office/drawing/2014/main" id="{A88106D0-0F1A-DC5A-2112-327758BDA15E}"/>
                </a:ext>
              </a:extLst>
            </p:cNvPr>
            <p:cNvSpPr/>
            <p:nvPr/>
          </p:nvSpPr>
          <p:spPr>
            <a:xfrm>
              <a:off x="2810621" y="3551870"/>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70" name="object 86">
              <a:extLst>
                <a:ext uri="{FF2B5EF4-FFF2-40B4-BE49-F238E27FC236}">
                  <a16:creationId xmlns:a16="http://schemas.microsoft.com/office/drawing/2014/main" id="{4E1DF8B0-5B01-DF7D-424B-CB099F87C63F}"/>
                </a:ext>
              </a:extLst>
            </p:cNvPr>
            <p:cNvSpPr/>
            <p:nvPr/>
          </p:nvSpPr>
          <p:spPr>
            <a:xfrm>
              <a:off x="2811440" y="3552688"/>
              <a:ext cx="16558" cy="16558"/>
            </a:xfrm>
            <a:custGeom>
              <a:avLst/>
              <a:gdLst/>
              <a:ahLst/>
              <a:cxnLst/>
              <a:rect l="l" t="t" r="r" b="b"/>
              <a:pathLst>
                <a:path w="27304" h="27304">
                  <a:moveTo>
                    <a:pt x="26872" y="13414"/>
                  </a:moveTo>
                  <a:lnTo>
                    <a:pt x="26872" y="20835"/>
                  </a:lnTo>
                  <a:lnTo>
                    <a:pt x="20835" y="26872"/>
                  </a:lnTo>
                  <a:lnTo>
                    <a:pt x="13414" y="26872"/>
                  </a:lnTo>
                  <a:lnTo>
                    <a:pt x="6037" y="26872"/>
                  </a:lnTo>
                  <a:lnTo>
                    <a:pt x="0" y="20835"/>
                  </a:lnTo>
                  <a:lnTo>
                    <a:pt x="0" y="13414"/>
                  </a:lnTo>
                  <a:lnTo>
                    <a:pt x="0" y="5992"/>
                  </a:lnTo>
                  <a:lnTo>
                    <a:pt x="6037"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71" name="object 87">
              <a:extLst>
                <a:ext uri="{FF2B5EF4-FFF2-40B4-BE49-F238E27FC236}">
                  <a16:creationId xmlns:a16="http://schemas.microsoft.com/office/drawing/2014/main" id="{8D4B27F8-E901-9361-C8ED-A194BF77DD8B}"/>
                </a:ext>
              </a:extLst>
            </p:cNvPr>
            <p:cNvSpPr/>
            <p:nvPr/>
          </p:nvSpPr>
          <p:spPr>
            <a:xfrm>
              <a:off x="3133461" y="3562119"/>
              <a:ext cx="18098" cy="18098"/>
            </a:xfrm>
            <a:custGeom>
              <a:avLst/>
              <a:gdLst/>
              <a:ahLst/>
              <a:cxnLst/>
              <a:rect l="l" t="t" r="r" b="b"/>
              <a:pathLst>
                <a:path w="29845" h="29845">
                  <a:moveTo>
                    <a:pt x="22926" y="0"/>
                  </a:moveTo>
                  <a:lnTo>
                    <a:pt x="6648" y="0"/>
                  </a:lnTo>
                  <a:lnTo>
                    <a:pt x="0" y="6589"/>
                  </a:lnTo>
                  <a:lnTo>
                    <a:pt x="0" y="22926"/>
                  </a:lnTo>
                  <a:lnTo>
                    <a:pt x="6648" y="29574"/>
                  </a:lnTo>
                  <a:lnTo>
                    <a:pt x="22926" y="29574"/>
                  </a:lnTo>
                  <a:lnTo>
                    <a:pt x="29574" y="22926"/>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72" name="object 88">
              <a:extLst>
                <a:ext uri="{FF2B5EF4-FFF2-40B4-BE49-F238E27FC236}">
                  <a16:creationId xmlns:a16="http://schemas.microsoft.com/office/drawing/2014/main" id="{ED356572-919B-4111-0FAD-FD790EF3E01D}"/>
                </a:ext>
              </a:extLst>
            </p:cNvPr>
            <p:cNvSpPr/>
            <p:nvPr/>
          </p:nvSpPr>
          <p:spPr>
            <a:xfrm>
              <a:off x="3134279" y="3562937"/>
              <a:ext cx="16558" cy="16558"/>
            </a:xfrm>
            <a:custGeom>
              <a:avLst/>
              <a:gdLst/>
              <a:ahLst/>
              <a:cxnLst/>
              <a:rect l="l" t="t" r="r" b="b"/>
              <a:pathLst>
                <a:path w="27304" h="27304">
                  <a:moveTo>
                    <a:pt x="26872" y="13414"/>
                  </a:moveTo>
                  <a:lnTo>
                    <a:pt x="26872" y="20835"/>
                  </a:lnTo>
                  <a:lnTo>
                    <a:pt x="20835" y="26872"/>
                  </a:lnTo>
                  <a:lnTo>
                    <a:pt x="13414" y="26872"/>
                  </a:lnTo>
                  <a:lnTo>
                    <a:pt x="6044" y="26872"/>
                  </a:lnTo>
                  <a:lnTo>
                    <a:pt x="0" y="20835"/>
                  </a:lnTo>
                  <a:lnTo>
                    <a:pt x="0" y="13414"/>
                  </a:lnTo>
                  <a:lnTo>
                    <a:pt x="0" y="5992"/>
                  </a:lnTo>
                  <a:lnTo>
                    <a:pt x="6044"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73" name="object 89">
              <a:extLst>
                <a:ext uri="{FF2B5EF4-FFF2-40B4-BE49-F238E27FC236}">
                  <a16:creationId xmlns:a16="http://schemas.microsoft.com/office/drawing/2014/main" id="{57395E7D-1242-FF94-B647-B4CA962CC987}"/>
                </a:ext>
              </a:extLst>
            </p:cNvPr>
            <p:cNvSpPr/>
            <p:nvPr/>
          </p:nvSpPr>
          <p:spPr>
            <a:xfrm>
              <a:off x="3456301" y="3531372"/>
              <a:ext cx="18098" cy="18098"/>
            </a:xfrm>
            <a:custGeom>
              <a:avLst/>
              <a:gdLst/>
              <a:ahLst/>
              <a:cxnLst/>
              <a:rect l="l" t="t" r="r" b="b"/>
              <a:pathLst>
                <a:path w="29845" h="29845">
                  <a:moveTo>
                    <a:pt x="22926" y="0"/>
                  </a:moveTo>
                  <a:lnTo>
                    <a:pt x="6589" y="0"/>
                  </a:lnTo>
                  <a:lnTo>
                    <a:pt x="0" y="6589"/>
                  </a:lnTo>
                  <a:lnTo>
                    <a:pt x="0" y="22926"/>
                  </a:lnTo>
                  <a:lnTo>
                    <a:pt x="6589" y="29574"/>
                  </a:lnTo>
                  <a:lnTo>
                    <a:pt x="22926" y="29574"/>
                  </a:lnTo>
                  <a:lnTo>
                    <a:pt x="29574" y="22926"/>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74" name="object 90">
              <a:extLst>
                <a:ext uri="{FF2B5EF4-FFF2-40B4-BE49-F238E27FC236}">
                  <a16:creationId xmlns:a16="http://schemas.microsoft.com/office/drawing/2014/main" id="{F77D3004-92B0-E446-1CF4-2350F2E13E84}"/>
                </a:ext>
              </a:extLst>
            </p:cNvPr>
            <p:cNvSpPr/>
            <p:nvPr/>
          </p:nvSpPr>
          <p:spPr>
            <a:xfrm>
              <a:off x="3457119" y="3532190"/>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75" name="object 91">
              <a:extLst>
                <a:ext uri="{FF2B5EF4-FFF2-40B4-BE49-F238E27FC236}">
                  <a16:creationId xmlns:a16="http://schemas.microsoft.com/office/drawing/2014/main" id="{DD31334F-A846-55FA-E933-B7DCC30777AA}"/>
                </a:ext>
              </a:extLst>
            </p:cNvPr>
            <p:cNvSpPr/>
            <p:nvPr/>
          </p:nvSpPr>
          <p:spPr>
            <a:xfrm>
              <a:off x="3779140" y="3523685"/>
              <a:ext cx="18098" cy="18098"/>
            </a:xfrm>
            <a:custGeom>
              <a:avLst/>
              <a:gdLst/>
              <a:ahLst/>
              <a:cxnLst/>
              <a:rect l="l" t="t" r="r" b="b"/>
              <a:pathLst>
                <a:path w="29845" h="29845">
                  <a:moveTo>
                    <a:pt x="22926" y="0"/>
                  </a:moveTo>
                  <a:lnTo>
                    <a:pt x="6589" y="0"/>
                  </a:lnTo>
                  <a:lnTo>
                    <a:pt x="0" y="6589"/>
                  </a:lnTo>
                  <a:lnTo>
                    <a:pt x="0" y="22926"/>
                  </a:lnTo>
                  <a:lnTo>
                    <a:pt x="6589" y="29574"/>
                  </a:lnTo>
                  <a:lnTo>
                    <a:pt x="22926" y="29574"/>
                  </a:lnTo>
                  <a:lnTo>
                    <a:pt x="29574" y="22926"/>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76" name="object 92">
              <a:extLst>
                <a:ext uri="{FF2B5EF4-FFF2-40B4-BE49-F238E27FC236}">
                  <a16:creationId xmlns:a16="http://schemas.microsoft.com/office/drawing/2014/main" id="{754A3E6B-9356-52BA-528C-C082C11C3A48}"/>
                </a:ext>
              </a:extLst>
            </p:cNvPr>
            <p:cNvSpPr/>
            <p:nvPr/>
          </p:nvSpPr>
          <p:spPr>
            <a:xfrm>
              <a:off x="3779958" y="3524503"/>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77" name="object 93">
              <a:extLst>
                <a:ext uri="{FF2B5EF4-FFF2-40B4-BE49-F238E27FC236}">
                  <a16:creationId xmlns:a16="http://schemas.microsoft.com/office/drawing/2014/main" id="{C94D8892-0570-681B-E815-41EC4D057FC1}"/>
                </a:ext>
              </a:extLst>
            </p:cNvPr>
            <p:cNvSpPr/>
            <p:nvPr/>
          </p:nvSpPr>
          <p:spPr>
            <a:xfrm>
              <a:off x="4099418" y="3546745"/>
              <a:ext cx="18098" cy="18098"/>
            </a:xfrm>
            <a:custGeom>
              <a:avLst/>
              <a:gdLst/>
              <a:ahLst/>
              <a:cxnLst/>
              <a:rect l="l" t="t" r="r" b="b"/>
              <a:pathLst>
                <a:path w="29845" h="29845">
                  <a:moveTo>
                    <a:pt x="22926" y="0"/>
                  </a:moveTo>
                  <a:lnTo>
                    <a:pt x="6589" y="0"/>
                  </a:lnTo>
                  <a:lnTo>
                    <a:pt x="0" y="6596"/>
                  </a:lnTo>
                  <a:lnTo>
                    <a:pt x="0" y="22933"/>
                  </a:lnTo>
                  <a:lnTo>
                    <a:pt x="6589" y="29574"/>
                  </a:lnTo>
                  <a:lnTo>
                    <a:pt x="22926" y="29574"/>
                  </a:lnTo>
                  <a:lnTo>
                    <a:pt x="29574" y="22933"/>
                  </a:lnTo>
                  <a:lnTo>
                    <a:pt x="29574" y="14761"/>
                  </a:lnTo>
                  <a:lnTo>
                    <a:pt x="29574" y="6596"/>
                  </a:lnTo>
                  <a:lnTo>
                    <a:pt x="22926" y="0"/>
                  </a:lnTo>
                  <a:close/>
                </a:path>
              </a:pathLst>
            </a:custGeom>
            <a:solidFill>
              <a:srgbClr val="576185"/>
            </a:solidFill>
          </p:spPr>
          <p:txBody>
            <a:bodyPr wrap="square" lIns="0" tIns="0" rIns="0" bIns="0" rtlCol="0"/>
            <a:lstStyle/>
            <a:p>
              <a:endParaRPr/>
            </a:p>
          </p:txBody>
        </p:sp>
        <p:sp>
          <p:nvSpPr>
            <p:cNvPr id="278" name="object 94">
              <a:extLst>
                <a:ext uri="{FF2B5EF4-FFF2-40B4-BE49-F238E27FC236}">
                  <a16:creationId xmlns:a16="http://schemas.microsoft.com/office/drawing/2014/main" id="{D14AC245-8AB6-F4BF-1A52-559A166AE388}"/>
                </a:ext>
              </a:extLst>
            </p:cNvPr>
            <p:cNvSpPr/>
            <p:nvPr/>
          </p:nvSpPr>
          <p:spPr>
            <a:xfrm>
              <a:off x="4100235" y="3547564"/>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79" name="object 95">
              <a:extLst>
                <a:ext uri="{FF2B5EF4-FFF2-40B4-BE49-F238E27FC236}">
                  <a16:creationId xmlns:a16="http://schemas.microsoft.com/office/drawing/2014/main" id="{9F92BB80-4357-2840-58C1-1CEFFF23009A}"/>
                </a:ext>
              </a:extLst>
            </p:cNvPr>
            <p:cNvSpPr/>
            <p:nvPr/>
          </p:nvSpPr>
          <p:spPr>
            <a:xfrm>
              <a:off x="4422257" y="3528809"/>
              <a:ext cx="18098" cy="18098"/>
            </a:xfrm>
            <a:custGeom>
              <a:avLst/>
              <a:gdLst/>
              <a:ahLst/>
              <a:cxnLst/>
              <a:rect l="l" t="t" r="r" b="b"/>
              <a:pathLst>
                <a:path w="29845" h="29845">
                  <a:moveTo>
                    <a:pt x="22926" y="0"/>
                  </a:moveTo>
                  <a:lnTo>
                    <a:pt x="6589" y="0"/>
                  </a:lnTo>
                  <a:lnTo>
                    <a:pt x="0" y="6596"/>
                  </a:lnTo>
                  <a:lnTo>
                    <a:pt x="0" y="22933"/>
                  </a:lnTo>
                  <a:lnTo>
                    <a:pt x="6589" y="29574"/>
                  </a:lnTo>
                  <a:lnTo>
                    <a:pt x="22926" y="29574"/>
                  </a:lnTo>
                  <a:lnTo>
                    <a:pt x="29574" y="22933"/>
                  </a:lnTo>
                  <a:lnTo>
                    <a:pt x="29574" y="14761"/>
                  </a:lnTo>
                  <a:lnTo>
                    <a:pt x="29574" y="6596"/>
                  </a:lnTo>
                  <a:lnTo>
                    <a:pt x="22926" y="0"/>
                  </a:lnTo>
                  <a:close/>
                </a:path>
              </a:pathLst>
            </a:custGeom>
            <a:solidFill>
              <a:srgbClr val="576185"/>
            </a:solidFill>
          </p:spPr>
          <p:txBody>
            <a:bodyPr wrap="square" lIns="0" tIns="0" rIns="0" bIns="0" rtlCol="0"/>
            <a:lstStyle/>
            <a:p>
              <a:endParaRPr/>
            </a:p>
          </p:txBody>
        </p:sp>
        <p:sp>
          <p:nvSpPr>
            <p:cNvPr id="280" name="object 96">
              <a:extLst>
                <a:ext uri="{FF2B5EF4-FFF2-40B4-BE49-F238E27FC236}">
                  <a16:creationId xmlns:a16="http://schemas.microsoft.com/office/drawing/2014/main" id="{F0C111D0-4681-E0A7-5EF3-B935DAB827E4}"/>
                </a:ext>
              </a:extLst>
            </p:cNvPr>
            <p:cNvSpPr/>
            <p:nvPr/>
          </p:nvSpPr>
          <p:spPr>
            <a:xfrm>
              <a:off x="4423076" y="3529629"/>
              <a:ext cx="16558" cy="16558"/>
            </a:xfrm>
            <a:custGeom>
              <a:avLst/>
              <a:gdLst/>
              <a:ahLst/>
              <a:cxnLst/>
              <a:rect l="l" t="t" r="r" b="b"/>
              <a:pathLst>
                <a:path w="27304" h="27304">
                  <a:moveTo>
                    <a:pt x="26872" y="13414"/>
                  </a:moveTo>
                  <a:lnTo>
                    <a:pt x="26872" y="20835"/>
                  </a:lnTo>
                  <a:lnTo>
                    <a:pt x="20835" y="26872"/>
                  </a:lnTo>
                  <a:lnTo>
                    <a:pt x="13414" y="26872"/>
                  </a:lnTo>
                  <a:lnTo>
                    <a:pt x="5992" y="26872"/>
                  </a:lnTo>
                  <a:lnTo>
                    <a:pt x="0" y="20835"/>
                  </a:lnTo>
                  <a:lnTo>
                    <a:pt x="0" y="13414"/>
                  </a:lnTo>
                  <a:lnTo>
                    <a:pt x="0" y="5992"/>
                  </a:lnTo>
                  <a:lnTo>
                    <a:pt x="5992"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81" name="object 97">
              <a:extLst>
                <a:ext uri="{FF2B5EF4-FFF2-40B4-BE49-F238E27FC236}">
                  <a16:creationId xmlns:a16="http://schemas.microsoft.com/office/drawing/2014/main" id="{9CD1F49A-71FB-73CB-979E-DAED5530FD69}"/>
                </a:ext>
              </a:extLst>
            </p:cNvPr>
            <p:cNvSpPr/>
            <p:nvPr/>
          </p:nvSpPr>
          <p:spPr>
            <a:xfrm>
              <a:off x="4745097" y="3549308"/>
              <a:ext cx="18098" cy="18098"/>
            </a:xfrm>
            <a:custGeom>
              <a:avLst/>
              <a:gdLst/>
              <a:ahLst/>
              <a:cxnLst/>
              <a:rect l="l" t="t" r="r" b="b"/>
              <a:pathLst>
                <a:path w="29845" h="29845">
                  <a:moveTo>
                    <a:pt x="22926" y="0"/>
                  </a:moveTo>
                  <a:lnTo>
                    <a:pt x="6648" y="0"/>
                  </a:lnTo>
                  <a:lnTo>
                    <a:pt x="0" y="6589"/>
                  </a:lnTo>
                  <a:lnTo>
                    <a:pt x="0" y="22933"/>
                  </a:lnTo>
                  <a:lnTo>
                    <a:pt x="6648" y="29574"/>
                  </a:lnTo>
                  <a:lnTo>
                    <a:pt x="22926" y="29574"/>
                  </a:lnTo>
                  <a:lnTo>
                    <a:pt x="29574" y="22933"/>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82" name="object 98">
              <a:extLst>
                <a:ext uri="{FF2B5EF4-FFF2-40B4-BE49-F238E27FC236}">
                  <a16:creationId xmlns:a16="http://schemas.microsoft.com/office/drawing/2014/main" id="{42364020-7C31-62CC-F4DA-49224AE226E0}"/>
                </a:ext>
              </a:extLst>
            </p:cNvPr>
            <p:cNvSpPr/>
            <p:nvPr/>
          </p:nvSpPr>
          <p:spPr>
            <a:xfrm>
              <a:off x="4745915" y="3550126"/>
              <a:ext cx="16558" cy="16558"/>
            </a:xfrm>
            <a:custGeom>
              <a:avLst/>
              <a:gdLst/>
              <a:ahLst/>
              <a:cxnLst/>
              <a:rect l="l" t="t" r="r" b="b"/>
              <a:pathLst>
                <a:path w="27304" h="27304">
                  <a:moveTo>
                    <a:pt x="26872" y="13414"/>
                  </a:moveTo>
                  <a:lnTo>
                    <a:pt x="26872" y="20835"/>
                  </a:lnTo>
                  <a:lnTo>
                    <a:pt x="20835" y="26872"/>
                  </a:lnTo>
                  <a:lnTo>
                    <a:pt x="13414" y="26872"/>
                  </a:lnTo>
                  <a:lnTo>
                    <a:pt x="6037" y="26872"/>
                  </a:lnTo>
                  <a:lnTo>
                    <a:pt x="0" y="20835"/>
                  </a:lnTo>
                  <a:lnTo>
                    <a:pt x="0" y="13414"/>
                  </a:lnTo>
                  <a:lnTo>
                    <a:pt x="0" y="5992"/>
                  </a:lnTo>
                  <a:lnTo>
                    <a:pt x="6037" y="0"/>
                  </a:lnTo>
                  <a:lnTo>
                    <a:pt x="13414" y="0"/>
                  </a:lnTo>
                  <a:lnTo>
                    <a:pt x="20835" y="0"/>
                  </a:lnTo>
                  <a:lnTo>
                    <a:pt x="26872" y="5992"/>
                  </a:lnTo>
                  <a:lnTo>
                    <a:pt x="26872" y="13414"/>
                  </a:lnTo>
                  <a:close/>
                </a:path>
              </a:pathLst>
            </a:custGeom>
            <a:ln w="5521">
              <a:solidFill>
                <a:srgbClr val="576185"/>
              </a:solidFill>
            </a:ln>
          </p:spPr>
          <p:txBody>
            <a:bodyPr wrap="square" lIns="0" tIns="0" rIns="0" bIns="0" rtlCol="0"/>
            <a:lstStyle/>
            <a:p>
              <a:endParaRPr/>
            </a:p>
          </p:txBody>
        </p:sp>
        <p:sp>
          <p:nvSpPr>
            <p:cNvPr id="283" name="object 99">
              <a:extLst>
                <a:ext uri="{FF2B5EF4-FFF2-40B4-BE49-F238E27FC236}">
                  <a16:creationId xmlns:a16="http://schemas.microsoft.com/office/drawing/2014/main" id="{4D38B86A-6852-4BD9-EF4E-EBE1A0302294}"/>
                </a:ext>
              </a:extLst>
            </p:cNvPr>
            <p:cNvSpPr/>
            <p:nvPr/>
          </p:nvSpPr>
          <p:spPr>
            <a:xfrm>
              <a:off x="5067937" y="3567243"/>
              <a:ext cx="18098" cy="18098"/>
            </a:xfrm>
            <a:custGeom>
              <a:avLst/>
              <a:gdLst/>
              <a:ahLst/>
              <a:cxnLst/>
              <a:rect l="l" t="t" r="r" b="b"/>
              <a:pathLst>
                <a:path w="29845" h="29845">
                  <a:moveTo>
                    <a:pt x="22926" y="0"/>
                  </a:moveTo>
                  <a:lnTo>
                    <a:pt x="6648" y="0"/>
                  </a:lnTo>
                  <a:lnTo>
                    <a:pt x="0" y="6589"/>
                  </a:lnTo>
                  <a:lnTo>
                    <a:pt x="0" y="22933"/>
                  </a:lnTo>
                  <a:lnTo>
                    <a:pt x="6648" y="29522"/>
                  </a:lnTo>
                  <a:lnTo>
                    <a:pt x="22926" y="29522"/>
                  </a:lnTo>
                  <a:lnTo>
                    <a:pt x="29574" y="22933"/>
                  </a:lnTo>
                  <a:lnTo>
                    <a:pt x="29574" y="14761"/>
                  </a:lnTo>
                  <a:lnTo>
                    <a:pt x="29574" y="6589"/>
                  </a:lnTo>
                  <a:lnTo>
                    <a:pt x="22926" y="0"/>
                  </a:lnTo>
                  <a:close/>
                </a:path>
              </a:pathLst>
            </a:custGeom>
            <a:solidFill>
              <a:srgbClr val="576185"/>
            </a:solidFill>
          </p:spPr>
          <p:txBody>
            <a:bodyPr wrap="square" lIns="0" tIns="0" rIns="0" bIns="0" rtlCol="0"/>
            <a:lstStyle/>
            <a:p>
              <a:endParaRPr/>
            </a:p>
          </p:txBody>
        </p:sp>
        <p:sp>
          <p:nvSpPr>
            <p:cNvPr id="284" name="object 100">
              <a:extLst>
                <a:ext uri="{FF2B5EF4-FFF2-40B4-BE49-F238E27FC236}">
                  <a16:creationId xmlns:a16="http://schemas.microsoft.com/office/drawing/2014/main" id="{28B615D6-3DBD-3E3D-6F9D-340BF505DB64}"/>
                </a:ext>
              </a:extLst>
            </p:cNvPr>
            <p:cNvSpPr/>
            <p:nvPr/>
          </p:nvSpPr>
          <p:spPr>
            <a:xfrm>
              <a:off x="5068755" y="3568064"/>
              <a:ext cx="16558" cy="16558"/>
            </a:xfrm>
            <a:custGeom>
              <a:avLst/>
              <a:gdLst/>
              <a:ahLst/>
              <a:cxnLst/>
              <a:rect l="l" t="t" r="r" b="b"/>
              <a:pathLst>
                <a:path w="27304" h="27304">
                  <a:moveTo>
                    <a:pt x="26872" y="13406"/>
                  </a:moveTo>
                  <a:lnTo>
                    <a:pt x="26872" y="20828"/>
                  </a:lnTo>
                  <a:lnTo>
                    <a:pt x="20835" y="26813"/>
                  </a:lnTo>
                  <a:lnTo>
                    <a:pt x="13414" y="26813"/>
                  </a:lnTo>
                  <a:lnTo>
                    <a:pt x="6044" y="26813"/>
                  </a:lnTo>
                  <a:lnTo>
                    <a:pt x="0" y="20828"/>
                  </a:lnTo>
                  <a:lnTo>
                    <a:pt x="0" y="13406"/>
                  </a:lnTo>
                  <a:lnTo>
                    <a:pt x="0" y="5985"/>
                  </a:lnTo>
                  <a:lnTo>
                    <a:pt x="6044" y="0"/>
                  </a:lnTo>
                  <a:lnTo>
                    <a:pt x="13414" y="0"/>
                  </a:lnTo>
                  <a:lnTo>
                    <a:pt x="20835" y="0"/>
                  </a:lnTo>
                  <a:lnTo>
                    <a:pt x="26872" y="5985"/>
                  </a:lnTo>
                  <a:lnTo>
                    <a:pt x="26872" y="13406"/>
                  </a:lnTo>
                  <a:close/>
                </a:path>
              </a:pathLst>
            </a:custGeom>
            <a:ln w="5521">
              <a:solidFill>
                <a:srgbClr val="576185"/>
              </a:solidFill>
            </a:ln>
          </p:spPr>
          <p:txBody>
            <a:bodyPr wrap="square" lIns="0" tIns="0" rIns="0" bIns="0" rtlCol="0"/>
            <a:lstStyle/>
            <a:p>
              <a:endParaRPr/>
            </a:p>
          </p:txBody>
        </p:sp>
        <p:sp>
          <p:nvSpPr>
            <p:cNvPr id="285" name="object 101">
              <a:extLst>
                <a:ext uri="{FF2B5EF4-FFF2-40B4-BE49-F238E27FC236}">
                  <a16:creationId xmlns:a16="http://schemas.microsoft.com/office/drawing/2014/main" id="{AF2F4DAF-9C58-10EF-3578-AD24960B41AF}"/>
                </a:ext>
              </a:extLst>
            </p:cNvPr>
            <p:cNvSpPr/>
            <p:nvPr/>
          </p:nvSpPr>
          <p:spPr>
            <a:xfrm>
              <a:off x="5390777" y="3587705"/>
              <a:ext cx="18098" cy="18098"/>
            </a:xfrm>
            <a:custGeom>
              <a:avLst/>
              <a:gdLst/>
              <a:ahLst/>
              <a:cxnLst/>
              <a:rect l="l" t="t" r="r" b="b"/>
              <a:pathLst>
                <a:path w="29845" h="29845">
                  <a:moveTo>
                    <a:pt x="22926" y="0"/>
                  </a:moveTo>
                  <a:lnTo>
                    <a:pt x="6648" y="0"/>
                  </a:lnTo>
                  <a:lnTo>
                    <a:pt x="0" y="6648"/>
                  </a:lnTo>
                  <a:lnTo>
                    <a:pt x="0" y="22985"/>
                  </a:lnTo>
                  <a:lnTo>
                    <a:pt x="6648" y="29581"/>
                  </a:lnTo>
                  <a:lnTo>
                    <a:pt x="22926" y="29581"/>
                  </a:lnTo>
                  <a:lnTo>
                    <a:pt x="29574" y="22985"/>
                  </a:lnTo>
                  <a:lnTo>
                    <a:pt x="29574" y="14820"/>
                  </a:lnTo>
                  <a:lnTo>
                    <a:pt x="29574" y="6648"/>
                  </a:lnTo>
                  <a:lnTo>
                    <a:pt x="22926" y="0"/>
                  </a:lnTo>
                  <a:close/>
                </a:path>
              </a:pathLst>
            </a:custGeom>
            <a:solidFill>
              <a:srgbClr val="576185"/>
            </a:solidFill>
          </p:spPr>
          <p:txBody>
            <a:bodyPr wrap="square" lIns="0" tIns="0" rIns="0" bIns="0" rtlCol="0"/>
            <a:lstStyle/>
            <a:p>
              <a:endParaRPr/>
            </a:p>
          </p:txBody>
        </p:sp>
        <p:sp>
          <p:nvSpPr>
            <p:cNvPr id="286" name="object 102">
              <a:extLst>
                <a:ext uri="{FF2B5EF4-FFF2-40B4-BE49-F238E27FC236}">
                  <a16:creationId xmlns:a16="http://schemas.microsoft.com/office/drawing/2014/main" id="{A65BFD07-E4E4-C98B-C8AB-B4CB79D4E741}"/>
                </a:ext>
              </a:extLst>
            </p:cNvPr>
            <p:cNvSpPr/>
            <p:nvPr/>
          </p:nvSpPr>
          <p:spPr>
            <a:xfrm>
              <a:off x="5391595" y="3588529"/>
              <a:ext cx="16558" cy="16558"/>
            </a:xfrm>
            <a:custGeom>
              <a:avLst/>
              <a:gdLst/>
              <a:ahLst/>
              <a:cxnLst/>
              <a:rect l="l" t="t" r="r" b="b"/>
              <a:pathLst>
                <a:path w="27304" h="27304">
                  <a:moveTo>
                    <a:pt x="26872" y="13458"/>
                  </a:moveTo>
                  <a:lnTo>
                    <a:pt x="26872" y="20879"/>
                  </a:lnTo>
                  <a:lnTo>
                    <a:pt x="20835" y="26872"/>
                  </a:lnTo>
                  <a:lnTo>
                    <a:pt x="13414" y="26872"/>
                  </a:lnTo>
                  <a:lnTo>
                    <a:pt x="6044" y="26872"/>
                  </a:lnTo>
                  <a:lnTo>
                    <a:pt x="0" y="20879"/>
                  </a:lnTo>
                  <a:lnTo>
                    <a:pt x="0" y="13458"/>
                  </a:lnTo>
                  <a:lnTo>
                    <a:pt x="0" y="6037"/>
                  </a:lnTo>
                  <a:lnTo>
                    <a:pt x="6044" y="0"/>
                  </a:lnTo>
                  <a:lnTo>
                    <a:pt x="13414" y="0"/>
                  </a:lnTo>
                  <a:lnTo>
                    <a:pt x="20835" y="0"/>
                  </a:lnTo>
                  <a:lnTo>
                    <a:pt x="26872" y="6037"/>
                  </a:lnTo>
                  <a:lnTo>
                    <a:pt x="26872" y="13458"/>
                  </a:lnTo>
                  <a:close/>
                </a:path>
              </a:pathLst>
            </a:custGeom>
            <a:ln w="5521">
              <a:solidFill>
                <a:srgbClr val="576185"/>
              </a:solidFill>
            </a:ln>
          </p:spPr>
          <p:txBody>
            <a:bodyPr wrap="square" lIns="0" tIns="0" rIns="0" bIns="0" rtlCol="0"/>
            <a:lstStyle/>
            <a:p>
              <a:endParaRPr/>
            </a:p>
          </p:txBody>
        </p:sp>
        <p:grpSp>
          <p:nvGrpSpPr>
            <p:cNvPr id="298" name="Grupo 297">
              <a:extLst>
                <a:ext uri="{FF2B5EF4-FFF2-40B4-BE49-F238E27FC236}">
                  <a16:creationId xmlns:a16="http://schemas.microsoft.com/office/drawing/2014/main" id="{41889339-E99C-2F87-191A-A39AA21A46B4}"/>
                </a:ext>
              </a:extLst>
            </p:cNvPr>
            <p:cNvGrpSpPr/>
            <p:nvPr/>
          </p:nvGrpSpPr>
          <p:grpSpPr>
            <a:xfrm>
              <a:off x="2552546" y="4108332"/>
              <a:ext cx="1060073" cy="307658"/>
              <a:chOff x="2813506" y="2687465"/>
              <a:chExt cx="1060073" cy="307658"/>
            </a:xfrm>
          </p:grpSpPr>
          <p:sp>
            <p:nvSpPr>
              <p:cNvPr id="192" name="object 8">
                <a:extLst>
                  <a:ext uri="{FF2B5EF4-FFF2-40B4-BE49-F238E27FC236}">
                    <a16:creationId xmlns:a16="http://schemas.microsoft.com/office/drawing/2014/main" id="{387896BC-B9DE-7884-23D8-B44A8075FE91}"/>
                  </a:ext>
                </a:extLst>
              </p:cNvPr>
              <p:cNvSpPr txBox="1"/>
              <p:nvPr/>
            </p:nvSpPr>
            <p:spPr>
              <a:xfrm>
                <a:off x="2941338" y="2687465"/>
                <a:ext cx="932241" cy="307658"/>
              </a:xfrm>
              <a:prstGeom prst="rect">
                <a:avLst/>
              </a:prstGeom>
            </p:spPr>
            <p:txBody>
              <a:bodyPr vert="horz" wrap="square" lIns="0" tIns="6931" rIns="0" bIns="0" rtlCol="0">
                <a:spAutoFit/>
              </a:bodyPr>
              <a:lstStyle/>
              <a:p>
                <a:pPr marL="7701">
                  <a:lnSpc>
                    <a:spcPts val="761"/>
                  </a:lnSpc>
                  <a:spcBef>
                    <a:spcPts val="55"/>
                  </a:spcBef>
                </a:pPr>
                <a:r>
                  <a:rPr sz="637">
                    <a:solidFill>
                      <a:srgbClr val="22346A"/>
                    </a:solidFill>
                    <a:latin typeface="Arial"/>
                    <a:cs typeface="Arial"/>
                  </a:rPr>
                  <a:t>LEB</a:t>
                </a:r>
                <a:r>
                  <a:rPr sz="637" spc="-18">
                    <a:solidFill>
                      <a:srgbClr val="22346A"/>
                    </a:solidFill>
                    <a:latin typeface="Arial"/>
                    <a:cs typeface="Arial"/>
                  </a:rPr>
                  <a:t> </a:t>
                </a:r>
                <a:r>
                  <a:rPr sz="637" spc="-6">
                    <a:solidFill>
                      <a:srgbClr val="22346A"/>
                    </a:solidFill>
                    <a:latin typeface="Arial"/>
                    <a:cs typeface="Arial"/>
                  </a:rPr>
                  <a:t>retirada</a:t>
                </a:r>
                <a:r>
                  <a:rPr sz="637" spc="-18">
                    <a:solidFill>
                      <a:srgbClr val="22346A"/>
                    </a:solidFill>
                    <a:latin typeface="Arial"/>
                    <a:cs typeface="Arial"/>
                  </a:rPr>
                  <a:t> </a:t>
                </a:r>
                <a:r>
                  <a:rPr sz="637" spc="-6">
                    <a:solidFill>
                      <a:srgbClr val="22346A"/>
                    </a:solidFill>
                    <a:latin typeface="Arial"/>
                    <a:cs typeface="Arial"/>
                  </a:rPr>
                  <a:t>(n=57)</a:t>
                </a:r>
                <a:endParaRPr sz="637">
                  <a:latin typeface="Arial"/>
                  <a:cs typeface="Arial"/>
                </a:endParaRPr>
              </a:p>
              <a:p>
                <a:pPr marL="7701" marR="3081">
                  <a:lnSpc>
                    <a:spcPts val="758"/>
                  </a:lnSpc>
                  <a:spcBef>
                    <a:spcPts val="30"/>
                  </a:spcBef>
                </a:pP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C2S</a:t>
                </a:r>
                <a:r>
                  <a:rPr sz="637" spc="-21">
                    <a:solidFill>
                      <a:srgbClr val="22346A"/>
                    </a:solidFill>
                    <a:latin typeface="Arial"/>
                    <a:cs typeface="Arial"/>
                  </a:rPr>
                  <a:t> </a:t>
                </a:r>
                <a:r>
                  <a:rPr sz="637" spc="-12">
                    <a:solidFill>
                      <a:srgbClr val="22346A"/>
                    </a:solidFill>
                    <a:latin typeface="Arial"/>
                    <a:cs typeface="Arial"/>
                  </a:rPr>
                  <a:t>(n=112) </a:t>
                </a: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C4S</a:t>
                </a:r>
                <a:r>
                  <a:rPr sz="637" spc="-21">
                    <a:solidFill>
                      <a:srgbClr val="22346A"/>
                    </a:solidFill>
                    <a:latin typeface="Arial"/>
                    <a:cs typeface="Arial"/>
                  </a:rPr>
                  <a:t> </a:t>
                </a:r>
                <a:r>
                  <a:rPr sz="637" spc="-12">
                    <a:solidFill>
                      <a:srgbClr val="22346A"/>
                    </a:solidFill>
                    <a:latin typeface="Arial"/>
                    <a:cs typeface="Arial"/>
                  </a:rPr>
                  <a:t>(n=115)</a:t>
                </a:r>
                <a:endParaRPr sz="637">
                  <a:latin typeface="Arial"/>
                  <a:cs typeface="Arial"/>
                </a:endParaRPr>
              </a:p>
            </p:txBody>
          </p:sp>
          <p:sp>
            <p:nvSpPr>
              <p:cNvPr id="287" name="object 103">
                <a:extLst>
                  <a:ext uri="{FF2B5EF4-FFF2-40B4-BE49-F238E27FC236}">
                    <a16:creationId xmlns:a16="http://schemas.microsoft.com/office/drawing/2014/main" id="{051F2E80-261A-9679-E2AE-F945287E8799}"/>
                  </a:ext>
                </a:extLst>
              </p:cNvPr>
              <p:cNvSpPr/>
              <p:nvPr/>
            </p:nvSpPr>
            <p:spPr>
              <a:xfrm>
                <a:off x="2813506" y="2770874"/>
                <a:ext cx="85484" cy="0"/>
              </a:xfrm>
              <a:custGeom>
                <a:avLst/>
                <a:gdLst/>
                <a:ahLst/>
                <a:cxnLst/>
                <a:rect l="l" t="t" r="r" b="b"/>
                <a:pathLst>
                  <a:path w="140970">
                    <a:moveTo>
                      <a:pt x="0" y="0"/>
                    </a:moveTo>
                    <a:lnTo>
                      <a:pt x="140480" y="0"/>
                    </a:lnTo>
                  </a:path>
                </a:pathLst>
              </a:custGeom>
              <a:ln w="12199">
                <a:solidFill>
                  <a:srgbClr val="A69E96"/>
                </a:solidFill>
              </a:ln>
            </p:spPr>
            <p:txBody>
              <a:bodyPr wrap="square" lIns="0" tIns="0" rIns="0" bIns="0" rtlCol="0"/>
              <a:lstStyle/>
              <a:p>
                <a:endParaRPr/>
              </a:p>
            </p:txBody>
          </p:sp>
          <p:sp>
            <p:nvSpPr>
              <p:cNvPr id="288" name="object 104">
                <a:extLst>
                  <a:ext uri="{FF2B5EF4-FFF2-40B4-BE49-F238E27FC236}">
                    <a16:creationId xmlns:a16="http://schemas.microsoft.com/office/drawing/2014/main" id="{84E0EA04-9F1A-A6D9-5FA2-07CE543B02F9}"/>
                  </a:ext>
                </a:extLst>
              </p:cNvPr>
              <p:cNvSpPr/>
              <p:nvPr/>
            </p:nvSpPr>
            <p:spPr>
              <a:xfrm>
                <a:off x="2843718" y="2758492"/>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A69E96"/>
              </a:solidFill>
            </p:spPr>
            <p:txBody>
              <a:bodyPr wrap="square" lIns="0" tIns="0" rIns="0" bIns="0" rtlCol="0"/>
              <a:lstStyle/>
              <a:p>
                <a:endParaRPr/>
              </a:p>
            </p:txBody>
          </p:sp>
          <p:sp>
            <p:nvSpPr>
              <p:cNvPr id="289" name="object 105">
                <a:extLst>
                  <a:ext uri="{FF2B5EF4-FFF2-40B4-BE49-F238E27FC236}">
                    <a16:creationId xmlns:a16="http://schemas.microsoft.com/office/drawing/2014/main" id="{99A9C172-6085-B699-0FBA-C9D1AA32EF4F}"/>
                  </a:ext>
                </a:extLst>
              </p:cNvPr>
              <p:cNvSpPr/>
              <p:nvPr/>
            </p:nvSpPr>
            <p:spPr>
              <a:xfrm>
                <a:off x="2844849" y="2759624"/>
                <a:ext cx="22719" cy="22719"/>
              </a:xfrm>
              <a:custGeom>
                <a:avLst/>
                <a:gdLst/>
                <a:ahLst/>
                <a:cxnLst/>
                <a:rect l="l" t="t" r="r" b="b"/>
                <a:pathLst>
                  <a:path w="37465" h="37464">
                    <a:moveTo>
                      <a:pt x="37106" y="18516"/>
                    </a:moveTo>
                    <a:lnTo>
                      <a:pt x="35642" y="25744"/>
                    </a:lnTo>
                    <a:lnTo>
                      <a:pt x="31654" y="31654"/>
                    </a:lnTo>
                    <a:lnTo>
                      <a:pt x="25744" y="35642"/>
                    </a:lnTo>
                    <a:lnTo>
                      <a:pt x="18516" y="37106"/>
                    </a:lnTo>
                    <a:lnTo>
                      <a:pt x="11330" y="35642"/>
                    </a:lnTo>
                    <a:lnTo>
                      <a:pt x="5442" y="31654"/>
                    </a:lnTo>
                    <a:lnTo>
                      <a:pt x="1462" y="25744"/>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A69E96"/>
                </a:solidFill>
              </a:ln>
            </p:spPr>
            <p:txBody>
              <a:bodyPr wrap="square" lIns="0" tIns="0" rIns="0" bIns="0" rtlCol="0"/>
              <a:lstStyle/>
              <a:p>
                <a:endParaRPr/>
              </a:p>
            </p:txBody>
          </p:sp>
          <p:sp>
            <p:nvSpPr>
              <p:cNvPr id="290" name="object 106">
                <a:extLst>
                  <a:ext uri="{FF2B5EF4-FFF2-40B4-BE49-F238E27FC236}">
                    <a16:creationId xmlns:a16="http://schemas.microsoft.com/office/drawing/2014/main" id="{249AC6E8-CCF0-C431-5B4B-6C0F2B4C50E6}"/>
                  </a:ext>
                </a:extLst>
              </p:cNvPr>
              <p:cNvSpPr/>
              <p:nvPr/>
            </p:nvSpPr>
            <p:spPr>
              <a:xfrm>
                <a:off x="2813506" y="2867977"/>
                <a:ext cx="85484" cy="0"/>
              </a:xfrm>
              <a:custGeom>
                <a:avLst/>
                <a:gdLst/>
                <a:ahLst/>
                <a:cxnLst/>
                <a:rect l="l" t="t" r="r" b="b"/>
                <a:pathLst>
                  <a:path w="140970">
                    <a:moveTo>
                      <a:pt x="0" y="0"/>
                    </a:moveTo>
                    <a:lnTo>
                      <a:pt x="140480" y="0"/>
                    </a:lnTo>
                  </a:path>
                </a:pathLst>
              </a:custGeom>
              <a:ln w="12199">
                <a:solidFill>
                  <a:srgbClr val="B0059E"/>
                </a:solidFill>
              </a:ln>
            </p:spPr>
            <p:txBody>
              <a:bodyPr wrap="square" lIns="0" tIns="0" rIns="0" bIns="0" rtlCol="0"/>
              <a:lstStyle/>
              <a:p>
                <a:endParaRPr/>
              </a:p>
            </p:txBody>
          </p:sp>
          <p:sp>
            <p:nvSpPr>
              <p:cNvPr id="291" name="object 107">
                <a:extLst>
                  <a:ext uri="{FF2B5EF4-FFF2-40B4-BE49-F238E27FC236}">
                    <a16:creationId xmlns:a16="http://schemas.microsoft.com/office/drawing/2014/main" id="{2D5F110A-4E75-D592-B561-76245A831462}"/>
                  </a:ext>
                </a:extLst>
              </p:cNvPr>
              <p:cNvSpPr/>
              <p:nvPr/>
            </p:nvSpPr>
            <p:spPr>
              <a:xfrm>
                <a:off x="2843718" y="2855599"/>
                <a:ext cx="25029" cy="25029"/>
              </a:xfrm>
              <a:custGeom>
                <a:avLst/>
                <a:gdLst/>
                <a:ahLst/>
                <a:cxnLst/>
                <a:rect l="l" t="t" r="r" b="b"/>
                <a:pathLst>
                  <a:path w="41275" h="41275">
                    <a:moveTo>
                      <a:pt x="20378" y="0"/>
                    </a:moveTo>
                    <a:lnTo>
                      <a:pt x="12470" y="1609"/>
                    </a:lnTo>
                    <a:lnTo>
                      <a:pt x="5990" y="5996"/>
                    </a:lnTo>
                    <a:lnTo>
                      <a:pt x="1609" y="12498"/>
                    </a:lnTo>
                    <a:lnTo>
                      <a:pt x="0" y="20452"/>
                    </a:lnTo>
                    <a:lnTo>
                      <a:pt x="1609" y="28396"/>
                    </a:lnTo>
                    <a:lnTo>
                      <a:pt x="5990" y="34875"/>
                    </a:lnTo>
                    <a:lnTo>
                      <a:pt x="12470" y="39239"/>
                    </a:lnTo>
                    <a:lnTo>
                      <a:pt x="20378" y="40838"/>
                    </a:lnTo>
                    <a:lnTo>
                      <a:pt x="28334" y="39239"/>
                    </a:lnTo>
                    <a:lnTo>
                      <a:pt x="34838" y="34875"/>
                    </a:lnTo>
                    <a:lnTo>
                      <a:pt x="39228" y="28396"/>
                    </a:lnTo>
                    <a:lnTo>
                      <a:pt x="40838" y="20452"/>
                    </a:lnTo>
                    <a:lnTo>
                      <a:pt x="39228" y="12498"/>
                    </a:lnTo>
                    <a:lnTo>
                      <a:pt x="34838" y="5996"/>
                    </a:lnTo>
                    <a:lnTo>
                      <a:pt x="28334" y="1609"/>
                    </a:lnTo>
                    <a:lnTo>
                      <a:pt x="20378" y="0"/>
                    </a:lnTo>
                    <a:close/>
                  </a:path>
                </a:pathLst>
              </a:custGeom>
              <a:solidFill>
                <a:srgbClr val="B0059E"/>
              </a:solidFill>
            </p:spPr>
            <p:txBody>
              <a:bodyPr wrap="square" lIns="0" tIns="0" rIns="0" bIns="0" rtlCol="0"/>
              <a:lstStyle/>
              <a:p>
                <a:endParaRPr/>
              </a:p>
            </p:txBody>
          </p:sp>
          <p:sp>
            <p:nvSpPr>
              <p:cNvPr id="292" name="object 108">
                <a:extLst>
                  <a:ext uri="{FF2B5EF4-FFF2-40B4-BE49-F238E27FC236}">
                    <a16:creationId xmlns:a16="http://schemas.microsoft.com/office/drawing/2014/main" id="{50ED6738-277C-A8BA-222C-93D49611B358}"/>
                  </a:ext>
                </a:extLst>
              </p:cNvPr>
              <p:cNvSpPr/>
              <p:nvPr/>
            </p:nvSpPr>
            <p:spPr>
              <a:xfrm>
                <a:off x="2844849" y="2856731"/>
                <a:ext cx="22719" cy="22719"/>
              </a:xfrm>
              <a:custGeom>
                <a:avLst/>
                <a:gdLst/>
                <a:ahLst/>
                <a:cxnLst/>
                <a:rect l="l" t="t" r="r" b="b"/>
                <a:pathLst>
                  <a:path w="37465" h="37464">
                    <a:moveTo>
                      <a:pt x="37106" y="18582"/>
                    </a:moveTo>
                    <a:lnTo>
                      <a:pt x="35642" y="25799"/>
                    </a:lnTo>
                    <a:lnTo>
                      <a:pt x="31654" y="31683"/>
                    </a:lnTo>
                    <a:lnTo>
                      <a:pt x="25744" y="35646"/>
                    </a:lnTo>
                    <a:lnTo>
                      <a:pt x="18516" y="37098"/>
                    </a:lnTo>
                    <a:lnTo>
                      <a:pt x="11330" y="35646"/>
                    </a:lnTo>
                    <a:lnTo>
                      <a:pt x="5442" y="31683"/>
                    </a:lnTo>
                    <a:lnTo>
                      <a:pt x="1462" y="25799"/>
                    </a:lnTo>
                    <a:lnTo>
                      <a:pt x="0" y="18582"/>
                    </a:lnTo>
                    <a:lnTo>
                      <a:pt x="1462" y="11355"/>
                    </a:lnTo>
                    <a:lnTo>
                      <a:pt x="5442" y="5448"/>
                    </a:lnTo>
                    <a:lnTo>
                      <a:pt x="11330" y="1462"/>
                    </a:lnTo>
                    <a:lnTo>
                      <a:pt x="18516" y="0"/>
                    </a:lnTo>
                    <a:lnTo>
                      <a:pt x="25744" y="1462"/>
                    </a:lnTo>
                    <a:lnTo>
                      <a:pt x="31654" y="5448"/>
                    </a:lnTo>
                    <a:lnTo>
                      <a:pt x="35642" y="11355"/>
                    </a:lnTo>
                    <a:lnTo>
                      <a:pt x="37106" y="18582"/>
                    </a:lnTo>
                    <a:close/>
                  </a:path>
                </a:pathLst>
              </a:custGeom>
              <a:ln w="7627">
                <a:solidFill>
                  <a:srgbClr val="B0059E"/>
                </a:solidFill>
              </a:ln>
            </p:spPr>
            <p:txBody>
              <a:bodyPr wrap="square" lIns="0" tIns="0" rIns="0" bIns="0" rtlCol="0"/>
              <a:lstStyle/>
              <a:p>
                <a:endParaRPr/>
              </a:p>
            </p:txBody>
          </p:sp>
          <p:sp>
            <p:nvSpPr>
              <p:cNvPr id="293" name="object 109">
                <a:extLst>
                  <a:ext uri="{FF2B5EF4-FFF2-40B4-BE49-F238E27FC236}">
                    <a16:creationId xmlns:a16="http://schemas.microsoft.com/office/drawing/2014/main" id="{1D6E238C-FA2D-3FAF-A72F-908EFB2F7BA3}"/>
                  </a:ext>
                </a:extLst>
              </p:cNvPr>
              <p:cNvSpPr/>
              <p:nvPr/>
            </p:nvSpPr>
            <p:spPr>
              <a:xfrm>
                <a:off x="2813506" y="2965083"/>
                <a:ext cx="85484" cy="0"/>
              </a:xfrm>
              <a:custGeom>
                <a:avLst/>
                <a:gdLst/>
                <a:ahLst/>
                <a:cxnLst/>
                <a:rect l="l" t="t" r="r" b="b"/>
                <a:pathLst>
                  <a:path w="140970">
                    <a:moveTo>
                      <a:pt x="0" y="0"/>
                    </a:moveTo>
                    <a:lnTo>
                      <a:pt x="140480" y="0"/>
                    </a:lnTo>
                  </a:path>
                </a:pathLst>
              </a:custGeom>
              <a:ln w="12199">
                <a:solidFill>
                  <a:srgbClr val="576185"/>
                </a:solidFill>
              </a:ln>
            </p:spPr>
            <p:txBody>
              <a:bodyPr wrap="square" lIns="0" tIns="0" rIns="0" bIns="0" rtlCol="0"/>
              <a:lstStyle/>
              <a:p>
                <a:endParaRPr/>
              </a:p>
            </p:txBody>
          </p:sp>
          <p:sp>
            <p:nvSpPr>
              <p:cNvPr id="294" name="object 110">
                <a:extLst>
                  <a:ext uri="{FF2B5EF4-FFF2-40B4-BE49-F238E27FC236}">
                    <a16:creationId xmlns:a16="http://schemas.microsoft.com/office/drawing/2014/main" id="{543D76B0-64AB-44F2-1AD9-120100E5F407}"/>
                  </a:ext>
                </a:extLst>
              </p:cNvPr>
              <p:cNvSpPr/>
              <p:nvPr/>
            </p:nvSpPr>
            <p:spPr>
              <a:xfrm>
                <a:off x="2843718" y="2952699"/>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576185"/>
              </a:solidFill>
            </p:spPr>
            <p:txBody>
              <a:bodyPr wrap="square" lIns="0" tIns="0" rIns="0" bIns="0" rtlCol="0"/>
              <a:lstStyle/>
              <a:p>
                <a:endParaRPr/>
              </a:p>
            </p:txBody>
          </p:sp>
          <p:sp>
            <p:nvSpPr>
              <p:cNvPr id="295" name="object 111">
                <a:extLst>
                  <a:ext uri="{FF2B5EF4-FFF2-40B4-BE49-F238E27FC236}">
                    <a16:creationId xmlns:a16="http://schemas.microsoft.com/office/drawing/2014/main" id="{F9C8296F-D63A-F415-F50D-5C014BC17C17}"/>
                  </a:ext>
                </a:extLst>
              </p:cNvPr>
              <p:cNvSpPr/>
              <p:nvPr/>
            </p:nvSpPr>
            <p:spPr>
              <a:xfrm>
                <a:off x="2844849" y="2953833"/>
                <a:ext cx="22719" cy="22719"/>
              </a:xfrm>
              <a:custGeom>
                <a:avLst/>
                <a:gdLst/>
                <a:ahLst/>
                <a:cxnLst/>
                <a:rect l="l" t="t" r="r" b="b"/>
                <a:pathLst>
                  <a:path w="37465" h="37464">
                    <a:moveTo>
                      <a:pt x="37106" y="18516"/>
                    </a:moveTo>
                    <a:lnTo>
                      <a:pt x="35642" y="25743"/>
                    </a:lnTo>
                    <a:lnTo>
                      <a:pt x="31654" y="31650"/>
                    </a:lnTo>
                    <a:lnTo>
                      <a:pt x="25744" y="35636"/>
                    </a:lnTo>
                    <a:lnTo>
                      <a:pt x="18516" y="37098"/>
                    </a:lnTo>
                    <a:lnTo>
                      <a:pt x="11330" y="35636"/>
                    </a:lnTo>
                    <a:lnTo>
                      <a:pt x="5442" y="31650"/>
                    </a:lnTo>
                    <a:lnTo>
                      <a:pt x="1462" y="25743"/>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576185"/>
                </a:solidFill>
              </a:ln>
            </p:spPr>
            <p:txBody>
              <a:bodyPr wrap="square" lIns="0" tIns="0" rIns="0" bIns="0" rtlCol="0"/>
              <a:lstStyle/>
              <a:p>
                <a:endParaRPr/>
              </a:p>
            </p:txBody>
          </p:sp>
        </p:grpSp>
      </p:grpSp>
      <p:sp>
        <p:nvSpPr>
          <p:cNvPr id="300" name="object 12">
            <a:extLst>
              <a:ext uri="{FF2B5EF4-FFF2-40B4-BE49-F238E27FC236}">
                <a16:creationId xmlns:a16="http://schemas.microsoft.com/office/drawing/2014/main" id="{C1016677-DEE3-94B3-88FD-2C4D0E17FE91}"/>
              </a:ext>
            </a:extLst>
          </p:cNvPr>
          <p:cNvSpPr txBox="1"/>
          <p:nvPr/>
        </p:nvSpPr>
        <p:spPr>
          <a:xfrm>
            <a:off x="8749382" y="1937474"/>
            <a:ext cx="2380286" cy="936869"/>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los pacientes que obtuvieron respuesta clínica a la semana 16 alcanzaron EASI ≤7, indicativo de DA leve, a la semana 52 con la dosis C4S</a:t>
            </a:r>
            <a:r>
              <a:rPr lang="es-ES" sz="1200" baseline="30000">
                <a:solidFill>
                  <a:srgbClr val="22346A"/>
                </a:solidFill>
                <a:latin typeface="Arial"/>
                <a:cs typeface="Arial"/>
              </a:rPr>
              <a:t>1</a:t>
            </a:r>
          </a:p>
        </p:txBody>
      </p:sp>
      <p:sp>
        <p:nvSpPr>
          <p:cNvPr id="301" name="Rectángulo redondeado 300">
            <a:extLst>
              <a:ext uri="{FF2B5EF4-FFF2-40B4-BE49-F238E27FC236}">
                <a16:creationId xmlns:a16="http://schemas.microsoft.com/office/drawing/2014/main" id="{412F8E53-7A6C-4B24-7A0A-C8E0EC47B997}"/>
              </a:ext>
            </a:extLst>
          </p:cNvPr>
          <p:cNvSpPr/>
          <p:nvPr/>
        </p:nvSpPr>
        <p:spPr>
          <a:xfrm>
            <a:off x="551881" y="3554517"/>
            <a:ext cx="5544120" cy="2099971"/>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grpSp>
        <p:nvGrpSpPr>
          <p:cNvPr id="302" name="Grupo 301">
            <a:extLst>
              <a:ext uri="{FF2B5EF4-FFF2-40B4-BE49-F238E27FC236}">
                <a16:creationId xmlns:a16="http://schemas.microsoft.com/office/drawing/2014/main" id="{A9234402-6320-79DD-530A-5EFC2C4884C3}"/>
              </a:ext>
            </a:extLst>
          </p:cNvPr>
          <p:cNvGrpSpPr/>
          <p:nvPr/>
        </p:nvGrpSpPr>
        <p:grpSpPr>
          <a:xfrm>
            <a:off x="6485647" y="3707783"/>
            <a:ext cx="2586636" cy="1793438"/>
            <a:chOff x="582767" y="2979302"/>
            <a:chExt cx="2586636" cy="1793438"/>
          </a:xfrm>
        </p:grpSpPr>
        <p:graphicFrame>
          <p:nvGraphicFramePr>
            <p:cNvPr id="303" name="Gráfico 302">
              <a:extLst>
                <a:ext uri="{FF2B5EF4-FFF2-40B4-BE49-F238E27FC236}">
                  <a16:creationId xmlns:a16="http://schemas.microsoft.com/office/drawing/2014/main" id="{A91CDC0B-3F58-4701-3CFF-2AE8F7AE6469}"/>
                </a:ext>
              </a:extLst>
            </p:cNvPr>
            <p:cNvGraphicFramePr/>
            <p:nvPr>
              <p:extLst>
                <p:ext uri="{D42A27DB-BD31-4B8C-83A1-F6EECF244321}">
                  <p14:modId xmlns:p14="http://schemas.microsoft.com/office/powerpoint/2010/main" val="1927262668"/>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304" name="Elipse 303">
              <a:extLst>
                <a:ext uri="{FF2B5EF4-FFF2-40B4-BE49-F238E27FC236}">
                  <a16:creationId xmlns:a16="http://schemas.microsoft.com/office/drawing/2014/main" id="{3F11012F-5187-932A-E4DB-5B033BB10F4E}"/>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5" name="object 26">
              <a:extLst>
                <a:ext uri="{FF2B5EF4-FFF2-40B4-BE49-F238E27FC236}">
                  <a16:creationId xmlns:a16="http://schemas.microsoft.com/office/drawing/2014/main" id="{867F453D-01C8-BE99-70F8-C1854AFCD6BC}"/>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77,0</a:t>
              </a:r>
              <a:r>
                <a:rPr sz="2400" b="1" spc="-82" baseline="30000">
                  <a:solidFill>
                    <a:srgbClr val="FFFFFF"/>
                  </a:solidFill>
                  <a:latin typeface="Arial"/>
                  <a:cs typeface="Arial"/>
                </a:rPr>
                <a:t>%</a:t>
              </a:r>
              <a:endParaRPr sz="2400" baseline="30000">
                <a:latin typeface="Arial"/>
                <a:cs typeface="Arial"/>
              </a:endParaRPr>
            </a:p>
          </p:txBody>
        </p:sp>
      </p:grpSp>
      <p:sp>
        <p:nvSpPr>
          <p:cNvPr id="306" name="object 12">
            <a:extLst>
              <a:ext uri="{FF2B5EF4-FFF2-40B4-BE49-F238E27FC236}">
                <a16:creationId xmlns:a16="http://schemas.microsoft.com/office/drawing/2014/main" id="{26EE2484-F15D-6878-4C60-B5D1A869A193}"/>
              </a:ext>
            </a:extLst>
          </p:cNvPr>
          <p:cNvSpPr txBox="1"/>
          <p:nvPr/>
        </p:nvSpPr>
        <p:spPr>
          <a:xfrm>
            <a:off x="8749382" y="4230260"/>
            <a:ext cx="2380286" cy="748484"/>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los pacientes que obtuvieron respuesta clínica a la semana 16 alcanzaron EASI ≤5 a la semana 52 con la dosis C4S</a:t>
            </a:r>
            <a:r>
              <a:rPr lang="es-ES" sz="1200" baseline="30000">
                <a:solidFill>
                  <a:srgbClr val="22346A"/>
                </a:solidFill>
                <a:latin typeface="Arial"/>
                <a:cs typeface="Arial"/>
              </a:rPr>
              <a:t>1</a:t>
            </a:r>
          </a:p>
        </p:txBody>
      </p:sp>
      <p:grpSp>
        <p:nvGrpSpPr>
          <p:cNvPr id="309" name="Grupo 308">
            <a:extLst>
              <a:ext uri="{FF2B5EF4-FFF2-40B4-BE49-F238E27FC236}">
                <a16:creationId xmlns:a16="http://schemas.microsoft.com/office/drawing/2014/main" id="{DC6075F1-E2A9-B362-5A9A-13D99B3C7927}"/>
              </a:ext>
            </a:extLst>
          </p:cNvPr>
          <p:cNvGrpSpPr/>
          <p:nvPr/>
        </p:nvGrpSpPr>
        <p:grpSpPr>
          <a:xfrm>
            <a:off x="1422118" y="4035658"/>
            <a:ext cx="3803646" cy="1296729"/>
            <a:chOff x="3824746" y="3339904"/>
            <a:chExt cx="3803646" cy="1296729"/>
          </a:xfrm>
        </p:grpSpPr>
        <p:sp>
          <p:nvSpPr>
            <p:cNvPr id="310" name="object 9">
              <a:extLst>
                <a:ext uri="{FF2B5EF4-FFF2-40B4-BE49-F238E27FC236}">
                  <a16:creationId xmlns:a16="http://schemas.microsoft.com/office/drawing/2014/main" id="{B07835DC-6556-AB61-3477-108B15E809B2}"/>
                </a:ext>
              </a:extLst>
            </p:cNvPr>
            <p:cNvSpPr txBox="1"/>
            <p:nvPr/>
          </p:nvSpPr>
          <p:spPr>
            <a:xfrm>
              <a:off x="4022331" y="3339904"/>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311" name="object 10">
              <a:extLst>
                <a:ext uri="{FF2B5EF4-FFF2-40B4-BE49-F238E27FC236}">
                  <a16:creationId xmlns:a16="http://schemas.microsoft.com/office/drawing/2014/main" id="{92C3AE8A-B3EC-339C-7AD4-FFF8E61E832A}"/>
                </a:ext>
              </a:extLst>
            </p:cNvPr>
            <p:cNvSpPr txBox="1"/>
            <p:nvPr/>
          </p:nvSpPr>
          <p:spPr>
            <a:xfrm>
              <a:off x="4067012" y="3561943"/>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312" name="object 11">
              <a:extLst>
                <a:ext uri="{FF2B5EF4-FFF2-40B4-BE49-F238E27FC236}">
                  <a16:creationId xmlns:a16="http://schemas.microsoft.com/office/drawing/2014/main" id="{D0E52AF5-ED7F-C237-A377-D7CB352899E9}"/>
                </a:ext>
              </a:extLst>
            </p:cNvPr>
            <p:cNvSpPr txBox="1"/>
            <p:nvPr/>
          </p:nvSpPr>
          <p:spPr>
            <a:xfrm>
              <a:off x="4067012" y="3783981"/>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313" name="object 12">
              <a:extLst>
                <a:ext uri="{FF2B5EF4-FFF2-40B4-BE49-F238E27FC236}">
                  <a16:creationId xmlns:a16="http://schemas.microsoft.com/office/drawing/2014/main" id="{0AA8CE9B-7053-BF6E-C7C5-ACF42C66F72D}"/>
                </a:ext>
              </a:extLst>
            </p:cNvPr>
            <p:cNvSpPr txBox="1"/>
            <p:nvPr/>
          </p:nvSpPr>
          <p:spPr>
            <a:xfrm>
              <a:off x="4067012" y="4006020"/>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314" name="object 13">
              <a:extLst>
                <a:ext uri="{FF2B5EF4-FFF2-40B4-BE49-F238E27FC236}">
                  <a16:creationId xmlns:a16="http://schemas.microsoft.com/office/drawing/2014/main" id="{188CD45D-2515-1DBE-9489-6DF0AAA5DD57}"/>
                </a:ext>
              </a:extLst>
            </p:cNvPr>
            <p:cNvSpPr txBox="1"/>
            <p:nvPr/>
          </p:nvSpPr>
          <p:spPr>
            <a:xfrm>
              <a:off x="4067012" y="4228059"/>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315" name="object 14">
              <a:extLst>
                <a:ext uri="{FF2B5EF4-FFF2-40B4-BE49-F238E27FC236}">
                  <a16:creationId xmlns:a16="http://schemas.microsoft.com/office/drawing/2014/main" id="{C14526B6-0938-A9AD-7366-6F7B4E61A304}"/>
                </a:ext>
              </a:extLst>
            </p:cNvPr>
            <p:cNvSpPr txBox="1"/>
            <p:nvPr/>
          </p:nvSpPr>
          <p:spPr>
            <a:xfrm>
              <a:off x="4477814"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20</a:t>
              </a:r>
              <a:endParaRPr sz="637">
                <a:latin typeface="Arial"/>
                <a:cs typeface="Arial"/>
              </a:endParaRPr>
            </a:p>
          </p:txBody>
        </p:sp>
        <p:sp>
          <p:nvSpPr>
            <p:cNvPr id="316" name="object 15">
              <a:extLst>
                <a:ext uri="{FF2B5EF4-FFF2-40B4-BE49-F238E27FC236}">
                  <a16:creationId xmlns:a16="http://schemas.microsoft.com/office/drawing/2014/main" id="{90580B71-11CA-D904-4951-91534EC789A2}"/>
                </a:ext>
              </a:extLst>
            </p:cNvPr>
            <p:cNvSpPr txBox="1"/>
            <p:nvPr/>
          </p:nvSpPr>
          <p:spPr>
            <a:xfrm>
              <a:off x="4111693" y="4450098"/>
              <a:ext cx="149790" cy="186535"/>
            </a:xfrm>
            <a:prstGeom prst="rect">
              <a:avLst/>
            </a:prstGeom>
          </p:spPr>
          <p:txBody>
            <a:bodyPr vert="horz" wrap="square" lIns="0" tIns="6931" rIns="0" bIns="0" rtlCol="0">
              <a:spAutoFit/>
            </a:bodyPr>
            <a:lstStyle/>
            <a:p>
              <a:pPr marL="7701">
                <a:lnSpc>
                  <a:spcPts val="652"/>
                </a:lnSpc>
                <a:spcBef>
                  <a:spcPts val="55"/>
                </a:spcBef>
              </a:pPr>
              <a:r>
                <a:rPr sz="637" spc="-30">
                  <a:solidFill>
                    <a:srgbClr val="22346A"/>
                  </a:solidFill>
                  <a:latin typeface="Arial"/>
                  <a:cs typeface="Arial"/>
                </a:rPr>
                <a:t>0</a:t>
              </a:r>
              <a:endParaRPr sz="637">
                <a:latin typeface="Arial"/>
                <a:cs typeface="Arial"/>
              </a:endParaRPr>
            </a:p>
            <a:p>
              <a:pPr marL="51599">
                <a:lnSpc>
                  <a:spcPts val="652"/>
                </a:lnSpc>
              </a:pPr>
              <a:r>
                <a:rPr sz="637" spc="-15">
                  <a:solidFill>
                    <a:srgbClr val="22346A"/>
                  </a:solidFill>
                  <a:latin typeface="Arial"/>
                  <a:cs typeface="Arial"/>
                </a:rPr>
                <a:t>16</a:t>
              </a:r>
              <a:endParaRPr sz="637">
                <a:latin typeface="Arial"/>
                <a:cs typeface="Arial"/>
              </a:endParaRPr>
            </a:p>
          </p:txBody>
        </p:sp>
        <p:sp>
          <p:nvSpPr>
            <p:cNvPr id="317" name="object 16">
              <a:extLst>
                <a:ext uri="{FF2B5EF4-FFF2-40B4-BE49-F238E27FC236}">
                  <a16:creationId xmlns:a16="http://schemas.microsoft.com/office/drawing/2014/main" id="{E518C87C-FF19-D572-6A02-BD44D8034A9B}"/>
                </a:ext>
              </a:extLst>
            </p:cNvPr>
            <p:cNvSpPr txBox="1"/>
            <p:nvPr/>
          </p:nvSpPr>
          <p:spPr>
            <a:xfrm>
              <a:off x="6733081"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48</a:t>
              </a:r>
              <a:endParaRPr sz="637">
                <a:latin typeface="Arial"/>
                <a:cs typeface="Arial"/>
              </a:endParaRPr>
            </a:p>
          </p:txBody>
        </p:sp>
        <p:sp>
          <p:nvSpPr>
            <p:cNvPr id="318" name="object 17">
              <a:extLst>
                <a:ext uri="{FF2B5EF4-FFF2-40B4-BE49-F238E27FC236}">
                  <a16:creationId xmlns:a16="http://schemas.microsoft.com/office/drawing/2014/main" id="{26ABA468-E1FA-7282-9503-098BCEDAC578}"/>
                </a:ext>
              </a:extLst>
            </p:cNvPr>
            <p:cNvSpPr txBox="1"/>
            <p:nvPr/>
          </p:nvSpPr>
          <p:spPr>
            <a:xfrm>
              <a:off x="7055262"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52</a:t>
              </a:r>
              <a:endParaRPr sz="637">
                <a:latin typeface="Arial"/>
                <a:cs typeface="Arial"/>
              </a:endParaRPr>
            </a:p>
          </p:txBody>
        </p:sp>
        <p:sp>
          <p:nvSpPr>
            <p:cNvPr id="319" name="object 18">
              <a:extLst>
                <a:ext uri="{FF2B5EF4-FFF2-40B4-BE49-F238E27FC236}">
                  <a16:creationId xmlns:a16="http://schemas.microsoft.com/office/drawing/2014/main" id="{B57CD2B7-EA56-DF6A-1A40-1B4011916F15}"/>
                </a:ext>
              </a:extLst>
            </p:cNvPr>
            <p:cNvSpPr txBox="1"/>
            <p:nvPr/>
          </p:nvSpPr>
          <p:spPr>
            <a:xfrm>
              <a:off x="6410900"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44</a:t>
              </a:r>
              <a:endParaRPr sz="637">
                <a:latin typeface="Arial"/>
                <a:cs typeface="Arial"/>
              </a:endParaRPr>
            </a:p>
          </p:txBody>
        </p:sp>
        <p:sp>
          <p:nvSpPr>
            <p:cNvPr id="320" name="object 19">
              <a:extLst>
                <a:ext uri="{FF2B5EF4-FFF2-40B4-BE49-F238E27FC236}">
                  <a16:creationId xmlns:a16="http://schemas.microsoft.com/office/drawing/2014/main" id="{CF78E6D6-6554-D413-AD06-13D751FC1973}"/>
                </a:ext>
              </a:extLst>
            </p:cNvPr>
            <p:cNvSpPr txBox="1"/>
            <p:nvPr/>
          </p:nvSpPr>
          <p:spPr>
            <a:xfrm>
              <a:off x="6088719"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40</a:t>
              </a:r>
              <a:endParaRPr sz="637">
                <a:latin typeface="Arial"/>
                <a:cs typeface="Arial"/>
              </a:endParaRPr>
            </a:p>
          </p:txBody>
        </p:sp>
        <p:sp>
          <p:nvSpPr>
            <p:cNvPr id="321" name="object 20">
              <a:extLst>
                <a:ext uri="{FF2B5EF4-FFF2-40B4-BE49-F238E27FC236}">
                  <a16:creationId xmlns:a16="http://schemas.microsoft.com/office/drawing/2014/main" id="{054892B6-BC28-0A66-FAFA-60D17DD81354}"/>
                </a:ext>
              </a:extLst>
            </p:cNvPr>
            <p:cNvSpPr txBox="1"/>
            <p:nvPr/>
          </p:nvSpPr>
          <p:spPr>
            <a:xfrm>
              <a:off x="5444356" y="4489507"/>
              <a:ext cx="428192" cy="134590"/>
            </a:xfrm>
            <a:prstGeom prst="rect">
              <a:avLst/>
            </a:prstGeom>
          </p:spPr>
          <p:txBody>
            <a:bodyPr vert="horz" wrap="square" lIns="0" tIns="36196" rIns="0" bIns="0" rtlCol="0">
              <a:spAutoFit/>
            </a:bodyPr>
            <a:lstStyle/>
            <a:p>
              <a:pPr marL="7701">
                <a:spcBef>
                  <a:spcPts val="285"/>
                </a:spcBef>
                <a:tabLst>
                  <a:tab pos="329615" algn="l"/>
                </a:tabLst>
              </a:pPr>
              <a:r>
                <a:rPr sz="637" spc="-15">
                  <a:solidFill>
                    <a:srgbClr val="22346A"/>
                  </a:solidFill>
                  <a:latin typeface="Arial"/>
                  <a:cs typeface="Arial"/>
                </a:rPr>
                <a:t>32</a:t>
              </a:r>
              <a:r>
                <a:rPr sz="637">
                  <a:solidFill>
                    <a:srgbClr val="22346A"/>
                  </a:solidFill>
                  <a:latin typeface="Arial"/>
                  <a:cs typeface="Arial"/>
                </a:rPr>
                <a:t>	</a:t>
              </a:r>
              <a:r>
                <a:rPr sz="637" spc="-15">
                  <a:solidFill>
                    <a:srgbClr val="22346A"/>
                  </a:solidFill>
                  <a:latin typeface="Arial"/>
                  <a:cs typeface="Arial"/>
                </a:rPr>
                <a:t>36</a:t>
              </a:r>
              <a:endParaRPr sz="637">
                <a:latin typeface="Arial"/>
                <a:cs typeface="Arial"/>
              </a:endParaRPr>
            </a:p>
          </p:txBody>
        </p:sp>
        <p:sp>
          <p:nvSpPr>
            <p:cNvPr id="322" name="object 21">
              <a:extLst>
                <a:ext uri="{FF2B5EF4-FFF2-40B4-BE49-F238E27FC236}">
                  <a16:creationId xmlns:a16="http://schemas.microsoft.com/office/drawing/2014/main" id="{3D948C8B-420E-E33E-73F5-358F022D7206}"/>
                </a:ext>
              </a:extLst>
            </p:cNvPr>
            <p:cNvSpPr txBox="1"/>
            <p:nvPr/>
          </p:nvSpPr>
          <p:spPr>
            <a:xfrm>
              <a:off x="5122176"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28</a:t>
              </a:r>
              <a:endParaRPr sz="637">
                <a:latin typeface="Arial"/>
                <a:cs typeface="Arial"/>
              </a:endParaRPr>
            </a:p>
          </p:txBody>
        </p:sp>
        <p:sp>
          <p:nvSpPr>
            <p:cNvPr id="323" name="object 22">
              <a:extLst>
                <a:ext uri="{FF2B5EF4-FFF2-40B4-BE49-F238E27FC236}">
                  <a16:creationId xmlns:a16="http://schemas.microsoft.com/office/drawing/2014/main" id="{D0832200-25A3-3327-4746-70761376B0AA}"/>
                </a:ext>
              </a:extLst>
            </p:cNvPr>
            <p:cNvSpPr txBox="1"/>
            <p:nvPr/>
          </p:nvSpPr>
          <p:spPr>
            <a:xfrm>
              <a:off x="4799995"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24</a:t>
              </a:r>
              <a:endParaRPr sz="637">
                <a:latin typeface="Arial"/>
                <a:cs typeface="Arial"/>
              </a:endParaRPr>
            </a:p>
          </p:txBody>
        </p:sp>
        <p:sp>
          <p:nvSpPr>
            <p:cNvPr id="324" name="object 23">
              <a:extLst>
                <a:ext uri="{FF2B5EF4-FFF2-40B4-BE49-F238E27FC236}">
                  <a16:creationId xmlns:a16="http://schemas.microsoft.com/office/drawing/2014/main" id="{A0EFF9A4-EF09-14EA-E4B8-6C66FA811ED2}"/>
                </a:ext>
              </a:extLst>
            </p:cNvPr>
            <p:cNvSpPr txBox="1"/>
            <p:nvPr/>
          </p:nvSpPr>
          <p:spPr>
            <a:xfrm>
              <a:off x="3824746" y="3440314"/>
              <a:ext cx="153888" cy="1083018"/>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9">
                  <a:solidFill>
                    <a:srgbClr val="22346A"/>
                  </a:solidFill>
                  <a:latin typeface="Arial"/>
                  <a:cs typeface="Arial"/>
                </a:rPr>
                <a:t> </a:t>
              </a:r>
              <a:r>
                <a:rPr sz="1000" b="1" spc="-15">
                  <a:solidFill>
                    <a:srgbClr val="22346A"/>
                  </a:solidFill>
                  <a:latin typeface="Arial"/>
                  <a:cs typeface="Arial"/>
                </a:rPr>
                <a:t>(%)</a:t>
              </a:r>
              <a:endParaRPr sz="1000">
                <a:latin typeface="Arial"/>
                <a:cs typeface="Arial"/>
              </a:endParaRPr>
            </a:p>
          </p:txBody>
        </p:sp>
        <p:sp>
          <p:nvSpPr>
            <p:cNvPr id="325" name="object 24">
              <a:extLst>
                <a:ext uri="{FF2B5EF4-FFF2-40B4-BE49-F238E27FC236}">
                  <a16:creationId xmlns:a16="http://schemas.microsoft.com/office/drawing/2014/main" id="{24E15C48-65F8-C062-CC1B-994FB6D69C2E}"/>
                </a:ext>
              </a:extLst>
            </p:cNvPr>
            <p:cNvSpPr txBox="1"/>
            <p:nvPr/>
          </p:nvSpPr>
          <p:spPr>
            <a:xfrm>
              <a:off x="7173246" y="3355365"/>
              <a:ext cx="455146" cy="766727"/>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185"/>
                  </a:solidFill>
                  <a:latin typeface="Arial"/>
                  <a:cs typeface="Arial"/>
                </a:rPr>
                <a:t>77,0</a:t>
              </a:r>
              <a:endParaRPr sz="1759">
                <a:latin typeface="Arial"/>
                <a:cs typeface="Arial"/>
              </a:endParaRPr>
            </a:p>
            <a:p>
              <a:pPr marL="7701">
                <a:lnSpc>
                  <a:spcPts val="1874"/>
                </a:lnSpc>
              </a:pPr>
              <a:r>
                <a:rPr sz="1759" b="1" spc="-12">
                  <a:solidFill>
                    <a:srgbClr val="B0059E"/>
                  </a:solidFill>
                  <a:latin typeface="Arial"/>
                  <a:cs typeface="Arial"/>
                </a:rPr>
                <a:t>70,7</a:t>
              </a:r>
              <a:endParaRPr sz="1759">
                <a:latin typeface="Arial"/>
                <a:cs typeface="Arial"/>
              </a:endParaRPr>
            </a:p>
            <a:p>
              <a:pPr marL="7701">
                <a:lnSpc>
                  <a:spcPts val="1977"/>
                </a:lnSpc>
              </a:pPr>
              <a:r>
                <a:rPr sz="1759" b="1" spc="-12">
                  <a:solidFill>
                    <a:srgbClr val="A3A3A3"/>
                  </a:solidFill>
                  <a:latin typeface="Arial"/>
                  <a:cs typeface="Arial"/>
                </a:rPr>
                <a:t>62,1</a:t>
              </a:r>
              <a:endParaRPr sz="1759">
                <a:latin typeface="Arial"/>
                <a:cs typeface="Arial"/>
              </a:endParaRPr>
            </a:p>
          </p:txBody>
        </p:sp>
        <p:grpSp>
          <p:nvGrpSpPr>
            <p:cNvPr id="326" name="Grupo 325">
              <a:extLst>
                <a:ext uri="{FF2B5EF4-FFF2-40B4-BE49-F238E27FC236}">
                  <a16:creationId xmlns:a16="http://schemas.microsoft.com/office/drawing/2014/main" id="{CB5D4B13-ACFF-A56E-5AA0-C68C1E7D4FB8}"/>
                </a:ext>
              </a:extLst>
            </p:cNvPr>
            <p:cNvGrpSpPr/>
            <p:nvPr/>
          </p:nvGrpSpPr>
          <p:grpSpPr>
            <a:xfrm>
              <a:off x="4323029" y="4132705"/>
              <a:ext cx="1060073" cy="307658"/>
              <a:chOff x="4522443" y="2767411"/>
              <a:chExt cx="1060073" cy="307658"/>
            </a:xfrm>
          </p:grpSpPr>
          <p:sp>
            <p:nvSpPr>
              <p:cNvPr id="392" name="object 8">
                <a:extLst>
                  <a:ext uri="{FF2B5EF4-FFF2-40B4-BE49-F238E27FC236}">
                    <a16:creationId xmlns:a16="http://schemas.microsoft.com/office/drawing/2014/main" id="{206B7C86-3A6B-6EE3-DA4D-2D8BEB93AC69}"/>
                  </a:ext>
                </a:extLst>
              </p:cNvPr>
              <p:cNvSpPr txBox="1"/>
              <p:nvPr/>
            </p:nvSpPr>
            <p:spPr>
              <a:xfrm>
                <a:off x="4650275" y="2767411"/>
                <a:ext cx="932241" cy="307658"/>
              </a:xfrm>
              <a:prstGeom prst="rect">
                <a:avLst/>
              </a:prstGeom>
            </p:spPr>
            <p:txBody>
              <a:bodyPr vert="horz" wrap="square" lIns="0" tIns="6931" rIns="0" bIns="0" rtlCol="0">
                <a:spAutoFit/>
              </a:bodyPr>
              <a:lstStyle/>
              <a:p>
                <a:pPr marL="7701">
                  <a:lnSpc>
                    <a:spcPts val="761"/>
                  </a:lnSpc>
                  <a:spcBef>
                    <a:spcPts val="55"/>
                  </a:spcBef>
                </a:pPr>
                <a:r>
                  <a:rPr sz="637">
                    <a:solidFill>
                      <a:srgbClr val="22346A"/>
                    </a:solidFill>
                    <a:latin typeface="Arial"/>
                    <a:cs typeface="Arial"/>
                  </a:rPr>
                  <a:t>LEB</a:t>
                </a:r>
                <a:r>
                  <a:rPr sz="637" spc="-18">
                    <a:solidFill>
                      <a:srgbClr val="22346A"/>
                    </a:solidFill>
                    <a:latin typeface="Arial"/>
                    <a:cs typeface="Arial"/>
                  </a:rPr>
                  <a:t> </a:t>
                </a:r>
                <a:r>
                  <a:rPr sz="637" spc="-6">
                    <a:solidFill>
                      <a:srgbClr val="22346A"/>
                    </a:solidFill>
                    <a:latin typeface="Arial"/>
                    <a:cs typeface="Arial"/>
                  </a:rPr>
                  <a:t>retirada</a:t>
                </a:r>
                <a:r>
                  <a:rPr sz="637" spc="-18">
                    <a:solidFill>
                      <a:srgbClr val="22346A"/>
                    </a:solidFill>
                    <a:latin typeface="Arial"/>
                    <a:cs typeface="Arial"/>
                  </a:rPr>
                  <a:t> </a:t>
                </a:r>
                <a:r>
                  <a:rPr sz="637" spc="-6">
                    <a:solidFill>
                      <a:srgbClr val="22346A"/>
                    </a:solidFill>
                    <a:latin typeface="Arial"/>
                    <a:cs typeface="Arial"/>
                  </a:rPr>
                  <a:t>(n=57)</a:t>
                </a:r>
                <a:endParaRPr sz="637">
                  <a:latin typeface="Arial"/>
                  <a:cs typeface="Arial"/>
                </a:endParaRPr>
              </a:p>
              <a:p>
                <a:pPr marL="7701" marR="3081">
                  <a:lnSpc>
                    <a:spcPts val="758"/>
                  </a:lnSpc>
                  <a:spcBef>
                    <a:spcPts val="30"/>
                  </a:spcBef>
                </a:pP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C2S</a:t>
                </a:r>
                <a:r>
                  <a:rPr sz="637" spc="-21">
                    <a:solidFill>
                      <a:srgbClr val="22346A"/>
                    </a:solidFill>
                    <a:latin typeface="Arial"/>
                    <a:cs typeface="Arial"/>
                  </a:rPr>
                  <a:t> </a:t>
                </a:r>
                <a:r>
                  <a:rPr sz="637" spc="-12">
                    <a:solidFill>
                      <a:srgbClr val="22346A"/>
                    </a:solidFill>
                    <a:latin typeface="Arial"/>
                    <a:cs typeface="Arial"/>
                  </a:rPr>
                  <a:t>(n=112) </a:t>
                </a: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C4S</a:t>
                </a:r>
                <a:r>
                  <a:rPr sz="637" spc="-21">
                    <a:solidFill>
                      <a:srgbClr val="22346A"/>
                    </a:solidFill>
                    <a:latin typeface="Arial"/>
                    <a:cs typeface="Arial"/>
                  </a:rPr>
                  <a:t> </a:t>
                </a:r>
                <a:r>
                  <a:rPr sz="637" spc="-12">
                    <a:solidFill>
                      <a:srgbClr val="22346A"/>
                    </a:solidFill>
                    <a:latin typeface="Arial"/>
                    <a:cs typeface="Arial"/>
                  </a:rPr>
                  <a:t>(n=115)</a:t>
                </a:r>
                <a:endParaRPr sz="637">
                  <a:latin typeface="Arial"/>
                  <a:cs typeface="Arial"/>
                </a:endParaRPr>
              </a:p>
            </p:txBody>
          </p:sp>
          <p:sp>
            <p:nvSpPr>
              <p:cNvPr id="393" name="object 38">
                <a:extLst>
                  <a:ext uri="{FF2B5EF4-FFF2-40B4-BE49-F238E27FC236}">
                    <a16:creationId xmlns:a16="http://schemas.microsoft.com/office/drawing/2014/main" id="{F2EFB1F1-BD3B-C1B7-DDCB-674B5B390C8F}"/>
                  </a:ext>
                </a:extLst>
              </p:cNvPr>
              <p:cNvSpPr/>
              <p:nvPr/>
            </p:nvSpPr>
            <p:spPr>
              <a:xfrm>
                <a:off x="4522443" y="2830648"/>
                <a:ext cx="85484" cy="0"/>
              </a:xfrm>
              <a:custGeom>
                <a:avLst/>
                <a:gdLst/>
                <a:ahLst/>
                <a:cxnLst/>
                <a:rect l="l" t="t" r="r" b="b"/>
                <a:pathLst>
                  <a:path w="140970">
                    <a:moveTo>
                      <a:pt x="0" y="0"/>
                    </a:moveTo>
                    <a:lnTo>
                      <a:pt x="140480" y="0"/>
                    </a:lnTo>
                  </a:path>
                </a:pathLst>
              </a:custGeom>
              <a:ln w="12199">
                <a:solidFill>
                  <a:srgbClr val="A69E96"/>
                </a:solidFill>
              </a:ln>
            </p:spPr>
            <p:txBody>
              <a:bodyPr wrap="square" lIns="0" tIns="0" rIns="0" bIns="0" rtlCol="0"/>
              <a:lstStyle/>
              <a:p>
                <a:endParaRPr/>
              </a:p>
            </p:txBody>
          </p:sp>
          <p:sp>
            <p:nvSpPr>
              <p:cNvPr id="394" name="object 39">
                <a:extLst>
                  <a:ext uri="{FF2B5EF4-FFF2-40B4-BE49-F238E27FC236}">
                    <a16:creationId xmlns:a16="http://schemas.microsoft.com/office/drawing/2014/main" id="{86EF0C92-7805-BE5F-4C00-6EF5DA623C8F}"/>
                  </a:ext>
                </a:extLst>
              </p:cNvPr>
              <p:cNvSpPr/>
              <p:nvPr/>
            </p:nvSpPr>
            <p:spPr>
              <a:xfrm>
                <a:off x="4552655" y="2818266"/>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A69E96"/>
              </a:solidFill>
            </p:spPr>
            <p:txBody>
              <a:bodyPr wrap="square" lIns="0" tIns="0" rIns="0" bIns="0" rtlCol="0"/>
              <a:lstStyle/>
              <a:p>
                <a:endParaRPr/>
              </a:p>
            </p:txBody>
          </p:sp>
          <p:sp>
            <p:nvSpPr>
              <p:cNvPr id="395" name="object 40">
                <a:extLst>
                  <a:ext uri="{FF2B5EF4-FFF2-40B4-BE49-F238E27FC236}">
                    <a16:creationId xmlns:a16="http://schemas.microsoft.com/office/drawing/2014/main" id="{F7E474C9-8F7B-EBAE-B0C9-1DC23F125A81}"/>
                  </a:ext>
                </a:extLst>
              </p:cNvPr>
              <p:cNvSpPr/>
              <p:nvPr/>
            </p:nvSpPr>
            <p:spPr>
              <a:xfrm>
                <a:off x="4553786" y="2819398"/>
                <a:ext cx="22719" cy="22719"/>
              </a:xfrm>
              <a:custGeom>
                <a:avLst/>
                <a:gdLst/>
                <a:ahLst/>
                <a:cxnLst/>
                <a:rect l="l" t="t" r="r" b="b"/>
                <a:pathLst>
                  <a:path w="37465" h="37464">
                    <a:moveTo>
                      <a:pt x="37106" y="18516"/>
                    </a:moveTo>
                    <a:lnTo>
                      <a:pt x="35642" y="25744"/>
                    </a:lnTo>
                    <a:lnTo>
                      <a:pt x="31654" y="31654"/>
                    </a:lnTo>
                    <a:lnTo>
                      <a:pt x="25744" y="35642"/>
                    </a:lnTo>
                    <a:lnTo>
                      <a:pt x="18516" y="37106"/>
                    </a:lnTo>
                    <a:lnTo>
                      <a:pt x="11330" y="35642"/>
                    </a:lnTo>
                    <a:lnTo>
                      <a:pt x="5442" y="31654"/>
                    </a:lnTo>
                    <a:lnTo>
                      <a:pt x="1462" y="25744"/>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A69E96"/>
                </a:solidFill>
              </a:ln>
            </p:spPr>
            <p:txBody>
              <a:bodyPr wrap="square" lIns="0" tIns="0" rIns="0" bIns="0" rtlCol="0"/>
              <a:lstStyle/>
              <a:p>
                <a:endParaRPr/>
              </a:p>
            </p:txBody>
          </p:sp>
          <p:sp>
            <p:nvSpPr>
              <p:cNvPr id="396" name="object 41">
                <a:extLst>
                  <a:ext uri="{FF2B5EF4-FFF2-40B4-BE49-F238E27FC236}">
                    <a16:creationId xmlns:a16="http://schemas.microsoft.com/office/drawing/2014/main" id="{D44507D9-1226-BA2F-53F3-DC9FEA72A854}"/>
                  </a:ext>
                </a:extLst>
              </p:cNvPr>
              <p:cNvSpPr/>
              <p:nvPr/>
            </p:nvSpPr>
            <p:spPr>
              <a:xfrm>
                <a:off x="4522443" y="2927751"/>
                <a:ext cx="85484" cy="0"/>
              </a:xfrm>
              <a:custGeom>
                <a:avLst/>
                <a:gdLst/>
                <a:ahLst/>
                <a:cxnLst/>
                <a:rect l="l" t="t" r="r" b="b"/>
                <a:pathLst>
                  <a:path w="140970">
                    <a:moveTo>
                      <a:pt x="0" y="0"/>
                    </a:moveTo>
                    <a:lnTo>
                      <a:pt x="140480" y="0"/>
                    </a:lnTo>
                  </a:path>
                </a:pathLst>
              </a:custGeom>
              <a:ln w="12199">
                <a:solidFill>
                  <a:srgbClr val="B0059E"/>
                </a:solidFill>
              </a:ln>
            </p:spPr>
            <p:txBody>
              <a:bodyPr wrap="square" lIns="0" tIns="0" rIns="0" bIns="0" rtlCol="0"/>
              <a:lstStyle/>
              <a:p>
                <a:endParaRPr/>
              </a:p>
            </p:txBody>
          </p:sp>
          <p:sp>
            <p:nvSpPr>
              <p:cNvPr id="397" name="object 42">
                <a:extLst>
                  <a:ext uri="{FF2B5EF4-FFF2-40B4-BE49-F238E27FC236}">
                    <a16:creationId xmlns:a16="http://schemas.microsoft.com/office/drawing/2014/main" id="{35BB6DBD-6BEF-0B22-CD38-A44BC1214FA0}"/>
                  </a:ext>
                </a:extLst>
              </p:cNvPr>
              <p:cNvSpPr/>
              <p:nvPr/>
            </p:nvSpPr>
            <p:spPr>
              <a:xfrm>
                <a:off x="4552655" y="2915373"/>
                <a:ext cx="25029" cy="25029"/>
              </a:xfrm>
              <a:custGeom>
                <a:avLst/>
                <a:gdLst/>
                <a:ahLst/>
                <a:cxnLst/>
                <a:rect l="l" t="t" r="r" b="b"/>
                <a:pathLst>
                  <a:path w="41275" h="41275">
                    <a:moveTo>
                      <a:pt x="20378" y="0"/>
                    </a:moveTo>
                    <a:lnTo>
                      <a:pt x="12470" y="1609"/>
                    </a:lnTo>
                    <a:lnTo>
                      <a:pt x="5990" y="5996"/>
                    </a:lnTo>
                    <a:lnTo>
                      <a:pt x="1609" y="12498"/>
                    </a:lnTo>
                    <a:lnTo>
                      <a:pt x="0" y="20452"/>
                    </a:lnTo>
                    <a:lnTo>
                      <a:pt x="1609" y="28396"/>
                    </a:lnTo>
                    <a:lnTo>
                      <a:pt x="5990" y="34875"/>
                    </a:lnTo>
                    <a:lnTo>
                      <a:pt x="12470" y="39239"/>
                    </a:lnTo>
                    <a:lnTo>
                      <a:pt x="20378" y="40838"/>
                    </a:lnTo>
                    <a:lnTo>
                      <a:pt x="28334" y="39239"/>
                    </a:lnTo>
                    <a:lnTo>
                      <a:pt x="34838" y="34875"/>
                    </a:lnTo>
                    <a:lnTo>
                      <a:pt x="39228" y="28396"/>
                    </a:lnTo>
                    <a:lnTo>
                      <a:pt x="40838" y="20452"/>
                    </a:lnTo>
                    <a:lnTo>
                      <a:pt x="39228" y="12498"/>
                    </a:lnTo>
                    <a:lnTo>
                      <a:pt x="34838" y="5996"/>
                    </a:lnTo>
                    <a:lnTo>
                      <a:pt x="28334" y="1609"/>
                    </a:lnTo>
                    <a:lnTo>
                      <a:pt x="20378" y="0"/>
                    </a:lnTo>
                    <a:close/>
                  </a:path>
                </a:pathLst>
              </a:custGeom>
              <a:solidFill>
                <a:srgbClr val="B0059E"/>
              </a:solidFill>
            </p:spPr>
            <p:txBody>
              <a:bodyPr wrap="square" lIns="0" tIns="0" rIns="0" bIns="0" rtlCol="0"/>
              <a:lstStyle/>
              <a:p>
                <a:endParaRPr/>
              </a:p>
            </p:txBody>
          </p:sp>
          <p:sp>
            <p:nvSpPr>
              <p:cNvPr id="398" name="object 43">
                <a:extLst>
                  <a:ext uri="{FF2B5EF4-FFF2-40B4-BE49-F238E27FC236}">
                    <a16:creationId xmlns:a16="http://schemas.microsoft.com/office/drawing/2014/main" id="{475AE4D1-9CE0-0919-3193-5698B4986749}"/>
                  </a:ext>
                </a:extLst>
              </p:cNvPr>
              <p:cNvSpPr/>
              <p:nvPr/>
            </p:nvSpPr>
            <p:spPr>
              <a:xfrm>
                <a:off x="4553786" y="2916505"/>
                <a:ext cx="22719" cy="22719"/>
              </a:xfrm>
              <a:custGeom>
                <a:avLst/>
                <a:gdLst/>
                <a:ahLst/>
                <a:cxnLst/>
                <a:rect l="l" t="t" r="r" b="b"/>
                <a:pathLst>
                  <a:path w="37465" h="37464">
                    <a:moveTo>
                      <a:pt x="37106" y="18582"/>
                    </a:moveTo>
                    <a:lnTo>
                      <a:pt x="35642" y="25799"/>
                    </a:lnTo>
                    <a:lnTo>
                      <a:pt x="31654" y="31683"/>
                    </a:lnTo>
                    <a:lnTo>
                      <a:pt x="25744" y="35646"/>
                    </a:lnTo>
                    <a:lnTo>
                      <a:pt x="18516" y="37098"/>
                    </a:lnTo>
                    <a:lnTo>
                      <a:pt x="11330" y="35646"/>
                    </a:lnTo>
                    <a:lnTo>
                      <a:pt x="5442" y="31683"/>
                    </a:lnTo>
                    <a:lnTo>
                      <a:pt x="1462" y="25799"/>
                    </a:lnTo>
                    <a:lnTo>
                      <a:pt x="0" y="18582"/>
                    </a:lnTo>
                    <a:lnTo>
                      <a:pt x="1462" y="11355"/>
                    </a:lnTo>
                    <a:lnTo>
                      <a:pt x="5442" y="5448"/>
                    </a:lnTo>
                    <a:lnTo>
                      <a:pt x="11330" y="1462"/>
                    </a:lnTo>
                    <a:lnTo>
                      <a:pt x="18516" y="0"/>
                    </a:lnTo>
                    <a:lnTo>
                      <a:pt x="25744" y="1462"/>
                    </a:lnTo>
                    <a:lnTo>
                      <a:pt x="31654" y="5448"/>
                    </a:lnTo>
                    <a:lnTo>
                      <a:pt x="35642" y="11355"/>
                    </a:lnTo>
                    <a:lnTo>
                      <a:pt x="37106" y="18582"/>
                    </a:lnTo>
                    <a:close/>
                  </a:path>
                </a:pathLst>
              </a:custGeom>
              <a:ln w="7627">
                <a:solidFill>
                  <a:srgbClr val="B0059E"/>
                </a:solidFill>
              </a:ln>
            </p:spPr>
            <p:txBody>
              <a:bodyPr wrap="square" lIns="0" tIns="0" rIns="0" bIns="0" rtlCol="0"/>
              <a:lstStyle/>
              <a:p>
                <a:endParaRPr/>
              </a:p>
            </p:txBody>
          </p:sp>
          <p:sp>
            <p:nvSpPr>
              <p:cNvPr id="399" name="object 44">
                <a:extLst>
                  <a:ext uri="{FF2B5EF4-FFF2-40B4-BE49-F238E27FC236}">
                    <a16:creationId xmlns:a16="http://schemas.microsoft.com/office/drawing/2014/main" id="{16CF4910-29AA-3285-B15A-C2ADF3CDF214}"/>
                  </a:ext>
                </a:extLst>
              </p:cNvPr>
              <p:cNvSpPr/>
              <p:nvPr/>
            </p:nvSpPr>
            <p:spPr>
              <a:xfrm>
                <a:off x="4522443" y="3024857"/>
                <a:ext cx="85484" cy="0"/>
              </a:xfrm>
              <a:custGeom>
                <a:avLst/>
                <a:gdLst/>
                <a:ahLst/>
                <a:cxnLst/>
                <a:rect l="l" t="t" r="r" b="b"/>
                <a:pathLst>
                  <a:path w="140970">
                    <a:moveTo>
                      <a:pt x="0" y="0"/>
                    </a:moveTo>
                    <a:lnTo>
                      <a:pt x="140480" y="0"/>
                    </a:lnTo>
                  </a:path>
                </a:pathLst>
              </a:custGeom>
              <a:ln w="12199">
                <a:solidFill>
                  <a:srgbClr val="576185"/>
                </a:solidFill>
              </a:ln>
            </p:spPr>
            <p:txBody>
              <a:bodyPr wrap="square" lIns="0" tIns="0" rIns="0" bIns="0" rtlCol="0"/>
              <a:lstStyle/>
              <a:p>
                <a:endParaRPr/>
              </a:p>
            </p:txBody>
          </p:sp>
          <p:sp>
            <p:nvSpPr>
              <p:cNvPr id="400" name="object 45">
                <a:extLst>
                  <a:ext uri="{FF2B5EF4-FFF2-40B4-BE49-F238E27FC236}">
                    <a16:creationId xmlns:a16="http://schemas.microsoft.com/office/drawing/2014/main" id="{F542C9FA-06D0-D906-BE57-D0CAAAC7EBD5}"/>
                  </a:ext>
                </a:extLst>
              </p:cNvPr>
              <p:cNvSpPr/>
              <p:nvPr/>
            </p:nvSpPr>
            <p:spPr>
              <a:xfrm>
                <a:off x="4552655" y="3012473"/>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576185"/>
              </a:solidFill>
            </p:spPr>
            <p:txBody>
              <a:bodyPr wrap="square" lIns="0" tIns="0" rIns="0" bIns="0" rtlCol="0"/>
              <a:lstStyle/>
              <a:p>
                <a:endParaRPr/>
              </a:p>
            </p:txBody>
          </p:sp>
          <p:sp>
            <p:nvSpPr>
              <p:cNvPr id="401" name="object 46">
                <a:extLst>
                  <a:ext uri="{FF2B5EF4-FFF2-40B4-BE49-F238E27FC236}">
                    <a16:creationId xmlns:a16="http://schemas.microsoft.com/office/drawing/2014/main" id="{D454504B-5033-D428-EFA2-A18CEBBDCCA8}"/>
                  </a:ext>
                </a:extLst>
              </p:cNvPr>
              <p:cNvSpPr/>
              <p:nvPr/>
            </p:nvSpPr>
            <p:spPr>
              <a:xfrm>
                <a:off x="4553786" y="3013607"/>
                <a:ext cx="22719" cy="22719"/>
              </a:xfrm>
              <a:custGeom>
                <a:avLst/>
                <a:gdLst/>
                <a:ahLst/>
                <a:cxnLst/>
                <a:rect l="l" t="t" r="r" b="b"/>
                <a:pathLst>
                  <a:path w="37465" h="37464">
                    <a:moveTo>
                      <a:pt x="37106" y="18516"/>
                    </a:moveTo>
                    <a:lnTo>
                      <a:pt x="35642" y="25743"/>
                    </a:lnTo>
                    <a:lnTo>
                      <a:pt x="31654" y="31650"/>
                    </a:lnTo>
                    <a:lnTo>
                      <a:pt x="25744" y="35636"/>
                    </a:lnTo>
                    <a:lnTo>
                      <a:pt x="18516" y="37098"/>
                    </a:lnTo>
                    <a:lnTo>
                      <a:pt x="11330" y="35636"/>
                    </a:lnTo>
                    <a:lnTo>
                      <a:pt x="5442" y="31650"/>
                    </a:lnTo>
                    <a:lnTo>
                      <a:pt x="1462" y="25743"/>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576185"/>
                </a:solidFill>
              </a:ln>
            </p:spPr>
            <p:txBody>
              <a:bodyPr wrap="square" lIns="0" tIns="0" rIns="0" bIns="0" rtlCol="0"/>
              <a:lstStyle/>
              <a:p>
                <a:endParaRPr/>
              </a:p>
            </p:txBody>
          </p:sp>
        </p:grpSp>
        <p:sp>
          <p:nvSpPr>
            <p:cNvPr id="327" name="object 47">
              <a:extLst>
                <a:ext uri="{FF2B5EF4-FFF2-40B4-BE49-F238E27FC236}">
                  <a16:creationId xmlns:a16="http://schemas.microsoft.com/office/drawing/2014/main" id="{82830A27-5F7E-96DB-323F-B4308D0B04BD}"/>
                </a:ext>
              </a:extLst>
            </p:cNvPr>
            <p:cNvSpPr/>
            <p:nvPr/>
          </p:nvSpPr>
          <p:spPr>
            <a:xfrm>
              <a:off x="4183907" y="3432164"/>
              <a:ext cx="23874" cy="1079336"/>
            </a:xfrm>
            <a:custGeom>
              <a:avLst/>
              <a:gdLst/>
              <a:ahLst/>
              <a:cxnLst/>
              <a:rect l="l" t="t" r="r" b="b"/>
              <a:pathLst>
                <a:path w="39370" h="1779904">
                  <a:moveTo>
                    <a:pt x="39248" y="1779843"/>
                  </a:moveTo>
                  <a:lnTo>
                    <a:pt x="39248" y="0"/>
                  </a:lnTo>
                </a:path>
                <a:path w="39370" h="1779904">
                  <a:moveTo>
                    <a:pt x="0" y="0"/>
                  </a:moveTo>
                  <a:lnTo>
                    <a:pt x="39248" y="0"/>
                  </a:lnTo>
                </a:path>
                <a:path w="39370" h="1779904">
                  <a:moveTo>
                    <a:pt x="0" y="355409"/>
                  </a:moveTo>
                  <a:lnTo>
                    <a:pt x="39248" y="355409"/>
                  </a:lnTo>
                </a:path>
                <a:path w="39370" h="1779904">
                  <a:moveTo>
                    <a:pt x="0" y="710516"/>
                  </a:moveTo>
                  <a:lnTo>
                    <a:pt x="39248" y="710516"/>
                  </a:lnTo>
                </a:path>
                <a:path w="39370" h="1779904">
                  <a:moveTo>
                    <a:pt x="0" y="1065557"/>
                  </a:moveTo>
                  <a:lnTo>
                    <a:pt x="39248" y="1065557"/>
                  </a:lnTo>
                </a:path>
                <a:path w="39370" h="1779904">
                  <a:moveTo>
                    <a:pt x="0" y="1425156"/>
                  </a:moveTo>
                  <a:lnTo>
                    <a:pt x="39248" y="1425156"/>
                  </a:lnTo>
                </a:path>
                <a:path w="39370" h="1779904">
                  <a:moveTo>
                    <a:pt x="0" y="1779843"/>
                  </a:moveTo>
                  <a:lnTo>
                    <a:pt x="39248" y="1779843"/>
                  </a:lnTo>
                </a:path>
              </a:pathLst>
            </a:custGeom>
            <a:ln w="5521">
              <a:solidFill>
                <a:srgbClr val="4D4D4C"/>
              </a:solidFill>
            </a:ln>
          </p:spPr>
          <p:txBody>
            <a:bodyPr wrap="square" lIns="0" tIns="0" rIns="0" bIns="0" rtlCol="0"/>
            <a:lstStyle/>
            <a:p>
              <a:endParaRPr/>
            </a:p>
          </p:txBody>
        </p:sp>
        <p:sp>
          <p:nvSpPr>
            <p:cNvPr id="328" name="object 48">
              <a:extLst>
                <a:ext uri="{FF2B5EF4-FFF2-40B4-BE49-F238E27FC236}">
                  <a16:creationId xmlns:a16="http://schemas.microsoft.com/office/drawing/2014/main" id="{9D4BB715-2809-B077-B548-8A058FF0FB6B}"/>
                </a:ext>
              </a:extLst>
            </p:cNvPr>
            <p:cNvSpPr/>
            <p:nvPr/>
          </p:nvSpPr>
          <p:spPr>
            <a:xfrm>
              <a:off x="4209619" y="4513375"/>
              <a:ext cx="2910318" cy="22334"/>
            </a:xfrm>
            <a:custGeom>
              <a:avLst/>
              <a:gdLst/>
              <a:ahLst/>
              <a:cxnLst/>
              <a:rect l="l" t="t" r="r" b="b"/>
              <a:pathLst>
                <a:path w="4799330" h="36829">
                  <a:moveTo>
                    <a:pt x="0" y="0"/>
                  </a:moveTo>
                  <a:lnTo>
                    <a:pt x="4799121" y="0"/>
                  </a:lnTo>
                </a:path>
                <a:path w="4799330" h="36829">
                  <a:moveTo>
                    <a:pt x="4799121" y="0"/>
                  </a:moveTo>
                  <a:lnTo>
                    <a:pt x="4799121" y="36730"/>
                  </a:lnTo>
                </a:path>
                <a:path w="4799330" h="36829">
                  <a:moveTo>
                    <a:pt x="4264535" y="0"/>
                  </a:moveTo>
                  <a:lnTo>
                    <a:pt x="4264535" y="36730"/>
                  </a:lnTo>
                </a:path>
                <a:path w="4799330" h="36829">
                  <a:moveTo>
                    <a:pt x="3733792" y="0"/>
                  </a:moveTo>
                  <a:lnTo>
                    <a:pt x="3733792" y="36730"/>
                  </a:lnTo>
                </a:path>
                <a:path w="4799330" h="36829">
                  <a:moveTo>
                    <a:pt x="3198550" y="0"/>
                  </a:moveTo>
                  <a:lnTo>
                    <a:pt x="3198550" y="36730"/>
                  </a:lnTo>
                </a:path>
                <a:path w="4799330" h="36829">
                  <a:moveTo>
                    <a:pt x="2667748" y="0"/>
                  </a:moveTo>
                  <a:lnTo>
                    <a:pt x="2667748" y="36730"/>
                  </a:lnTo>
                </a:path>
                <a:path w="4799330" h="36829">
                  <a:moveTo>
                    <a:pt x="2132506" y="0"/>
                  </a:moveTo>
                  <a:lnTo>
                    <a:pt x="2132506" y="36730"/>
                  </a:lnTo>
                </a:path>
                <a:path w="4799330" h="36829">
                  <a:moveTo>
                    <a:pt x="1601704" y="0"/>
                  </a:moveTo>
                  <a:lnTo>
                    <a:pt x="1601704" y="36730"/>
                  </a:lnTo>
                </a:path>
                <a:path w="4799330" h="36829">
                  <a:moveTo>
                    <a:pt x="1066463" y="0"/>
                  </a:moveTo>
                  <a:lnTo>
                    <a:pt x="1066463" y="36730"/>
                  </a:lnTo>
                </a:path>
                <a:path w="4799330" h="36829">
                  <a:moveTo>
                    <a:pt x="535661" y="0"/>
                  </a:moveTo>
                  <a:lnTo>
                    <a:pt x="535661" y="36730"/>
                  </a:lnTo>
                </a:path>
                <a:path w="4799330" h="36829">
                  <a:moveTo>
                    <a:pt x="0" y="0"/>
                  </a:moveTo>
                  <a:lnTo>
                    <a:pt x="0" y="36730"/>
                  </a:lnTo>
                </a:path>
              </a:pathLst>
            </a:custGeom>
            <a:ln w="8282">
              <a:solidFill>
                <a:srgbClr val="4D4D4C"/>
              </a:solidFill>
            </a:ln>
          </p:spPr>
          <p:txBody>
            <a:bodyPr wrap="square" lIns="0" tIns="0" rIns="0" bIns="0" rtlCol="0"/>
            <a:lstStyle/>
            <a:p>
              <a:endParaRPr/>
            </a:p>
          </p:txBody>
        </p:sp>
        <p:sp>
          <p:nvSpPr>
            <p:cNvPr id="329" name="object 49">
              <a:extLst>
                <a:ext uri="{FF2B5EF4-FFF2-40B4-BE49-F238E27FC236}">
                  <a16:creationId xmlns:a16="http://schemas.microsoft.com/office/drawing/2014/main" id="{892398B5-25FD-0CA5-3B0A-B15109A16197}"/>
                </a:ext>
              </a:extLst>
            </p:cNvPr>
            <p:cNvSpPr/>
            <p:nvPr/>
          </p:nvSpPr>
          <p:spPr>
            <a:xfrm>
              <a:off x="4212113" y="3585172"/>
              <a:ext cx="2905312" cy="252217"/>
            </a:xfrm>
            <a:custGeom>
              <a:avLst/>
              <a:gdLst/>
              <a:ahLst/>
              <a:cxnLst/>
              <a:rect l="l" t="t" r="r" b="b"/>
              <a:pathLst>
                <a:path w="4791075" h="415925">
                  <a:moveTo>
                    <a:pt x="0" y="0"/>
                  </a:moveTo>
                  <a:lnTo>
                    <a:pt x="530323" y="119365"/>
                  </a:lnTo>
                </a:path>
                <a:path w="4791075" h="415925">
                  <a:moveTo>
                    <a:pt x="530323" y="119365"/>
                  </a:moveTo>
                  <a:lnTo>
                    <a:pt x="1065145" y="75154"/>
                  </a:lnTo>
                </a:path>
                <a:path w="4791075" h="415925">
                  <a:moveTo>
                    <a:pt x="1065145" y="75154"/>
                  </a:moveTo>
                  <a:lnTo>
                    <a:pt x="1595468" y="39786"/>
                  </a:lnTo>
                </a:path>
                <a:path w="4791075" h="415925">
                  <a:moveTo>
                    <a:pt x="1595468" y="39786"/>
                  </a:moveTo>
                  <a:lnTo>
                    <a:pt x="2130283" y="327145"/>
                  </a:lnTo>
                </a:path>
                <a:path w="4791075" h="415925">
                  <a:moveTo>
                    <a:pt x="2130283" y="327145"/>
                  </a:moveTo>
                  <a:lnTo>
                    <a:pt x="2660614" y="216621"/>
                  </a:lnTo>
                </a:path>
                <a:path w="4791075" h="415925">
                  <a:moveTo>
                    <a:pt x="2660614" y="216621"/>
                  </a:moveTo>
                  <a:lnTo>
                    <a:pt x="3195428" y="181253"/>
                  </a:lnTo>
                </a:path>
                <a:path w="4791075" h="415925">
                  <a:moveTo>
                    <a:pt x="3195428" y="181253"/>
                  </a:moveTo>
                  <a:lnTo>
                    <a:pt x="3725752" y="375780"/>
                  </a:lnTo>
                </a:path>
                <a:path w="4791075" h="415925">
                  <a:moveTo>
                    <a:pt x="3725752" y="375780"/>
                  </a:moveTo>
                  <a:lnTo>
                    <a:pt x="4260574" y="353671"/>
                  </a:lnTo>
                </a:path>
                <a:path w="4791075" h="415925">
                  <a:moveTo>
                    <a:pt x="4260574" y="353671"/>
                  </a:moveTo>
                  <a:lnTo>
                    <a:pt x="4790897" y="415566"/>
                  </a:lnTo>
                </a:path>
              </a:pathLst>
            </a:custGeom>
            <a:ln w="16565">
              <a:solidFill>
                <a:srgbClr val="A69E96"/>
              </a:solidFill>
            </a:ln>
          </p:spPr>
          <p:txBody>
            <a:bodyPr wrap="square" lIns="0" tIns="0" rIns="0" bIns="0" rtlCol="0"/>
            <a:lstStyle/>
            <a:p>
              <a:endParaRPr/>
            </a:p>
          </p:txBody>
        </p:sp>
        <p:sp>
          <p:nvSpPr>
            <p:cNvPr id="330" name="object 50">
              <a:extLst>
                <a:ext uri="{FF2B5EF4-FFF2-40B4-BE49-F238E27FC236}">
                  <a16:creationId xmlns:a16="http://schemas.microsoft.com/office/drawing/2014/main" id="{CEBE34FD-B3E5-3F57-3AA1-1C671D961BF3}"/>
                </a:ext>
              </a:extLst>
            </p:cNvPr>
            <p:cNvSpPr/>
            <p:nvPr/>
          </p:nvSpPr>
          <p:spPr>
            <a:xfrm>
              <a:off x="4197953" y="3574325"/>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31" name="object 51">
              <a:extLst>
                <a:ext uri="{FF2B5EF4-FFF2-40B4-BE49-F238E27FC236}">
                  <a16:creationId xmlns:a16="http://schemas.microsoft.com/office/drawing/2014/main" id="{89C28809-CCFF-0B67-5D7C-4CF3D33844A4}"/>
                </a:ext>
              </a:extLst>
            </p:cNvPr>
            <p:cNvSpPr/>
            <p:nvPr/>
          </p:nvSpPr>
          <p:spPr>
            <a:xfrm>
              <a:off x="4198721" y="3575089"/>
              <a:ext cx="17712" cy="17712"/>
            </a:xfrm>
            <a:custGeom>
              <a:avLst/>
              <a:gdLst/>
              <a:ahLst/>
              <a:cxnLst/>
              <a:rect l="l" t="t" r="r" b="b"/>
              <a:pathLst>
                <a:path w="29209" h="29210">
                  <a:moveTo>
                    <a:pt x="28985" y="14466"/>
                  </a:moveTo>
                  <a:lnTo>
                    <a:pt x="28985" y="22477"/>
                  </a:lnTo>
                  <a:lnTo>
                    <a:pt x="22469" y="28992"/>
                  </a:lnTo>
                  <a:lnTo>
                    <a:pt x="14459" y="28992"/>
                  </a:lnTo>
                  <a:lnTo>
                    <a:pt x="6456" y="28992"/>
                  </a:lnTo>
                  <a:lnTo>
                    <a:pt x="0" y="22477"/>
                  </a:lnTo>
                  <a:lnTo>
                    <a:pt x="0" y="14466"/>
                  </a:lnTo>
                  <a:lnTo>
                    <a:pt x="0" y="6464"/>
                  </a:lnTo>
                  <a:lnTo>
                    <a:pt x="6456" y="0"/>
                  </a:lnTo>
                  <a:lnTo>
                    <a:pt x="14459" y="0"/>
                  </a:lnTo>
                  <a:lnTo>
                    <a:pt x="22469" y="0"/>
                  </a:lnTo>
                  <a:lnTo>
                    <a:pt x="28985" y="6464"/>
                  </a:lnTo>
                  <a:lnTo>
                    <a:pt x="28985" y="14466"/>
                  </a:lnTo>
                  <a:close/>
                </a:path>
              </a:pathLst>
            </a:custGeom>
            <a:ln w="5521">
              <a:solidFill>
                <a:srgbClr val="A69E96"/>
              </a:solidFill>
            </a:ln>
          </p:spPr>
          <p:txBody>
            <a:bodyPr wrap="square" lIns="0" tIns="0" rIns="0" bIns="0" rtlCol="0"/>
            <a:lstStyle/>
            <a:p>
              <a:endParaRPr/>
            </a:p>
          </p:txBody>
        </p:sp>
        <p:sp>
          <p:nvSpPr>
            <p:cNvPr id="332" name="object 52">
              <a:extLst>
                <a:ext uri="{FF2B5EF4-FFF2-40B4-BE49-F238E27FC236}">
                  <a16:creationId xmlns:a16="http://schemas.microsoft.com/office/drawing/2014/main" id="{20B48A25-32A5-11F6-AE33-8D5797D5270B}"/>
                </a:ext>
              </a:extLst>
            </p:cNvPr>
            <p:cNvSpPr/>
            <p:nvPr/>
          </p:nvSpPr>
          <p:spPr>
            <a:xfrm>
              <a:off x="4522780" y="3648025"/>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33" name="object 53">
              <a:extLst>
                <a:ext uri="{FF2B5EF4-FFF2-40B4-BE49-F238E27FC236}">
                  <a16:creationId xmlns:a16="http://schemas.microsoft.com/office/drawing/2014/main" id="{637B1316-0488-80B2-5B5B-C5AD5C0A9C24}"/>
                </a:ext>
              </a:extLst>
            </p:cNvPr>
            <p:cNvSpPr/>
            <p:nvPr/>
          </p:nvSpPr>
          <p:spPr>
            <a:xfrm>
              <a:off x="4523547" y="3648790"/>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A69E96"/>
              </a:solidFill>
            </a:ln>
          </p:spPr>
          <p:txBody>
            <a:bodyPr wrap="square" lIns="0" tIns="0" rIns="0" bIns="0" rtlCol="0"/>
            <a:lstStyle/>
            <a:p>
              <a:endParaRPr/>
            </a:p>
          </p:txBody>
        </p:sp>
        <p:sp>
          <p:nvSpPr>
            <p:cNvPr id="334" name="object 54">
              <a:extLst>
                <a:ext uri="{FF2B5EF4-FFF2-40B4-BE49-F238E27FC236}">
                  <a16:creationId xmlns:a16="http://schemas.microsoft.com/office/drawing/2014/main" id="{41D34819-1685-F98C-F0A8-1CC644BDFE4D}"/>
                </a:ext>
              </a:extLst>
            </p:cNvPr>
            <p:cNvSpPr/>
            <p:nvPr/>
          </p:nvSpPr>
          <p:spPr>
            <a:xfrm>
              <a:off x="4844877" y="3617999"/>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35" name="object 55">
              <a:extLst>
                <a:ext uri="{FF2B5EF4-FFF2-40B4-BE49-F238E27FC236}">
                  <a16:creationId xmlns:a16="http://schemas.microsoft.com/office/drawing/2014/main" id="{179C1C2A-315E-72D1-FA04-F4976F179541}"/>
                </a:ext>
              </a:extLst>
            </p:cNvPr>
            <p:cNvSpPr/>
            <p:nvPr/>
          </p:nvSpPr>
          <p:spPr>
            <a:xfrm>
              <a:off x="4845643" y="3618763"/>
              <a:ext cx="17712" cy="17712"/>
            </a:xfrm>
            <a:custGeom>
              <a:avLst/>
              <a:gdLst/>
              <a:ahLst/>
              <a:cxnLst/>
              <a:rect l="l" t="t" r="r" b="b"/>
              <a:pathLst>
                <a:path w="29209" h="29210">
                  <a:moveTo>
                    <a:pt x="28985" y="14466"/>
                  </a:moveTo>
                  <a:lnTo>
                    <a:pt x="28985" y="22477"/>
                  </a:lnTo>
                  <a:lnTo>
                    <a:pt x="22469" y="28992"/>
                  </a:lnTo>
                  <a:lnTo>
                    <a:pt x="14466" y="28992"/>
                  </a:lnTo>
                  <a:lnTo>
                    <a:pt x="6456" y="28992"/>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A69E96"/>
              </a:solidFill>
            </a:ln>
          </p:spPr>
          <p:txBody>
            <a:bodyPr wrap="square" lIns="0" tIns="0" rIns="0" bIns="0" rtlCol="0"/>
            <a:lstStyle/>
            <a:p>
              <a:endParaRPr/>
            </a:p>
          </p:txBody>
        </p:sp>
        <p:sp>
          <p:nvSpPr>
            <p:cNvPr id="336" name="object 56">
              <a:extLst>
                <a:ext uri="{FF2B5EF4-FFF2-40B4-BE49-F238E27FC236}">
                  <a16:creationId xmlns:a16="http://schemas.microsoft.com/office/drawing/2014/main" id="{9FF5C232-9F7E-D34A-EED9-0F75C5200909}"/>
                </a:ext>
              </a:extLst>
            </p:cNvPr>
            <p:cNvSpPr/>
            <p:nvPr/>
          </p:nvSpPr>
          <p:spPr>
            <a:xfrm>
              <a:off x="5169703" y="3596162"/>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37" name="object 57">
              <a:extLst>
                <a:ext uri="{FF2B5EF4-FFF2-40B4-BE49-F238E27FC236}">
                  <a16:creationId xmlns:a16="http://schemas.microsoft.com/office/drawing/2014/main" id="{44D557D4-5B70-4BD0-29D8-645E56565692}"/>
                </a:ext>
              </a:extLst>
            </p:cNvPr>
            <p:cNvSpPr/>
            <p:nvPr/>
          </p:nvSpPr>
          <p:spPr>
            <a:xfrm>
              <a:off x="5170470" y="3596927"/>
              <a:ext cx="17712" cy="17712"/>
            </a:xfrm>
            <a:custGeom>
              <a:avLst/>
              <a:gdLst/>
              <a:ahLst/>
              <a:cxnLst/>
              <a:rect l="l" t="t" r="r" b="b"/>
              <a:pathLst>
                <a:path w="29209" h="29210">
                  <a:moveTo>
                    <a:pt x="28985" y="14466"/>
                  </a:moveTo>
                  <a:lnTo>
                    <a:pt x="28985" y="22469"/>
                  </a:lnTo>
                  <a:lnTo>
                    <a:pt x="22469" y="28985"/>
                  </a:lnTo>
                  <a:lnTo>
                    <a:pt x="14466" y="28985"/>
                  </a:lnTo>
                  <a:lnTo>
                    <a:pt x="6456" y="28985"/>
                  </a:lnTo>
                  <a:lnTo>
                    <a:pt x="0" y="22469"/>
                  </a:lnTo>
                  <a:lnTo>
                    <a:pt x="0" y="14466"/>
                  </a:lnTo>
                  <a:lnTo>
                    <a:pt x="0" y="6464"/>
                  </a:lnTo>
                  <a:lnTo>
                    <a:pt x="6456" y="0"/>
                  </a:lnTo>
                  <a:lnTo>
                    <a:pt x="14466" y="0"/>
                  </a:lnTo>
                  <a:lnTo>
                    <a:pt x="22469" y="0"/>
                  </a:lnTo>
                  <a:lnTo>
                    <a:pt x="28985" y="6464"/>
                  </a:lnTo>
                  <a:lnTo>
                    <a:pt x="28985" y="14466"/>
                  </a:lnTo>
                  <a:close/>
                </a:path>
              </a:pathLst>
            </a:custGeom>
            <a:ln w="5521">
              <a:solidFill>
                <a:srgbClr val="A69E96"/>
              </a:solidFill>
            </a:ln>
          </p:spPr>
          <p:txBody>
            <a:bodyPr wrap="square" lIns="0" tIns="0" rIns="0" bIns="0" rtlCol="0"/>
            <a:lstStyle/>
            <a:p>
              <a:endParaRPr/>
            </a:p>
          </p:txBody>
        </p:sp>
        <p:sp>
          <p:nvSpPr>
            <p:cNvPr id="338" name="object 58">
              <a:extLst>
                <a:ext uri="{FF2B5EF4-FFF2-40B4-BE49-F238E27FC236}">
                  <a16:creationId xmlns:a16="http://schemas.microsoft.com/office/drawing/2014/main" id="{3655A2D2-EE8F-E539-2202-B143F5B7501F}"/>
                </a:ext>
              </a:extLst>
            </p:cNvPr>
            <p:cNvSpPr/>
            <p:nvPr/>
          </p:nvSpPr>
          <p:spPr>
            <a:xfrm>
              <a:off x="5491800" y="3776282"/>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A69E96"/>
            </a:solidFill>
          </p:spPr>
          <p:txBody>
            <a:bodyPr wrap="square" lIns="0" tIns="0" rIns="0" bIns="0" rtlCol="0"/>
            <a:lstStyle/>
            <a:p>
              <a:endParaRPr/>
            </a:p>
          </p:txBody>
        </p:sp>
        <p:sp>
          <p:nvSpPr>
            <p:cNvPr id="339" name="object 59">
              <a:extLst>
                <a:ext uri="{FF2B5EF4-FFF2-40B4-BE49-F238E27FC236}">
                  <a16:creationId xmlns:a16="http://schemas.microsoft.com/office/drawing/2014/main" id="{EE87786E-48E3-AC97-34BB-FB37F7E3B21E}"/>
                </a:ext>
              </a:extLst>
            </p:cNvPr>
            <p:cNvSpPr/>
            <p:nvPr/>
          </p:nvSpPr>
          <p:spPr>
            <a:xfrm>
              <a:off x="5492564" y="3777049"/>
              <a:ext cx="17712" cy="17712"/>
            </a:xfrm>
            <a:custGeom>
              <a:avLst/>
              <a:gdLst/>
              <a:ahLst/>
              <a:cxnLst/>
              <a:rect l="l" t="t" r="r" b="b"/>
              <a:pathLst>
                <a:path w="29209" h="29210">
                  <a:moveTo>
                    <a:pt x="28992" y="14518"/>
                  </a:moveTo>
                  <a:lnTo>
                    <a:pt x="28992" y="22528"/>
                  </a:lnTo>
                  <a:lnTo>
                    <a:pt x="22477" y="28985"/>
                  </a:lnTo>
                  <a:lnTo>
                    <a:pt x="14466" y="28985"/>
                  </a:lnTo>
                  <a:lnTo>
                    <a:pt x="6464" y="28985"/>
                  </a:lnTo>
                  <a:lnTo>
                    <a:pt x="0" y="22528"/>
                  </a:lnTo>
                  <a:lnTo>
                    <a:pt x="0" y="14518"/>
                  </a:lnTo>
                  <a:lnTo>
                    <a:pt x="0" y="6515"/>
                  </a:lnTo>
                  <a:lnTo>
                    <a:pt x="6464" y="0"/>
                  </a:lnTo>
                  <a:lnTo>
                    <a:pt x="14466" y="0"/>
                  </a:lnTo>
                  <a:lnTo>
                    <a:pt x="22477" y="0"/>
                  </a:lnTo>
                  <a:lnTo>
                    <a:pt x="28992" y="6515"/>
                  </a:lnTo>
                  <a:lnTo>
                    <a:pt x="28992" y="14518"/>
                  </a:lnTo>
                  <a:close/>
                </a:path>
              </a:pathLst>
            </a:custGeom>
            <a:ln w="5521">
              <a:solidFill>
                <a:srgbClr val="A69E96"/>
              </a:solidFill>
            </a:ln>
          </p:spPr>
          <p:txBody>
            <a:bodyPr wrap="square" lIns="0" tIns="0" rIns="0" bIns="0" rtlCol="0"/>
            <a:lstStyle/>
            <a:p>
              <a:endParaRPr/>
            </a:p>
          </p:txBody>
        </p:sp>
        <p:sp>
          <p:nvSpPr>
            <p:cNvPr id="340" name="object 60">
              <a:extLst>
                <a:ext uri="{FF2B5EF4-FFF2-40B4-BE49-F238E27FC236}">
                  <a16:creationId xmlns:a16="http://schemas.microsoft.com/office/drawing/2014/main" id="{9BEB784C-FE37-CE21-DF7B-DE44B9105591}"/>
                </a:ext>
              </a:extLst>
            </p:cNvPr>
            <p:cNvSpPr/>
            <p:nvPr/>
          </p:nvSpPr>
          <p:spPr>
            <a:xfrm>
              <a:off x="5816628" y="3705347"/>
              <a:ext cx="19253" cy="19253"/>
            </a:xfrm>
            <a:custGeom>
              <a:avLst/>
              <a:gdLst/>
              <a:ahLst/>
              <a:cxnLst/>
              <a:rect l="l" t="t" r="r" b="b"/>
              <a:pathLst>
                <a:path w="31750" h="31750">
                  <a:moveTo>
                    <a:pt x="24428" y="0"/>
                  </a:moveTo>
                  <a:lnTo>
                    <a:pt x="7023" y="0"/>
                  </a:lnTo>
                  <a:lnTo>
                    <a:pt x="0" y="7023"/>
                  </a:lnTo>
                  <a:lnTo>
                    <a:pt x="0" y="24428"/>
                  </a:lnTo>
                  <a:lnTo>
                    <a:pt x="7023" y="31451"/>
                  </a:lnTo>
                  <a:lnTo>
                    <a:pt x="24428" y="31451"/>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41" name="object 61">
              <a:extLst>
                <a:ext uri="{FF2B5EF4-FFF2-40B4-BE49-F238E27FC236}">
                  <a16:creationId xmlns:a16="http://schemas.microsoft.com/office/drawing/2014/main" id="{530C7D84-B2EA-BADC-528F-DC1207D087FA}"/>
                </a:ext>
              </a:extLst>
            </p:cNvPr>
            <p:cNvSpPr/>
            <p:nvPr/>
          </p:nvSpPr>
          <p:spPr>
            <a:xfrm>
              <a:off x="5817393" y="3706111"/>
              <a:ext cx="17712" cy="17712"/>
            </a:xfrm>
            <a:custGeom>
              <a:avLst/>
              <a:gdLst/>
              <a:ahLst/>
              <a:cxnLst/>
              <a:rect l="l" t="t" r="r" b="b"/>
              <a:pathLst>
                <a:path w="29209" h="29210">
                  <a:moveTo>
                    <a:pt x="28985" y="14466"/>
                  </a:moveTo>
                  <a:lnTo>
                    <a:pt x="28985" y="22469"/>
                  </a:lnTo>
                  <a:lnTo>
                    <a:pt x="22469" y="28933"/>
                  </a:lnTo>
                  <a:lnTo>
                    <a:pt x="14466" y="28933"/>
                  </a:lnTo>
                  <a:lnTo>
                    <a:pt x="6456" y="28933"/>
                  </a:lnTo>
                  <a:lnTo>
                    <a:pt x="0" y="22469"/>
                  </a:lnTo>
                  <a:lnTo>
                    <a:pt x="0" y="14466"/>
                  </a:lnTo>
                  <a:lnTo>
                    <a:pt x="0" y="6464"/>
                  </a:lnTo>
                  <a:lnTo>
                    <a:pt x="6456" y="0"/>
                  </a:lnTo>
                  <a:lnTo>
                    <a:pt x="14466" y="0"/>
                  </a:lnTo>
                  <a:lnTo>
                    <a:pt x="22469" y="0"/>
                  </a:lnTo>
                  <a:lnTo>
                    <a:pt x="28985" y="6464"/>
                  </a:lnTo>
                  <a:lnTo>
                    <a:pt x="28985" y="14466"/>
                  </a:lnTo>
                  <a:close/>
                </a:path>
              </a:pathLst>
            </a:custGeom>
            <a:ln w="5521">
              <a:solidFill>
                <a:srgbClr val="A69E96"/>
              </a:solidFill>
            </a:ln>
          </p:spPr>
          <p:txBody>
            <a:bodyPr wrap="square" lIns="0" tIns="0" rIns="0" bIns="0" rtlCol="0"/>
            <a:lstStyle/>
            <a:p>
              <a:endParaRPr/>
            </a:p>
          </p:txBody>
        </p:sp>
        <p:sp>
          <p:nvSpPr>
            <p:cNvPr id="342" name="object 62">
              <a:extLst>
                <a:ext uri="{FF2B5EF4-FFF2-40B4-BE49-F238E27FC236}">
                  <a16:creationId xmlns:a16="http://schemas.microsoft.com/office/drawing/2014/main" id="{20F7A5DA-EB78-C2EE-FE81-6C9F2DF340AA}"/>
                </a:ext>
              </a:extLst>
            </p:cNvPr>
            <p:cNvSpPr/>
            <p:nvPr/>
          </p:nvSpPr>
          <p:spPr>
            <a:xfrm>
              <a:off x="6138724" y="3686240"/>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A69E96"/>
            </a:solidFill>
          </p:spPr>
          <p:txBody>
            <a:bodyPr wrap="square" lIns="0" tIns="0" rIns="0" bIns="0" rtlCol="0"/>
            <a:lstStyle/>
            <a:p>
              <a:endParaRPr/>
            </a:p>
          </p:txBody>
        </p:sp>
        <p:sp>
          <p:nvSpPr>
            <p:cNvPr id="343" name="object 63">
              <a:extLst>
                <a:ext uri="{FF2B5EF4-FFF2-40B4-BE49-F238E27FC236}">
                  <a16:creationId xmlns:a16="http://schemas.microsoft.com/office/drawing/2014/main" id="{91D9EE98-7FA7-15D2-32C3-7CB476EE94B3}"/>
                </a:ext>
              </a:extLst>
            </p:cNvPr>
            <p:cNvSpPr/>
            <p:nvPr/>
          </p:nvSpPr>
          <p:spPr>
            <a:xfrm>
              <a:off x="6139487" y="3687004"/>
              <a:ext cx="17712" cy="17712"/>
            </a:xfrm>
            <a:custGeom>
              <a:avLst/>
              <a:gdLst/>
              <a:ahLst/>
              <a:cxnLst/>
              <a:rect l="l" t="t" r="r" b="b"/>
              <a:pathLst>
                <a:path w="29209" h="29210">
                  <a:moveTo>
                    <a:pt x="28992" y="14466"/>
                  </a:moveTo>
                  <a:lnTo>
                    <a:pt x="28992" y="22477"/>
                  </a:lnTo>
                  <a:lnTo>
                    <a:pt x="22477" y="28992"/>
                  </a:lnTo>
                  <a:lnTo>
                    <a:pt x="14466" y="28992"/>
                  </a:lnTo>
                  <a:lnTo>
                    <a:pt x="6464" y="28992"/>
                  </a:lnTo>
                  <a:lnTo>
                    <a:pt x="0" y="22477"/>
                  </a:lnTo>
                  <a:lnTo>
                    <a:pt x="0" y="14466"/>
                  </a:lnTo>
                  <a:lnTo>
                    <a:pt x="0" y="6464"/>
                  </a:lnTo>
                  <a:lnTo>
                    <a:pt x="6464" y="0"/>
                  </a:lnTo>
                  <a:lnTo>
                    <a:pt x="14466" y="0"/>
                  </a:lnTo>
                  <a:lnTo>
                    <a:pt x="22477" y="0"/>
                  </a:lnTo>
                  <a:lnTo>
                    <a:pt x="28992" y="6464"/>
                  </a:lnTo>
                  <a:lnTo>
                    <a:pt x="28992" y="14466"/>
                  </a:lnTo>
                  <a:close/>
                </a:path>
              </a:pathLst>
            </a:custGeom>
            <a:ln w="5521">
              <a:solidFill>
                <a:srgbClr val="A69E96"/>
              </a:solidFill>
            </a:ln>
          </p:spPr>
          <p:txBody>
            <a:bodyPr wrap="square" lIns="0" tIns="0" rIns="0" bIns="0" rtlCol="0"/>
            <a:lstStyle/>
            <a:p>
              <a:endParaRPr/>
            </a:p>
          </p:txBody>
        </p:sp>
        <p:sp>
          <p:nvSpPr>
            <p:cNvPr id="344" name="object 64">
              <a:extLst>
                <a:ext uri="{FF2B5EF4-FFF2-40B4-BE49-F238E27FC236}">
                  <a16:creationId xmlns:a16="http://schemas.microsoft.com/office/drawing/2014/main" id="{711882F5-E528-BC98-70CB-9FC08B4B7E0F}"/>
                </a:ext>
              </a:extLst>
            </p:cNvPr>
            <p:cNvSpPr/>
            <p:nvPr/>
          </p:nvSpPr>
          <p:spPr>
            <a:xfrm>
              <a:off x="6463551" y="3803578"/>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A69E96"/>
            </a:solidFill>
          </p:spPr>
          <p:txBody>
            <a:bodyPr wrap="square" lIns="0" tIns="0" rIns="0" bIns="0" rtlCol="0"/>
            <a:lstStyle/>
            <a:p>
              <a:endParaRPr/>
            </a:p>
          </p:txBody>
        </p:sp>
        <p:sp>
          <p:nvSpPr>
            <p:cNvPr id="345" name="object 65">
              <a:extLst>
                <a:ext uri="{FF2B5EF4-FFF2-40B4-BE49-F238E27FC236}">
                  <a16:creationId xmlns:a16="http://schemas.microsoft.com/office/drawing/2014/main" id="{0AB97614-7089-030C-559C-CD07776DCB46}"/>
                </a:ext>
              </a:extLst>
            </p:cNvPr>
            <p:cNvSpPr/>
            <p:nvPr/>
          </p:nvSpPr>
          <p:spPr>
            <a:xfrm>
              <a:off x="6464317" y="3804345"/>
              <a:ext cx="17712" cy="17712"/>
            </a:xfrm>
            <a:custGeom>
              <a:avLst/>
              <a:gdLst/>
              <a:ahLst/>
              <a:cxnLst/>
              <a:rect l="l" t="t" r="r" b="b"/>
              <a:pathLst>
                <a:path w="29209" h="29210">
                  <a:moveTo>
                    <a:pt x="28985" y="14518"/>
                  </a:moveTo>
                  <a:lnTo>
                    <a:pt x="28985" y="22528"/>
                  </a:lnTo>
                  <a:lnTo>
                    <a:pt x="22469" y="28985"/>
                  </a:lnTo>
                  <a:lnTo>
                    <a:pt x="14466" y="28985"/>
                  </a:lnTo>
                  <a:lnTo>
                    <a:pt x="6456" y="28985"/>
                  </a:lnTo>
                  <a:lnTo>
                    <a:pt x="0" y="22528"/>
                  </a:lnTo>
                  <a:lnTo>
                    <a:pt x="0" y="14518"/>
                  </a:lnTo>
                  <a:lnTo>
                    <a:pt x="0" y="6515"/>
                  </a:lnTo>
                  <a:lnTo>
                    <a:pt x="6456" y="0"/>
                  </a:lnTo>
                  <a:lnTo>
                    <a:pt x="14466" y="0"/>
                  </a:lnTo>
                  <a:lnTo>
                    <a:pt x="22469" y="0"/>
                  </a:lnTo>
                  <a:lnTo>
                    <a:pt x="28985" y="6515"/>
                  </a:lnTo>
                  <a:lnTo>
                    <a:pt x="28985" y="14518"/>
                  </a:lnTo>
                  <a:close/>
                </a:path>
              </a:pathLst>
            </a:custGeom>
            <a:ln w="5521">
              <a:solidFill>
                <a:srgbClr val="A69E96"/>
              </a:solidFill>
            </a:ln>
          </p:spPr>
          <p:txBody>
            <a:bodyPr wrap="square" lIns="0" tIns="0" rIns="0" bIns="0" rtlCol="0"/>
            <a:lstStyle/>
            <a:p>
              <a:endParaRPr/>
            </a:p>
          </p:txBody>
        </p:sp>
        <p:sp>
          <p:nvSpPr>
            <p:cNvPr id="346" name="object 66">
              <a:extLst>
                <a:ext uri="{FF2B5EF4-FFF2-40B4-BE49-F238E27FC236}">
                  <a16:creationId xmlns:a16="http://schemas.microsoft.com/office/drawing/2014/main" id="{C87749F1-6075-61C4-362E-48D950259D92}"/>
                </a:ext>
              </a:extLst>
            </p:cNvPr>
            <p:cNvSpPr/>
            <p:nvPr/>
          </p:nvSpPr>
          <p:spPr>
            <a:xfrm>
              <a:off x="6785648" y="3789930"/>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A69E96"/>
            </a:solidFill>
          </p:spPr>
          <p:txBody>
            <a:bodyPr wrap="square" lIns="0" tIns="0" rIns="0" bIns="0" rtlCol="0"/>
            <a:lstStyle/>
            <a:p>
              <a:endParaRPr/>
            </a:p>
          </p:txBody>
        </p:sp>
        <p:sp>
          <p:nvSpPr>
            <p:cNvPr id="347" name="object 67">
              <a:extLst>
                <a:ext uri="{FF2B5EF4-FFF2-40B4-BE49-F238E27FC236}">
                  <a16:creationId xmlns:a16="http://schemas.microsoft.com/office/drawing/2014/main" id="{E7BF98B0-6105-5A69-B6D0-9D4B91C93B4A}"/>
                </a:ext>
              </a:extLst>
            </p:cNvPr>
            <p:cNvSpPr/>
            <p:nvPr/>
          </p:nvSpPr>
          <p:spPr>
            <a:xfrm>
              <a:off x="6786410" y="3790696"/>
              <a:ext cx="17712" cy="17712"/>
            </a:xfrm>
            <a:custGeom>
              <a:avLst/>
              <a:gdLst/>
              <a:ahLst/>
              <a:cxnLst/>
              <a:rect l="l" t="t" r="r" b="b"/>
              <a:pathLst>
                <a:path w="29209" h="29210">
                  <a:moveTo>
                    <a:pt x="28992" y="14518"/>
                  </a:moveTo>
                  <a:lnTo>
                    <a:pt x="28992" y="22528"/>
                  </a:lnTo>
                  <a:lnTo>
                    <a:pt x="22477" y="28985"/>
                  </a:lnTo>
                  <a:lnTo>
                    <a:pt x="14474" y="28985"/>
                  </a:lnTo>
                  <a:lnTo>
                    <a:pt x="6464" y="28985"/>
                  </a:lnTo>
                  <a:lnTo>
                    <a:pt x="0" y="22528"/>
                  </a:lnTo>
                  <a:lnTo>
                    <a:pt x="0" y="14518"/>
                  </a:lnTo>
                  <a:lnTo>
                    <a:pt x="0" y="6515"/>
                  </a:lnTo>
                  <a:lnTo>
                    <a:pt x="6464" y="0"/>
                  </a:lnTo>
                  <a:lnTo>
                    <a:pt x="14474" y="0"/>
                  </a:lnTo>
                  <a:lnTo>
                    <a:pt x="22477" y="0"/>
                  </a:lnTo>
                  <a:lnTo>
                    <a:pt x="28992" y="6515"/>
                  </a:lnTo>
                  <a:lnTo>
                    <a:pt x="28992" y="14518"/>
                  </a:lnTo>
                  <a:close/>
                </a:path>
              </a:pathLst>
            </a:custGeom>
            <a:ln w="5521">
              <a:solidFill>
                <a:srgbClr val="A69E96"/>
              </a:solidFill>
            </a:ln>
          </p:spPr>
          <p:txBody>
            <a:bodyPr wrap="square" lIns="0" tIns="0" rIns="0" bIns="0" rtlCol="0"/>
            <a:lstStyle/>
            <a:p>
              <a:endParaRPr/>
            </a:p>
          </p:txBody>
        </p:sp>
        <p:sp>
          <p:nvSpPr>
            <p:cNvPr id="348" name="object 68">
              <a:extLst>
                <a:ext uri="{FF2B5EF4-FFF2-40B4-BE49-F238E27FC236}">
                  <a16:creationId xmlns:a16="http://schemas.microsoft.com/office/drawing/2014/main" id="{A08445C6-18C0-E1BF-523C-F93D317E5105}"/>
                </a:ext>
              </a:extLst>
            </p:cNvPr>
            <p:cNvSpPr/>
            <p:nvPr/>
          </p:nvSpPr>
          <p:spPr>
            <a:xfrm>
              <a:off x="7110475" y="3830875"/>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A69E96"/>
            </a:solidFill>
          </p:spPr>
          <p:txBody>
            <a:bodyPr wrap="square" lIns="0" tIns="0" rIns="0" bIns="0" rtlCol="0"/>
            <a:lstStyle/>
            <a:p>
              <a:endParaRPr/>
            </a:p>
          </p:txBody>
        </p:sp>
        <p:sp>
          <p:nvSpPr>
            <p:cNvPr id="349" name="object 69">
              <a:extLst>
                <a:ext uri="{FF2B5EF4-FFF2-40B4-BE49-F238E27FC236}">
                  <a16:creationId xmlns:a16="http://schemas.microsoft.com/office/drawing/2014/main" id="{1D5BFF77-3504-4404-BB30-A3A7D0ECF768}"/>
                </a:ext>
              </a:extLst>
            </p:cNvPr>
            <p:cNvSpPr/>
            <p:nvPr/>
          </p:nvSpPr>
          <p:spPr>
            <a:xfrm>
              <a:off x="7111240" y="3831640"/>
              <a:ext cx="17712" cy="17712"/>
            </a:xfrm>
            <a:custGeom>
              <a:avLst/>
              <a:gdLst/>
              <a:ahLst/>
              <a:cxnLst/>
              <a:rect l="l" t="t" r="r" b="b"/>
              <a:pathLst>
                <a:path w="29209" h="29210">
                  <a:moveTo>
                    <a:pt x="28985" y="14518"/>
                  </a:moveTo>
                  <a:lnTo>
                    <a:pt x="28985" y="22528"/>
                  </a:lnTo>
                  <a:lnTo>
                    <a:pt x="22469" y="28985"/>
                  </a:lnTo>
                  <a:lnTo>
                    <a:pt x="14466" y="28985"/>
                  </a:lnTo>
                  <a:lnTo>
                    <a:pt x="6456" y="28985"/>
                  </a:lnTo>
                  <a:lnTo>
                    <a:pt x="0" y="22528"/>
                  </a:lnTo>
                  <a:lnTo>
                    <a:pt x="0" y="14518"/>
                  </a:lnTo>
                  <a:lnTo>
                    <a:pt x="0" y="6515"/>
                  </a:lnTo>
                  <a:lnTo>
                    <a:pt x="6456" y="0"/>
                  </a:lnTo>
                  <a:lnTo>
                    <a:pt x="14466" y="0"/>
                  </a:lnTo>
                  <a:lnTo>
                    <a:pt x="22469" y="0"/>
                  </a:lnTo>
                  <a:lnTo>
                    <a:pt x="28985" y="6515"/>
                  </a:lnTo>
                  <a:lnTo>
                    <a:pt x="28985" y="14518"/>
                  </a:lnTo>
                  <a:close/>
                </a:path>
              </a:pathLst>
            </a:custGeom>
            <a:ln w="5521">
              <a:solidFill>
                <a:srgbClr val="A69E96"/>
              </a:solidFill>
            </a:ln>
          </p:spPr>
          <p:txBody>
            <a:bodyPr wrap="square" lIns="0" tIns="0" rIns="0" bIns="0" rtlCol="0"/>
            <a:lstStyle/>
            <a:p>
              <a:endParaRPr/>
            </a:p>
          </p:txBody>
        </p:sp>
        <p:sp>
          <p:nvSpPr>
            <p:cNvPr id="350" name="object 70">
              <a:extLst>
                <a:ext uri="{FF2B5EF4-FFF2-40B4-BE49-F238E27FC236}">
                  <a16:creationId xmlns:a16="http://schemas.microsoft.com/office/drawing/2014/main" id="{B996779E-93A7-3F5E-4D27-CB6EA2A86A3A}"/>
                </a:ext>
              </a:extLst>
            </p:cNvPr>
            <p:cNvSpPr/>
            <p:nvPr/>
          </p:nvSpPr>
          <p:spPr>
            <a:xfrm>
              <a:off x="4212113" y="3576984"/>
              <a:ext cx="2905312" cy="167503"/>
            </a:xfrm>
            <a:custGeom>
              <a:avLst/>
              <a:gdLst/>
              <a:ahLst/>
              <a:cxnLst/>
              <a:rect l="l" t="t" r="r" b="b"/>
              <a:pathLst>
                <a:path w="4791075" h="276225">
                  <a:moveTo>
                    <a:pt x="0" y="0"/>
                  </a:moveTo>
                  <a:lnTo>
                    <a:pt x="530323" y="78865"/>
                  </a:lnTo>
                </a:path>
                <a:path w="4791075" h="276225">
                  <a:moveTo>
                    <a:pt x="530323" y="78865"/>
                  </a:moveTo>
                  <a:lnTo>
                    <a:pt x="1065145" y="157730"/>
                  </a:lnTo>
                </a:path>
                <a:path w="4791075" h="276225">
                  <a:moveTo>
                    <a:pt x="1065145" y="157730"/>
                  </a:moveTo>
                  <a:lnTo>
                    <a:pt x="1595468" y="122678"/>
                  </a:lnTo>
                </a:path>
                <a:path w="4791075" h="276225">
                  <a:moveTo>
                    <a:pt x="1595468" y="122678"/>
                  </a:moveTo>
                  <a:lnTo>
                    <a:pt x="2130283" y="148962"/>
                  </a:lnTo>
                </a:path>
                <a:path w="4791075" h="276225">
                  <a:moveTo>
                    <a:pt x="2130283" y="148962"/>
                  </a:moveTo>
                  <a:lnTo>
                    <a:pt x="2660614" y="157730"/>
                  </a:lnTo>
                </a:path>
                <a:path w="4791075" h="276225">
                  <a:moveTo>
                    <a:pt x="2660614" y="157730"/>
                  </a:moveTo>
                  <a:lnTo>
                    <a:pt x="3195428" y="179633"/>
                  </a:lnTo>
                </a:path>
                <a:path w="4791075" h="276225">
                  <a:moveTo>
                    <a:pt x="3195428" y="179633"/>
                  </a:moveTo>
                  <a:lnTo>
                    <a:pt x="3725752" y="276021"/>
                  </a:lnTo>
                </a:path>
                <a:path w="4791075" h="276225">
                  <a:moveTo>
                    <a:pt x="3725752" y="276021"/>
                  </a:moveTo>
                  <a:lnTo>
                    <a:pt x="4260574" y="249737"/>
                  </a:lnTo>
                </a:path>
                <a:path w="4791075" h="276225">
                  <a:moveTo>
                    <a:pt x="4260574" y="249737"/>
                  </a:moveTo>
                  <a:lnTo>
                    <a:pt x="4790897" y="276021"/>
                  </a:lnTo>
                </a:path>
              </a:pathLst>
            </a:custGeom>
            <a:ln w="16565">
              <a:solidFill>
                <a:srgbClr val="B0059E"/>
              </a:solidFill>
            </a:ln>
          </p:spPr>
          <p:txBody>
            <a:bodyPr wrap="square" lIns="0" tIns="0" rIns="0" bIns="0" rtlCol="0"/>
            <a:lstStyle/>
            <a:p>
              <a:endParaRPr/>
            </a:p>
          </p:txBody>
        </p:sp>
        <p:sp>
          <p:nvSpPr>
            <p:cNvPr id="351" name="object 71">
              <a:extLst>
                <a:ext uri="{FF2B5EF4-FFF2-40B4-BE49-F238E27FC236}">
                  <a16:creationId xmlns:a16="http://schemas.microsoft.com/office/drawing/2014/main" id="{EDE794C6-D431-6157-A60C-6877D92D7C0E}"/>
                </a:ext>
              </a:extLst>
            </p:cNvPr>
            <p:cNvSpPr/>
            <p:nvPr/>
          </p:nvSpPr>
          <p:spPr>
            <a:xfrm>
              <a:off x="4197953" y="3566136"/>
              <a:ext cx="19253" cy="19253"/>
            </a:xfrm>
            <a:custGeom>
              <a:avLst/>
              <a:gdLst/>
              <a:ahLst/>
              <a:cxnLst/>
              <a:rect l="l" t="t" r="r" b="b"/>
              <a:pathLst>
                <a:path w="31750" h="31750">
                  <a:moveTo>
                    <a:pt x="24428" y="0"/>
                  </a:moveTo>
                  <a:lnTo>
                    <a:pt x="7023" y="0"/>
                  </a:lnTo>
                  <a:lnTo>
                    <a:pt x="0" y="7082"/>
                  </a:lnTo>
                  <a:lnTo>
                    <a:pt x="0" y="24428"/>
                  </a:lnTo>
                  <a:lnTo>
                    <a:pt x="7023" y="31510"/>
                  </a:lnTo>
                  <a:lnTo>
                    <a:pt x="24428" y="31510"/>
                  </a:lnTo>
                  <a:lnTo>
                    <a:pt x="31510" y="24428"/>
                  </a:lnTo>
                  <a:lnTo>
                    <a:pt x="31510" y="15725"/>
                  </a:lnTo>
                  <a:lnTo>
                    <a:pt x="31510" y="7082"/>
                  </a:lnTo>
                  <a:lnTo>
                    <a:pt x="24428" y="0"/>
                  </a:lnTo>
                  <a:close/>
                </a:path>
              </a:pathLst>
            </a:custGeom>
            <a:solidFill>
              <a:srgbClr val="B0059E"/>
            </a:solidFill>
          </p:spPr>
          <p:txBody>
            <a:bodyPr wrap="square" lIns="0" tIns="0" rIns="0" bIns="0" rtlCol="0"/>
            <a:lstStyle/>
            <a:p>
              <a:endParaRPr/>
            </a:p>
          </p:txBody>
        </p:sp>
        <p:sp>
          <p:nvSpPr>
            <p:cNvPr id="352" name="object 72">
              <a:extLst>
                <a:ext uri="{FF2B5EF4-FFF2-40B4-BE49-F238E27FC236}">
                  <a16:creationId xmlns:a16="http://schemas.microsoft.com/office/drawing/2014/main" id="{ED41EA15-D6CC-0149-BDEC-6AC27B16A552}"/>
                </a:ext>
              </a:extLst>
            </p:cNvPr>
            <p:cNvSpPr/>
            <p:nvPr/>
          </p:nvSpPr>
          <p:spPr>
            <a:xfrm>
              <a:off x="4198721" y="3566900"/>
              <a:ext cx="17712" cy="17712"/>
            </a:xfrm>
            <a:custGeom>
              <a:avLst/>
              <a:gdLst/>
              <a:ahLst/>
              <a:cxnLst/>
              <a:rect l="l" t="t" r="r" b="b"/>
              <a:pathLst>
                <a:path w="29209" h="29210">
                  <a:moveTo>
                    <a:pt x="28985" y="14466"/>
                  </a:moveTo>
                  <a:lnTo>
                    <a:pt x="28985" y="22477"/>
                  </a:lnTo>
                  <a:lnTo>
                    <a:pt x="22469" y="28992"/>
                  </a:lnTo>
                  <a:lnTo>
                    <a:pt x="14459" y="28992"/>
                  </a:lnTo>
                  <a:lnTo>
                    <a:pt x="6456" y="28992"/>
                  </a:lnTo>
                  <a:lnTo>
                    <a:pt x="0" y="22477"/>
                  </a:lnTo>
                  <a:lnTo>
                    <a:pt x="0" y="14466"/>
                  </a:lnTo>
                  <a:lnTo>
                    <a:pt x="0" y="6515"/>
                  </a:lnTo>
                  <a:lnTo>
                    <a:pt x="6456" y="0"/>
                  </a:lnTo>
                  <a:lnTo>
                    <a:pt x="14459" y="0"/>
                  </a:lnTo>
                  <a:lnTo>
                    <a:pt x="22469" y="0"/>
                  </a:lnTo>
                  <a:lnTo>
                    <a:pt x="28985" y="6515"/>
                  </a:lnTo>
                  <a:lnTo>
                    <a:pt x="28985" y="14466"/>
                  </a:lnTo>
                  <a:close/>
                </a:path>
              </a:pathLst>
            </a:custGeom>
            <a:ln w="5521">
              <a:solidFill>
                <a:srgbClr val="B0059E"/>
              </a:solidFill>
            </a:ln>
          </p:spPr>
          <p:txBody>
            <a:bodyPr wrap="square" lIns="0" tIns="0" rIns="0" bIns="0" rtlCol="0"/>
            <a:lstStyle/>
            <a:p>
              <a:endParaRPr/>
            </a:p>
          </p:txBody>
        </p:sp>
        <p:sp>
          <p:nvSpPr>
            <p:cNvPr id="353" name="object 73">
              <a:extLst>
                <a:ext uri="{FF2B5EF4-FFF2-40B4-BE49-F238E27FC236}">
                  <a16:creationId xmlns:a16="http://schemas.microsoft.com/office/drawing/2014/main" id="{DA750A6B-6FD0-C577-5946-7F5DAA679874}"/>
                </a:ext>
              </a:extLst>
            </p:cNvPr>
            <p:cNvSpPr/>
            <p:nvPr/>
          </p:nvSpPr>
          <p:spPr>
            <a:xfrm>
              <a:off x="4522780" y="3615268"/>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54" name="object 74">
              <a:extLst>
                <a:ext uri="{FF2B5EF4-FFF2-40B4-BE49-F238E27FC236}">
                  <a16:creationId xmlns:a16="http://schemas.microsoft.com/office/drawing/2014/main" id="{1F67AC6B-18E5-1F9E-E975-E60A1842496D}"/>
                </a:ext>
              </a:extLst>
            </p:cNvPr>
            <p:cNvSpPr/>
            <p:nvPr/>
          </p:nvSpPr>
          <p:spPr>
            <a:xfrm>
              <a:off x="4523547" y="3616034"/>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B0059E"/>
              </a:solidFill>
            </a:ln>
          </p:spPr>
          <p:txBody>
            <a:bodyPr wrap="square" lIns="0" tIns="0" rIns="0" bIns="0" rtlCol="0"/>
            <a:lstStyle/>
            <a:p>
              <a:endParaRPr/>
            </a:p>
          </p:txBody>
        </p:sp>
        <p:sp>
          <p:nvSpPr>
            <p:cNvPr id="355" name="object 75">
              <a:extLst>
                <a:ext uri="{FF2B5EF4-FFF2-40B4-BE49-F238E27FC236}">
                  <a16:creationId xmlns:a16="http://schemas.microsoft.com/office/drawing/2014/main" id="{63A5B34D-EE5C-0F41-900C-7F49CBC13553}"/>
                </a:ext>
              </a:extLst>
            </p:cNvPr>
            <p:cNvSpPr/>
            <p:nvPr/>
          </p:nvSpPr>
          <p:spPr>
            <a:xfrm>
              <a:off x="4844877" y="3664402"/>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56" name="object 76">
              <a:extLst>
                <a:ext uri="{FF2B5EF4-FFF2-40B4-BE49-F238E27FC236}">
                  <a16:creationId xmlns:a16="http://schemas.microsoft.com/office/drawing/2014/main" id="{C40A8E31-A929-14A2-7D6A-B23E5C976D12}"/>
                </a:ext>
              </a:extLst>
            </p:cNvPr>
            <p:cNvSpPr/>
            <p:nvPr/>
          </p:nvSpPr>
          <p:spPr>
            <a:xfrm>
              <a:off x="4845643" y="3665168"/>
              <a:ext cx="17712" cy="17712"/>
            </a:xfrm>
            <a:custGeom>
              <a:avLst/>
              <a:gdLst/>
              <a:ahLst/>
              <a:cxnLst/>
              <a:rect l="l" t="t" r="r" b="b"/>
              <a:pathLst>
                <a:path w="29209" h="29210">
                  <a:moveTo>
                    <a:pt x="28985" y="14466"/>
                  </a:moveTo>
                  <a:lnTo>
                    <a:pt x="28985" y="22469"/>
                  </a:lnTo>
                  <a:lnTo>
                    <a:pt x="22469" y="28985"/>
                  </a:lnTo>
                  <a:lnTo>
                    <a:pt x="14466" y="28985"/>
                  </a:lnTo>
                  <a:lnTo>
                    <a:pt x="6456" y="28985"/>
                  </a:lnTo>
                  <a:lnTo>
                    <a:pt x="0" y="22469"/>
                  </a:lnTo>
                  <a:lnTo>
                    <a:pt x="0" y="14466"/>
                  </a:lnTo>
                  <a:lnTo>
                    <a:pt x="0" y="6456"/>
                  </a:lnTo>
                  <a:lnTo>
                    <a:pt x="6456" y="0"/>
                  </a:lnTo>
                  <a:lnTo>
                    <a:pt x="14466" y="0"/>
                  </a:lnTo>
                  <a:lnTo>
                    <a:pt x="22469" y="0"/>
                  </a:lnTo>
                  <a:lnTo>
                    <a:pt x="28985" y="6456"/>
                  </a:lnTo>
                  <a:lnTo>
                    <a:pt x="28985" y="14466"/>
                  </a:lnTo>
                  <a:close/>
                </a:path>
              </a:pathLst>
            </a:custGeom>
            <a:ln w="5521">
              <a:solidFill>
                <a:srgbClr val="B0059E"/>
              </a:solidFill>
            </a:ln>
          </p:spPr>
          <p:txBody>
            <a:bodyPr wrap="square" lIns="0" tIns="0" rIns="0" bIns="0" rtlCol="0"/>
            <a:lstStyle/>
            <a:p>
              <a:endParaRPr/>
            </a:p>
          </p:txBody>
        </p:sp>
        <p:sp>
          <p:nvSpPr>
            <p:cNvPr id="357" name="object 77">
              <a:extLst>
                <a:ext uri="{FF2B5EF4-FFF2-40B4-BE49-F238E27FC236}">
                  <a16:creationId xmlns:a16="http://schemas.microsoft.com/office/drawing/2014/main" id="{5066F1D2-5CB6-FA0A-3007-FA35F17D56F2}"/>
                </a:ext>
              </a:extLst>
            </p:cNvPr>
            <p:cNvSpPr/>
            <p:nvPr/>
          </p:nvSpPr>
          <p:spPr>
            <a:xfrm>
              <a:off x="5169703" y="3639835"/>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58" name="object 78">
              <a:extLst>
                <a:ext uri="{FF2B5EF4-FFF2-40B4-BE49-F238E27FC236}">
                  <a16:creationId xmlns:a16="http://schemas.microsoft.com/office/drawing/2014/main" id="{AD1AF043-142F-A9E0-EDF8-A12FFD259292}"/>
                </a:ext>
              </a:extLst>
            </p:cNvPr>
            <p:cNvSpPr/>
            <p:nvPr/>
          </p:nvSpPr>
          <p:spPr>
            <a:xfrm>
              <a:off x="5170470" y="3640601"/>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B0059E"/>
              </a:solidFill>
            </a:ln>
          </p:spPr>
          <p:txBody>
            <a:bodyPr wrap="square" lIns="0" tIns="0" rIns="0" bIns="0" rtlCol="0"/>
            <a:lstStyle/>
            <a:p>
              <a:endParaRPr/>
            </a:p>
          </p:txBody>
        </p:sp>
        <p:sp>
          <p:nvSpPr>
            <p:cNvPr id="359" name="object 79">
              <a:extLst>
                <a:ext uri="{FF2B5EF4-FFF2-40B4-BE49-F238E27FC236}">
                  <a16:creationId xmlns:a16="http://schemas.microsoft.com/office/drawing/2014/main" id="{357F8241-9E14-BA16-99E1-81CA92F310E8}"/>
                </a:ext>
              </a:extLst>
            </p:cNvPr>
            <p:cNvSpPr/>
            <p:nvPr/>
          </p:nvSpPr>
          <p:spPr>
            <a:xfrm>
              <a:off x="5491800" y="3656214"/>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60" name="object 80">
              <a:extLst>
                <a:ext uri="{FF2B5EF4-FFF2-40B4-BE49-F238E27FC236}">
                  <a16:creationId xmlns:a16="http://schemas.microsoft.com/office/drawing/2014/main" id="{3BDEDF91-BCF6-E94F-80F8-077B96C52954}"/>
                </a:ext>
              </a:extLst>
            </p:cNvPr>
            <p:cNvSpPr/>
            <p:nvPr/>
          </p:nvSpPr>
          <p:spPr>
            <a:xfrm>
              <a:off x="5492564" y="3656979"/>
              <a:ext cx="17712" cy="17712"/>
            </a:xfrm>
            <a:custGeom>
              <a:avLst/>
              <a:gdLst/>
              <a:ahLst/>
              <a:cxnLst/>
              <a:rect l="l" t="t" r="r" b="b"/>
              <a:pathLst>
                <a:path w="29209" h="29210">
                  <a:moveTo>
                    <a:pt x="28992" y="14466"/>
                  </a:moveTo>
                  <a:lnTo>
                    <a:pt x="28992" y="22469"/>
                  </a:lnTo>
                  <a:lnTo>
                    <a:pt x="22477" y="28985"/>
                  </a:lnTo>
                  <a:lnTo>
                    <a:pt x="14466" y="28985"/>
                  </a:lnTo>
                  <a:lnTo>
                    <a:pt x="6464" y="28985"/>
                  </a:lnTo>
                  <a:lnTo>
                    <a:pt x="0" y="22469"/>
                  </a:lnTo>
                  <a:lnTo>
                    <a:pt x="0" y="14466"/>
                  </a:lnTo>
                  <a:lnTo>
                    <a:pt x="0" y="6456"/>
                  </a:lnTo>
                  <a:lnTo>
                    <a:pt x="6464" y="0"/>
                  </a:lnTo>
                  <a:lnTo>
                    <a:pt x="14466" y="0"/>
                  </a:lnTo>
                  <a:lnTo>
                    <a:pt x="22477" y="0"/>
                  </a:lnTo>
                  <a:lnTo>
                    <a:pt x="28992" y="6456"/>
                  </a:lnTo>
                  <a:lnTo>
                    <a:pt x="28992" y="14466"/>
                  </a:lnTo>
                  <a:close/>
                </a:path>
              </a:pathLst>
            </a:custGeom>
            <a:ln w="5521">
              <a:solidFill>
                <a:srgbClr val="B0059E"/>
              </a:solidFill>
            </a:ln>
          </p:spPr>
          <p:txBody>
            <a:bodyPr wrap="square" lIns="0" tIns="0" rIns="0" bIns="0" rtlCol="0"/>
            <a:lstStyle/>
            <a:p>
              <a:endParaRPr/>
            </a:p>
          </p:txBody>
        </p:sp>
        <p:sp>
          <p:nvSpPr>
            <p:cNvPr id="361" name="object 81">
              <a:extLst>
                <a:ext uri="{FF2B5EF4-FFF2-40B4-BE49-F238E27FC236}">
                  <a16:creationId xmlns:a16="http://schemas.microsoft.com/office/drawing/2014/main" id="{A4B3D997-A4A3-3F48-0EC2-206900AB3E42}"/>
                </a:ext>
              </a:extLst>
            </p:cNvPr>
            <p:cNvSpPr/>
            <p:nvPr/>
          </p:nvSpPr>
          <p:spPr>
            <a:xfrm>
              <a:off x="5816628" y="3661673"/>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62" name="object 82">
              <a:extLst>
                <a:ext uri="{FF2B5EF4-FFF2-40B4-BE49-F238E27FC236}">
                  <a16:creationId xmlns:a16="http://schemas.microsoft.com/office/drawing/2014/main" id="{2AA4508D-0EE0-BEA2-4447-F0DFD12D0821}"/>
                </a:ext>
              </a:extLst>
            </p:cNvPr>
            <p:cNvSpPr/>
            <p:nvPr/>
          </p:nvSpPr>
          <p:spPr>
            <a:xfrm>
              <a:off x="5817393" y="3662438"/>
              <a:ext cx="17712" cy="17712"/>
            </a:xfrm>
            <a:custGeom>
              <a:avLst/>
              <a:gdLst/>
              <a:ahLst/>
              <a:cxnLst/>
              <a:rect l="l" t="t" r="r" b="b"/>
              <a:pathLst>
                <a:path w="29209" h="29210">
                  <a:moveTo>
                    <a:pt x="28985" y="14466"/>
                  </a:moveTo>
                  <a:lnTo>
                    <a:pt x="28985" y="22477"/>
                  </a:lnTo>
                  <a:lnTo>
                    <a:pt x="22469" y="28992"/>
                  </a:lnTo>
                  <a:lnTo>
                    <a:pt x="14466" y="28992"/>
                  </a:lnTo>
                  <a:lnTo>
                    <a:pt x="6456" y="28992"/>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B0059E"/>
              </a:solidFill>
            </a:ln>
          </p:spPr>
          <p:txBody>
            <a:bodyPr wrap="square" lIns="0" tIns="0" rIns="0" bIns="0" rtlCol="0"/>
            <a:lstStyle/>
            <a:p>
              <a:endParaRPr/>
            </a:p>
          </p:txBody>
        </p:sp>
        <p:sp>
          <p:nvSpPr>
            <p:cNvPr id="363" name="object 83">
              <a:extLst>
                <a:ext uri="{FF2B5EF4-FFF2-40B4-BE49-F238E27FC236}">
                  <a16:creationId xmlns:a16="http://schemas.microsoft.com/office/drawing/2014/main" id="{5D84C30C-6947-FC78-AA6C-2514E21AB9F6}"/>
                </a:ext>
              </a:extLst>
            </p:cNvPr>
            <p:cNvSpPr/>
            <p:nvPr/>
          </p:nvSpPr>
          <p:spPr>
            <a:xfrm>
              <a:off x="6138724" y="3678051"/>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64" name="object 84">
              <a:extLst>
                <a:ext uri="{FF2B5EF4-FFF2-40B4-BE49-F238E27FC236}">
                  <a16:creationId xmlns:a16="http://schemas.microsoft.com/office/drawing/2014/main" id="{ADF14754-6DAB-C0AA-6287-EBC7745042C7}"/>
                </a:ext>
              </a:extLst>
            </p:cNvPr>
            <p:cNvSpPr/>
            <p:nvPr/>
          </p:nvSpPr>
          <p:spPr>
            <a:xfrm>
              <a:off x="6139487" y="3678815"/>
              <a:ext cx="17712" cy="17712"/>
            </a:xfrm>
            <a:custGeom>
              <a:avLst/>
              <a:gdLst/>
              <a:ahLst/>
              <a:cxnLst/>
              <a:rect l="l" t="t" r="r" b="b"/>
              <a:pathLst>
                <a:path w="29209" h="29210">
                  <a:moveTo>
                    <a:pt x="28992" y="14466"/>
                  </a:moveTo>
                  <a:lnTo>
                    <a:pt x="28992" y="22477"/>
                  </a:lnTo>
                  <a:lnTo>
                    <a:pt x="22477" y="28992"/>
                  </a:lnTo>
                  <a:lnTo>
                    <a:pt x="14466" y="28992"/>
                  </a:lnTo>
                  <a:lnTo>
                    <a:pt x="6464" y="28992"/>
                  </a:lnTo>
                  <a:lnTo>
                    <a:pt x="0" y="22477"/>
                  </a:lnTo>
                  <a:lnTo>
                    <a:pt x="0" y="14466"/>
                  </a:lnTo>
                  <a:lnTo>
                    <a:pt x="0" y="6464"/>
                  </a:lnTo>
                  <a:lnTo>
                    <a:pt x="6464" y="0"/>
                  </a:lnTo>
                  <a:lnTo>
                    <a:pt x="14466" y="0"/>
                  </a:lnTo>
                  <a:lnTo>
                    <a:pt x="22477" y="0"/>
                  </a:lnTo>
                  <a:lnTo>
                    <a:pt x="28992" y="6464"/>
                  </a:lnTo>
                  <a:lnTo>
                    <a:pt x="28992" y="14466"/>
                  </a:lnTo>
                  <a:close/>
                </a:path>
              </a:pathLst>
            </a:custGeom>
            <a:ln w="5521">
              <a:solidFill>
                <a:srgbClr val="B0059E"/>
              </a:solidFill>
            </a:ln>
          </p:spPr>
          <p:txBody>
            <a:bodyPr wrap="square" lIns="0" tIns="0" rIns="0" bIns="0" rtlCol="0"/>
            <a:lstStyle/>
            <a:p>
              <a:endParaRPr/>
            </a:p>
          </p:txBody>
        </p:sp>
        <p:sp>
          <p:nvSpPr>
            <p:cNvPr id="365" name="object 85">
              <a:extLst>
                <a:ext uri="{FF2B5EF4-FFF2-40B4-BE49-F238E27FC236}">
                  <a16:creationId xmlns:a16="http://schemas.microsoft.com/office/drawing/2014/main" id="{60281D2F-9F53-AF00-F91D-0BD786171146}"/>
                </a:ext>
              </a:extLst>
            </p:cNvPr>
            <p:cNvSpPr/>
            <p:nvPr/>
          </p:nvSpPr>
          <p:spPr>
            <a:xfrm>
              <a:off x="6463551" y="3738067"/>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B0059E"/>
            </a:solidFill>
          </p:spPr>
          <p:txBody>
            <a:bodyPr wrap="square" lIns="0" tIns="0" rIns="0" bIns="0" rtlCol="0"/>
            <a:lstStyle/>
            <a:p>
              <a:endParaRPr/>
            </a:p>
          </p:txBody>
        </p:sp>
        <p:sp>
          <p:nvSpPr>
            <p:cNvPr id="366" name="object 86">
              <a:extLst>
                <a:ext uri="{FF2B5EF4-FFF2-40B4-BE49-F238E27FC236}">
                  <a16:creationId xmlns:a16="http://schemas.microsoft.com/office/drawing/2014/main" id="{3B783C7A-557B-216C-DFBE-E39199346AB9}"/>
                </a:ext>
              </a:extLst>
            </p:cNvPr>
            <p:cNvSpPr/>
            <p:nvPr/>
          </p:nvSpPr>
          <p:spPr>
            <a:xfrm>
              <a:off x="6464317" y="3738833"/>
              <a:ext cx="17712" cy="17712"/>
            </a:xfrm>
            <a:custGeom>
              <a:avLst/>
              <a:gdLst/>
              <a:ahLst/>
              <a:cxnLst/>
              <a:rect l="l" t="t" r="r" b="b"/>
              <a:pathLst>
                <a:path w="29209" h="29210">
                  <a:moveTo>
                    <a:pt x="28985" y="14518"/>
                  </a:moveTo>
                  <a:lnTo>
                    <a:pt x="28985" y="22528"/>
                  </a:lnTo>
                  <a:lnTo>
                    <a:pt x="22469" y="28985"/>
                  </a:lnTo>
                  <a:lnTo>
                    <a:pt x="14466" y="28985"/>
                  </a:lnTo>
                  <a:lnTo>
                    <a:pt x="6456" y="28985"/>
                  </a:lnTo>
                  <a:lnTo>
                    <a:pt x="0" y="22528"/>
                  </a:lnTo>
                  <a:lnTo>
                    <a:pt x="0" y="14518"/>
                  </a:lnTo>
                  <a:lnTo>
                    <a:pt x="0" y="6515"/>
                  </a:lnTo>
                  <a:lnTo>
                    <a:pt x="6456" y="0"/>
                  </a:lnTo>
                  <a:lnTo>
                    <a:pt x="14466" y="0"/>
                  </a:lnTo>
                  <a:lnTo>
                    <a:pt x="22469" y="0"/>
                  </a:lnTo>
                  <a:lnTo>
                    <a:pt x="28985" y="6515"/>
                  </a:lnTo>
                  <a:lnTo>
                    <a:pt x="28985" y="14518"/>
                  </a:lnTo>
                  <a:close/>
                </a:path>
              </a:pathLst>
            </a:custGeom>
            <a:ln w="5521">
              <a:solidFill>
                <a:srgbClr val="B0059E"/>
              </a:solidFill>
            </a:ln>
          </p:spPr>
          <p:txBody>
            <a:bodyPr wrap="square" lIns="0" tIns="0" rIns="0" bIns="0" rtlCol="0"/>
            <a:lstStyle/>
            <a:p>
              <a:endParaRPr/>
            </a:p>
          </p:txBody>
        </p:sp>
        <p:sp>
          <p:nvSpPr>
            <p:cNvPr id="367" name="object 87">
              <a:extLst>
                <a:ext uri="{FF2B5EF4-FFF2-40B4-BE49-F238E27FC236}">
                  <a16:creationId xmlns:a16="http://schemas.microsoft.com/office/drawing/2014/main" id="{D011DE6C-ECE9-9372-7368-98919738985E}"/>
                </a:ext>
              </a:extLst>
            </p:cNvPr>
            <p:cNvSpPr/>
            <p:nvPr/>
          </p:nvSpPr>
          <p:spPr>
            <a:xfrm>
              <a:off x="6785648" y="3718996"/>
              <a:ext cx="19253" cy="19253"/>
            </a:xfrm>
            <a:custGeom>
              <a:avLst/>
              <a:gdLst/>
              <a:ahLst/>
              <a:cxnLst/>
              <a:rect l="l" t="t" r="r" b="b"/>
              <a:pathLst>
                <a:path w="31750" h="31750">
                  <a:moveTo>
                    <a:pt x="24428" y="0"/>
                  </a:moveTo>
                  <a:lnTo>
                    <a:pt x="7023" y="0"/>
                  </a:lnTo>
                  <a:lnTo>
                    <a:pt x="0" y="7023"/>
                  </a:lnTo>
                  <a:lnTo>
                    <a:pt x="0" y="24428"/>
                  </a:lnTo>
                  <a:lnTo>
                    <a:pt x="7023" y="31451"/>
                  </a:lnTo>
                  <a:lnTo>
                    <a:pt x="24428" y="31451"/>
                  </a:lnTo>
                  <a:lnTo>
                    <a:pt x="31510" y="24428"/>
                  </a:lnTo>
                  <a:lnTo>
                    <a:pt x="31510" y="15725"/>
                  </a:lnTo>
                  <a:lnTo>
                    <a:pt x="31510" y="7023"/>
                  </a:lnTo>
                  <a:lnTo>
                    <a:pt x="24428" y="0"/>
                  </a:lnTo>
                  <a:close/>
                </a:path>
              </a:pathLst>
            </a:custGeom>
            <a:solidFill>
              <a:srgbClr val="B0059E"/>
            </a:solidFill>
          </p:spPr>
          <p:txBody>
            <a:bodyPr wrap="square" lIns="0" tIns="0" rIns="0" bIns="0" rtlCol="0"/>
            <a:lstStyle/>
            <a:p>
              <a:endParaRPr/>
            </a:p>
          </p:txBody>
        </p:sp>
        <p:sp>
          <p:nvSpPr>
            <p:cNvPr id="368" name="object 88">
              <a:extLst>
                <a:ext uri="{FF2B5EF4-FFF2-40B4-BE49-F238E27FC236}">
                  <a16:creationId xmlns:a16="http://schemas.microsoft.com/office/drawing/2014/main" id="{B7D30AF3-3815-6725-A4D7-1169CFE850DF}"/>
                </a:ext>
              </a:extLst>
            </p:cNvPr>
            <p:cNvSpPr/>
            <p:nvPr/>
          </p:nvSpPr>
          <p:spPr>
            <a:xfrm>
              <a:off x="6786410" y="3719759"/>
              <a:ext cx="17712" cy="17712"/>
            </a:xfrm>
            <a:custGeom>
              <a:avLst/>
              <a:gdLst/>
              <a:ahLst/>
              <a:cxnLst/>
              <a:rect l="l" t="t" r="r" b="b"/>
              <a:pathLst>
                <a:path w="29209" h="29210">
                  <a:moveTo>
                    <a:pt x="28992" y="14466"/>
                  </a:moveTo>
                  <a:lnTo>
                    <a:pt x="28992" y="22469"/>
                  </a:lnTo>
                  <a:lnTo>
                    <a:pt x="22477" y="28933"/>
                  </a:lnTo>
                  <a:lnTo>
                    <a:pt x="14474" y="28933"/>
                  </a:lnTo>
                  <a:lnTo>
                    <a:pt x="6464" y="28933"/>
                  </a:lnTo>
                  <a:lnTo>
                    <a:pt x="0" y="22469"/>
                  </a:lnTo>
                  <a:lnTo>
                    <a:pt x="0" y="14466"/>
                  </a:lnTo>
                  <a:lnTo>
                    <a:pt x="0" y="6464"/>
                  </a:lnTo>
                  <a:lnTo>
                    <a:pt x="6464" y="0"/>
                  </a:lnTo>
                  <a:lnTo>
                    <a:pt x="14474" y="0"/>
                  </a:lnTo>
                  <a:lnTo>
                    <a:pt x="22477" y="0"/>
                  </a:lnTo>
                  <a:lnTo>
                    <a:pt x="28992" y="6464"/>
                  </a:lnTo>
                  <a:lnTo>
                    <a:pt x="28992" y="14466"/>
                  </a:lnTo>
                  <a:close/>
                </a:path>
              </a:pathLst>
            </a:custGeom>
            <a:ln w="5521">
              <a:solidFill>
                <a:srgbClr val="B0059E"/>
              </a:solidFill>
            </a:ln>
          </p:spPr>
          <p:txBody>
            <a:bodyPr wrap="square" lIns="0" tIns="0" rIns="0" bIns="0" rtlCol="0"/>
            <a:lstStyle/>
            <a:p>
              <a:endParaRPr/>
            </a:p>
          </p:txBody>
        </p:sp>
        <p:sp>
          <p:nvSpPr>
            <p:cNvPr id="369" name="object 89">
              <a:extLst>
                <a:ext uri="{FF2B5EF4-FFF2-40B4-BE49-F238E27FC236}">
                  <a16:creationId xmlns:a16="http://schemas.microsoft.com/office/drawing/2014/main" id="{C39459C6-D52B-AA2C-E8A7-9DBD9E00E51D}"/>
                </a:ext>
              </a:extLst>
            </p:cNvPr>
            <p:cNvSpPr/>
            <p:nvPr/>
          </p:nvSpPr>
          <p:spPr>
            <a:xfrm>
              <a:off x="7110475" y="3738067"/>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B0059E"/>
            </a:solidFill>
          </p:spPr>
          <p:txBody>
            <a:bodyPr wrap="square" lIns="0" tIns="0" rIns="0" bIns="0" rtlCol="0"/>
            <a:lstStyle/>
            <a:p>
              <a:endParaRPr/>
            </a:p>
          </p:txBody>
        </p:sp>
        <p:sp>
          <p:nvSpPr>
            <p:cNvPr id="370" name="object 90">
              <a:extLst>
                <a:ext uri="{FF2B5EF4-FFF2-40B4-BE49-F238E27FC236}">
                  <a16:creationId xmlns:a16="http://schemas.microsoft.com/office/drawing/2014/main" id="{F861C8CE-F2F9-E240-BC01-AACD020BAE96}"/>
                </a:ext>
              </a:extLst>
            </p:cNvPr>
            <p:cNvSpPr/>
            <p:nvPr/>
          </p:nvSpPr>
          <p:spPr>
            <a:xfrm>
              <a:off x="7111240" y="3738833"/>
              <a:ext cx="17712" cy="17712"/>
            </a:xfrm>
            <a:custGeom>
              <a:avLst/>
              <a:gdLst/>
              <a:ahLst/>
              <a:cxnLst/>
              <a:rect l="l" t="t" r="r" b="b"/>
              <a:pathLst>
                <a:path w="29209" h="29210">
                  <a:moveTo>
                    <a:pt x="28985" y="14518"/>
                  </a:moveTo>
                  <a:lnTo>
                    <a:pt x="28985" y="22528"/>
                  </a:lnTo>
                  <a:lnTo>
                    <a:pt x="22469" y="28985"/>
                  </a:lnTo>
                  <a:lnTo>
                    <a:pt x="14466" y="28985"/>
                  </a:lnTo>
                  <a:lnTo>
                    <a:pt x="6456" y="28985"/>
                  </a:lnTo>
                  <a:lnTo>
                    <a:pt x="0" y="22528"/>
                  </a:lnTo>
                  <a:lnTo>
                    <a:pt x="0" y="14518"/>
                  </a:lnTo>
                  <a:lnTo>
                    <a:pt x="0" y="6515"/>
                  </a:lnTo>
                  <a:lnTo>
                    <a:pt x="6456" y="0"/>
                  </a:lnTo>
                  <a:lnTo>
                    <a:pt x="14466" y="0"/>
                  </a:lnTo>
                  <a:lnTo>
                    <a:pt x="22469" y="0"/>
                  </a:lnTo>
                  <a:lnTo>
                    <a:pt x="28985" y="6515"/>
                  </a:lnTo>
                  <a:lnTo>
                    <a:pt x="28985" y="14518"/>
                  </a:lnTo>
                  <a:close/>
                </a:path>
              </a:pathLst>
            </a:custGeom>
            <a:ln w="5521">
              <a:solidFill>
                <a:srgbClr val="B0059E"/>
              </a:solidFill>
            </a:ln>
          </p:spPr>
          <p:txBody>
            <a:bodyPr wrap="square" lIns="0" tIns="0" rIns="0" bIns="0" rtlCol="0"/>
            <a:lstStyle/>
            <a:p>
              <a:endParaRPr/>
            </a:p>
          </p:txBody>
        </p:sp>
        <p:sp>
          <p:nvSpPr>
            <p:cNvPr id="371" name="object 91">
              <a:extLst>
                <a:ext uri="{FF2B5EF4-FFF2-40B4-BE49-F238E27FC236}">
                  <a16:creationId xmlns:a16="http://schemas.microsoft.com/office/drawing/2014/main" id="{FA28925E-0CAD-5432-7BD5-7ED8538A50ED}"/>
                </a:ext>
              </a:extLst>
            </p:cNvPr>
            <p:cNvSpPr/>
            <p:nvPr/>
          </p:nvSpPr>
          <p:spPr>
            <a:xfrm>
              <a:off x="4212113" y="3555182"/>
              <a:ext cx="2905312" cy="121295"/>
            </a:xfrm>
            <a:custGeom>
              <a:avLst/>
              <a:gdLst/>
              <a:ahLst/>
              <a:cxnLst/>
              <a:rect l="l" t="t" r="r" b="b"/>
              <a:pathLst>
                <a:path w="4791075" h="200025">
                  <a:moveTo>
                    <a:pt x="0" y="0"/>
                  </a:moveTo>
                  <a:lnTo>
                    <a:pt x="530323" y="95356"/>
                  </a:lnTo>
                </a:path>
                <a:path w="4791075" h="200025">
                  <a:moveTo>
                    <a:pt x="530323" y="95356"/>
                  </a:moveTo>
                  <a:lnTo>
                    <a:pt x="1065145" y="112702"/>
                  </a:lnTo>
                </a:path>
                <a:path w="4791075" h="200025">
                  <a:moveTo>
                    <a:pt x="1065145" y="112702"/>
                  </a:moveTo>
                  <a:lnTo>
                    <a:pt x="1595468" y="173419"/>
                  </a:lnTo>
                </a:path>
                <a:path w="4791075" h="200025">
                  <a:moveTo>
                    <a:pt x="1595468" y="173419"/>
                  </a:moveTo>
                  <a:lnTo>
                    <a:pt x="2130283" y="91020"/>
                  </a:lnTo>
                </a:path>
                <a:path w="4791075" h="200025">
                  <a:moveTo>
                    <a:pt x="2130283" y="91020"/>
                  </a:moveTo>
                  <a:lnTo>
                    <a:pt x="2660614" y="125711"/>
                  </a:lnTo>
                </a:path>
                <a:path w="4791075" h="200025">
                  <a:moveTo>
                    <a:pt x="2660614" y="125711"/>
                  </a:moveTo>
                  <a:lnTo>
                    <a:pt x="3195428" y="64994"/>
                  </a:lnTo>
                </a:path>
                <a:path w="4791075" h="200025">
                  <a:moveTo>
                    <a:pt x="3195428" y="64994"/>
                  </a:moveTo>
                  <a:lnTo>
                    <a:pt x="3725752" y="169083"/>
                  </a:lnTo>
                </a:path>
                <a:path w="4791075" h="200025">
                  <a:moveTo>
                    <a:pt x="3725752" y="169083"/>
                  </a:moveTo>
                  <a:lnTo>
                    <a:pt x="4260574" y="147401"/>
                  </a:lnTo>
                </a:path>
                <a:path w="4791075" h="200025">
                  <a:moveTo>
                    <a:pt x="4260574" y="147401"/>
                  </a:moveTo>
                  <a:lnTo>
                    <a:pt x="4790897" y="199438"/>
                  </a:lnTo>
                </a:path>
              </a:pathLst>
            </a:custGeom>
            <a:ln w="16565">
              <a:solidFill>
                <a:srgbClr val="576185"/>
              </a:solidFill>
            </a:ln>
          </p:spPr>
          <p:txBody>
            <a:bodyPr wrap="square" lIns="0" tIns="0" rIns="0" bIns="0" rtlCol="0"/>
            <a:lstStyle/>
            <a:p>
              <a:endParaRPr/>
            </a:p>
          </p:txBody>
        </p:sp>
        <p:sp>
          <p:nvSpPr>
            <p:cNvPr id="372" name="object 92">
              <a:extLst>
                <a:ext uri="{FF2B5EF4-FFF2-40B4-BE49-F238E27FC236}">
                  <a16:creationId xmlns:a16="http://schemas.microsoft.com/office/drawing/2014/main" id="{CA059F50-EB0B-560C-0841-194CE3387375}"/>
                </a:ext>
              </a:extLst>
            </p:cNvPr>
            <p:cNvSpPr/>
            <p:nvPr/>
          </p:nvSpPr>
          <p:spPr>
            <a:xfrm>
              <a:off x="4197953" y="3544300"/>
              <a:ext cx="19253" cy="19253"/>
            </a:xfrm>
            <a:custGeom>
              <a:avLst/>
              <a:gdLst/>
              <a:ahLst/>
              <a:cxnLst/>
              <a:rect l="l" t="t" r="r" b="b"/>
              <a:pathLst>
                <a:path w="31750" h="31750">
                  <a:moveTo>
                    <a:pt x="24428" y="0"/>
                  </a:moveTo>
                  <a:lnTo>
                    <a:pt x="7023" y="0"/>
                  </a:lnTo>
                  <a:lnTo>
                    <a:pt x="0" y="7082"/>
                  </a:lnTo>
                  <a:lnTo>
                    <a:pt x="0" y="24487"/>
                  </a:lnTo>
                  <a:lnTo>
                    <a:pt x="7023" y="31510"/>
                  </a:lnTo>
                  <a:lnTo>
                    <a:pt x="24428" y="31510"/>
                  </a:lnTo>
                  <a:lnTo>
                    <a:pt x="31510" y="24487"/>
                  </a:lnTo>
                  <a:lnTo>
                    <a:pt x="31510" y="15784"/>
                  </a:lnTo>
                  <a:lnTo>
                    <a:pt x="31510" y="7082"/>
                  </a:lnTo>
                  <a:lnTo>
                    <a:pt x="24428" y="0"/>
                  </a:lnTo>
                  <a:close/>
                </a:path>
              </a:pathLst>
            </a:custGeom>
            <a:solidFill>
              <a:srgbClr val="576185"/>
            </a:solidFill>
          </p:spPr>
          <p:txBody>
            <a:bodyPr wrap="square" lIns="0" tIns="0" rIns="0" bIns="0" rtlCol="0"/>
            <a:lstStyle/>
            <a:p>
              <a:endParaRPr/>
            </a:p>
          </p:txBody>
        </p:sp>
        <p:sp>
          <p:nvSpPr>
            <p:cNvPr id="373" name="object 93">
              <a:extLst>
                <a:ext uri="{FF2B5EF4-FFF2-40B4-BE49-F238E27FC236}">
                  <a16:creationId xmlns:a16="http://schemas.microsoft.com/office/drawing/2014/main" id="{8ECDD819-A8A7-D8E6-5E9C-AF6B83DADADF}"/>
                </a:ext>
              </a:extLst>
            </p:cNvPr>
            <p:cNvSpPr/>
            <p:nvPr/>
          </p:nvSpPr>
          <p:spPr>
            <a:xfrm>
              <a:off x="4198721" y="3545066"/>
              <a:ext cx="17712" cy="17712"/>
            </a:xfrm>
            <a:custGeom>
              <a:avLst/>
              <a:gdLst/>
              <a:ahLst/>
              <a:cxnLst/>
              <a:rect l="l" t="t" r="r" b="b"/>
              <a:pathLst>
                <a:path w="29209" h="29210">
                  <a:moveTo>
                    <a:pt x="28985" y="14518"/>
                  </a:moveTo>
                  <a:lnTo>
                    <a:pt x="28985" y="22528"/>
                  </a:lnTo>
                  <a:lnTo>
                    <a:pt x="22469" y="28985"/>
                  </a:lnTo>
                  <a:lnTo>
                    <a:pt x="14459" y="28985"/>
                  </a:lnTo>
                  <a:lnTo>
                    <a:pt x="6456" y="28985"/>
                  </a:lnTo>
                  <a:lnTo>
                    <a:pt x="0" y="22528"/>
                  </a:lnTo>
                  <a:lnTo>
                    <a:pt x="0" y="14518"/>
                  </a:lnTo>
                  <a:lnTo>
                    <a:pt x="0" y="6515"/>
                  </a:lnTo>
                  <a:lnTo>
                    <a:pt x="6456" y="0"/>
                  </a:lnTo>
                  <a:lnTo>
                    <a:pt x="14459" y="0"/>
                  </a:lnTo>
                  <a:lnTo>
                    <a:pt x="22469" y="0"/>
                  </a:lnTo>
                  <a:lnTo>
                    <a:pt x="28985" y="6515"/>
                  </a:lnTo>
                  <a:lnTo>
                    <a:pt x="28985" y="14518"/>
                  </a:lnTo>
                  <a:close/>
                </a:path>
              </a:pathLst>
            </a:custGeom>
            <a:ln w="5521">
              <a:solidFill>
                <a:srgbClr val="576185"/>
              </a:solidFill>
            </a:ln>
          </p:spPr>
          <p:txBody>
            <a:bodyPr wrap="square" lIns="0" tIns="0" rIns="0" bIns="0" rtlCol="0"/>
            <a:lstStyle/>
            <a:p>
              <a:endParaRPr/>
            </a:p>
          </p:txBody>
        </p:sp>
        <p:sp>
          <p:nvSpPr>
            <p:cNvPr id="374" name="object 94">
              <a:extLst>
                <a:ext uri="{FF2B5EF4-FFF2-40B4-BE49-F238E27FC236}">
                  <a16:creationId xmlns:a16="http://schemas.microsoft.com/office/drawing/2014/main" id="{89E9C066-CB49-1E58-DCFF-BBE350742921}"/>
                </a:ext>
              </a:extLst>
            </p:cNvPr>
            <p:cNvSpPr/>
            <p:nvPr/>
          </p:nvSpPr>
          <p:spPr>
            <a:xfrm>
              <a:off x="4522780" y="3601621"/>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75" name="object 95">
              <a:extLst>
                <a:ext uri="{FF2B5EF4-FFF2-40B4-BE49-F238E27FC236}">
                  <a16:creationId xmlns:a16="http://schemas.microsoft.com/office/drawing/2014/main" id="{FEADFEEF-8254-499A-D96D-B5F569059823}"/>
                </a:ext>
              </a:extLst>
            </p:cNvPr>
            <p:cNvSpPr/>
            <p:nvPr/>
          </p:nvSpPr>
          <p:spPr>
            <a:xfrm>
              <a:off x="4523547" y="3602386"/>
              <a:ext cx="17712" cy="17712"/>
            </a:xfrm>
            <a:custGeom>
              <a:avLst/>
              <a:gdLst/>
              <a:ahLst/>
              <a:cxnLst/>
              <a:rect l="l" t="t" r="r" b="b"/>
              <a:pathLst>
                <a:path w="29209" h="29210">
                  <a:moveTo>
                    <a:pt x="28985" y="14466"/>
                  </a:moveTo>
                  <a:lnTo>
                    <a:pt x="28985" y="22477"/>
                  </a:lnTo>
                  <a:lnTo>
                    <a:pt x="22469" y="28992"/>
                  </a:lnTo>
                  <a:lnTo>
                    <a:pt x="14466" y="28992"/>
                  </a:lnTo>
                  <a:lnTo>
                    <a:pt x="6456" y="28992"/>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576185"/>
              </a:solidFill>
            </a:ln>
          </p:spPr>
          <p:txBody>
            <a:bodyPr wrap="square" lIns="0" tIns="0" rIns="0" bIns="0" rtlCol="0"/>
            <a:lstStyle/>
            <a:p>
              <a:endParaRPr/>
            </a:p>
          </p:txBody>
        </p:sp>
        <p:sp>
          <p:nvSpPr>
            <p:cNvPr id="376" name="object 96">
              <a:extLst>
                <a:ext uri="{FF2B5EF4-FFF2-40B4-BE49-F238E27FC236}">
                  <a16:creationId xmlns:a16="http://schemas.microsoft.com/office/drawing/2014/main" id="{44420F35-42F5-EA79-CFF7-3D65C6E00B61}"/>
                </a:ext>
              </a:extLst>
            </p:cNvPr>
            <p:cNvSpPr/>
            <p:nvPr/>
          </p:nvSpPr>
          <p:spPr>
            <a:xfrm>
              <a:off x="4844877" y="3612539"/>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77" name="object 97">
              <a:extLst>
                <a:ext uri="{FF2B5EF4-FFF2-40B4-BE49-F238E27FC236}">
                  <a16:creationId xmlns:a16="http://schemas.microsoft.com/office/drawing/2014/main" id="{976AB2E1-BA64-DAFF-B11A-1319197CC5FC}"/>
                </a:ext>
              </a:extLst>
            </p:cNvPr>
            <p:cNvSpPr/>
            <p:nvPr/>
          </p:nvSpPr>
          <p:spPr>
            <a:xfrm>
              <a:off x="4845643" y="3613305"/>
              <a:ext cx="17712" cy="17712"/>
            </a:xfrm>
            <a:custGeom>
              <a:avLst/>
              <a:gdLst/>
              <a:ahLst/>
              <a:cxnLst/>
              <a:rect l="l" t="t" r="r" b="b"/>
              <a:pathLst>
                <a:path w="29209" h="29210">
                  <a:moveTo>
                    <a:pt x="28985" y="14466"/>
                  </a:moveTo>
                  <a:lnTo>
                    <a:pt x="28985" y="22469"/>
                  </a:lnTo>
                  <a:lnTo>
                    <a:pt x="22469" y="28985"/>
                  </a:lnTo>
                  <a:lnTo>
                    <a:pt x="14466" y="28985"/>
                  </a:lnTo>
                  <a:lnTo>
                    <a:pt x="6456" y="28985"/>
                  </a:lnTo>
                  <a:lnTo>
                    <a:pt x="0" y="22469"/>
                  </a:lnTo>
                  <a:lnTo>
                    <a:pt x="0" y="14466"/>
                  </a:lnTo>
                  <a:lnTo>
                    <a:pt x="0" y="6456"/>
                  </a:lnTo>
                  <a:lnTo>
                    <a:pt x="6456" y="0"/>
                  </a:lnTo>
                  <a:lnTo>
                    <a:pt x="14466" y="0"/>
                  </a:lnTo>
                  <a:lnTo>
                    <a:pt x="22469" y="0"/>
                  </a:lnTo>
                  <a:lnTo>
                    <a:pt x="28985" y="6456"/>
                  </a:lnTo>
                  <a:lnTo>
                    <a:pt x="28985" y="14466"/>
                  </a:lnTo>
                  <a:close/>
                </a:path>
              </a:pathLst>
            </a:custGeom>
            <a:ln w="5521">
              <a:solidFill>
                <a:srgbClr val="576185"/>
              </a:solidFill>
            </a:ln>
          </p:spPr>
          <p:txBody>
            <a:bodyPr wrap="square" lIns="0" tIns="0" rIns="0" bIns="0" rtlCol="0"/>
            <a:lstStyle/>
            <a:p>
              <a:endParaRPr/>
            </a:p>
          </p:txBody>
        </p:sp>
        <p:sp>
          <p:nvSpPr>
            <p:cNvPr id="378" name="object 98">
              <a:extLst>
                <a:ext uri="{FF2B5EF4-FFF2-40B4-BE49-F238E27FC236}">
                  <a16:creationId xmlns:a16="http://schemas.microsoft.com/office/drawing/2014/main" id="{77834822-C79E-1A2C-05E2-BD38F0A90F22}"/>
                </a:ext>
              </a:extLst>
            </p:cNvPr>
            <p:cNvSpPr/>
            <p:nvPr/>
          </p:nvSpPr>
          <p:spPr>
            <a:xfrm>
              <a:off x="5169703" y="3650755"/>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79" name="object 99">
              <a:extLst>
                <a:ext uri="{FF2B5EF4-FFF2-40B4-BE49-F238E27FC236}">
                  <a16:creationId xmlns:a16="http://schemas.microsoft.com/office/drawing/2014/main" id="{9CE8757D-2342-04C0-43F4-7069D0951591}"/>
                </a:ext>
              </a:extLst>
            </p:cNvPr>
            <p:cNvSpPr/>
            <p:nvPr/>
          </p:nvSpPr>
          <p:spPr>
            <a:xfrm>
              <a:off x="5170470" y="3651519"/>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576185"/>
              </a:solidFill>
            </a:ln>
          </p:spPr>
          <p:txBody>
            <a:bodyPr wrap="square" lIns="0" tIns="0" rIns="0" bIns="0" rtlCol="0"/>
            <a:lstStyle/>
            <a:p>
              <a:endParaRPr/>
            </a:p>
          </p:txBody>
        </p:sp>
        <p:sp>
          <p:nvSpPr>
            <p:cNvPr id="380" name="object 100">
              <a:extLst>
                <a:ext uri="{FF2B5EF4-FFF2-40B4-BE49-F238E27FC236}">
                  <a16:creationId xmlns:a16="http://schemas.microsoft.com/office/drawing/2014/main" id="{52C53D01-F0F5-292C-9CEA-783E94DE9C56}"/>
                </a:ext>
              </a:extLst>
            </p:cNvPr>
            <p:cNvSpPr/>
            <p:nvPr/>
          </p:nvSpPr>
          <p:spPr>
            <a:xfrm>
              <a:off x="5491800" y="3598892"/>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81" name="object 101">
              <a:extLst>
                <a:ext uri="{FF2B5EF4-FFF2-40B4-BE49-F238E27FC236}">
                  <a16:creationId xmlns:a16="http://schemas.microsoft.com/office/drawing/2014/main" id="{5B63B055-281E-CAED-754F-1533D62F50BD}"/>
                </a:ext>
              </a:extLst>
            </p:cNvPr>
            <p:cNvSpPr/>
            <p:nvPr/>
          </p:nvSpPr>
          <p:spPr>
            <a:xfrm>
              <a:off x="5492564" y="3599656"/>
              <a:ext cx="17712" cy="17712"/>
            </a:xfrm>
            <a:custGeom>
              <a:avLst/>
              <a:gdLst/>
              <a:ahLst/>
              <a:cxnLst/>
              <a:rect l="l" t="t" r="r" b="b"/>
              <a:pathLst>
                <a:path w="29209" h="29210">
                  <a:moveTo>
                    <a:pt x="28992" y="14466"/>
                  </a:moveTo>
                  <a:lnTo>
                    <a:pt x="28992" y="22477"/>
                  </a:lnTo>
                  <a:lnTo>
                    <a:pt x="22477" y="28985"/>
                  </a:lnTo>
                  <a:lnTo>
                    <a:pt x="14466" y="28985"/>
                  </a:lnTo>
                  <a:lnTo>
                    <a:pt x="6464" y="28985"/>
                  </a:lnTo>
                  <a:lnTo>
                    <a:pt x="0" y="22477"/>
                  </a:lnTo>
                  <a:lnTo>
                    <a:pt x="0" y="14466"/>
                  </a:lnTo>
                  <a:lnTo>
                    <a:pt x="0" y="6464"/>
                  </a:lnTo>
                  <a:lnTo>
                    <a:pt x="6464" y="0"/>
                  </a:lnTo>
                  <a:lnTo>
                    <a:pt x="14466" y="0"/>
                  </a:lnTo>
                  <a:lnTo>
                    <a:pt x="22477" y="0"/>
                  </a:lnTo>
                  <a:lnTo>
                    <a:pt x="28992" y="6464"/>
                  </a:lnTo>
                  <a:lnTo>
                    <a:pt x="28992" y="14466"/>
                  </a:lnTo>
                  <a:close/>
                </a:path>
              </a:pathLst>
            </a:custGeom>
            <a:ln w="5521">
              <a:solidFill>
                <a:srgbClr val="576185"/>
              </a:solidFill>
            </a:ln>
          </p:spPr>
          <p:txBody>
            <a:bodyPr wrap="square" lIns="0" tIns="0" rIns="0" bIns="0" rtlCol="0"/>
            <a:lstStyle/>
            <a:p>
              <a:endParaRPr/>
            </a:p>
          </p:txBody>
        </p:sp>
        <p:sp>
          <p:nvSpPr>
            <p:cNvPr id="382" name="object 102">
              <a:extLst>
                <a:ext uri="{FF2B5EF4-FFF2-40B4-BE49-F238E27FC236}">
                  <a16:creationId xmlns:a16="http://schemas.microsoft.com/office/drawing/2014/main" id="{698ECE72-9F1C-3437-02B5-0E8DB0F41D17}"/>
                </a:ext>
              </a:extLst>
            </p:cNvPr>
            <p:cNvSpPr/>
            <p:nvPr/>
          </p:nvSpPr>
          <p:spPr>
            <a:xfrm>
              <a:off x="5816628" y="3623458"/>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83" name="object 103">
              <a:extLst>
                <a:ext uri="{FF2B5EF4-FFF2-40B4-BE49-F238E27FC236}">
                  <a16:creationId xmlns:a16="http://schemas.microsoft.com/office/drawing/2014/main" id="{59D3C7EB-BA7F-440B-70B7-ABCD11B25990}"/>
                </a:ext>
              </a:extLst>
            </p:cNvPr>
            <p:cNvSpPr/>
            <p:nvPr/>
          </p:nvSpPr>
          <p:spPr>
            <a:xfrm>
              <a:off x="5817393" y="3624223"/>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576185"/>
              </a:solidFill>
            </a:ln>
          </p:spPr>
          <p:txBody>
            <a:bodyPr wrap="square" lIns="0" tIns="0" rIns="0" bIns="0" rtlCol="0"/>
            <a:lstStyle/>
            <a:p>
              <a:endParaRPr/>
            </a:p>
          </p:txBody>
        </p:sp>
        <p:sp>
          <p:nvSpPr>
            <p:cNvPr id="384" name="object 104">
              <a:extLst>
                <a:ext uri="{FF2B5EF4-FFF2-40B4-BE49-F238E27FC236}">
                  <a16:creationId xmlns:a16="http://schemas.microsoft.com/office/drawing/2014/main" id="{E505E0AB-0168-B725-874F-671F5D85BF28}"/>
                </a:ext>
              </a:extLst>
            </p:cNvPr>
            <p:cNvSpPr/>
            <p:nvPr/>
          </p:nvSpPr>
          <p:spPr>
            <a:xfrm>
              <a:off x="6138724" y="3582514"/>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85" name="object 105">
              <a:extLst>
                <a:ext uri="{FF2B5EF4-FFF2-40B4-BE49-F238E27FC236}">
                  <a16:creationId xmlns:a16="http://schemas.microsoft.com/office/drawing/2014/main" id="{C9C62EAC-FDE1-6F7D-E16E-982D3AF46353}"/>
                </a:ext>
              </a:extLst>
            </p:cNvPr>
            <p:cNvSpPr/>
            <p:nvPr/>
          </p:nvSpPr>
          <p:spPr>
            <a:xfrm>
              <a:off x="6139487" y="3583278"/>
              <a:ext cx="17712" cy="17712"/>
            </a:xfrm>
            <a:custGeom>
              <a:avLst/>
              <a:gdLst/>
              <a:ahLst/>
              <a:cxnLst/>
              <a:rect l="l" t="t" r="r" b="b"/>
              <a:pathLst>
                <a:path w="29209" h="29210">
                  <a:moveTo>
                    <a:pt x="28992" y="14466"/>
                  </a:moveTo>
                  <a:lnTo>
                    <a:pt x="28992" y="22477"/>
                  </a:lnTo>
                  <a:lnTo>
                    <a:pt x="22477" y="28992"/>
                  </a:lnTo>
                  <a:lnTo>
                    <a:pt x="14466" y="28992"/>
                  </a:lnTo>
                  <a:lnTo>
                    <a:pt x="6464" y="28992"/>
                  </a:lnTo>
                  <a:lnTo>
                    <a:pt x="0" y="22477"/>
                  </a:lnTo>
                  <a:lnTo>
                    <a:pt x="0" y="14466"/>
                  </a:lnTo>
                  <a:lnTo>
                    <a:pt x="0" y="6464"/>
                  </a:lnTo>
                  <a:lnTo>
                    <a:pt x="6464" y="0"/>
                  </a:lnTo>
                  <a:lnTo>
                    <a:pt x="14466" y="0"/>
                  </a:lnTo>
                  <a:lnTo>
                    <a:pt x="22477" y="0"/>
                  </a:lnTo>
                  <a:lnTo>
                    <a:pt x="28992" y="6464"/>
                  </a:lnTo>
                  <a:lnTo>
                    <a:pt x="28992" y="14466"/>
                  </a:lnTo>
                  <a:close/>
                </a:path>
              </a:pathLst>
            </a:custGeom>
            <a:ln w="5521">
              <a:solidFill>
                <a:srgbClr val="576185"/>
              </a:solidFill>
            </a:ln>
          </p:spPr>
          <p:txBody>
            <a:bodyPr wrap="square" lIns="0" tIns="0" rIns="0" bIns="0" rtlCol="0"/>
            <a:lstStyle/>
            <a:p>
              <a:endParaRPr/>
            </a:p>
          </p:txBody>
        </p:sp>
        <p:sp>
          <p:nvSpPr>
            <p:cNvPr id="386" name="object 106">
              <a:extLst>
                <a:ext uri="{FF2B5EF4-FFF2-40B4-BE49-F238E27FC236}">
                  <a16:creationId xmlns:a16="http://schemas.microsoft.com/office/drawing/2014/main" id="{4ED89C77-90D5-ACF0-F914-4F9580BD73DB}"/>
                </a:ext>
              </a:extLst>
            </p:cNvPr>
            <p:cNvSpPr/>
            <p:nvPr/>
          </p:nvSpPr>
          <p:spPr>
            <a:xfrm>
              <a:off x="6463551" y="3648025"/>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87" name="object 107">
              <a:extLst>
                <a:ext uri="{FF2B5EF4-FFF2-40B4-BE49-F238E27FC236}">
                  <a16:creationId xmlns:a16="http://schemas.microsoft.com/office/drawing/2014/main" id="{B198134D-FC99-FEA2-E3D1-8ADCD6906473}"/>
                </a:ext>
              </a:extLst>
            </p:cNvPr>
            <p:cNvSpPr/>
            <p:nvPr/>
          </p:nvSpPr>
          <p:spPr>
            <a:xfrm>
              <a:off x="6464317" y="3648790"/>
              <a:ext cx="17712" cy="17712"/>
            </a:xfrm>
            <a:custGeom>
              <a:avLst/>
              <a:gdLst/>
              <a:ahLst/>
              <a:cxnLst/>
              <a:rect l="l" t="t" r="r" b="b"/>
              <a:pathLst>
                <a:path w="29209" h="29210">
                  <a:moveTo>
                    <a:pt x="28985" y="14466"/>
                  </a:moveTo>
                  <a:lnTo>
                    <a:pt x="28985" y="22477"/>
                  </a:lnTo>
                  <a:lnTo>
                    <a:pt x="22469" y="28985"/>
                  </a:lnTo>
                  <a:lnTo>
                    <a:pt x="14466" y="28985"/>
                  </a:lnTo>
                  <a:lnTo>
                    <a:pt x="6456" y="28985"/>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576185"/>
              </a:solidFill>
            </a:ln>
          </p:spPr>
          <p:txBody>
            <a:bodyPr wrap="square" lIns="0" tIns="0" rIns="0" bIns="0" rtlCol="0"/>
            <a:lstStyle/>
            <a:p>
              <a:endParaRPr/>
            </a:p>
          </p:txBody>
        </p:sp>
        <p:sp>
          <p:nvSpPr>
            <p:cNvPr id="388" name="object 108">
              <a:extLst>
                <a:ext uri="{FF2B5EF4-FFF2-40B4-BE49-F238E27FC236}">
                  <a16:creationId xmlns:a16="http://schemas.microsoft.com/office/drawing/2014/main" id="{40967AA7-B07B-6129-B1C4-E6E9AD370835}"/>
                </a:ext>
              </a:extLst>
            </p:cNvPr>
            <p:cNvSpPr/>
            <p:nvPr/>
          </p:nvSpPr>
          <p:spPr>
            <a:xfrm>
              <a:off x="6785648" y="3637106"/>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89" name="object 109">
              <a:extLst>
                <a:ext uri="{FF2B5EF4-FFF2-40B4-BE49-F238E27FC236}">
                  <a16:creationId xmlns:a16="http://schemas.microsoft.com/office/drawing/2014/main" id="{2AD5EFF4-34A6-B008-3A89-FFAD16870324}"/>
                </a:ext>
              </a:extLst>
            </p:cNvPr>
            <p:cNvSpPr/>
            <p:nvPr/>
          </p:nvSpPr>
          <p:spPr>
            <a:xfrm>
              <a:off x="6786410" y="3637871"/>
              <a:ext cx="17712" cy="17712"/>
            </a:xfrm>
            <a:custGeom>
              <a:avLst/>
              <a:gdLst/>
              <a:ahLst/>
              <a:cxnLst/>
              <a:rect l="l" t="t" r="r" b="b"/>
              <a:pathLst>
                <a:path w="29209" h="29210">
                  <a:moveTo>
                    <a:pt x="28992" y="14466"/>
                  </a:moveTo>
                  <a:lnTo>
                    <a:pt x="28992" y="22477"/>
                  </a:lnTo>
                  <a:lnTo>
                    <a:pt x="22477" y="28992"/>
                  </a:lnTo>
                  <a:lnTo>
                    <a:pt x="14474" y="28992"/>
                  </a:lnTo>
                  <a:lnTo>
                    <a:pt x="6464" y="28992"/>
                  </a:lnTo>
                  <a:lnTo>
                    <a:pt x="0" y="22477"/>
                  </a:lnTo>
                  <a:lnTo>
                    <a:pt x="0" y="14466"/>
                  </a:lnTo>
                  <a:lnTo>
                    <a:pt x="0" y="6464"/>
                  </a:lnTo>
                  <a:lnTo>
                    <a:pt x="6464" y="0"/>
                  </a:lnTo>
                  <a:lnTo>
                    <a:pt x="14474" y="0"/>
                  </a:lnTo>
                  <a:lnTo>
                    <a:pt x="22477" y="0"/>
                  </a:lnTo>
                  <a:lnTo>
                    <a:pt x="28992" y="6464"/>
                  </a:lnTo>
                  <a:lnTo>
                    <a:pt x="28992" y="14466"/>
                  </a:lnTo>
                  <a:close/>
                </a:path>
              </a:pathLst>
            </a:custGeom>
            <a:ln w="5521">
              <a:solidFill>
                <a:srgbClr val="576185"/>
              </a:solidFill>
            </a:ln>
          </p:spPr>
          <p:txBody>
            <a:bodyPr wrap="square" lIns="0" tIns="0" rIns="0" bIns="0" rtlCol="0"/>
            <a:lstStyle/>
            <a:p>
              <a:endParaRPr/>
            </a:p>
          </p:txBody>
        </p:sp>
        <p:sp>
          <p:nvSpPr>
            <p:cNvPr id="390" name="object 110">
              <a:extLst>
                <a:ext uri="{FF2B5EF4-FFF2-40B4-BE49-F238E27FC236}">
                  <a16:creationId xmlns:a16="http://schemas.microsoft.com/office/drawing/2014/main" id="{493CB36C-6A27-2BCC-8E99-77647D217814}"/>
                </a:ext>
              </a:extLst>
            </p:cNvPr>
            <p:cNvSpPr/>
            <p:nvPr/>
          </p:nvSpPr>
          <p:spPr>
            <a:xfrm>
              <a:off x="7110475" y="3669862"/>
              <a:ext cx="19253" cy="19253"/>
            </a:xfrm>
            <a:custGeom>
              <a:avLst/>
              <a:gdLst/>
              <a:ahLst/>
              <a:cxnLst/>
              <a:rect l="l" t="t" r="r" b="b"/>
              <a:pathLst>
                <a:path w="31750" h="31750">
                  <a:moveTo>
                    <a:pt x="24428" y="0"/>
                  </a:moveTo>
                  <a:lnTo>
                    <a:pt x="7023" y="0"/>
                  </a:lnTo>
                  <a:lnTo>
                    <a:pt x="0" y="7023"/>
                  </a:lnTo>
                  <a:lnTo>
                    <a:pt x="0" y="24428"/>
                  </a:lnTo>
                  <a:lnTo>
                    <a:pt x="7023" y="31510"/>
                  </a:lnTo>
                  <a:lnTo>
                    <a:pt x="24428" y="31510"/>
                  </a:lnTo>
                  <a:lnTo>
                    <a:pt x="31510" y="24428"/>
                  </a:lnTo>
                  <a:lnTo>
                    <a:pt x="31510" y="15725"/>
                  </a:lnTo>
                  <a:lnTo>
                    <a:pt x="31510" y="7023"/>
                  </a:lnTo>
                  <a:lnTo>
                    <a:pt x="24428" y="0"/>
                  </a:lnTo>
                  <a:close/>
                </a:path>
              </a:pathLst>
            </a:custGeom>
            <a:solidFill>
              <a:srgbClr val="576185"/>
            </a:solidFill>
          </p:spPr>
          <p:txBody>
            <a:bodyPr wrap="square" lIns="0" tIns="0" rIns="0" bIns="0" rtlCol="0"/>
            <a:lstStyle/>
            <a:p>
              <a:endParaRPr/>
            </a:p>
          </p:txBody>
        </p:sp>
        <p:sp>
          <p:nvSpPr>
            <p:cNvPr id="391" name="object 111">
              <a:extLst>
                <a:ext uri="{FF2B5EF4-FFF2-40B4-BE49-F238E27FC236}">
                  <a16:creationId xmlns:a16="http://schemas.microsoft.com/office/drawing/2014/main" id="{D2B6B688-B78F-3F99-2E22-27B772E29861}"/>
                </a:ext>
              </a:extLst>
            </p:cNvPr>
            <p:cNvSpPr/>
            <p:nvPr/>
          </p:nvSpPr>
          <p:spPr>
            <a:xfrm>
              <a:off x="7111240" y="3670626"/>
              <a:ext cx="17712" cy="17712"/>
            </a:xfrm>
            <a:custGeom>
              <a:avLst/>
              <a:gdLst/>
              <a:ahLst/>
              <a:cxnLst/>
              <a:rect l="l" t="t" r="r" b="b"/>
              <a:pathLst>
                <a:path w="29209" h="29210">
                  <a:moveTo>
                    <a:pt x="28985" y="14466"/>
                  </a:moveTo>
                  <a:lnTo>
                    <a:pt x="28985" y="22477"/>
                  </a:lnTo>
                  <a:lnTo>
                    <a:pt x="22469" y="28992"/>
                  </a:lnTo>
                  <a:lnTo>
                    <a:pt x="14466" y="28992"/>
                  </a:lnTo>
                  <a:lnTo>
                    <a:pt x="6456" y="28992"/>
                  </a:lnTo>
                  <a:lnTo>
                    <a:pt x="0" y="22477"/>
                  </a:lnTo>
                  <a:lnTo>
                    <a:pt x="0" y="14466"/>
                  </a:lnTo>
                  <a:lnTo>
                    <a:pt x="0" y="6464"/>
                  </a:lnTo>
                  <a:lnTo>
                    <a:pt x="6456" y="0"/>
                  </a:lnTo>
                  <a:lnTo>
                    <a:pt x="14466" y="0"/>
                  </a:lnTo>
                  <a:lnTo>
                    <a:pt x="22469" y="0"/>
                  </a:lnTo>
                  <a:lnTo>
                    <a:pt x="28985" y="6464"/>
                  </a:lnTo>
                  <a:lnTo>
                    <a:pt x="28985" y="14466"/>
                  </a:lnTo>
                  <a:close/>
                </a:path>
              </a:pathLst>
            </a:custGeom>
            <a:ln w="5521">
              <a:solidFill>
                <a:srgbClr val="576185"/>
              </a:solidFill>
            </a:ln>
          </p:spPr>
          <p:txBody>
            <a:bodyPr wrap="square" lIns="0" tIns="0" rIns="0" bIns="0" rtlCol="0"/>
            <a:lstStyle/>
            <a:p>
              <a:endParaRPr/>
            </a:p>
          </p:txBody>
        </p:sp>
      </p:grpSp>
      <p:sp>
        <p:nvSpPr>
          <p:cNvPr id="407" name="object 3">
            <a:extLst>
              <a:ext uri="{FF2B5EF4-FFF2-40B4-BE49-F238E27FC236}">
                <a16:creationId xmlns:a16="http://schemas.microsoft.com/office/drawing/2014/main" id="{D0208F2E-4545-059D-5037-BFA65D3F470F}"/>
              </a:ext>
            </a:extLst>
          </p:cNvPr>
          <p:cNvSpPr txBox="1"/>
          <p:nvPr/>
        </p:nvSpPr>
        <p:spPr>
          <a:xfrm>
            <a:off x="551881" y="3709868"/>
            <a:ext cx="5544119" cy="253609"/>
          </a:xfrm>
          <a:prstGeom prst="rect">
            <a:avLst/>
          </a:prstGeom>
        </p:spPr>
        <p:txBody>
          <a:bodyPr vert="horz" wrap="square" lIns="0" tIns="7316" rIns="0" bIns="0" rtlCol="0">
            <a:spAutoFit/>
          </a:bodyPr>
          <a:lstStyle/>
          <a:p>
            <a:pPr marL="38506" algn="ctr">
              <a:spcBef>
                <a:spcPts val="69"/>
              </a:spcBef>
            </a:pPr>
            <a:r>
              <a:rPr lang="es-ES" sz="1600" b="1">
                <a:solidFill>
                  <a:srgbClr val="7A45B8"/>
                </a:solidFill>
                <a:latin typeface="Arial"/>
                <a:cs typeface="Arial"/>
              </a:rPr>
              <a:t>EASI ≤5</a:t>
            </a:r>
          </a:p>
        </p:txBody>
      </p:sp>
      <p:sp>
        <p:nvSpPr>
          <p:cNvPr id="409" name="CuadroTexto 408">
            <a:extLst>
              <a:ext uri="{FF2B5EF4-FFF2-40B4-BE49-F238E27FC236}">
                <a16:creationId xmlns:a16="http://schemas.microsoft.com/office/drawing/2014/main" id="{09180676-DB2C-3606-11FA-A2F808536EF1}"/>
              </a:ext>
            </a:extLst>
          </p:cNvPr>
          <p:cNvSpPr txBox="1"/>
          <p:nvPr/>
        </p:nvSpPr>
        <p:spPr>
          <a:xfrm>
            <a:off x="1761565" y="3129087"/>
            <a:ext cx="2944906" cy="246221"/>
          </a:xfrm>
          <a:prstGeom prst="rect">
            <a:avLst/>
          </a:prstGeom>
          <a:noFill/>
        </p:spPr>
        <p:txBody>
          <a:bodyPr wrap="square">
            <a:spAutoFit/>
          </a:bodyPr>
          <a:lstStyle/>
          <a:p>
            <a:pPr algn="ctr"/>
            <a:r>
              <a:rPr lang="es-ES" sz="1000" b="1" spc="-6">
                <a:solidFill>
                  <a:schemeClr val="accent1"/>
                </a:solidFill>
                <a:latin typeface="Arial"/>
                <a:cs typeface="Arial"/>
              </a:rPr>
              <a:t>Semana</a:t>
            </a:r>
            <a:endParaRPr lang="es-ES" sz="2400">
              <a:solidFill>
                <a:schemeClr val="accen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CF524E-292E-41CB-F3AE-D9FD7C7C0270}"/>
              </a:ext>
            </a:extLst>
          </p:cNvPr>
          <p:cNvSpPr>
            <a:spLocks noGrp="1"/>
          </p:cNvSpPr>
          <p:nvPr>
            <p:ph type="title"/>
          </p:nvPr>
        </p:nvSpPr>
        <p:spPr/>
        <p:txBody>
          <a:bodyPr/>
          <a:lstStyle/>
          <a:p>
            <a:r>
              <a:rPr lang="es-ES"/>
              <a:t>Conflictos de interés</a:t>
            </a:r>
          </a:p>
        </p:txBody>
      </p:sp>
      <p:sp>
        <p:nvSpPr>
          <p:cNvPr id="3" name="Marcador de contenido 1">
            <a:extLst>
              <a:ext uri="{FF2B5EF4-FFF2-40B4-BE49-F238E27FC236}">
                <a16:creationId xmlns:a16="http://schemas.microsoft.com/office/drawing/2014/main" id="{1F71A506-D922-94C3-8E94-977E838EDF78}"/>
              </a:ext>
            </a:extLst>
          </p:cNvPr>
          <p:cNvSpPr txBox="1">
            <a:spLocks/>
          </p:cNvSpPr>
          <p:nvPr/>
        </p:nvSpPr>
        <p:spPr>
          <a:xfrm>
            <a:off x="541058" y="1761671"/>
            <a:ext cx="9845053" cy="432752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CAF6A8"/>
              </a:buClr>
              <a:buFont typeface="Arial" panose="020B0604020202020204" pitchFamily="34" charset="0"/>
              <a:buChar char="•"/>
              <a:defRPr sz="2000" kern="1200" baseline="0">
                <a:solidFill>
                  <a:srgbClr val="22346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He proporcionado asesoramiento científico y/o he participado en reuniones médicas organizadas y/o he recibido pagos por presentaciones y asesoría de XXX</a:t>
            </a: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endPar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120000"/>
              </a:lnSpc>
              <a:spcBef>
                <a:spcPts val="0"/>
              </a:spcBef>
              <a:spcAft>
                <a:spcPts val="1800"/>
              </a:spcAft>
              <a:buClr>
                <a:srgbClr val="CAF6A8"/>
              </a:buClr>
              <a:buSzTx/>
              <a:buFont typeface="Arial" panose="020B0604020202020204" pitchFamily="34" charset="0"/>
              <a:buChar char="•"/>
              <a:tabLst/>
              <a:defRPr/>
            </a:pPr>
            <a:r>
              <a:rPr kumimoji="0" lang="es-ES" sz="2000" b="0" i="0" u="none" strike="noStrike" kern="1200" cap="none" spc="0" normalizeH="0" baseline="0" noProof="0">
                <a:ln>
                  <a:noFill/>
                </a:ln>
                <a:solidFill>
                  <a:srgbClr val="22346A"/>
                </a:solidFill>
                <a:effectLst/>
                <a:uLnTx/>
                <a:uFillTx/>
                <a:latin typeface="Arial" panose="020B0604020202020204" pitchFamily="34" charset="0"/>
                <a:ea typeface="+mn-ea"/>
                <a:cs typeface="Arial" panose="020B0604020202020204" pitchFamily="34" charset="0"/>
              </a:rPr>
              <a:t>Recibo honorarios por esta presentación</a:t>
            </a:r>
          </a:p>
        </p:txBody>
      </p:sp>
    </p:spTree>
    <p:extLst>
      <p:ext uri="{BB962C8B-B14F-4D97-AF65-F5344CB8AC3E}">
        <p14:creationId xmlns:p14="http://schemas.microsoft.com/office/powerpoint/2010/main" val="28124581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71EEC-51F4-4C26-B988-6B604B1E3C79}"/>
            </a:ext>
          </a:extLst>
        </p:cNvPr>
        <p:cNvGrpSpPr/>
        <p:nvPr/>
      </p:nvGrpSpPr>
      <p:grpSpPr>
        <a:xfrm>
          <a:off x="0" y="0"/>
          <a:ext cx="0" cy="0"/>
          <a:chOff x="0" y="0"/>
          <a:chExt cx="0" cy="0"/>
        </a:xfrm>
      </p:grpSpPr>
      <p:sp>
        <p:nvSpPr>
          <p:cNvPr id="410" name="CuadroTexto 409">
            <a:extLst>
              <a:ext uri="{FF2B5EF4-FFF2-40B4-BE49-F238E27FC236}">
                <a16:creationId xmlns:a16="http://schemas.microsoft.com/office/drawing/2014/main" id="{EB0A0FA3-0EAC-DD32-EA4D-3CA83E758BDF}"/>
              </a:ext>
            </a:extLst>
          </p:cNvPr>
          <p:cNvSpPr txBox="1"/>
          <p:nvPr/>
        </p:nvSpPr>
        <p:spPr>
          <a:xfrm>
            <a:off x="1761565" y="5314234"/>
            <a:ext cx="2944906" cy="246221"/>
          </a:xfrm>
          <a:prstGeom prst="rect">
            <a:avLst/>
          </a:prstGeom>
          <a:noFill/>
        </p:spPr>
        <p:txBody>
          <a:bodyPr wrap="square">
            <a:spAutoFit/>
          </a:bodyPr>
          <a:lstStyle/>
          <a:p>
            <a:pPr algn="ctr"/>
            <a:r>
              <a:rPr lang="es-ES" sz="1000" b="1" spc="-6">
                <a:solidFill>
                  <a:schemeClr val="accent1"/>
                </a:solidFill>
                <a:latin typeface="Arial"/>
                <a:cs typeface="Arial"/>
              </a:rPr>
              <a:t>Semana</a:t>
            </a:r>
            <a:endParaRPr lang="es-ES" sz="2400">
              <a:solidFill>
                <a:schemeClr val="accent1"/>
              </a:solidFill>
            </a:endParaRPr>
          </a:p>
        </p:txBody>
      </p:sp>
      <p:sp>
        <p:nvSpPr>
          <p:cNvPr id="118" name="object 118">
            <a:extLst>
              <a:ext uri="{FF2B5EF4-FFF2-40B4-BE49-F238E27FC236}">
                <a16:creationId xmlns:a16="http://schemas.microsoft.com/office/drawing/2014/main" id="{70AE1763-6F4A-298B-06DE-E8ABCCB2A740}"/>
              </a:ext>
            </a:extLst>
          </p:cNvPr>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mantiene el EASI absoluto a la semana 52 en un alto porcentaje de pacientes que obtuvieron respuesta clínica a la semana 16</a:t>
            </a:r>
            <a:r>
              <a:rPr lang="es-ES" baseline="30000"/>
              <a:t>1</a:t>
            </a:r>
          </a:p>
        </p:txBody>
      </p:sp>
      <p:sp>
        <p:nvSpPr>
          <p:cNvPr id="120" name="CuadroTexto 119">
            <a:extLst>
              <a:ext uri="{FF2B5EF4-FFF2-40B4-BE49-F238E27FC236}">
                <a16:creationId xmlns:a16="http://schemas.microsoft.com/office/drawing/2014/main" id="{4F8F76A4-C69F-2074-D41B-8E3A9176F801}"/>
              </a:ext>
            </a:extLst>
          </p:cNvPr>
          <p:cNvSpPr txBox="1"/>
          <p:nvPr/>
        </p:nvSpPr>
        <p:spPr>
          <a:xfrm>
            <a:off x="1428376" y="6007642"/>
            <a:ext cx="9084236" cy="630942"/>
          </a:xfrm>
          <a:prstGeom prst="rect">
            <a:avLst/>
          </a:prstGeom>
          <a:noFill/>
        </p:spPr>
        <p:txBody>
          <a:bodyPr wrap="square">
            <a:spAutoFit/>
          </a:bodyPr>
          <a:lstStyle/>
          <a:p>
            <a:pPr algn="just"/>
            <a:r>
              <a:rPr lang="es-ES" sz="700" b="1" i="0" u="none" strike="noStrike" baseline="0">
                <a:solidFill>
                  <a:schemeClr val="tx2"/>
                </a:solidFill>
              </a:rPr>
              <a:t>EASI: </a:t>
            </a:r>
            <a:r>
              <a:rPr lang="es-ES" sz="700" b="0" i="0" u="none" strike="noStrike" baseline="0">
                <a:solidFill>
                  <a:schemeClr val="tx2"/>
                </a:solidFill>
              </a:rPr>
              <a:t>Índice de superficie y gravedad del eczema; </a:t>
            </a:r>
            <a:r>
              <a:rPr lang="es-ES" sz="700" b="1" i="0" u="none" strike="noStrike" baseline="0">
                <a:solidFill>
                  <a:schemeClr val="tx2"/>
                </a:solidFill>
              </a:rPr>
              <a:t>LEB: </a:t>
            </a:r>
            <a:r>
              <a:rPr lang="es-ES" sz="700" b="0" i="0" u="none" strike="noStrike" baseline="0" err="1">
                <a:solidFill>
                  <a:schemeClr val="tx2"/>
                </a:solidFill>
              </a:rPr>
              <a:t>Lebrikizumab</a:t>
            </a:r>
            <a:r>
              <a:rPr lang="es-ES" sz="700" b="0" i="0" u="none" strike="noStrike" baseline="0">
                <a:solidFill>
                  <a:schemeClr val="tx2"/>
                </a:solidFill>
              </a:rPr>
              <a:t>; </a:t>
            </a:r>
            <a:r>
              <a:rPr lang="es-ES" sz="700" b="1" i="0" u="none" strike="noStrike" baseline="0">
                <a:solidFill>
                  <a:schemeClr val="tx2"/>
                </a:solidFill>
              </a:rPr>
              <a:t>PBO: </a:t>
            </a:r>
            <a:r>
              <a:rPr lang="es-ES" sz="700" b="0" i="0" u="none" strike="noStrike" baseline="0">
                <a:solidFill>
                  <a:schemeClr val="tx2"/>
                </a:solidFill>
              </a:rPr>
              <a:t>Placebo; </a:t>
            </a:r>
            <a:r>
              <a:rPr lang="es-ES" sz="700" b="1" i="0" u="none" strike="noStrike" baseline="0">
                <a:solidFill>
                  <a:schemeClr val="tx2"/>
                </a:solidFill>
              </a:rPr>
              <a:t>C4S: </a:t>
            </a:r>
            <a:r>
              <a:rPr lang="es-ES" sz="700" b="0" i="0" u="none" strike="noStrike" baseline="0">
                <a:solidFill>
                  <a:schemeClr val="tx2"/>
                </a:solidFill>
              </a:rPr>
              <a:t>cada 4 Semanas; </a:t>
            </a:r>
            <a:r>
              <a:rPr lang="es-ES" sz="700" b="1" i="0" u="none" strike="noStrike" baseline="0">
                <a:solidFill>
                  <a:schemeClr val="tx2"/>
                </a:solidFill>
              </a:rPr>
              <a:t>C2S: </a:t>
            </a:r>
            <a:r>
              <a:rPr lang="es-ES" sz="700" b="0" i="0" u="none" strike="noStrike" baseline="0">
                <a:solidFill>
                  <a:schemeClr val="tx2"/>
                </a:solidFill>
              </a:rPr>
              <a:t>cada 2 semanas; </a:t>
            </a:r>
            <a:r>
              <a:rPr lang="es-ES" sz="700" b="1" i="0" u="none" strike="noStrike" baseline="0">
                <a:solidFill>
                  <a:schemeClr val="tx2"/>
                </a:solidFill>
              </a:rPr>
              <a:t>S: </a:t>
            </a:r>
            <a:r>
              <a:rPr lang="es-ES" sz="700" b="0" i="0" u="none" strike="noStrike" baseline="0">
                <a:solidFill>
                  <a:schemeClr val="tx2"/>
                </a:solidFill>
              </a:rPr>
              <a:t>semana.</a:t>
            </a:r>
          </a:p>
          <a:p>
            <a:pPr algn="just"/>
            <a:r>
              <a:rPr lang="es-ES" sz="700" b="0" i="0" u="none" strike="noStrike" baseline="0">
                <a:solidFill>
                  <a:schemeClr val="tx2"/>
                </a:solidFill>
              </a:rPr>
              <a:t>Los datos tras la medicación sistémica de rescate* o la interrupción por falta de eficacia se imputaron mediante imputación de no respondedores (NRI); los datos tras el uso de corticosteroides tópicos (TCS) y otras interrupciones se imputaron mediante imputación múltiple (MI).</a:t>
            </a:r>
            <a:r>
              <a:rPr lang="es-ES" sz="700" b="0" i="0" u="none" strike="noStrike" baseline="30000">
                <a:solidFill>
                  <a:schemeClr val="tx2"/>
                </a:solidFill>
              </a:rPr>
              <a:t>1 </a:t>
            </a:r>
            <a:r>
              <a:rPr lang="es-ES" sz="700" b="0" i="0" u="none" strike="noStrike" baseline="0">
                <a:solidFill>
                  <a:schemeClr val="tx2"/>
                </a:solidFill>
              </a:rPr>
              <a:t>*Se permite el uso de medicamentos tópicos intermitentes de rescate para la DA durante el periodo de mantenimiento del tratamiento</a:t>
            </a:r>
            <a:r>
              <a:rPr lang="es-ES" sz="700" b="0" i="0" u="none" strike="noStrike" baseline="30000">
                <a:solidFill>
                  <a:schemeClr val="tx2"/>
                </a:solidFill>
              </a:rPr>
              <a:t>1</a:t>
            </a:r>
            <a:r>
              <a:rPr lang="es-ES" sz="700" b="0" i="0" u="none" strike="noStrike" baseline="0">
                <a:solidFill>
                  <a:schemeClr val="tx2"/>
                </a:solidFill>
              </a:rPr>
              <a:t>.</a:t>
            </a:r>
          </a:p>
          <a:p>
            <a:pPr algn="just"/>
            <a:r>
              <a:rPr lang="en-US" sz="700" b="1" i="0" u="none" strike="noStrike" baseline="0">
                <a:solidFill>
                  <a:schemeClr val="tx2"/>
                </a:solidFill>
              </a:rPr>
              <a:t>1. </a:t>
            </a:r>
            <a:r>
              <a:rPr lang="en-US" sz="700" b="0" i="0" u="none" strike="noStrike" baseline="0">
                <a:solidFill>
                  <a:schemeClr val="tx2"/>
                </a:solidFill>
              </a:rPr>
              <a:t>Thaçi D, </a:t>
            </a:r>
            <a:r>
              <a:rPr lang="en-US" sz="700" b="0" i="1" u="none" strike="noStrike" baseline="0">
                <a:solidFill>
                  <a:schemeClr val="tx2"/>
                </a:solidFill>
              </a:rPr>
              <a:t>et al. </a:t>
            </a:r>
            <a:r>
              <a:rPr lang="en-US" sz="700" b="0" i="0" u="none" strike="noStrike" baseline="0">
                <a:solidFill>
                  <a:schemeClr val="tx2"/>
                </a:solidFill>
              </a:rPr>
              <a:t>Absolute EASI response achieved with lebrikizumab over 52 weeks in patients with moderate-to-severe atopic dermatitis. EADV Congress; </a:t>
            </a:r>
            <a:r>
              <a:rPr lang="nl-NL" sz="700" b="0" i="0" u="none" strike="noStrike" baseline="0">
                <a:solidFill>
                  <a:schemeClr val="tx2"/>
                </a:solidFill>
              </a:rPr>
              <a:t>Amsterdam, Netherlands; September 25 – 28, 2024. Póster número 0682.</a:t>
            </a:r>
            <a:endParaRPr lang="es-ES" sz="700">
              <a:solidFill>
                <a:schemeClr val="tx2"/>
              </a:solidFill>
            </a:endParaRPr>
          </a:p>
        </p:txBody>
      </p:sp>
      <p:sp>
        <p:nvSpPr>
          <p:cNvPr id="123" name="object 3">
            <a:extLst>
              <a:ext uri="{FF2B5EF4-FFF2-40B4-BE49-F238E27FC236}">
                <a16:creationId xmlns:a16="http://schemas.microsoft.com/office/drawing/2014/main" id="{16FC6B78-986C-2D71-39B5-818068971947}"/>
              </a:ext>
            </a:extLst>
          </p:cNvPr>
          <p:cNvSpPr txBox="1"/>
          <p:nvPr/>
        </p:nvSpPr>
        <p:spPr>
          <a:xfrm>
            <a:off x="551881" y="1511274"/>
            <a:ext cx="5544119" cy="253609"/>
          </a:xfrm>
          <a:prstGeom prst="rect">
            <a:avLst/>
          </a:prstGeom>
        </p:spPr>
        <p:txBody>
          <a:bodyPr vert="horz" wrap="square" lIns="0" tIns="7316" rIns="0" bIns="0" rtlCol="0">
            <a:spAutoFit/>
          </a:bodyPr>
          <a:lstStyle/>
          <a:p>
            <a:pPr marL="38506" algn="ctr">
              <a:spcBef>
                <a:spcPts val="69"/>
              </a:spcBef>
            </a:pPr>
            <a:r>
              <a:rPr lang="es-ES" sz="1600" b="1">
                <a:solidFill>
                  <a:srgbClr val="7A45B8"/>
                </a:solidFill>
                <a:latin typeface="Arial"/>
                <a:cs typeface="Arial"/>
              </a:rPr>
              <a:t>EASI ≤3</a:t>
            </a:r>
          </a:p>
        </p:txBody>
      </p:sp>
      <p:sp>
        <p:nvSpPr>
          <p:cNvPr id="135" name="Rectángulo redondeado 134">
            <a:extLst>
              <a:ext uri="{FF2B5EF4-FFF2-40B4-BE49-F238E27FC236}">
                <a16:creationId xmlns:a16="http://schemas.microsoft.com/office/drawing/2014/main" id="{9CF93910-7808-FA4C-A2BB-BA402ED8B51B}"/>
              </a:ext>
            </a:extLst>
          </p:cNvPr>
          <p:cNvSpPr/>
          <p:nvPr/>
        </p:nvSpPr>
        <p:spPr>
          <a:xfrm>
            <a:off x="551881" y="1355923"/>
            <a:ext cx="5544120" cy="2099971"/>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77" name="object 119">
            <a:extLst>
              <a:ext uri="{FF2B5EF4-FFF2-40B4-BE49-F238E27FC236}">
                <a16:creationId xmlns:a16="http://schemas.microsoft.com/office/drawing/2014/main" id="{28E79DCB-AF7D-C933-AF93-2E745BAA6A59}"/>
              </a:ext>
            </a:extLst>
          </p:cNvPr>
          <p:cNvSpPr txBox="1"/>
          <p:nvPr/>
        </p:nvSpPr>
        <p:spPr>
          <a:xfrm>
            <a:off x="541338" y="5726669"/>
            <a:ext cx="1985482" cy="130109"/>
          </a:xfrm>
          <a:prstGeom prst="rect">
            <a:avLst/>
          </a:prstGeom>
        </p:spPr>
        <p:txBody>
          <a:bodyPr vert="horz" wrap="square" lIns="0" tIns="6931" rIns="0" bIns="0" rtlCol="0">
            <a:spAutoFit/>
          </a:bodyPr>
          <a:lstStyle/>
          <a:p>
            <a:pPr marL="23104">
              <a:spcBef>
                <a:spcPts val="55"/>
              </a:spcBef>
            </a:pPr>
            <a:r>
              <a:rPr sz="800">
                <a:solidFill>
                  <a:srgbClr val="22346A"/>
                </a:solidFill>
                <a:latin typeface="Arial"/>
                <a:cs typeface="Arial"/>
              </a:rPr>
              <a:t>Thaçi</a:t>
            </a:r>
            <a:r>
              <a:rPr sz="800" spc="-12">
                <a:solidFill>
                  <a:srgbClr val="22346A"/>
                </a:solidFill>
                <a:latin typeface="Arial"/>
                <a:cs typeface="Arial"/>
              </a:rPr>
              <a:t> </a:t>
            </a:r>
            <a:r>
              <a:rPr sz="800">
                <a:solidFill>
                  <a:srgbClr val="22346A"/>
                </a:solidFill>
                <a:latin typeface="Arial"/>
                <a:cs typeface="Arial"/>
              </a:rPr>
              <a:t>D,</a:t>
            </a:r>
            <a:r>
              <a:rPr sz="800" spc="-12">
                <a:solidFill>
                  <a:srgbClr val="22346A"/>
                </a:solidFill>
                <a:latin typeface="Arial"/>
                <a:cs typeface="Arial"/>
              </a:rPr>
              <a:t> </a:t>
            </a:r>
            <a:r>
              <a:rPr sz="800" i="1">
                <a:solidFill>
                  <a:srgbClr val="22346A"/>
                </a:solidFill>
                <a:latin typeface="Arial"/>
                <a:cs typeface="Arial"/>
              </a:rPr>
              <a:t>et</a:t>
            </a:r>
            <a:r>
              <a:rPr sz="800" i="1" spc="-9">
                <a:solidFill>
                  <a:srgbClr val="22346A"/>
                </a:solidFill>
                <a:latin typeface="Arial"/>
                <a:cs typeface="Arial"/>
              </a:rPr>
              <a:t> </a:t>
            </a:r>
            <a:r>
              <a:rPr sz="800" i="1">
                <a:solidFill>
                  <a:srgbClr val="22346A"/>
                </a:solidFill>
                <a:latin typeface="Arial"/>
                <a:cs typeface="Arial"/>
              </a:rPr>
              <a:t>al.</a:t>
            </a:r>
            <a:r>
              <a:rPr sz="800" i="1" spc="-12">
                <a:solidFill>
                  <a:srgbClr val="22346A"/>
                </a:solidFill>
                <a:latin typeface="Arial"/>
                <a:cs typeface="Arial"/>
              </a:rPr>
              <a:t> </a:t>
            </a:r>
            <a:r>
              <a:rPr sz="800" spc="-12">
                <a:solidFill>
                  <a:srgbClr val="22346A"/>
                </a:solidFill>
                <a:latin typeface="Arial"/>
                <a:cs typeface="Arial"/>
              </a:rPr>
              <a:t>2024</a:t>
            </a:r>
            <a:r>
              <a:rPr sz="800" spc="-18" baseline="33333">
                <a:solidFill>
                  <a:srgbClr val="22346A"/>
                </a:solidFill>
                <a:latin typeface="Arial"/>
                <a:cs typeface="Arial"/>
              </a:rPr>
              <a:t>1</a:t>
            </a:r>
            <a:endParaRPr sz="800" baseline="33333">
              <a:latin typeface="Arial"/>
              <a:cs typeface="Arial"/>
            </a:endParaRPr>
          </a:p>
        </p:txBody>
      </p:sp>
      <p:grpSp>
        <p:nvGrpSpPr>
          <p:cNvPr id="181" name="Grupo 180">
            <a:extLst>
              <a:ext uri="{FF2B5EF4-FFF2-40B4-BE49-F238E27FC236}">
                <a16:creationId xmlns:a16="http://schemas.microsoft.com/office/drawing/2014/main" id="{C4212C42-A79F-423E-7EC9-3040E7765729}"/>
              </a:ext>
            </a:extLst>
          </p:cNvPr>
          <p:cNvGrpSpPr/>
          <p:nvPr/>
        </p:nvGrpSpPr>
        <p:grpSpPr>
          <a:xfrm>
            <a:off x="6485647" y="1509189"/>
            <a:ext cx="2586636" cy="1793438"/>
            <a:chOff x="582767" y="2979302"/>
            <a:chExt cx="2586636" cy="1793438"/>
          </a:xfrm>
        </p:grpSpPr>
        <p:graphicFrame>
          <p:nvGraphicFramePr>
            <p:cNvPr id="182" name="Gráfico 181">
              <a:extLst>
                <a:ext uri="{FF2B5EF4-FFF2-40B4-BE49-F238E27FC236}">
                  <a16:creationId xmlns:a16="http://schemas.microsoft.com/office/drawing/2014/main" id="{70B163E9-7F06-2073-7A81-E8296BD24D2D}"/>
                </a:ext>
              </a:extLst>
            </p:cNvPr>
            <p:cNvGraphicFramePr/>
            <p:nvPr>
              <p:extLst>
                <p:ext uri="{D42A27DB-BD31-4B8C-83A1-F6EECF244321}">
                  <p14:modId xmlns:p14="http://schemas.microsoft.com/office/powerpoint/2010/main" val="193324215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183" name="Elipse 182">
              <a:extLst>
                <a:ext uri="{FF2B5EF4-FFF2-40B4-BE49-F238E27FC236}">
                  <a16:creationId xmlns:a16="http://schemas.microsoft.com/office/drawing/2014/main" id="{1392F021-EAB2-405E-864D-25A329B4B1B3}"/>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6" name="object 26">
              <a:extLst>
                <a:ext uri="{FF2B5EF4-FFF2-40B4-BE49-F238E27FC236}">
                  <a16:creationId xmlns:a16="http://schemas.microsoft.com/office/drawing/2014/main" id="{3B964368-6A51-F173-7404-6C0FF93E72DB}"/>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66,9</a:t>
              </a:r>
              <a:r>
                <a:rPr sz="2400" b="1" spc="-82" baseline="30000">
                  <a:solidFill>
                    <a:srgbClr val="FFFFFF"/>
                  </a:solidFill>
                  <a:latin typeface="Arial"/>
                  <a:cs typeface="Arial"/>
                </a:rPr>
                <a:t>%</a:t>
              </a:r>
              <a:endParaRPr sz="2400" baseline="30000">
                <a:latin typeface="Arial"/>
                <a:cs typeface="Arial"/>
              </a:endParaRPr>
            </a:p>
          </p:txBody>
        </p:sp>
      </p:grpSp>
      <p:sp>
        <p:nvSpPr>
          <p:cNvPr id="300" name="object 12">
            <a:extLst>
              <a:ext uri="{FF2B5EF4-FFF2-40B4-BE49-F238E27FC236}">
                <a16:creationId xmlns:a16="http://schemas.microsoft.com/office/drawing/2014/main" id="{D482F935-7485-742D-B844-F106F1BB9F28}"/>
              </a:ext>
            </a:extLst>
          </p:cNvPr>
          <p:cNvSpPr txBox="1"/>
          <p:nvPr/>
        </p:nvSpPr>
        <p:spPr>
          <a:xfrm>
            <a:off x="8749382" y="1937474"/>
            <a:ext cx="2380286" cy="936869"/>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los pacientes que obtuvieron respuesta clínica a la semana 16 alcanzaron objetivo óptimo (EASI ≤3) a la semana 52 con la dosis C4S</a:t>
            </a:r>
            <a:r>
              <a:rPr lang="es-ES" sz="1200" baseline="30000">
                <a:solidFill>
                  <a:srgbClr val="22346A"/>
                </a:solidFill>
                <a:latin typeface="Arial"/>
                <a:cs typeface="Arial"/>
              </a:rPr>
              <a:t>1</a:t>
            </a:r>
          </a:p>
        </p:txBody>
      </p:sp>
      <p:sp>
        <p:nvSpPr>
          <p:cNvPr id="301" name="Rectángulo redondeado 300">
            <a:extLst>
              <a:ext uri="{FF2B5EF4-FFF2-40B4-BE49-F238E27FC236}">
                <a16:creationId xmlns:a16="http://schemas.microsoft.com/office/drawing/2014/main" id="{7338DC37-8BDE-BD72-0E5B-FD1A58116E97}"/>
              </a:ext>
            </a:extLst>
          </p:cNvPr>
          <p:cNvSpPr/>
          <p:nvPr/>
        </p:nvSpPr>
        <p:spPr>
          <a:xfrm>
            <a:off x="551881" y="3554517"/>
            <a:ext cx="5544120" cy="2099971"/>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grpSp>
        <p:nvGrpSpPr>
          <p:cNvPr id="302" name="Grupo 301">
            <a:extLst>
              <a:ext uri="{FF2B5EF4-FFF2-40B4-BE49-F238E27FC236}">
                <a16:creationId xmlns:a16="http://schemas.microsoft.com/office/drawing/2014/main" id="{AF13AEC6-22C5-2242-BE2C-380E5949402B}"/>
              </a:ext>
            </a:extLst>
          </p:cNvPr>
          <p:cNvGrpSpPr/>
          <p:nvPr/>
        </p:nvGrpSpPr>
        <p:grpSpPr>
          <a:xfrm>
            <a:off x="6485647" y="3707783"/>
            <a:ext cx="2586636" cy="1793438"/>
            <a:chOff x="582767" y="2979302"/>
            <a:chExt cx="2586636" cy="1793438"/>
          </a:xfrm>
        </p:grpSpPr>
        <p:graphicFrame>
          <p:nvGraphicFramePr>
            <p:cNvPr id="303" name="Gráfico 302">
              <a:extLst>
                <a:ext uri="{FF2B5EF4-FFF2-40B4-BE49-F238E27FC236}">
                  <a16:creationId xmlns:a16="http://schemas.microsoft.com/office/drawing/2014/main" id="{578F0A49-CF2A-C297-0589-267CA9FB886F}"/>
                </a:ext>
              </a:extLst>
            </p:cNvPr>
            <p:cNvGraphicFramePr/>
            <p:nvPr>
              <p:extLst>
                <p:ext uri="{D42A27DB-BD31-4B8C-83A1-F6EECF244321}">
                  <p14:modId xmlns:p14="http://schemas.microsoft.com/office/powerpoint/2010/main" val="169983140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304" name="Elipse 303">
              <a:extLst>
                <a:ext uri="{FF2B5EF4-FFF2-40B4-BE49-F238E27FC236}">
                  <a16:creationId xmlns:a16="http://schemas.microsoft.com/office/drawing/2014/main" id="{1014545F-9C65-69AE-F18B-977D603BADB2}"/>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5" name="object 26">
              <a:extLst>
                <a:ext uri="{FF2B5EF4-FFF2-40B4-BE49-F238E27FC236}">
                  <a16:creationId xmlns:a16="http://schemas.microsoft.com/office/drawing/2014/main" id="{3886358A-87AB-E929-069F-C2241B7BC366}"/>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49,9</a:t>
              </a:r>
              <a:r>
                <a:rPr sz="2400" b="1" spc="-82" baseline="30000">
                  <a:solidFill>
                    <a:srgbClr val="FFFFFF"/>
                  </a:solidFill>
                  <a:latin typeface="Arial"/>
                  <a:cs typeface="Arial"/>
                </a:rPr>
                <a:t>%</a:t>
              </a:r>
              <a:endParaRPr sz="2400" baseline="30000">
                <a:latin typeface="Arial"/>
                <a:cs typeface="Arial"/>
              </a:endParaRPr>
            </a:p>
          </p:txBody>
        </p:sp>
      </p:grpSp>
      <p:sp>
        <p:nvSpPr>
          <p:cNvPr id="306" name="object 12">
            <a:extLst>
              <a:ext uri="{FF2B5EF4-FFF2-40B4-BE49-F238E27FC236}">
                <a16:creationId xmlns:a16="http://schemas.microsoft.com/office/drawing/2014/main" id="{40B1D2E3-1E03-1F8D-B3AE-070947E12641}"/>
              </a:ext>
            </a:extLst>
          </p:cNvPr>
          <p:cNvSpPr txBox="1"/>
          <p:nvPr/>
        </p:nvSpPr>
        <p:spPr>
          <a:xfrm>
            <a:off x="8749382" y="4339268"/>
            <a:ext cx="2646751" cy="748548"/>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los pacientes respondedores en la semana 16 </a:t>
            </a:r>
            <a:r>
              <a:rPr lang="es-ES" sz="1200" b="1">
                <a:solidFill>
                  <a:srgbClr val="22346A"/>
                </a:solidFill>
                <a:latin typeface="Arial"/>
                <a:cs typeface="Arial"/>
              </a:rPr>
              <a:t>mantuvieron o incluso alcanzaron el EASI ≤1 </a:t>
            </a:r>
            <a:r>
              <a:rPr lang="es-ES" sz="1200">
                <a:solidFill>
                  <a:srgbClr val="22346A"/>
                </a:solidFill>
                <a:latin typeface="Arial"/>
                <a:cs typeface="Arial"/>
              </a:rPr>
              <a:t>a la semana 52 con la dosis C4S</a:t>
            </a:r>
            <a:r>
              <a:rPr lang="es-ES" sz="1200" baseline="30000">
                <a:solidFill>
                  <a:srgbClr val="22346A"/>
                </a:solidFill>
                <a:latin typeface="Arial"/>
                <a:cs typeface="Arial"/>
              </a:rPr>
              <a:t>1</a:t>
            </a:r>
          </a:p>
        </p:txBody>
      </p:sp>
      <p:sp>
        <p:nvSpPr>
          <p:cNvPr id="407" name="object 3">
            <a:extLst>
              <a:ext uri="{FF2B5EF4-FFF2-40B4-BE49-F238E27FC236}">
                <a16:creationId xmlns:a16="http://schemas.microsoft.com/office/drawing/2014/main" id="{B2D4B67F-D2C3-2BD1-93FC-33321D65F8FC}"/>
              </a:ext>
            </a:extLst>
          </p:cNvPr>
          <p:cNvSpPr txBox="1"/>
          <p:nvPr/>
        </p:nvSpPr>
        <p:spPr>
          <a:xfrm>
            <a:off x="551881" y="3709868"/>
            <a:ext cx="5544119" cy="253609"/>
          </a:xfrm>
          <a:prstGeom prst="rect">
            <a:avLst/>
          </a:prstGeom>
        </p:spPr>
        <p:txBody>
          <a:bodyPr vert="horz" wrap="square" lIns="0" tIns="7316" rIns="0" bIns="0" rtlCol="0">
            <a:spAutoFit/>
          </a:bodyPr>
          <a:lstStyle/>
          <a:p>
            <a:pPr marL="38506" algn="ctr">
              <a:spcBef>
                <a:spcPts val="69"/>
              </a:spcBef>
            </a:pPr>
            <a:r>
              <a:rPr lang="es-ES" sz="1600" b="1">
                <a:solidFill>
                  <a:srgbClr val="7A45B8"/>
                </a:solidFill>
                <a:latin typeface="Arial"/>
                <a:cs typeface="Arial"/>
              </a:rPr>
              <a:t>EASI ≤1</a:t>
            </a:r>
          </a:p>
        </p:txBody>
      </p:sp>
      <p:sp>
        <p:nvSpPr>
          <p:cNvPr id="409" name="CuadroTexto 408">
            <a:extLst>
              <a:ext uri="{FF2B5EF4-FFF2-40B4-BE49-F238E27FC236}">
                <a16:creationId xmlns:a16="http://schemas.microsoft.com/office/drawing/2014/main" id="{22420C9B-C68C-780C-3242-27B8E85AA331}"/>
              </a:ext>
            </a:extLst>
          </p:cNvPr>
          <p:cNvSpPr txBox="1"/>
          <p:nvPr/>
        </p:nvSpPr>
        <p:spPr>
          <a:xfrm>
            <a:off x="1761565" y="3129087"/>
            <a:ext cx="2944906" cy="246221"/>
          </a:xfrm>
          <a:prstGeom prst="rect">
            <a:avLst/>
          </a:prstGeom>
          <a:noFill/>
        </p:spPr>
        <p:txBody>
          <a:bodyPr wrap="square">
            <a:spAutoFit/>
          </a:bodyPr>
          <a:lstStyle/>
          <a:p>
            <a:pPr algn="ctr"/>
            <a:r>
              <a:rPr lang="es-ES" sz="1000" b="1" spc="-6">
                <a:solidFill>
                  <a:schemeClr val="accent1"/>
                </a:solidFill>
                <a:latin typeface="Arial"/>
                <a:cs typeface="Arial"/>
              </a:rPr>
              <a:t>Semana</a:t>
            </a:r>
            <a:endParaRPr lang="es-ES" sz="2400">
              <a:solidFill>
                <a:schemeClr val="accent1"/>
              </a:solidFill>
            </a:endParaRPr>
          </a:p>
        </p:txBody>
      </p:sp>
      <p:grpSp>
        <p:nvGrpSpPr>
          <p:cNvPr id="95" name="Grupo 94">
            <a:extLst>
              <a:ext uri="{FF2B5EF4-FFF2-40B4-BE49-F238E27FC236}">
                <a16:creationId xmlns:a16="http://schemas.microsoft.com/office/drawing/2014/main" id="{633A3614-8902-C3B5-8D36-73145F8FA1D0}"/>
              </a:ext>
            </a:extLst>
          </p:cNvPr>
          <p:cNvGrpSpPr/>
          <p:nvPr/>
        </p:nvGrpSpPr>
        <p:grpSpPr>
          <a:xfrm>
            <a:off x="1620729" y="1817220"/>
            <a:ext cx="3606061" cy="1326864"/>
            <a:chOff x="4022331" y="3309849"/>
            <a:chExt cx="3606061" cy="1326864"/>
          </a:xfrm>
        </p:grpSpPr>
        <p:sp>
          <p:nvSpPr>
            <p:cNvPr id="96" name="object 9">
              <a:extLst>
                <a:ext uri="{FF2B5EF4-FFF2-40B4-BE49-F238E27FC236}">
                  <a16:creationId xmlns:a16="http://schemas.microsoft.com/office/drawing/2014/main" id="{09B855F0-B5AA-DE1A-AE67-46AC292134CE}"/>
                </a:ext>
              </a:extLst>
            </p:cNvPr>
            <p:cNvSpPr txBox="1"/>
            <p:nvPr/>
          </p:nvSpPr>
          <p:spPr>
            <a:xfrm>
              <a:off x="4022331" y="3309849"/>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97" name="object 10">
              <a:extLst>
                <a:ext uri="{FF2B5EF4-FFF2-40B4-BE49-F238E27FC236}">
                  <a16:creationId xmlns:a16="http://schemas.microsoft.com/office/drawing/2014/main" id="{CE502B38-4402-9EA8-AAE6-4A9085569FCB}"/>
                </a:ext>
              </a:extLst>
            </p:cNvPr>
            <p:cNvSpPr txBox="1"/>
            <p:nvPr/>
          </p:nvSpPr>
          <p:spPr>
            <a:xfrm>
              <a:off x="4067012" y="3537915"/>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98" name="object 11">
              <a:extLst>
                <a:ext uri="{FF2B5EF4-FFF2-40B4-BE49-F238E27FC236}">
                  <a16:creationId xmlns:a16="http://schemas.microsoft.com/office/drawing/2014/main" id="{6DCF23CD-035A-40A2-4476-69939C73FA85}"/>
                </a:ext>
              </a:extLst>
            </p:cNvPr>
            <p:cNvSpPr txBox="1"/>
            <p:nvPr/>
          </p:nvSpPr>
          <p:spPr>
            <a:xfrm>
              <a:off x="4067012" y="3765980"/>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99" name="object 12">
              <a:extLst>
                <a:ext uri="{FF2B5EF4-FFF2-40B4-BE49-F238E27FC236}">
                  <a16:creationId xmlns:a16="http://schemas.microsoft.com/office/drawing/2014/main" id="{D4B3114F-951C-5A6F-E208-F44287F896EA}"/>
                </a:ext>
              </a:extLst>
            </p:cNvPr>
            <p:cNvSpPr txBox="1"/>
            <p:nvPr/>
          </p:nvSpPr>
          <p:spPr>
            <a:xfrm>
              <a:off x="4067012" y="3994046"/>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00" name="object 13">
              <a:extLst>
                <a:ext uri="{FF2B5EF4-FFF2-40B4-BE49-F238E27FC236}">
                  <a16:creationId xmlns:a16="http://schemas.microsoft.com/office/drawing/2014/main" id="{745DD2C5-964B-0758-ABB7-0258A65E0E15}"/>
                </a:ext>
              </a:extLst>
            </p:cNvPr>
            <p:cNvSpPr txBox="1"/>
            <p:nvPr/>
          </p:nvSpPr>
          <p:spPr>
            <a:xfrm>
              <a:off x="4067012" y="4222112"/>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01" name="object 14">
              <a:extLst>
                <a:ext uri="{FF2B5EF4-FFF2-40B4-BE49-F238E27FC236}">
                  <a16:creationId xmlns:a16="http://schemas.microsoft.com/office/drawing/2014/main" id="{57179682-1158-A12D-4A5F-D096F7293F65}"/>
                </a:ext>
              </a:extLst>
            </p:cNvPr>
            <p:cNvSpPr txBox="1"/>
            <p:nvPr/>
          </p:nvSpPr>
          <p:spPr>
            <a:xfrm>
              <a:off x="4477814"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20</a:t>
              </a:r>
              <a:endParaRPr sz="637">
                <a:latin typeface="Arial"/>
                <a:cs typeface="Arial"/>
              </a:endParaRPr>
            </a:p>
          </p:txBody>
        </p:sp>
        <p:sp>
          <p:nvSpPr>
            <p:cNvPr id="102" name="object 15">
              <a:extLst>
                <a:ext uri="{FF2B5EF4-FFF2-40B4-BE49-F238E27FC236}">
                  <a16:creationId xmlns:a16="http://schemas.microsoft.com/office/drawing/2014/main" id="{5D2CE671-D65B-592E-26B6-133B38374BE7}"/>
                </a:ext>
              </a:extLst>
            </p:cNvPr>
            <p:cNvSpPr txBox="1"/>
            <p:nvPr/>
          </p:nvSpPr>
          <p:spPr>
            <a:xfrm>
              <a:off x="4111693" y="4450178"/>
              <a:ext cx="149790" cy="186535"/>
            </a:xfrm>
            <a:prstGeom prst="rect">
              <a:avLst/>
            </a:prstGeom>
          </p:spPr>
          <p:txBody>
            <a:bodyPr vert="horz" wrap="square" lIns="0" tIns="6931" rIns="0" bIns="0" rtlCol="0">
              <a:spAutoFit/>
            </a:bodyPr>
            <a:lstStyle/>
            <a:p>
              <a:pPr marL="7701">
                <a:lnSpc>
                  <a:spcPts val="652"/>
                </a:lnSpc>
                <a:spcBef>
                  <a:spcPts val="55"/>
                </a:spcBef>
              </a:pPr>
              <a:r>
                <a:rPr sz="637" spc="-30">
                  <a:solidFill>
                    <a:srgbClr val="22346A"/>
                  </a:solidFill>
                  <a:latin typeface="Arial"/>
                  <a:cs typeface="Arial"/>
                </a:rPr>
                <a:t>0</a:t>
              </a:r>
              <a:endParaRPr sz="637">
                <a:latin typeface="Arial"/>
                <a:cs typeface="Arial"/>
              </a:endParaRPr>
            </a:p>
            <a:p>
              <a:pPr marL="51599">
                <a:lnSpc>
                  <a:spcPts val="652"/>
                </a:lnSpc>
              </a:pPr>
              <a:r>
                <a:rPr sz="637" spc="-15">
                  <a:solidFill>
                    <a:srgbClr val="22346A"/>
                  </a:solidFill>
                  <a:latin typeface="Arial"/>
                  <a:cs typeface="Arial"/>
                </a:rPr>
                <a:t>16</a:t>
              </a:r>
              <a:endParaRPr sz="637">
                <a:latin typeface="Arial"/>
                <a:cs typeface="Arial"/>
              </a:endParaRPr>
            </a:p>
          </p:txBody>
        </p:sp>
        <p:sp>
          <p:nvSpPr>
            <p:cNvPr id="103" name="object 16">
              <a:extLst>
                <a:ext uri="{FF2B5EF4-FFF2-40B4-BE49-F238E27FC236}">
                  <a16:creationId xmlns:a16="http://schemas.microsoft.com/office/drawing/2014/main" id="{4D565FC4-4363-7F64-8C17-A91A787B4843}"/>
                </a:ext>
              </a:extLst>
            </p:cNvPr>
            <p:cNvSpPr txBox="1"/>
            <p:nvPr/>
          </p:nvSpPr>
          <p:spPr>
            <a:xfrm>
              <a:off x="6733081"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48</a:t>
              </a:r>
              <a:endParaRPr sz="637">
                <a:latin typeface="Arial"/>
                <a:cs typeface="Arial"/>
              </a:endParaRPr>
            </a:p>
          </p:txBody>
        </p:sp>
        <p:sp>
          <p:nvSpPr>
            <p:cNvPr id="104" name="object 17">
              <a:extLst>
                <a:ext uri="{FF2B5EF4-FFF2-40B4-BE49-F238E27FC236}">
                  <a16:creationId xmlns:a16="http://schemas.microsoft.com/office/drawing/2014/main" id="{33029C5E-80D2-4BBC-1F87-6514425AE4F2}"/>
                </a:ext>
              </a:extLst>
            </p:cNvPr>
            <p:cNvSpPr txBox="1"/>
            <p:nvPr/>
          </p:nvSpPr>
          <p:spPr>
            <a:xfrm>
              <a:off x="7055262"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52</a:t>
              </a:r>
              <a:endParaRPr sz="637">
                <a:latin typeface="Arial"/>
                <a:cs typeface="Arial"/>
              </a:endParaRPr>
            </a:p>
          </p:txBody>
        </p:sp>
        <p:sp>
          <p:nvSpPr>
            <p:cNvPr id="105" name="object 18">
              <a:extLst>
                <a:ext uri="{FF2B5EF4-FFF2-40B4-BE49-F238E27FC236}">
                  <a16:creationId xmlns:a16="http://schemas.microsoft.com/office/drawing/2014/main" id="{F963AB20-4B18-C468-9748-D4E780919CC2}"/>
                </a:ext>
              </a:extLst>
            </p:cNvPr>
            <p:cNvSpPr txBox="1"/>
            <p:nvPr/>
          </p:nvSpPr>
          <p:spPr>
            <a:xfrm>
              <a:off x="6410900"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44</a:t>
              </a:r>
              <a:endParaRPr sz="637">
                <a:latin typeface="Arial"/>
                <a:cs typeface="Arial"/>
              </a:endParaRPr>
            </a:p>
          </p:txBody>
        </p:sp>
        <p:sp>
          <p:nvSpPr>
            <p:cNvPr id="106" name="object 19">
              <a:extLst>
                <a:ext uri="{FF2B5EF4-FFF2-40B4-BE49-F238E27FC236}">
                  <a16:creationId xmlns:a16="http://schemas.microsoft.com/office/drawing/2014/main" id="{103E022D-4821-E6AA-9EB9-BD72C7F7FCE5}"/>
                </a:ext>
              </a:extLst>
            </p:cNvPr>
            <p:cNvSpPr txBox="1"/>
            <p:nvPr/>
          </p:nvSpPr>
          <p:spPr>
            <a:xfrm>
              <a:off x="6088719"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40</a:t>
              </a:r>
              <a:endParaRPr sz="637">
                <a:latin typeface="Arial"/>
                <a:cs typeface="Arial"/>
              </a:endParaRPr>
            </a:p>
          </p:txBody>
        </p:sp>
        <p:sp>
          <p:nvSpPr>
            <p:cNvPr id="107" name="object 20">
              <a:extLst>
                <a:ext uri="{FF2B5EF4-FFF2-40B4-BE49-F238E27FC236}">
                  <a16:creationId xmlns:a16="http://schemas.microsoft.com/office/drawing/2014/main" id="{E594809A-3325-73F7-703B-BFC87F67EF35}"/>
                </a:ext>
              </a:extLst>
            </p:cNvPr>
            <p:cNvSpPr txBox="1"/>
            <p:nvPr/>
          </p:nvSpPr>
          <p:spPr>
            <a:xfrm>
              <a:off x="5444356" y="4489507"/>
              <a:ext cx="428192" cy="134590"/>
            </a:xfrm>
            <a:prstGeom prst="rect">
              <a:avLst/>
            </a:prstGeom>
          </p:spPr>
          <p:txBody>
            <a:bodyPr vert="horz" wrap="square" lIns="0" tIns="36196" rIns="0" bIns="0" rtlCol="0">
              <a:spAutoFit/>
            </a:bodyPr>
            <a:lstStyle/>
            <a:p>
              <a:pPr marL="7701">
                <a:spcBef>
                  <a:spcPts val="285"/>
                </a:spcBef>
                <a:tabLst>
                  <a:tab pos="329615" algn="l"/>
                </a:tabLst>
              </a:pPr>
              <a:r>
                <a:rPr sz="637" spc="-15">
                  <a:solidFill>
                    <a:srgbClr val="22346A"/>
                  </a:solidFill>
                  <a:latin typeface="Arial"/>
                  <a:cs typeface="Arial"/>
                </a:rPr>
                <a:t>32</a:t>
              </a:r>
              <a:r>
                <a:rPr sz="637">
                  <a:solidFill>
                    <a:srgbClr val="22346A"/>
                  </a:solidFill>
                  <a:latin typeface="Arial"/>
                  <a:cs typeface="Arial"/>
                </a:rPr>
                <a:t>	</a:t>
              </a:r>
              <a:r>
                <a:rPr sz="637" spc="-15">
                  <a:solidFill>
                    <a:srgbClr val="22346A"/>
                  </a:solidFill>
                  <a:latin typeface="Arial"/>
                  <a:cs typeface="Arial"/>
                </a:rPr>
                <a:t>36</a:t>
              </a:r>
              <a:endParaRPr sz="637">
                <a:latin typeface="Arial"/>
                <a:cs typeface="Arial"/>
              </a:endParaRPr>
            </a:p>
          </p:txBody>
        </p:sp>
        <p:sp>
          <p:nvSpPr>
            <p:cNvPr id="108" name="object 21">
              <a:extLst>
                <a:ext uri="{FF2B5EF4-FFF2-40B4-BE49-F238E27FC236}">
                  <a16:creationId xmlns:a16="http://schemas.microsoft.com/office/drawing/2014/main" id="{42D40B6A-472A-44D8-D4FB-EE1BAE9A2DAD}"/>
                </a:ext>
              </a:extLst>
            </p:cNvPr>
            <p:cNvSpPr txBox="1"/>
            <p:nvPr/>
          </p:nvSpPr>
          <p:spPr>
            <a:xfrm>
              <a:off x="5122176"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28</a:t>
              </a:r>
              <a:endParaRPr sz="637">
                <a:latin typeface="Arial"/>
                <a:cs typeface="Arial"/>
              </a:endParaRPr>
            </a:p>
          </p:txBody>
        </p:sp>
        <p:sp>
          <p:nvSpPr>
            <p:cNvPr id="109" name="object 22">
              <a:extLst>
                <a:ext uri="{FF2B5EF4-FFF2-40B4-BE49-F238E27FC236}">
                  <a16:creationId xmlns:a16="http://schemas.microsoft.com/office/drawing/2014/main" id="{A1C84702-13E7-6477-91E1-99EA5CB56F0C}"/>
                </a:ext>
              </a:extLst>
            </p:cNvPr>
            <p:cNvSpPr txBox="1"/>
            <p:nvPr/>
          </p:nvSpPr>
          <p:spPr>
            <a:xfrm>
              <a:off x="4799995"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24</a:t>
              </a:r>
              <a:endParaRPr sz="637">
                <a:latin typeface="Arial"/>
                <a:cs typeface="Arial"/>
              </a:endParaRPr>
            </a:p>
          </p:txBody>
        </p:sp>
        <p:sp>
          <p:nvSpPr>
            <p:cNvPr id="111" name="object 24">
              <a:extLst>
                <a:ext uri="{FF2B5EF4-FFF2-40B4-BE49-F238E27FC236}">
                  <a16:creationId xmlns:a16="http://schemas.microsoft.com/office/drawing/2014/main" id="{53A13134-7C54-E6C2-01A8-5FC44301FE78}"/>
                </a:ext>
              </a:extLst>
            </p:cNvPr>
            <p:cNvSpPr txBox="1"/>
            <p:nvPr/>
          </p:nvSpPr>
          <p:spPr>
            <a:xfrm>
              <a:off x="7173246" y="3355365"/>
              <a:ext cx="455146" cy="766727"/>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185"/>
                  </a:solidFill>
                  <a:latin typeface="Arial"/>
                  <a:cs typeface="Arial"/>
                </a:rPr>
                <a:t>66,9</a:t>
              </a:r>
              <a:endParaRPr sz="1759">
                <a:latin typeface="Arial"/>
                <a:cs typeface="Arial"/>
              </a:endParaRPr>
            </a:p>
            <a:p>
              <a:pPr marL="7701">
                <a:lnSpc>
                  <a:spcPts val="1874"/>
                </a:lnSpc>
              </a:pPr>
              <a:r>
                <a:rPr sz="1759" b="1" spc="-12">
                  <a:solidFill>
                    <a:srgbClr val="B0059E"/>
                  </a:solidFill>
                  <a:latin typeface="Arial"/>
                  <a:cs typeface="Arial"/>
                </a:rPr>
                <a:t>64,8</a:t>
              </a:r>
              <a:endParaRPr sz="1759">
                <a:latin typeface="Arial"/>
                <a:cs typeface="Arial"/>
              </a:endParaRPr>
            </a:p>
            <a:p>
              <a:pPr marL="7701">
                <a:lnSpc>
                  <a:spcPts val="1977"/>
                </a:lnSpc>
              </a:pPr>
              <a:r>
                <a:rPr sz="1759" b="1" spc="-12">
                  <a:solidFill>
                    <a:srgbClr val="A3A3A3"/>
                  </a:solidFill>
                  <a:latin typeface="Arial"/>
                  <a:cs typeface="Arial"/>
                </a:rPr>
                <a:t>49,5</a:t>
              </a:r>
              <a:endParaRPr sz="1759">
                <a:latin typeface="Arial"/>
                <a:cs typeface="Arial"/>
              </a:endParaRPr>
            </a:p>
          </p:txBody>
        </p:sp>
        <p:grpSp>
          <p:nvGrpSpPr>
            <p:cNvPr id="112" name="Grupo 111">
              <a:extLst>
                <a:ext uri="{FF2B5EF4-FFF2-40B4-BE49-F238E27FC236}">
                  <a16:creationId xmlns:a16="http://schemas.microsoft.com/office/drawing/2014/main" id="{E70E4042-A51C-B2B9-A3F5-72F21E99BE92}"/>
                </a:ext>
              </a:extLst>
            </p:cNvPr>
            <p:cNvGrpSpPr/>
            <p:nvPr/>
          </p:nvGrpSpPr>
          <p:grpSpPr>
            <a:xfrm>
              <a:off x="4320145" y="4142520"/>
              <a:ext cx="1060073" cy="307658"/>
              <a:chOff x="4522443" y="2767411"/>
              <a:chExt cx="1060073" cy="307658"/>
            </a:xfrm>
          </p:grpSpPr>
          <p:sp>
            <p:nvSpPr>
              <p:cNvPr id="187" name="object 8">
                <a:extLst>
                  <a:ext uri="{FF2B5EF4-FFF2-40B4-BE49-F238E27FC236}">
                    <a16:creationId xmlns:a16="http://schemas.microsoft.com/office/drawing/2014/main" id="{19CF4262-D09B-2A54-0E8A-467ED3364202}"/>
                  </a:ext>
                </a:extLst>
              </p:cNvPr>
              <p:cNvSpPr txBox="1"/>
              <p:nvPr/>
            </p:nvSpPr>
            <p:spPr>
              <a:xfrm>
                <a:off x="4650275" y="2767411"/>
                <a:ext cx="932241" cy="307658"/>
              </a:xfrm>
              <a:prstGeom prst="rect">
                <a:avLst/>
              </a:prstGeom>
            </p:spPr>
            <p:txBody>
              <a:bodyPr vert="horz" wrap="square" lIns="0" tIns="6931" rIns="0" bIns="0" rtlCol="0">
                <a:spAutoFit/>
              </a:bodyPr>
              <a:lstStyle/>
              <a:p>
                <a:pPr marL="7701">
                  <a:lnSpc>
                    <a:spcPts val="761"/>
                  </a:lnSpc>
                  <a:spcBef>
                    <a:spcPts val="55"/>
                  </a:spcBef>
                </a:pPr>
                <a:r>
                  <a:rPr sz="637">
                    <a:solidFill>
                      <a:srgbClr val="22346A"/>
                    </a:solidFill>
                    <a:latin typeface="Arial"/>
                    <a:cs typeface="Arial"/>
                  </a:rPr>
                  <a:t>LEB</a:t>
                </a:r>
                <a:r>
                  <a:rPr sz="637" spc="-18">
                    <a:solidFill>
                      <a:srgbClr val="22346A"/>
                    </a:solidFill>
                    <a:latin typeface="Arial"/>
                    <a:cs typeface="Arial"/>
                  </a:rPr>
                  <a:t> </a:t>
                </a:r>
                <a:r>
                  <a:rPr sz="637" spc="-6">
                    <a:solidFill>
                      <a:srgbClr val="22346A"/>
                    </a:solidFill>
                    <a:latin typeface="Arial"/>
                    <a:cs typeface="Arial"/>
                  </a:rPr>
                  <a:t>retirada</a:t>
                </a:r>
                <a:r>
                  <a:rPr sz="637" spc="-18">
                    <a:solidFill>
                      <a:srgbClr val="22346A"/>
                    </a:solidFill>
                    <a:latin typeface="Arial"/>
                    <a:cs typeface="Arial"/>
                  </a:rPr>
                  <a:t> </a:t>
                </a:r>
                <a:r>
                  <a:rPr sz="637" spc="-6">
                    <a:solidFill>
                      <a:srgbClr val="22346A"/>
                    </a:solidFill>
                    <a:latin typeface="Arial"/>
                    <a:cs typeface="Arial"/>
                  </a:rPr>
                  <a:t>(n=57)</a:t>
                </a:r>
                <a:endParaRPr sz="637">
                  <a:latin typeface="Arial"/>
                  <a:cs typeface="Arial"/>
                </a:endParaRPr>
              </a:p>
              <a:p>
                <a:pPr marL="7701" marR="3081">
                  <a:lnSpc>
                    <a:spcPts val="758"/>
                  </a:lnSpc>
                  <a:spcBef>
                    <a:spcPts val="30"/>
                  </a:spcBef>
                </a:pP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C2S</a:t>
                </a:r>
                <a:r>
                  <a:rPr sz="637" spc="-21">
                    <a:solidFill>
                      <a:srgbClr val="22346A"/>
                    </a:solidFill>
                    <a:latin typeface="Arial"/>
                    <a:cs typeface="Arial"/>
                  </a:rPr>
                  <a:t> </a:t>
                </a:r>
                <a:r>
                  <a:rPr sz="637" spc="-12">
                    <a:solidFill>
                      <a:srgbClr val="22346A"/>
                    </a:solidFill>
                    <a:latin typeface="Arial"/>
                    <a:cs typeface="Arial"/>
                  </a:rPr>
                  <a:t>(n=112) </a:t>
                </a: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C4S</a:t>
                </a:r>
                <a:r>
                  <a:rPr sz="637" spc="-21">
                    <a:solidFill>
                      <a:srgbClr val="22346A"/>
                    </a:solidFill>
                    <a:latin typeface="Arial"/>
                    <a:cs typeface="Arial"/>
                  </a:rPr>
                  <a:t> </a:t>
                </a:r>
                <a:r>
                  <a:rPr sz="637" spc="-12">
                    <a:solidFill>
                      <a:srgbClr val="22346A"/>
                    </a:solidFill>
                    <a:latin typeface="Arial"/>
                    <a:cs typeface="Arial"/>
                  </a:rPr>
                  <a:t>(n=115)</a:t>
                </a:r>
                <a:endParaRPr sz="637">
                  <a:latin typeface="Arial"/>
                  <a:cs typeface="Arial"/>
                </a:endParaRPr>
              </a:p>
            </p:txBody>
          </p:sp>
          <p:sp>
            <p:nvSpPr>
              <p:cNvPr id="188" name="object 38">
                <a:extLst>
                  <a:ext uri="{FF2B5EF4-FFF2-40B4-BE49-F238E27FC236}">
                    <a16:creationId xmlns:a16="http://schemas.microsoft.com/office/drawing/2014/main" id="{D55BF02D-EA2C-B519-3033-E688A4A3F276}"/>
                  </a:ext>
                </a:extLst>
              </p:cNvPr>
              <p:cNvSpPr/>
              <p:nvPr/>
            </p:nvSpPr>
            <p:spPr>
              <a:xfrm>
                <a:off x="4522443" y="2830648"/>
                <a:ext cx="85484" cy="0"/>
              </a:xfrm>
              <a:custGeom>
                <a:avLst/>
                <a:gdLst/>
                <a:ahLst/>
                <a:cxnLst/>
                <a:rect l="l" t="t" r="r" b="b"/>
                <a:pathLst>
                  <a:path w="140970">
                    <a:moveTo>
                      <a:pt x="0" y="0"/>
                    </a:moveTo>
                    <a:lnTo>
                      <a:pt x="140480" y="0"/>
                    </a:lnTo>
                  </a:path>
                </a:pathLst>
              </a:custGeom>
              <a:ln w="12199">
                <a:solidFill>
                  <a:srgbClr val="A69E96"/>
                </a:solidFill>
              </a:ln>
            </p:spPr>
            <p:txBody>
              <a:bodyPr wrap="square" lIns="0" tIns="0" rIns="0" bIns="0" rtlCol="0"/>
              <a:lstStyle/>
              <a:p>
                <a:endParaRPr/>
              </a:p>
            </p:txBody>
          </p:sp>
          <p:sp>
            <p:nvSpPr>
              <p:cNvPr id="189" name="object 39">
                <a:extLst>
                  <a:ext uri="{FF2B5EF4-FFF2-40B4-BE49-F238E27FC236}">
                    <a16:creationId xmlns:a16="http://schemas.microsoft.com/office/drawing/2014/main" id="{4670EE8C-3A43-0616-75C7-49A446EDEF2A}"/>
                  </a:ext>
                </a:extLst>
              </p:cNvPr>
              <p:cNvSpPr/>
              <p:nvPr/>
            </p:nvSpPr>
            <p:spPr>
              <a:xfrm>
                <a:off x="4552655" y="2818266"/>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A69E96"/>
              </a:solidFill>
            </p:spPr>
            <p:txBody>
              <a:bodyPr wrap="square" lIns="0" tIns="0" rIns="0" bIns="0" rtlCol="0"/>
              <a:lstStyle/>
              <a:p>
                <a:endParaRPr/>
              </a:p>
            </p:txBody>
          </p:sp>
          <p:sp>
            <p:nvSpPr>
              <p:cNvPr id="190" name="object 40">
                <a:extLst>
                  <a:ext uri="{FF2B5EF4-FFF2-40B4-BE49-F238E27FC236}">
                    <a16:creationId xmlns:a16="http://schemas.microsoft.com/office/drawing/2014/main" id="{4463FFE4-9352-D3D8-9760-58C0A0722B4B}"/>
                  </a:ext>
                </a:extLst>
              </p:cNvPr>
              <p:cNvSpPr/>
              <p:nvPr/>
            </p:nvSpPr>
            <p:spPr>
              <a:xfrm>
                <a:off x="4553786" y="2819398"/>
                <a:ext cx="22719" cy="22719"/>
              </a:xfrm>
              <a:custGeom>
                <a:avLst/>
                <a:gdLst/>
                <a:ahLst/>
                <a:cxnLst/>
                <a:rect l="l" t="t" r="r" b="b"/>
                <a:pathLst>
                  <a:path w="37465" h="37464">
                    <a:moveTo>
                      <a:pt x="37106" y="18516"/>
                    </a:moveTo>
                    <a:lnTo>
                      <a:pt x="35642" y="25744"/>
                    </a:lnTo>
                    <a:lnTo>
                      <a:pt x="31654" y="31654"/>
                    </a:lnTo>
                    <a:lnTo>
                      <a:pt x="25744" y="35642"/>
                    </a:lnTo>
                    <a:lnTo>
                      <a:pt x="18516" y="37106"/>
                    </a:lnTo>
                    <a:lnTo>
                      <a:pt x="11330" y="35642"/>
                    </a:lnTo>
                    <a:lnTo>
                      <a:pt x="5442" y="31654"/>
                    </a:lnTo>
                    <a:lnTo>
                      <a:pt x="1462" y="25744"/>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A69E96"/>
                </a:solidFill>
              </a:ln>
            </p:spPr>
            <p:txBody>
              <a:bodyPr wrap="square" lIns="0" tIns="0" rIns="0" bIns="0" rtlCol="0"/>
              <a:lstStyle/>
              <a:p>
                <a:endParaRPr/>
              </a:p>
            </p:txBody>
          </p:sp>
          <p:sp>
            <p:nvSpPr>
              <p:cNvPr id="191" name="object 41">
                <a:extLst>
                  <a:ext uri="{FF2B5EF4-FFF2-40B4-BE49-F238E27FC236}">
                    <a16:creationId xmlns:a16="http://schemas.microsoft.com/office/drawing/2014/main" id="{CFA73854-9514-6AC4-1502-039C4235DA48}"/>
                  </a:ext>
                </a:extLst>
              </p:cNvPr>
              <p:cNvSpPr/>
              <p:nvPr/>
            </p:nvSpPr>
            <p:spPr>
              <a:xfrm>
                <a:off x="4522443" y="2927751"/>
                <a:ext cx="85484" cy="0"/>
              </a:xfrm>
              <a:custGeom>
                <a:avLst/>
                <a:gdLst/>
                <a:ahLst/>
                <a:cxnLst/>
                <a:rect l="l" t="t" r="r" b="b"/>
                <a:pathLst>
                  <a:path w="140970">
                    <a:moveTo>
                      <a:pt x="0" y="0"/>
                    </a:moveTo>
                    <a:lnTo>
                      <a:pt x="140480" y="0"/>
                    </a:lnTo>
                  </a:path>
                </a:pathLst>
              </a:custGeom>
              <a:ln w="12199">
                <a:solidFill>
                  <a:srgbClr val="B0059E"/>
                </a:solidFill>
              </a:ln>
            </p:spPr>
            <p:txBody>
              <a:bodyPr wrap="square" lIns="0" tIns="0" rIns="0" bIns="0" rtlCol="0"/>
              <a:lstStyle/>
              <a:p>
                <a:endParaRPr/>
              </a:p>
            </p:txBody>
          </p:sp>
          <p:sp>
            <p:nvSpPr>
              <p:cNvPr id="209" name="object 42">
                <a:extLst>
                  <a:ext uri="{FF2B5EF4-FFF2-40B4-BE49-F238E27FC236}">
                    <a16:creationId xmlns:a16="http://schemas.microsoft.com/office/drawing/2014/main" id="{F7A0EBA8-50F3-567B-B72E-041F877F93AA}"/>
                  </a:ext>
                </a:extLst>
              </p:cNvPr>
              <p:cNvSpPr/>
              <p:nvPr/>
            </p:nvSpPr>
            <p:spPr>
              <a:xfrm>
                <a:off x="4552655" y="2915373"/>
                <a:ext cx="25029" cy="25029"/>
              </a:xfrm>
              <a:custGeom>
                <a:avLst/>
                <a:gdLst/>
                <a:ahLst/>
                <a:cxnLst/>
                <a:rect l="l" t="t" r="r" b="b"/>
                <a:pathLst>
                  <a:path w="41275" h="41275">
                    <a:moveTo>
                      <a:pt x="20378" y="0"/>
                    </a:moveTo>
                    <a:lnTo>
                      <a:pt x="12470" y="1609"/>
                    </a:lnTo>
                    <a:lnTo>
                      <a:pt x="5990" y="5996"/>
                    </a:lnTo>
                    <a:lnTo>
                      <a:pt x="1609" y="12498"/>
                    </a:lnTo>
                    <a:lnTo>
                      <a:pt x="0" y="20452"/>
                    </a:lnTo>
                    <a:lnTo>
                      <a:pt x="1609" y="28396"/>
                    </a:lnTo>
                    <a:lnTo>
                      <a:pt x="5990" y="34875"/>
                    </a:lnTo>
                    <a:lnTo>
                      <a:pt x="12470" y="39239"/>
                    </a:lnTo>
                    <a:lnTo>
                      <a:pt x="20378" y="40838"/>
                    </a:lnTo>
                    <a:lnTo>
                      <a:pt x="28334" y="39239"/>
                    </a:lnTo>
                    <a:lnTo>
                      <a:pt x="34838" y="34875"/>
                    </a:lnTo>
                    <a:lnTo>
                      <a:pt x="39228" y="28396"/>
                    </a:lnTo>
                    <a:lnTo>
                      <a:pt x="40838" y="20452"/>
                    </a:lnTo>
                    <a:lnTo>
                      <a:pt x="39228" y="12498"/>
                    </a:lnTo>
                    <a:lnTo>
                      <a:pt x="34838" y="5996"/>
                    </a:lnTo>
                    <a:lnTo>
                      <a:pt x="28334" y="1609"/>
                    </a:lnTo>
                    <a:lnTo>
                      <a:pt x="20378" y="0"/>
                    </a:lnTo>
                    <a:close/>
                  </a:path>
                </a:pathLst>
              </a:custGeom>
              <a:solidFill>
                <a:srgbClr val="B0059E"/>
              </a:solidFill>
            </p:spPr>
            <p:txBody>
              <a:bodyPr wrap="square" lIns="0" tIns="0" rIns="0" bIns="0" rtlCol="0"/>
              <a:lstStyle/>
              <a:p>
                <a:endParaRPr/>
              </a:p>
            </p:txBody>
          </p:sp>
          <p:sp>
            <p:nvSpPr>
              <p:cNvPr id="210" name="object 43">
                <a:extLst>
                  <a:ext uri="{FF2B5EF4-FFF2-40B4-BE49-F238E27FC236}">
                    <a16:creationId xmlns:a16="http://schemas.microsoft.com/office/drawing/2014/main" id="{5CE1A120-8182-4BAD-7E3E-4F6901998354}"/>
                  </a:ext>
                </a:extLst>
              </p:cNvPr>
              <p:cNvSpPr/>
              <p:nvPr/>
            </p:nvSpPr>
            <p:spPr>
              <a:xfrm>
                <a:off x="4553786" y="2916505"/>
                <a:ext cx="22719" cy="22719"/>
              </a:xfrm>
              <a:custGeom>
                <a:avLst/>
                <a:gdLst/>
                <a:ahLst/>
                <a:cxnLst/>
                <a:rect l="l" t="t" r="r" b="b"/>
                <a:pathLst>
                  <a:path w="37465" h="37464">
                    <a:moveTo>
                      <a:pt x="37106" y="18582"/>
                    </a:moveTo>
                    <a:lnTo>
                      <a:pt x="35642" y="25799"/>
                    </a:lnTo>
                    <a:lnTo>
                      <a:pt x="31654" y="31683"/>
                    </a:lnTo>
                    <a:lnTo>
                      <a:pt x="25744" y="35646"/>
                    </a:lnTo>
                    <a:lnTo>
                      <a:pt x="18516" y="37098"/>
                    </a:lnTo>
                    <a:lnTo>
                      <a:pt x="11330" y="35646"/>
                    </a:lnTo>
                    <a:lnTo>
                      <a:pt x="5442" y="31683"/>
                    </a:lnTo>
                    <a:lnTo>
                      <a:pt x="1462" y="25799"/>
                    </a:lnTo>
                    <a:lnTo>
                      <a:pt x="0" y="18582"/>
                    </a:lnTo>
                    <a:lnTo>
                      <a:pt x="1462" y="11355"/>
                    </a:lnTo>
                    <a:lnTo>
                      <a:pt x="5442" y="5448"/>
                    </a:lnTo>
                    <a:lnTo>
                      <a:pt x="11330" y="1462"/>
                    </a:lnTo>
                    <a:lnTo>
                      <a:pt x="18516" y="0"/>
                    </a:lnTo>
                    <a:lnTo>
                      <a:pt x="25744" y="1462"/>
                    </a:lnTo>
                    <a:lnTo>
                      <a:pt x="31654" y="5448"/>
                    </a:lnTo>
                    <a:lnTo>
                      <a:pt x="35642" y="11355"/>
                    </a:lnTo>
                    <a:lnTo>
                      <a:pt x="37106" y="18582"/>
                    </a:lnTo>
                    <a:close/>
                  </a:path>
                </a:pathLst>
              </a:custGeom>
              <a:ln w="7627">
                <a:solidFill>
                  <a:srgbClr val="B0059E"/>
                </a:solidFill>
              </a:ln>
            </p:spPr>
            <p:txBody>
              <a:bodyPr wrap="square" lIns="0" tIns="0" rIns="0" bIns="0" rtlCol="0"/>
              <a:lstStyle/>
              <a:p>
                <a:endParaRPr/>
              </a:p>
            </p:txBody>
          </p:sp>
          <p:sp>
            <p:nvSpPr>
              <p:cNvPr id="211" name="object 44">
                <a:extLst>
                  <a:ext uri="{FF2B5EF4-FFF2-40B4-BE49-F238E27FC236}">
                    <a16:creationId xmlns:a16="http://schemas.microsoft.com/office/drawing/2014/main" id="{F07E3D92-D5EF-C5C8-A62A-1BA5D1161AE4}"/>
                  </a:ext>
                </a:extLst>
              </p:cNvPr>
              <p:cNvSpPr/>
              <p:nvPr/>
            </p:nvSpPr>
            <p:spPr>
              <a:xfrm>
                <a:off x="4522443" y="3024857"/>
                <a:ext cx="85484" cy="0"/>
              </a:xfrm>
              <a:custGeom>
                <a:avLst/>
                <a:gdLst/>
                <a:ahLst/>
                <a:cxnLst/>
                <a:rect l="l" t="t" r="r" b="b"/>
                <a:pathLst>
                  <a:path w="140970">
                    <a:moveTo>
                      <a:pt x="0" y="0"/>
                    </a:moveTo>
                    <a:lnTo>
                      <a:pt x="140480" y="0"/>
                    </a:lnTo>
                  </a:path>
                </a:pathLst>
              </a:custGeom>
              <a:ln w="12199">
                <a:solidFill>
                  <a:srgbClr val="576185"/>
                </a:solidFill>
              </a:ln>
            </p:spPr>
            <p:txBody>
              <a:bodyPr wrap="square" lIns="0" tIns="0" rIns="0" bIns="0" rtlCol="0"/>
              <a:lstStyle/>
              <a:p>
                <a:endParaRPr/>
              </a:p>
            </p:txBody>
          </p:sp>
          <p:sp>
            <p:nvSpPr>
              <p:cNvPr id="212" name="object 45">
                <a:extLst>
                  <a:ext uri="{FF2B5EF4-FFF2-40B4-BE49-F238E27FC236}">
                    <a16:creationId xmlns:a16="http://schemas.microsoft.com/office/drawing/2014/main" id="{7741D84F-07A8-B617-55C7-28AC7927F366}"/>
                  </a:ext>
                </a:extLst>
              </p:cNvPr>
              <p:cNvSpPr/>
              <p:nvPr/>
            </p:nvSpPr>
            <p:spPr>
              <a:xfrm>
                <a:off x="4552655" y="3012473"/>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576185"/>
              </a:solidFill>
            </p:spPr>
            <p:txBody>
              <a:bodyPr wrap="square" lIns="0" tIns="0" rIns="0" bIns="0" rtlCol="0"/>
              <a:lstStyle/>
              <a:p>
                <a:endParaRPr/>
              </a:p>
            </p:txBody>
          </p:sp>
          <p:sp>
            <p:nvSpPr>
              <p:cNvPr id="213" name="object 46">
                <a:extLst>
                  <a:ext uri="{FF2B5EF4-FFF2-40B4-BE49-F238E27FC236}">
                    <a16:creationId xmlns:a16="http://schemas.microsoft.com/office/drawing/2014/main" id="{3AB6E139-EC34-260B-34A7-02B581B3D6C2}"/>
                  </a:ext>
                </a:extLst>
              </p:cNvPr>
              <p:cNvSpPr/>
              <p:nvPr/>
            </p:nvSpPr>
            <p:spPr>
              <a:xfrm>
                <a:off x="4553786" y="3013607"/>
                <a:ext cx="22719" cy="22719"/>
              </a:xfrm>
              <a:custGeom>
                <a:avLst/>
                <a:gdLst/>
                <a:ahLst/>
                <a:cxnLst/>
                <a:rect l="l" t="t" r="r" b="b"/>
                <a:pathLst>
                  <a:path w="37465" h="37464">
                    <a:moveTo>
                      <a:pt x="37106" y="18516"/>
                    </a:moveTo>
                    <a:lnTo>
                      <a:pt x="35642" y="25743"/>
                    </a:lnTo>
                    <a:lnTo>
                      <a:pt x="31654" y="31650"/>
                    </a:lnTo>
                    <a:lnTo>
                      <a:pt x="25744" y="35636"/>
                    </a:lnTo>
                    <a:lnTo>
                      <a:pt x="18516" y="37098"/>
                    </a:lnTo>
                    <a:lnTo>
                      <a:pt x="11330" y="35636"/>
                    </a:lnTo>
                    <a:lnTo>
                      <a:pt x="5442" y="31650"/>
                    </a:lnTo>
                    <a:lnTo>
                      <a:pt x="1462" y="25743"/>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576185"/>
                </a:solidFill>
              </a:ln>
            </p:spPr>
            <p:txBody>
              <a:bodyPr wrap="square" lIns="0" tIns="0" rIns="0" bIns="0" rtlCol="0"/>
              <a:lstStyle/>
              <a:p>
                <a:endParaRPr/>
              </a:p>
            </p:txBody>
          </p:sp>
        </p:grpSp>
        <p:sp>
          <p:nvSpPr>
            <p:cNvPr id="113" name="object 47">
              <a:extLst>
                <a:ext uri="{FF2B5EF4-FFF2-40B4-BE49-F238E27FC236}">
                  <a16:creationId xmlns:a16="http://schemas.microsoft.com/office/drawing/2014/main" id="{F23A7F8A-25E0-8F83-210B-F6E1CB865458}"/>
                </a:ext>
              </a:extLst>
            </p:cNvPr>
            <p:cNvSpPr/>
            <p:nvPr/>
          </p:nvSpPr>
          <p:spPr>
            <a:xfrm>
              <a:off x="4183907" y="3401647"/>
              <a:ext cx="22334" cy="1111681"/>
            </a:xfrm>
            <a:custGeom>
              <a:avLst/>
              <a:gdLst/>
              <a:ahLst/>
              <a:cxnLst/>
              <a:rect l="l" t="t" r="r" b="b"/>
              <a:pathLst>
                <a:path w="36829" h="1833245">
                  <a:moveTo>
                    <a:pt x="36502" y="1832926"/>
                  </a:moveTo>
                  <a:lnTo>
                    <a:pt x="36502" y="0"/>
                  </a:lnTo>
                </a:path>
                <a:path w="36829" h="1833245">
                  <a:moveTo>
                    <a:pt x="0" y="0"/>
                  </a:moveTo>
                  <a:lnTo>
                    <a:pt x="36502" y="0"/>
                  </a:lnTo>
                </a:path>
                <a:path w="36829" h="1833245">
                  <a:moveTo>
                    <a:pt x="0" y="369596"/>
                  </a:moveTo>
                  <a:lnTo>
                    <a:pt x="36502" y="369596"/>
                  </a:lnTo>
                </a:path>
                <a:path w="36829" h="1833245">
                  <a:moveTo>
                    <a:pt x="0" y="734488"/>
                  </a:moveTo>
                  <a:lnTo>
                    <a:pt x="36502" y="734488"/>
                  </a:lnTo>
                </a:path>
                <a:path w="36829" h="1833245">
                  <a:moveTo>
                    <a:pt x="0" y="1099446"/>
                  </a:moveTo>
                  <a:lnTo>
                    <a:pt x="36502" y="1099446"/>
                  </a:lnTo>
                </a:path>
                <a:path w="36829" h="1833245">
                  <a:moveTo>
                    <a:pt x="0" y="1464338"/>
                  </a:moveTo>
                  <a:lnTo>
                    <a:pt x="36502" y="1464338"/>
                  </a:lnTo>
                </a:path>
                <a:path w="36829" h="1833245">
                  <a:moveTo>
                    <a:pt x="0" y="1832926"/>
                  </a:moveTo>
                  <a:lnTo>
                    <a:pt x="36502" y="1832926"/>
                  </a:lnTo>
                </a:path>
              </a:pathLst>
            </a:custGeom>
            <a:ln w="5521">
              <a:solidFill>
                <a:srgbClr val="4D4D4C"/>
              </a:solidFill>
            </a:ln>
          </p:spPr>
          <p:txBody>
            <a:bodyPr wrap="square" lIns="0" tIns="0" rIns="0" bIns="0" rtlCol="0"/>
            <a:lstStyle/>
            <a:p>
              <a:endParaRPr/>
            </a:p>
          </p:txBody>
        </p:sp>
        <p:sp>
          <p:nvSpPr>
            <p:cNvPr id="114" name="object 48">
              <a:extLst>
                <a:ext uri="{FF2B5EF4-FFF2-40B4-BE49-F238E27FC236}">
                  <a16:creationId xmlns:a16="http://schemas.microsoft.com/office/drawing/2014/main" id="{6C2C79F8-83B3-9989-0F98-2B92E29DA5A6}"/>
                </a:ext>
              </a:extLst>
            </p:cNvPr>
            <p:cNvSpPr/>
            <p:nvPr/>
          </p:nvSpPr>
          <p:spPr>
            <a:xfrm>
              <a:off x="4208105" y="4515197"/>
              <a:ext cx="2912243" cy="20793"/>
            </a:xfrm>
            <a:custGeom>
              <a:avLst/>
              <a:gdLst/>
              <a:ahLst/>
              <a:cxnLst/>
              <a:rect l="l" t="t" r="r" b="b"/>
              <a:pathLst>
                <a:path w="4802505" h="34290">
                  <a:moveTo>
                    <a:pt x="0" y="0"/>
                  </a:moveTo>
                  <a:lnTo>
                    <a:pt x="4801956" y="0"/>
                  </a:lnTo>
                </a:path>
                <a:path w="4802505" h="34290">
                  <a:moveTo>
                    <a:pt x="4801956" y="0"/>
                  </a:moveTo>
                  <a:lnTo>
                    <a:pt x="4801956" y="33726"/>
                  </a:lnTo>
                </a:path>
                <a:path w="4802505" h="34290">
                  <a:moveTo>
                    <a:pt x="4269151" y="0"/>
                  </a:moveTo>
                  <a:lnTo>
                    <a:pt x="4269151" y="33726"/>
                  </a:lnTo>
                </a:path>
                <a:path w="4802505" h="34290">
                  <a:moveTo>
                    <a:pt x="3736008" y="0"/>
                  </a:moveTo>
                  <a:lnTo>
                    <a:pt x="3736008" y="33726"/>
                  </a:lnTo>
                </a:path>
                <a:path w="4802505" h="34290">
                  <a:moveTo>
                    <a:pt x="3202923" y="0"/>
                  </a:moveTo>
                  <a:lnTo>
                    <a:pt x="3202923" y="33726"/>
                  </a:lnTo>
                </a:path>
                <a:path w="4802505" h="34290">
                  <a:moveTo>
                    <a:pt x="2669787" y="0"/>
                  </a:moveTo>
                  <a:lnTo>
                    <a:pt x="2669787" y="33726"/>
                  </a:lnTo>
                </a:path>
                <a:path w="4802505" h="34290">
                  <a:moveTo>
                    <a:pt x="2136703" y="0"/>
                  </a:moveTo>
                  <a:lnTo>
                    <a:pt x="2136703" y="33726"/>
                  </a:lnTo>
                </a:path>
                <a:path w="4802505" h="34290">
                  <a:moveTo>
                    <a:pt x="1599363" y="0"/>
                  </a:moveTo>
                  <a:lnTo>
                    <a:pt x="1599363" y="33726"/>
                  </a:lnTo>
                </a:path>
                <a:path w="4802505" h="34290">
                  <a:moveTo>
                    <a:pt x="1066279" y="0"/>
                  </a:moveTo>
                  <a:lnTo>
                    <a:pt x="1066279" y="33726"/>
                  </a:lnTo>
                </a:path>
                <a:path w="4802505" h="34290">
                  <a:moveTo>
                    <a:pt x="533143" y="0"/>
                  </a:moveTo>
                  <a:lnTo>
                    <a:pt x="533143" y="33726"/>
                  </a:lnTo>
                </a:path>
                <a:path w="4802505" h="34290">
                  <a:moveTo>
                    <a:pt x="0" y="0"/>
                  </a:moveTo>
                  <a:lnTo>
                    <a:pt x="0" y="33726"/>
                  </a:lnTo>
                </a:path>
              </a:pathLst>
            </a:custGeom>
            <a:ln w="8282">
              <a:solidFill>
                <a:srgbClr val="4D4D4C"/>
              </a:solidFill>
            </a:ln>
          </p:spPr>
          <p:txBody>
            <a:bodyPr wrap="square" lIns="0" tIns="0" rIns="0" bIns="0" rtlCol="0"/>
            <a:lstStyle/>
            <a:p>
              <a:endParaRPr/>
            </a:p>
          </p:txBody>
        </p:sp>
        <p:sp>
          <p:nvSpPr>
            <p:cNvPr id="115" name="object 49">
              <a:extLst>
                <a:ext uri="{FF2B5EF4-FFF2-40B4-BE49-F238E27FC236}">
                  <a16:creationId xmlns:a16="http://schemas.microsoft.com/office/drawing/2014/main" id="{A3BB89A7-93D7-8D3A-03FE-2174E0214744}"/>
                </a:ext>
              </a:extLst>
            </p:cNvPr>
            <p:cNvSpPr/>
            <p:nvPr/>
          </p:nvSpPr>
          <p:spPr>
            <a:xfrm>
              <a:off x="4210600" y="3756080"/>
              <a:ext cx="2909548" cy="204084"/>
            </a:xfrm>
            <a:custGeom>
              <a:avLst/>
              <a:gdLst/>
              <a:ahLst/>
              <a:cxnLst/>
              <a:rect l="l" t="t" r="r" b="b"/>
              <a:pathLst>
                <a:path w="4798059" h="336550">
                  <a:moveTo>
                    <a:pt x="0" y="0"/>
                  </a:moveTo>
                  <a:lnTo>
                    <a:pt x="532627" y="61519"/>
                  </a:lnTo>
                </a:path>
                <a:path w="4798059" h="336550">
                  <a:moveTo>
                    <a:pt x="532627" y="61519"/>
                  </a:moveTo>
                  <a:lnTo>
                    <a:pt x="1065263" y="20511"/>
                  </a:lnTo>
                </a:path>
                <a:path w="4798059" h="336550">
                  <a:moveTo>
                    <a:pt x="1065263" y="20511"/>
                  </a:moveTo>
                  <a:lnTo>
                    <a:pt x="1597891" y="24612"/>
                  </a:lnTo>
                </a:path>
                <a:path w="4798059" h="336550">
                  <a:moveTo>
                    <a:pt x="1597891" y="24612"/>
                  </a:moveTo>
                  <a:lnTo>
                    <a:pt x="2130526" y="225581"/>
                  </a:lnTo>
                </a:path>
                <a:path w="4798059" h="336550">
                  <a:moveTo>
                    <a:pt x="2130526" y="225581"/>
                  </a:moveTo>
                  <a:lnTo>
                    <a:pt x="2663154" y="233783"/>
                  </a:lnTo>
                </a:path>
                <a:path w="4798059" h="336550">
                  <a:moveTo>
                    <a:pt x="2663154" y="233783"/>
                  </a:moveTo>
                  <a:lnTo>
                    <a:pt x="3195789" y="131248"/>
                  </a:lnTo>
                </a:path>
                <a:path w="4798059" h="336550">
                  <a:moveTo>
                    <a:pt x="3195789" y="131248"/>
                  </a:moveTo>
                  <a:lnTo>
                    <a:pt x="3728417" y="278899"/>
                  </a:lnTo>
                </a:path>
                <a:path w="4798059" h="336550">
                  <a:moveTo>
                    <a:pt x="3728417" y="278899"/>
                  </a:moveTo>
                  <a:lnTo>
                    <a:pt x="4265242" y="213279"/>
                  </a:lnTo>
                </a:path>
                <a:path w="4798059" h="336550">
                  <a:moveTo>
                    <a:pt x="4265242" y="213279"/>
                  </a:moveTo>
                  <a:lnTo>
                    <a:pt x="4797869" y="336267"/>
                  </a:lnTo>
                </a:path>
              </a:pathLst>
            </a:custGeom>
            <a:ln w="16565">
              <a:solidFill>
                <a:srgbClr val="A69E96"/>
              </a:solidFill>
            </a:ln>
          </p:spPr>
          <p:txBody>
            <a:bodyPr wrap="square" lIns="0" tIns="0" rIns="0" bIns="0" rtlCol="0"/>
            <a:lstStyle/>
            <a:p>
              <a:endParaRPr/>
            </a:p>
          </p:txBody>
        </p:sp>
        <p:sp>
          <p:nvSpPr>
            <p:cNvPr id="116" name="object 50">
              <a:extLst>
                <a:ext uri="{FF2B5EF4-FFF2-40B4-BE49-F238E27FC236}">
                  <a16:creationId xmlns:a16="http://schemas.microsoft.com/office/drawing/2014/main" id="{E26FD2E1-EC42-F68A-FD29-8A98AF32DB6E}"/>
                </a:ext>
              </a:extLst>
            </p:cNvPr>
            <p:cNvSpPr/>
            <p:nvPr/>
          </p:nvSpPr>
          <p:spPr>
            <a:xfrm>
              <a:off x="4197426" y="3741276"/>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A69E96"/>
            </a:solidFill>
          </p:spPr>
          <p:txBody>
            <a:bodyPr wrap="square" lIns="0" tIns="0" rIns="0" bIns="0" rtlCol="0"/>
            <a:lstStyle/>
            <a:p>
              <a:endParaRPr/>
            </a:p>
          </p:txBody>
        </p:sp>
        <p:sp>
          <p:nvSpPr>
            <p:cNvPr id="117" name="object 51">
              <a:extLst>
                <a:ext uri="{FF2B5EF4-FFF2-40B4-BE49-F238E27FC236}">
                  <a16:creationId xmlns:a16="http://schemas.microsoft.com/office/drawing/2014/main" id="{FB62C524-E87B-4B3B-F20E-BB9EAE0631E6}"/>
                </a:ext>
              </a:extLst>
            </p:cNvPr>
            <p:cNvSpPr/>
            <p:nvPr/>
          </p:nvSpPr>
          <p:spPr>
            <a:xfrm>
              <a:off x="4198248" y="3742099"/>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A69E96"/>
              </a:solidFill>
            </a:ln>
          </p:spPr>
          <p:txBody>
            <a:bodyPr wrap="square" lIns="0" tIns="0" rIns="0" bIns="0" rtlCol="0"/>
            <a:lstStyle/>
            <a:p>
              <a:endParaRPr/>
            </a:p>
          </p:txBody>
        </p:sp>
        <p:sp>
          <p:nvSpPr>
            <p:cNvPr id="119" name="object 52">
              <a:extLst>
                <a:ext uri="{FF2B5EF4-FFF2-40B4-BE49-F238E27FC236}">
                  <a16:creationId xmlns:a16="http://schemas.microsoft.com/office/drawing/2014/main" id="{64785FFE-E189-2C64-A363-F2C3244480E5}"/>
                </a:ext>
              </a:extLst>
            </p:cNvPr>
            <p:cNvSpPr/>
            <p:nvPr/>
          </p:nvSpPr>
          <p:spPr>
            <a:xfrm>
              <a:off x="4520964" y="3782037"/>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A69E96"/>
            </a:solidFill>
          </p:spPr>
          <p:txBody>
            <a:bodyPr wrap="square" lIns="0" tIns="0" rIns="0" bIns="0" rtlCol="0"/>
            <a:lstStyle/>
            <a:p>
              <a:endParaRPr/>
            </a:p>
          </p:txBody>
        </p:sp>
        <p:sp>
          <p:nvSpPr>
            <p:cNvPr id="121" name="object 53">
              <a:extLst>
                <a:ext uri="{FF2B5EF4-FFF2-40B4-BE49-F238E27FC236}">
                  <a16:creationId xmlns:a16="http://schemas.microsoft.com/office/drawing/2014/main" id="{2B848E1D-7C7D-D8F0-574F-2486155B66CB}"/>
                </a:ext>
              </a:extLst>
            </p:cNvPr>
            <p:cNvSpPr/>
            <p:nvPr/>
          </p:nvSpPr>
          <p:spPr>
            <a:xfrm>
              <a:off x="4521786" y="3782860"/>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A69E96"/>
              </a:solidFill>
            </a:ln>
          </p:spPr>
          <p:txBody>
            <a:bodyPr wrap="square" lIns="0" tIns="0" rIns="0" bIns="0" rtlCol="0"/>
            <a:lstStyle/>
            <a:p>
              <a:endParaRPr/>
            </a:p>
          </p:txBody>
        </p:sp>
        <p:sp>
          <p:nvSpPr>
            <p:cNvPr id="122" name="object 54">
              <a:extLst>
                <a:ext uri="{FF2B5EF4-FFF2-40B4-BE49-F238E27FC236}">
                  <a16:creationId xmlns:a16="http://schemas.microsoft.com/office/drawing/2014/main" id="{7241674C-2E98-C0F2-6C58-9D95FF32A068}"/>
                </a:ext>
              </a:extLst>
            </p:cNvPr>
            <p:cNvSpPr/>
            <p:nvPr/>
          </p:nvSpPr>
          <p:spPr>
            <a:xfrm>
              <a:off x="4844501" y="3756561"/>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A69E96"/>
            </a:solidFill>
          </p:spPr>
          <p:txBody>
            <a:bodyPr wrap="square" lIns="0" tIns="0" rIns="0" bIns="0" rtlCol="0"/>
            <a:lstStyle/>
            <a:p>
              <a:endParaRPr/>
            </a:p>
          </p:txBody>
        </p:sp>
        <p:sp>
          <p:nvSpPr>
            <p:cNvPr id="124" name="object 55">
              <a:extLst>
                <a:ext uri="{FF2B5EF4-FFF2-40B4-BE49-F238E27FC236}">
                  <a16:creationId xmlns:a16="http://schemas.microsoft.com/office/drawing/2014/main" id="{2E5C154C-DF71-9347-E130-C2E9EC5EA7E2}"/>
                </a:ext>
              </a:extLst>
            </p:cNvPr>
            <p:cNvSpPr/>
            <p:nvPr/>
          </p:nvSpPr>
          <p:spPr>
            <a:xfrm>
              <a:off x="4845324" y="3757385"/>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A69E96"/>
              </a:solidFill>
            </a:ln>
          </p:spPr>
          <p:txBody>
            <a:bodyPr wrap="square" lIns="0" tIns="0" rIns="0" bIns="0" rtlCol="0"/>
            <a:lstStyle/>
            <a:p>
              <a:endParaRPr/>
            </a:p>
          </p:txBody>
        </p:sp>
        <p:sp>
          <p:nvSpPr>
            <p:cNvPr id="125" name="object 56">
              <a:extLst>
                <a:ext uri="{FF2B5EF4-FFF2-40B4-BE49-F238E27FC236}">
                  <a16:creationId xmlns:a16="http://schemas.microsoft.com/office/drawing/2014/main" id="{2A7C5CFA-05F3-D873-5FD4-F905BBE27793}"/>
                </a:ext>
              </a:extLst>
            </p:cNvPr>
            <p:cNvSpPr/>
            <p:nvPr/>
          </p:nvSpPr>
          <p:spPr>
            <a:xfrm>
              <a:off x="5168039" y="3756561"/>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A69E96"/>
            </a:solidFill>
          </p:spPr>
          <p:txBody>
            <a:bodyPr wrap="square" lIns="0" tIns="0" rIns="0" bIns="0" rtlCol="0"/>
            <a:lstStyle/>
            <a:p>
              <a:endParaRPr/>
            </a:p>
          </p:txBody>
        </p:sp>
        <p:sp>
          <p:nvSpPr>
            <p:cNvPr id="126" name="object 57">
              <a:extLst>
                <a:ext uri="{FF2B5EF4-FFF2-40B4-BE49-F238E27FC236}">
                  <a16:creationId xmlns:a16="http://schemas.microsoft.com/office/drawing/2014/main" id="{BD698043-3734-3590-A975-0547EF0526A4}"/>
                </a:ext>
              </a:extLst>
            </p:cNvPr>
            <p:cNvSpPr/>
            <p:nvPr/>
          </p:nvSpPr>
          <p:spPr>
            <a:xfrm>
              <a:off x="5168861" y="3757385"/>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A69E96"/>
              </a:solidFill>
            </a:ln>
          </p:spPr>
          <p:txBody>
            <a:bodyPr wrap="square" lIns="0" tIns="0" rIns="0" bIns="0" rtlCol="0"/>
            <a:lstStyle/>
            <a:p>
              <a:endParaRPr/>
            </a:p>
          </p:txBody>
        </p:sp>
        <p:sp>
          <p:nvSpPr>
            <p:cNvPr id="127" name="object 58">
              <a:extLst>
                <a:ext uri="{FF2B5EF4-FFF2-40B4-BE49-F238E27FC236}">
                  <a16:creationId xmlns:a16="http://schemas.microsoft.com/office/drawing/2014/main" id="{56534849-CD63-3417-3513-9D2715090F3C}"/>
                </a:ext>
              </a:extLst>
            </p:cNvPr>
            <p:cNvSpPr/>
            <p:nvPr/>
          </p:nvSpPr>
          <p:spPr>
            <a:xfrm>
              <a:off x="5494123" y="3881356"/>
              <a:ext cx="18098" cy="18098"/>
            </a:xfrm>
            <a:custGeom>
              <a:avLst/>
              <a:gdLst/>
              <a:ahLst/>
              <a:cxnLst/>
              <a:rect l="l" t="t" r="r" b="b"/>
              <a:pathLst>
                <a:path w="29845" h="29845">
                  <a:moveTo>
                    <a:pt x="22793" y="0"/>
                  </a:moveTo>
                  <a:lnTo>
                    <a:pt x="6552" y="0"/>
                  </a:lnTo>
                  <a:lnTo>
                    <a:pt x="0" y="6611"/>
                  </a:lnTo>
                  <a:lnTo>
                    <a:pt x="0" y="22852"/>
                  </a:lnTo>
                  <a:lnTo>
                    <a:pt x="6552" y="29405"/>
                  </a:lnTo>
                  <a:lnTo>
                    <a:pt x="22793" y="29405"/>
                  </a:lnTo>
                  <a:lnTo>
                    <a:pt x="29405" y="22852"/>
                  </a:lnTo>
                  <a:lnTo>
                    <a:pt x="29405" y="14732"/>
                  </a:lnTo>
                  <a:lnTo>
                    <a:pt x="29405" y="6611"/>
                  </a:lnTo>
                  <a:lnTo>
                    <a:pt x="22793" y="0"/>
                  </a:lnTo>
                  <a:close/>
                </a:path>
              </a:pathLst>
            </a:custGeom>
            <a:solidFill>
              <a:srgbClr val="A69E96"/>
            </a:solidFill>
          </p:spPr>
          <p:txBody>
            <a:bodyPr wrap="square" lIns="0" tIns="0" rIns="0" bIns="0" rtlCol="0"/>
            <a:lstStyle/>
            <a:p>
              <a:endParaRPr/>
            </a:p>
          </p:txBody>
        </p:sp>
        <p:sp>
          <p:nvSpPr>
            <p:cNvPr id="128" name="object 59">
              <a:extLst>
                <a:ext uri="{FF2B5EF4-FFF2-40B4-BE49-F238E27FC236}">
                  <a16:creationId xmlns:a16="http://schemas.microsoft.com/office/drawing/2014/main" id="{D6866572-901A-9098-070D-30203EF130AB}"/>
                </a:ext>
              </a:extLst>
            </p:cNvPr>
            <p:cNvSpPr/>
            <p:nvPr/>
          </p:nvSpPr>
          <p:spPr>
            <a:xfrm>
              <a:off x="5494945" y="3882180"/>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A69E96"/>
              </a:solidFill>
            </a:ln>
          </p:spPr>
          <p:txBody>
            <a:bodyPr wrap="square" lIns="0" tIns="0" rIns="0" bIns="0" rtlCol="0"/>
            <a:lstStyle/>
            <a:p>
              <a:endParaRPr/>
            </a:p>
          </p:txBody>
        </p:sp>
        <p:sp>
          <p:nvSpPr>
            <p:cNvPr id="129" name="object 60">
              <a:extLst>
                <a:ext uri="{FF2B5EF4-FFF2-40B4-BE49-F238E27FC236}">
                  <a16:creationId xmlns:a16="http://schemas.microsoft.com/office/drawing/2014/main" id="{6A83978E-D629-F240-C78C-FEFFC9DD8873}"/>
                </a:ext>
              </a:extLst>
            </p:cNvPr>
            <p:cNvSpPr/>
            <p:nvPr/>
          </p:nvSpPr>
          <p:spPr>
            <a:xfrm>
              <a:off x="5817661" y="3888997"/>
              <a:ext cx="18098" cy="18098"/>
            </a:xfrm>
            <a:custGeom>
              <a:avLst/>
              <a:gdLst/>
              <a:ahLst/>
              <a:cxnLst/>
              <a:rect l="l" t="t" r="r" b="b"/>
              <a:pathLst>
                <a:path w="29845" h="29845">
                  <a:moveTo>
                    <a:pt x="22793" y="0"/>
                  </a:moveTo>
                  <a:lnTo>
                    <a:pt x="6552" y="0"/>
                  </a:lnTo>
                  <a:lnTo>
                    <a:pt x="0" y="6611"/>
                  </a:lnTo>
                  <a:lnTo>
                    <a:pt x="0" y="22852"/>
                  </a:lnTo>
                  <a:lnTo>
                    <a:pt x="6552" y="29412"/>
                  </a:lnTo>
                  <a:lnTo>
                    <a:pt x="22793" y="29412"/>
                  </a:lnTo>
                  <a:lnTo>
                    <a:pt x="29405" y="22852"/>
                  </a:lnTo>
                  <a:lnTo>
                    <a:pt x="29405" y="14732"/>
                  </a:lnTo>
                  <a:lnTo>
                    <a:pt x="29405" y="6611"/>
                  </a:lnTo>
                  <a:lnTo>
                    <a:pt x="22793" y="0"/>
                  </a:lnTo>
                  <a:close/>
                </a:path>
              </a:pathLst>
            </a:custGeom>
            <a:solidFill>
              <a:srgbClr val="A69E96"/>
            </a:solidFill>
          </p:spPr>
          <p:txBody>
            <a:bodyPr wrap="square" lIns="0" tIns="0" rIns="0" bIns="0" rtlCol="0"/>
            <a:lstStyle/>
            <a:p>
              <a:endParaRPr/>
            </a:p>
          </p:txBody>
        </p:sp>
        <p:sp>
          <p:nvSpPr>
            <p:cNvPr id="130" name="object 61">
              <a:extLst>
                <a:ext uri="{FF2B5EF4-FFF2-40B4-BE49-F238E27FC236}">
                  <a16:creationId xmlns:a16="http://schemas.microsoft.com/office/drawing/2014/main" id="{9E98A786-D59D-5214-EC8A-59B33B24E8D4}"/>
                </a:ext>
              </a:extLst>
            </p:cNvPr>
            <p:cNvSpPr/>
            <p:nvPr/>
          </p:nvSpPr>
          <p:spPr>
            <a:xfrm>
              <a:off x="5818483" y="3889822"/>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A69E96"/>
              </a:solidFill>
            </a:ln>
          </p:spPr>
          <p:txBody>
            <a:bodyPr wrap="square" lIns="0" tIns="0" rIns="0" bIns="0" rtlCol="0"/>
            <a:lstStyle/>
            <a:p>
              <a:endParaRPr/>
            </a:p>
          </p:txBody>
        </p:sp>
        <p:sp>
          <p:nvSpPr>
            <p:cNvPr id="131" name="object 62">
              <a:extLst>
                <a:ext uri="{FF2B5EF4-FFF2-40B4-BE49-F238E27FC236}">
                  <a16:creationId xmlns:a16="http://schemas.microsoft.com/office/drawing/2014/main" id="{2F105BA4-FBA5-BFBA-C68B-3F59DCECF67E}"/>
                </a:ext>
              </a:extLst>
            </p:cNvPr>
            <p:cNvSpPr/>
            <p:nvPr/>
          </p:nvSpPr>
          <p:spPr>
            <a:xfrm>
              <a:off x="6141198" y="3825345"/>
              <a:ext cx="18098" cy="18098"/>
            </a:xfrm>
            <a:custGeom>
              <a:avLst/>
              <a:gdLst/>
              <a:ahLst/>
              <a:cxnLst/>
              <a:rect l="l" t="t" r="r" b="b"/>
              <a:pathLst>
                <a:path w="29845" h="29845">
                  <a:moveTo>
                    <a:pt x="22793" y="0"/>
                  </a:moveTo>
                  <a:lnTo>
                    <a:pt x="6552" y="0"/>
                  </a:lnTo>
                  <a:lnTo>
                    <a:pt x="0" y="6552"/>
                  </a:lnTo>
                  <a:lnTo>
                    <a:pt x="0" y="22793"/>
                  </a:lnTo>
                  <a:lnTo>
                    <a:pt x="6552" y="29346"/>
                  </a:lnTo>
                  <a:lnTo>
                    <a:pt x="22793" y="29346"/>
                  </a:lnTo>
                  <a:lnTo>
                    <a:pt x="29405" y="22793"/>
                  </a:lnTo>
                  <a:lnTo>
                    <a:pt x="29405" y="14673"/>
                  </a:lnTo>
                  <a:lnTo>
                    <a:pt x="29405" y="6552"/>
                  </a:lnTo>
                  <a:lnTo>
                    <a:pt x="22793" y="0"/>
                  </a:lnTo>
                  <a:close/>
                </a:path>
              </a:pathLst>
            </a:custGeom>
            <a:solidFill>
              <a:srgbClr val="A69E96"/>
            </a:solidFill>
          </p:spPr>
          <p:txBody>
            <a:bodyPr wrap="square" lIns="0" tIns="0" rIns="0" bIns="0" rtlCol="0"/>
            <a:lstStyle/>
            <a:p>
              <a:endParaRPr/>
            </a:p>
          </p:txBody>
        </p:sp>
        <p:sp>
          <p:nvSpPr>
            <p:cNvPr id="132" name="object 63">
              <a:extLst>
                <a:ext uri="{FF2B5EF4-FFF2-40B4-BE49-F238E27FC236}">
                  <a16:creationId xmlns:a16="http://schemas.microsoft.com/office/drawing/2014/main" id="{9B5A01E9-87B6-D669-E304-D7CF16950A41}"/>
                </a:ext>
              </a:extLst>
            </p:cNvPr>
            <p:cNvSpPr/>
            <p:nvPr/>
          </p:nvSpPr>
          <p:spPr>
            <a:xfrm>
              <a:off x="6142020" y="3826171"/>
              <a:ext cx="16558" cy="16173"/>
            </a:xfrm>
            <a:custGeom>
              <a:avLst/>
              <a:gdLst/>
              <a:ahLst/>
              <a:cxnLst/>
              <a:rect l="l" t="t" r="r" b="b"/>
              <a:pathLst>
                <a:path w="27304" h="26670">
                  <a:moveTo>
                    <a:pt x="26688" y="13311"/>
                  </a:moveTo>
                  <a:lnTo>
                    <a:pt x="26688" y="20680"/>
                  </a:lnTo>
                  <a:lnTo>
                    <a:pt x="20688" y="26629"/>
                  </a:lnTo>
                  <a:lnTo>
                    <a:pt x="13318" y="26629"/>
                  </a:lnTo>
                  <a:lnTo>
                    <a:pt x="5948" y="26629"/>
                  </a:lnTo>
                  <a:lnTo>
                    <a:pt x="0" y="20680"/>
                  </a:lnTo>
                  <a:lnTo>
                    <a:pt x="0" y="13311"/>
                  </a:lnTo>
                  <a:lnTo>
                    <a:pt x="0" y="5941"/>
                  </a:lnTo>
                  <a:lnTo>
                    <a:pt x="5948" y="0"/>
                  </a:lnTo>
                  <a:lnTo>
                    <a:pt x="13318" y="0"/>
                  </a:lnTo>
                  <a:lnTo>
                    <a:pt x="20688" y="0"/>
                  </a:lnTo>
                  <a:lnTo>
                    <a:pt x="26688" y="5941"/>
                  </a:lnTo>
                  <a:lnTo>
                    <a:pt x="26688" y="13311"/>
                  </a:lnTo>
                  <a:close/>
                </a:path>
              </a:pathLst>
            </a:custGeom>
            <a:ln w="5521">
              <a:solidFill>
                <a:srgbClr val="A69E96"/>
              </a:solidFill>
            </a:ln>
          </p:spPr>
          <p:txBody>
            <a:bodyPr wrap="square" lIns="0" tIns="0" rIns="0" bIns="0" rtlCol="0"/>
            <a:lstStyle/>
            <a:p>
              <a:endParaRPr/>
            </a:p>
          </p:txBody>
        </p:sp>
        <p:sp>
          <p:nvSpPr>
            <p:cNvPr id="133" name="object 64">
              <a:extLst>
                <a:ext uri="{FF2B5EF4-FFF2-40B4-BE49-F238E27FC236}">
                  <a16:creationId xmlns:a16="http://schemas.microsoft.com/office/drawing/2014/main" id="{9F2E52C9-0D29-4675-8B57-9A310D8A3F83}"/>
                </a:ext>
              </a:extLst>
            </p:cNvPr>
            <p:cNvSpPr/>
            <p:nvPr/>
          </p:nvSpPr>
          <p:spPr>
            <a:xfrm>
              <a:off x="6464735" y="3917020"/>
              <a:ext cx="18098" cy="18098"/>
            </a:xfrm>
            <a:custGeom>
              <a:avLst/>
              <a:gdLst/>
              <a:ahLst/>
              <a:cxnLst/>
              <a:rect l="l" t="t" r="r" b="b"/>
              <a:pathLst>
                <a:path w="29845" h="29845">
                  <a:moveTo>
                    <a:pt x="22793" y="0"/>
                  </a:moveTo>
                  <a:lnTo>
                    <a:pt x="6552" y="0"/>
                  </a:lnTo>
                  <a:lnTo>
                    <a:pt x="0" y="6611"/>
                  </a:lnTo>
                  <a:lnTo>
                    <a:pt x="0" y="22852"/>
                  </a:lnTo>
                  <a:lnTo>
                    <a:pt x="6552" y="29405"/>
                  </a:lnTo>
                  <a:lnTo>
                    <a:pt x="22793" y="29405"/>
                  </a:lnTo>
                  <a:lnTo>
                    <a:pt x="29405" y="22852"/>
                  </a:lnTo>
                  <a:lnTo>
                    <a:pt x="29405" y="14732"/>
                  </a:lnTo>
                  <a:lnTo>
                    <a:pt x="29405" y="6611"/>
                  </a:lnTo>
                  <a:lnTo>
                    <a:pt x="22793" y="0"/>
                  </a:lnTo>
                  <a:close/>
                </a:path>
              </a:pathLst>
            </a:custGeom>
            <a:solidFill>
              <a:srgbClr val="A69E96"/>
            </a:solidFill>
          </p:spPr>
          <p:txBody>
            <a:bodyPr wrap="square" lIns="0" tIns="0" rIns="0" bIns="0" rtlCol="0"/>
            <a:lstStyle/>
            <a:p>
              <a:endParaRPr/>
            </a:p>
          </p:txBody>
        </p:sp>
        <p:sp>
          <p:nvSpPr>
            <p:cNvPr id="134" name="object 65">
              <a:extLst>
                <a:ext uri="{FF2B5EF4-FFF2-40B4-BE49-F238E27FC236}">
                  <a16:creationId xmlns:a16="http://schemas.microsoft.com/office/drawing/2014/main" id="{1899AE95-804D-4139-266D-41CC0263658F}"/>
                </a:ext>
              </a:extLst>
            </p:cNvPr>
            <p:cNvSpPr/>
            <p:nvPr/>
          </p:nvSpPr>
          <p:spPr>
            <a:xfrm>
              <a:off x="6465558" y="3917846"/>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A69E96"/>
              </a:solidFill>
            </a:ln>
          </p:spPr>
          <p:txBody>
            <a:bodyPr wrap="square" lIns="0" tIns="0" rIns="0" bIns="0" rtlCol="0"/>
            <a:lstStyle/>
            <a:p>
              <a:endParaRPr/>
            </a:p>
          </p:txBody>
        </p:sp>
        <p:sp>
          <p:nvSpPr>
            <p:cNvPr id="136" name="object 66">
              <a:extLst>
                <a:ext uri="{FF2B5EF4-FFF2-40B4-BE49-F238E27FC236}">
                  <a16:creationId xmlns:a16="http://schemas.microsoft.com/office/drawing/2014/main" id="{94BAB993-2030-90DD-86B3-BAC47FEAA97E}"/>
                </a:ext>
              </a:extLst>
            </p:cNvPr>
            <p:cNvSpPr/>
            <p:nvPr/>
          </p:nvSpPr>
          <p:spPr>
            <a:xfrm>
              <a:off x="6788274" y="3876260"/>
              <a:ext cx="18098" cy="18098"/>
            </a:xfrm>
            <a:custGeom>
              <a:avLst/>
              <a:gdLst/>
              <a:ahLst/>
              <a:cxnLst/>
              <a:rect l="l" t="t" r="r" b="b"/>
              <a:pathLst>
                <a:path w="29845" h="29845">
                  <a:moveTo>
                    <a:pt x="22793" y="0"/>
                  </a:moveTo>
                  <a:lnTo>
                    <a:pt x="6552" y="0"/>
                  </a:lnTo>
                  <a:lnTo>
                    <a:pt x="0" y="6611"/>
                  </a:lnTo>
                  <a:lnTo>
                    <a:pt x="0" y="22852"/>
                  </a:lnTo>
                  <a:lnTo>
                    <a:pt x="6552" y="29405"/>
                  </a:lnTo>
                  <a:lnTo>
                    <a:pt x="22793" y="29405"/>
                  </a:lnTo>
                  <a:lnTo>
                    <a:pt x="29405" y="22852"/>
                  </a:lnTo>
                  <a:lnTo>
                    <a:pt x="29405" y="14732"/>
                  </a:lnTo>
                  <a:lnTo>
                    <a:pt x="29405" y="6611"/>
                  </a:lnTo>
                  <a:lnTo>
                    <a:pt x="22793" y="0"/>
                  </a:lnTo>
                  <a:close/>
                </a:path>
              </a:pathLst>
            </a:custGeom>
            <a:solidFill>
              <a:srgbClr val="A69E96"/>
            </a:solidFill>
          </p:spPr>
          <p:txBody>
            <a:bodyPr wrap="square" lIns="0" tIns="0" rIns="0" bIns="0" rtlCol="0"/>
            <a:lstStyle/>
            <a:p>
              <a:endParaRPr/>
            </a:p>
          </p:txBody>
        </p:sp>
        <p:sp>
          <p:nvSpPr>
            <p:cNvPr id="137" name="object 67">
              <a:extLst>
                <a:ext uri="{FF2B5EF4-FFF2-40B4-BE49-F238E27FC236}">
                  <a16:creationId xmlns:a16="http://schemas.microsoft.com/office/drawing/2014/main" id="{4AE7D8E5-7305-CADF-F02C-2963DEBCE2EF}"/>
                </a:ext>
              </a:extLst>
            </p:cNvPr>
            <p:cNvSpPr/>
            <p:nvPr/>
          </p:nvSpPr>
          <p:spPr>
            <a:xfrm>
              <a:off x="6789097" y="3877085"/>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A69E96"/>
              </a:solidFill>
            </a:ln>
          </p:spPr>
          <p:txBody>
            <a:bodyPr wrap="square" lIns="0" tIns="0" rIns="0" bIns="0" rtlCol="0"/>
            <a:lstStyle/>
            <a:p>
              <a:endParaRPr/>
            </a:p>
          </p:txBody>
        </p:sp>
        <p:sp>
          <p:nvSpPr>
            <p:cNvPr id="138" name="object 68">
              <a:extLst>
                <a:ext uri="{FF2B5EF4-FFF2-40B4-BE49-F238E27FC236}">
                  <a16:creationId xmlns:a16="http://schemas.microsoft.com/office/drawing/2014/main" id="{22EB251E-7093-C222-6BBA-C5AB5C9DA6A0}"/>
                </a:ext>
              </a:extLst>
            </p:cNvPr>
            <p:cNvSpPr/>
            <p:nvPr/>
          </p:nvSpPr>
          <p:spPr>
            <a:xfrm>
              <a:off x="7111811" y="3952687"/>
              <a:ext cx="18098" cy="18098"/>
            </a:xfrm>
            <a:custGeom>
              <a:avLst/>
              <a:gdLst/>
              <a:ahLst/>
              <a:cxnLst/>
              <a:rect l="l" t="t" r="r" b="b"/>
              <a:pathLst>
                <a:path w="29845" h="29845">
                  <a:moveTo>
                    <a:pt x="22793" y="0"/>
                  </a:moveTo>
                  <a:lnTo>
                    <a:pt x="6552" y="0"/>
                  </a:lnTo>
                  <a:lnTo>
                    <a:pt x="0" y="6611"/>
                  </a:lnTo>
                  <a:lnTo>
                    <a:pt x="0" y="22793"/>
                  </a:lnTo>
                  <a:lnTo>
                    <a:pt x="6552" y="29405"/>
                  </a:lnTo>
                  <a:lnTo>
                    <a:pt x="22793" y="29405"/>
                  </a:lnTo>
                  <a:lnTo>
                    <a:pt x="29405" y="22793"/>
                  </a:lnTo>
                  <a:lnTo>
                    <a:pt x="29405" y="14732"/>
                  </a:lnTo>
                  <a:lnTo>
                    <a:pt x="29405" y="6611"/>
                  </a:lnTo>
                  <a:lnTo>
                    <a:pt x="22793" y="0"/>
                  </a:lnTo>
                  <a:close/>
                </a:path>
              </a:pathLst>
            </a:custGeom>
            <a:solidFill>
              <a:srgbClr val="A69E96"/>
            </a:solidFill>
          </p:spPr>
          <p:txBody>
            <a:bodyPr wrap="square" lIns="0" tIns="0" rIns="0" bIns="0" rtlCol="0"/>
            <a:lstStyle/>
            <a:p>
              <a:endParaRPr/>
            </a:p>
          </p:txBody>
        </p:sp>
        <p:sp>
          <p:nvSpPr>
            <p:cNvPr id="139" name="object 69">
              <a:extLst>
                <a:ext uri="{FF2B5EF4-FFF2-40B4-BE49-F238E27FC236}">
                  <a16:creationId xmlns:a16="http://schemas.microsoft.com/office/drawing/2014/main" id="{104098B8-2B91-3ADE-D600-4C85F69F94EF}"/>
                </a:ext>
              </a:extLst>
            </p:cNvPr>
            <p:cNvSpPr/>
            <p:nvPr/>
          </p:nvSpPr>
          <p:spPr>
            <a:xfrm>
              <a:off x="7112634" y="3953511"/>
              <a:ext cx="16558" cy="16558"/>
            </a:xfrm>
            <a:custGeom>
              <a:avLst/>
              <a:gdLst/>
              <a:ahLst/>
              <a:cxnLst/>
              <a:rect l="l" t="t" r="r" b="b"/>
              <a:pathLst>
                <a:path w="27304" h="27304">
                  <a:moveTo>
                    <a:pt x="26688" y="13369"/>
                  </a:moveTo>
                  <a:lnTo>
                    <a:pt x="26688" y="20688"/>
                  </a:lnTo>
                  <a:lnTo>
                    <a:pt x="20688" y="26688"/>
                  </a:lnTo>
                  <a:lnTo>
                    <a:pt x="13318" y="26688"/>
                  </a:lnTo>
                  <a:lnTo>
                    <a:pt x="5948" y="26688"/>
                  </a:lnTo>
                  <a:lnTo>
                    <a:pt x="0" y="20688"/>
                  </a:lnTo>
                  <a:lnTo>
                    <a:pt x="0" y="13369"/>
                  </a:lnTo>
                  <a:lnTo>
                    <a:pt x="0" y="6000"/>
                  </a:lnTo>
                  <a:lnTo>
                    <a:pt x="5948" y="0"/>
                  </a:lnTo>
                  <a:lnTo>
                    <a:pt x="13318" y="0"/>
                  </a:lnTo>
                  <a:lnTo>
                    <a:pt x="20688" y="0"/>
                  </a:lnTo>
                  <a:lnTo>
                    <a:pt x="26688" y="6000"/>
                  </a:lnTo>
                  <a:lnTo>
                    <a:pt x="26688" y="13369"/>
                  </a:lnTo>
                  <a:close/>
                </a:path>
              </a:pathLst>
            </a:custGeom>
            <a:ln w="5521">
              <a:solidFill>
                <a:srgbClr val="A69E96"/>
              </a:solidFill>
            </a:ln>
          </p:spPr>
          <p:txBody>
            <a:bodyPr wrap="square" lIns="0" tIns="0" rIns="0" bIns="0" rtlCol="0"/>
            <a:lstStyle/>
            <a:p>
              <a:endParaRPr/>
            </a:p>
          </p:txBody>
        </p:sp>
        <p:sp>
          <p:nvSpPr>
            <p:cNvPr id="140" name="object 70">
              <a:extLst>
                <a:ext uri="{FF2B5EF4-FFF2-40B4-BE49-F238E27FC236}">
                  <a16:creationId xmlns:a16="http://schemas.microsoft.com/office/drawing/2014/main" id="{32BC7AC6-3939-37E1-3FAE-F914614727E1}"/>
                </a:ext>
              </a:extLst>
            </p:cNvPr>
            <p:cNvSpPr/>
            <p:nvPr/>
          </p:nvSpPr>
          <p:spPr>
            <a:xfrm>
              <a:off x="4210600" y="3743344"/>
              <a:ext cx="2909548" cy="89335"/>
            </a:xfrm>
            <a:custGeom>
              <a:avLst/>
              <a:gdLst/>
              <a:ahLst/>
              <a:cxnLst/>
              <a:rect l="l" t="t" r="r" b="b"/>
              <a:pathLst>
                <a:path w="4798059" h="147320">
                  <a:moveTo>
                    <a:pt x="0" y="107467"/>
                  </a:moveTo>
                  <a:lnTo>
                    <a:pt x="532627" y="111450"/>
                  </a:lnTo>
                </a:path>
                <a:path w="4798059" h="147320">
                  <a:moveTo>
                    <a:pt x="532627" y="111450"/>
                  </a:moveTo>
                  <a:lnTo>
                    <a:pt x="1065263" y="51742"/>
                  </a:lnTo>
                </a:path>
                <a:path w="4798059" h="147320">
                  <a:moveTo>
                    <a:pt x="1065263" y="51742"/>
                  </a:moveTo>
                  <a:lnTo>
                    <a:pt x="1597891" y="0"/>
                  </a:lnTo>
                </a:path>
                <a:path w="4798059" h="147320">
                  <a:moveTo>
                    <a:pt x="1597891" y="0"/>
                  </a:moveTo>
                  <a:lnTo>
                    <a:pt x="2130526" y="3975"/>
                  </a:lnTo>
                </a:path>
                <a:path w="4798059" h="147320">
                  <a:moveTo>
                    <a:pt x="2130526" y="3975"/>
                  </a:moveTo>
                  <a:lnTo>
                    <a:pt x="2663154" y="15917"/>
                  </a:lnTo>
                </a:path>
                <a:path w="4798059" h="147320">
                  <a:moveTo>
                    <a:pt x="2663154" y="15917"/>
                  </a:moveTo>
                  <a:lnTo>
                    <a:pt x="3195789" y="31842"/>
                  </a:lnTo>
                </a:path>
                <a:path w="4798059" h="147320">
                  <a:moveTo>
                    <a:pt x="3195789" y="31842"/>
                  </a:moveTo>
                  <a:lnTo>
                    <a:pt x="3728417" y="147268"/>
                  </a:lnTo>
                </a:path>
                <a:path w="4798059" h="147320">
                  <a:moveTo>
                    <a:pt x="3728417" y="147268"/>
                  </a:moveTo>
                  <a:lnTo>
                    <a:pt x="4265242" y="63684"/>
                  </a:lnTo>
                </a:path>
                <a:path w="4798059" h="147320">
                  <a:moveTo>
                    <a:pt x="4265242" y="63684"/>
                  </a:moveTo>
                  <a:lnTo>
                    <a:pt x="4797869" y="83584"/>
                  </a:lnTo>
                </a:path>
              </a:pathLst>
            </a:custGeom>
            <a:ln w="16565">
              <a:solidFill>
                <a:srgbClr val="B0059E"/>
              </a:solidFill>
            </a:ln>
          </p:spPr>
          <p:txBody>
            <a:bodyPr wrap="square" lIns="0" tIns="0" rIns="0" bIns="0" rtlCol="0"/>
            <a:lstStyle/>
            <a:p>
              <a:endParaRPr/>
            </a:p>
          </p:txBody>
        </p:sp>
        <p:sp>
          <p:nvSpPr>
            <p:cNvPr id="141" name="object 71">
              <a:extLst>
                <a:ext uri="{FF2B5EF4-FFF2-40B4-BE49-F238E27FC236}">
                  <a16:creationId xmlns:a16="http://schemas.microsoft.com/office/drawing/2014/main" id="{A01A7393-DE81-F581-8676-8CB566A0ACB4}"/>
                </a:ext>
              </a:extLst>
            </p:cNvPr>
            <p:cNvSpPr/>
            <p:nvPr/>
          </p:nvSpPr>
          <p:spPr>
            <a:xfrm>
              <a:off x="4197426" y="3797322"/>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42" name="object 72">
              <a:extLst>
                <a:ext uri="{FF2B5EF4-FFF2-40B4-BE49-F238E27FC236}">
                  <a16:creationId xmlns:a16="http://schemas.microsoft.com/office/drawing/2014/main" id="{CA5941C5-8439-803D-4307-F7888DF3968A}"/>
                </a:ext>
              </a:extLst>
            </p:cNvPr>
            <p:cNvSpPr/>
            <p:nvPr/>
          </p:nvSpPr>
          <p:spPr>
            <a:xfrm>
              <a:off x="4198248" y="3798146"/>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43" name="object 73">
              <a:extLst>
                <a:ext uri="{FF2B5EF4-FFF2-40B4-BE49-F238E27FC236}">
                  <a16:creationId xmlns:a16="http://schemas.microsoft.com/office/drawing/2014/main" id="{EC686F3E-7338-C4B4-1F3D-1BC77E55E330}"/>
                </a:ext>
              </a:extLst>
            </p:cNvPr>
            <p:cNvSpPr/>
            <p:nvPr/>
          </p:nvSpPr>
          <p:spPr>
            <a:xfrm>
              <a:off x="4520964" y="3802418"/>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44" name="object 74">
              <a:extLst>
                <a:ext uri="{FF2B5EF4-FFF2-40B4-BE49-F238E27FC236}">
                  <a16:creationId xmlns:a16="http://schemas.microsoft.com/office/drawing/2014/main" id="{2D5F707F-21D0-03B7-41ED-E868F0CAC95A}"/>
                </a:ext>
              </a:extLst>
            </p:cNvPr>
            <p:cNvSpPr/>
            <p:nvPr/>
          </p:nvSpPr>
          <p:spPr>
            <a:xfrm>
              <a:off x="4521786" y="3803240"/>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45" name="object 75">
              <a:extLst>
                <a:ext uri="{FF2B5EF4-FFF2-40B4-BE49-F238E27FC236}">
                  <a16:creationId xmlns:a16="http://schemas.microsoft.com/office/drawing/2014/main" id="{1AB8DEED-6CD6-ED20-C7EF-323FC404D35F}"/>
                </a:ext>
              </a:extLst>
            </p:cNvPr>
            <p:cNvSpPr/>
            <p:nvPr/>
          </p:nvSpPr>
          <p:spPr>
            <a:xfrm>
              <a:off x="4844501" y="3761657"/>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46" name="object 76">
              <a:extLst>
                <a:ext uri="{FF2B5EF4-FFF2-40B4-BE49-F238E27FC236}">
                  <a16:creationId xmlns:a16="http://schemas.microsoft.com/office/drawing/2014/main" id="{B1069DEB-6C38-A5FF-8FA3-C14F10320A72}"/>
                </a:ext>
              </a:extLst>
            </p:cNvPr>
            <p:cNvSpPr/>
            <p:nvPr/>
          </p:nvSpPr>
          <p:spPr>
            <a:xfrm>
              <a:off x="4845324" y="3762479"/>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47" name="object 77">
              <a:extLst>
                <a:ext uri="{FF2B5EF4-FFF2-40B4-BE49-F238E27FC236}">
                  <a16:creationId xmlns:a16="http://schemas.microsoft.com/office/drawing/2014/main" id="{B855812E-6E57-C147-B0DD-5BBE9CAC1133}"/>
                </a:ext>
              </a:extLst>
            </p:cNvPr>
            <p:cNvSpPr/>
            <p:nvPr/>
          </p:nvSpPr>
          <p:spPr>
            <a:xfrm>
              <a:off x="5168039" y="3731086"/>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48" name="object 78">
              <a:extLst>
                <a:ext uri="{FF2B5EF4-FFF2-40B4-BE49-F238E27FC236}">
                  <a16:creationId xmlns:a16="http://schemas.microsoft.com/office/drawing/2014/main" id="{B332EBC3-44C0-672B-D224-C858A4414096}"/>
                </a:ext>
              </a:extLst>
            </p:cNvPr>
            <p:cNvSpPr/>
            <p:nvPr/>
          </p:nvSpPr>
          <p:spPr>
            <a:xfrm>
              <a:off x="5168861" y="3731909"/>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49" name="object 79">
              <a:extLst>
                <a:ext uri="{FF2B5EF4-FFF2-40B4-BE49-F238E27FC236}">
                  <a16:creationId xmlns:a16="http://schemas.microsoft.com/office/drawing/2014/main" id="{57C85428-6C0B-FD2D-3C97-4C8DA1F392C8}"/>
                </a:ext>
              </a:extLst>
            </p:cNvPr>
            <p:cNvSpPr/>
            <p:nvPr/>
          </p:nvSpPr>
          <p:spPr>
            <a:xfrm>
              <a:off x="5494123" y="3731086"/>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50" name="object 80">
              <a:extLst>
                <a:ext uri="{FF2B5EF4-FFF2-40B4-BE49-F238E27FC236}">
                  <a16:creationId xmlns:a16="http://schemas.microsoft.com/office/drawing/2014/main" id="{F06849C1-8537-1CAB-1FB2-3F81ED79BB8D}"/>
                </a:ext>
              </a:extLst>
            </p:cNvPr>
            <p:cNvSpPr/>
            <p:nvPr/>
          </p:nvSpPr>
          <p:spPr>
            <a:xfrm>
              <a:off x="5494945" y="3731909"/>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51" name="object 81">
              <a:extLst>
                <a:ext uri="{FF2B5EF4-FFF2-40B4-BE49-F238E27FC236}">
                  <a16:creationId xmlns:a16="http://schemas.microsoft.com/office/drawing/2014/main" id="{1986C8AB-B3AE-9AD6-4DD0-FFFBF828D846}"/>
                </a:ext>
              </a:extLst>
            </p:cNvPr>
            <p:cNvSpPr/>
            <p:nvPr/>
          </p:nvSpPr>
          <p:spPr>
            <a:xfrm>
              <a:off x="5817661" y="3741276"/>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52" name="object 82">
              <a:extLst>
                <a:ext uri="{FF2B5EF4-FFF2-40B4-BE49-F238E27FC236}">
                  <a16:creationId xmlns:a16="http://schemas.microsoft.com/office/drawing/2014/main" id="{6B58B403-2007-AC1B-8FF6-6FFAA671ED5E}"/>
                </a:ext>
              </a:extLst>
            </p:cNvPr>
            <p:cNvSpPr/>
            <p:nvPr/>
          </p:nvSpPr>
          <p:spPr>
            <a:xfrm>
              <a:off x="5818483" y="3742099"/>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53" name="object 83">
              <a:extLst>
                <a:ext uri="{FF2B5EF4-FFF2-40B4-BE49-F238E27FC236}">
                  <a16:creationId xmlns:a16="http://schemas.microsoft.com/office/drawing/2014/main" id="{DD7EB3F7-D5A0-A2FC-3C2C-11C9D0F5D93E}"/>
                </a:ext>
              </a:extLst>
            </p:cNvPr>
            <p:cNvSpPr/>
            <p:nvPr/>
          </p:nvSpPr>
          <p:spPr>
            <a:xfrm>
              <a:off x="6141198" y="3748918"/>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54" name="object 84">
              <a:extLst>
                <a:ext uri="{FF2B5EF4-FFF2-40B4-BE49-F238E27FC236}">
                  <a16:creationId xmlns:a16="http://schemas.microsoft.com/office/drawing/2014/main" id="{A21CE3F1-3D64-6EBF-EA0F-A04E67B7E4CF}"/>
                </a:ext>
              </a:extLst>
            </p:cNvPr>
            <p:cNvSpPr/>
            <p:nvPr/>
          </p:nvSpPr>
          <p:spPr>
            <a:xfrm>
              <a:off x="6142020" y="3749742"/>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55" name="object 85">
              <a:extLst>
                <a:ext uri="{FF2B5EF4-FFF2-40B4-BE49-F238E27FC236}">
                  <a16:creationId xmlns:a16="http://schemas.microsoft.com/office/drawing/2014/main" id="{F4424394-21DA-CDB6-1FA4-C1F76904B9B2}"/>
                </a:ext>
              </a:extLst>
            </p:cNvPr>
            <p:cNvSpPr/>
            <p:nvPr/>
          </p:nvSpPr>
          <p:spPr>
            <a:xfrm>
              <a:off x="6464735" y="3822798"/>
              <a:ext cx="18098" cy="18098"/>
            </a:xfrm>
            <a:custGeom>
              <a:avLst/>
              <a:gdLst/>
              <a:ahLst/>
              <a:cxnLst/>
              <a:rect l="l" t="t" r="r" b="b"/>
              <a:pathLst>
                <a:path w="29845" h="29845">
                  <a:moveTo>
                    <a:pt x="22793" y="0"/>
                  </a:moveTo>
                  <a:lnTo>
                    <a:pt x="6552" y="0"/>
                  </a:lnTo>
                  <a:lnTo>
                    <a:pt x="0" y="6552"/>
                  </a:lnTo>
                  <a:lnTo>
                    <a:pt x="0" y="22793"/>
                  </a:lnTo>
                  <a:lnTo>
                    <a:pt x="6552" y="29346"/>
                  </a:lnTo>
                  <a:lnTo>
                    <a:pt x="22793" y="29346"/>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56" name="object 86">
              <a:extLst>
                <a:ext uri="{FF2B5EF4-FFF2-40B4-BE49-F238E27FC236}">
                  <a16:creationId xmlns:a16="http://schemas.microsoft.com/office/drawing/2014/main" id="{714BF769-969B-5F6C-25D4-33F70A816275}"/>
                </a:ext>
              </a:extLst>
            </p:cNvPr>
            <p:cNvSpPr/>
            <p:nvPr/>
          </p:nvSpPr>
          <p:spPr>
            <a:xfrm>
              <a:off x="6465558" y="3823619"/>
              <a:ext cx="16558" cy="16173"/>
            </a:xfrm>
            <a:custGeom>
              <a:avLst/>
              <a:gdLst/>
              <a:ahLst/>
              <a:cxnLst/>
              <a:rect l="l" t="t" r="r" b="b"/>
              <a:pathLst>
                <a:path w="27304" h="26670">
                  <a:moveTo>
                    <a:pt x="26688" y="13318"/>
                  </a:moveTo>
                  <a:lnTo>
                    <a:pt x="26688" y="20688"/>
                  </a:lnTo>
                  <a:lnTo>
                    <a:pt x="20688" y="26636"/>
                  </a:lnTo>
                  <a:lnTo>
                    <a:pt x="13318" y="26636"/>
                  </a:lnTo>
                  <a:lnTo>
                    <a:pt x="5948" y="26636"/>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57" name="object 87">
              <a:extLst>
                <a:ext uri="{FF2B5EF4-FFF2-40B4-BE49-F238E27FC236}">
                  <a16:creationId xmlns:a16="http://schemas.microsoft.com/office/drawing/2014/main" id="{45E188A2-9B07-8488-3860-D10A347ACECA}"/>
                </a:ext>
              </a:extLst>
            </p:cNvPr>
            <p:cNvSpPr/>
            <p:nvPr/>
          </p:nvSpPr>
          <p:spPr>
            <a:xfrm>
              <a:off x="6788274" y="3769299"/>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58" name="object 88">
              <a:extLst>
                <a:ext uri="{FF2B5EF4-FFF2-40B4-BE49-F238E27FC236}">
                  <a16:creationId xmlns:a16="http://schemas.microsoft.com/office/drawing/2014/main" id="{4A4D012A-0E72-8461-AA6A-6D7AE29414C2}"/>
                </a:ext>
              </a:extLst>
            </p:cNvPr>
            <p:cNvSpPr/>
            <p:nvPr/>
          </p:nvSpPr>
          <p:spPr>
            <a:xfrm>
              <a:off x="6789097" y="3770122"/>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59" name="object 89">
              <a:extLst>
                <a:ext uri="{FF2B5EF4-FFF2-40B4-BE49-F238E27FC236}">
                  <a16:creationId xmlns:a16="http://schemas.microsoft.com/office/drawing/2014/main" id="{FD5C4F9D-28A0-AF66-2617-8A9092866FEE}"/>
                </a:ext>
              </a:extLst>
            </p:cNvPr>
            <p:cNvSpPr/>
            <p:nvPr/>
          </p:nvSpPr>
          <p:spPr>
            <a:xfrm>
              <a:off x="7111811" y="3782037"/>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B0059E"/>
            </a:solidFill>
          </p:spPr>
          <p:txBody>
            <a:bodyPr wrap="square" lIns="0" tIns="0" rIns="0" bIns="0" rtlCol="0"/>
            <a:lstStyle/>
            <a:p>
              <a:endParaRPr/>
            </a:p>
          </p:txBody>
        </p:sp>
        <p:sp>
          <p:nvSpPr>
            <p:cNvPr id="160" name="object 90">
              <a:extLst>
                <a:ext uri="{FF2B5EF4-FFF2-40B4-BE49-F238E27FC236}">
                  <a16:creationId xmlns:a16="http://schemas.microsoft.com/office/drawing/2014/main" id="{B722430E-C0D4-77EA-AD8A-0273E21C1A25}"/>
                </a:ext>
              </a:extLst>
            </p:cNvPr>
            <p:cNvSpPr/>
            <p:nvPr/>
          </p:nvSpPr>
          <p:spPr>
            <a:xfrm>
              <a:off x="7112634" y="3782860"/>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B0059E"/>
              </a:solidFill>
            </a:ln>
          </p:spPr>
          <p:txBody>
            <a:bodyPr wrap="square" lIns="0" tIns="0" rIns="0" bIns="0" rtlCol="0"/>
            <a:lstStyle/>
            <a:p>
              <a:endParaRPr/>
            </a:p>
          </p:txBody>
        </p:sp>
        <p:sp>
          <p:nvSpPr>
            <p:cNvPr id="161" name="object 91">
              <a:extLst>
                <a:ext uri="{FF2B5EF4-FFF2-40B4-BE49-F238E27FC236}">
                  <a16:creationId xmlns:a16="http://schemas.microsoft.com/office/drawing/2014/main" id="{44B2F15D-5E92-D323-5319-8E587B9CEFEC}"/>
                </a:ext>
              </a:extLst>
            </p:cNvPr>
            <p:cNvSpPr/>
            <p:nvPr/>
          </p:nvSpPr>
          <p:spPr>
            <a:xfrm>
              <a:off x="4210600" y="3674558"/>
              <a:ext cx="2909548" cy="122451"/>
            </a:xfrm>
            <a:custGeom>
              <a:avLst/>
              <a:gdLst/>
              <a:ahLst/>
              <a:cxnLst/>
              <a:rect l="l" t="t" r="r" b="b"/>
              <a:pathLst>
                <a:path w="4798059" h="201929">
                  <a:moveTo>
                    <a:pt x="0" y="109021"/>
                  </a:moveTo>
                  <a:lnTo>
                    <a:pt x="532627" y="201889"/>
                  </a:lnTo>
                </a:path>
                <a:path w="4798059" h="201929">
                  <a:moveTo>
                    <a:pt x="532627" y="201889"/>
                  </a:moveTo>
                  <a:lnTo>
                    <a:pt x="1065263" y="88833"/>
                  </a:lnTo>
                </a:path>
                <a:path w="4798059" h="201929">
                  <a:moveTo>
                    <a:pt x="1065263" y="88833"/>
                  </a:moveTo>
                  <a:lnTo>
                    <a:pt x="1597891" y="125174"/>
                  </a:lnTo>
                </a:path>
                <a:path w="4798059" h="201929">
                  <a:moveTo>
                    <a:pt x="1597891" y="125174"/>
                  </a:moveTo>
                  <a:lnTo>
                    <a:pt x="2130526" y="12111"/>
                  </a:lnTo>
                </a:path>
                <a:path w="4798059" h="201929">
                  <a:moveTo>
                    <a:pt x="2130526" y="12111"/>
                  </a:moveTo>
                  <a:lnTo>
                    <a:pt x="2663154" y="68646"/>
                  </a:lnTo>
                </a:path>
                <a:path w="4798059" h="201929">
                  <a:moveTo>
                    <a:pt x="2663154" y="68646"/>
                  </a:moveTo>
                  <a:lnTo>
                    <a:pt x="3195789" y="0"/>
                  </a:lnTo>
                </a:path>
                <a:path w="4798059" h="201929">
                  <a:moveTo>
                    <a:pt x="3195789" y="0"/>
                  </a:moveTo>
                  <a:lnTo>
                    <a:pt x="3728417" y="48451"/>
                  </a:lnTo>
                </a:path>
                <a:path w="4798059" h="201929">
                  <a:moveTo>
                    <a:pt x="3728417" y="48451"/>
                  </a:moveTo>
                  <a:lnTo>
                    <a:pt x="4265242" y="117097"/>
                  </a:lnTo>
                </a:path>
                <a:path w="4798059" h="201929">
                  <a:moveTo>
                    <a:pt x="4265242" y="117097"/>
                  </a:moveTo>
                  <a:lnTo>
                    <a:pt x="4797869" y="153438"/>
                  </a:lnTo>
                </a:path>
              </a:pathLst>
            </a:custGeom>
            <a:ln w="16565">
              <a:solidFill>
                <a:srgbClr val="576185"/>
              </a:solidFill>
            </a:ln>
          </p:spPr>
          <p:txBody>
            <a:bodyPr wrap="square" lIns="0" tIns="0" rIns="0" bIns="0" rtlCol="0"/>
            <a:lstStyle/>
            <a:p>
              <a:endParaRPr/>
            </a:p>
          </p:txBody>
        </p:sp>
        <p:sp>
          <p:nvSpPr>
            <p:cNvPr id="162" name="object 92">
              <a:extLst>
                <a:ext uri="{FF2B5EF4-FFF2-40B4-BE49-F238E27FC236}">
                  <a16:creationId xmlns:a16="http://schemas.microsoft.com/office/drawing/2014/main" id="{3EA8A270-FB5C-3DFC-F244-18B0E35CCD31}"/>
                </a:ext>
              </a:extLst>
            </p:cNvPr>
            <p:cNvSpPr/>
            <p:nvPr/>
          </p:nvSpPr>
          <p:spPr>
            <a:xfrm>
              <a:off x="4197426" y="3728538"/>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63" name="object 93">
              <a:extLst>
                <a:ext uri="{FF2B5EF4-FFF2-40B4-BE49-F238E27FC236}">
                  <a16:creationId xmlns:a16="http://schemas.microsoft.com/office/drawing/2014/main" id="{36C13979-4EF5-1373-7D88-17797ED53F92}"/>
                </a:ext>
              </a:extLst>
            </p:cNvPr>
            <p:cNvSpPr/>
            <p:nvPr/>
          </p:nvSpPr>
          <p:spPr>
            <a:xfrm>
              <a:off x="4198248" y="3729362"/>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64" name="object 94">
              <a:extLst>
                <a:ext uri="{FF2B5EF4-FFF2-40B4-BE49-F238E27FC236}">
                  <a16:creationId xmlns:a16="http://schemas.microsoft.com/office/drawing/2014/main" id="{58A4C29A-CD88-8EAD-4DD6-88876021666D}"/>
                </a:ext>
              </a:extLst>
            </p:cNvPr>
            <p:cNvSpPr/>
            <p:nvPr/>
          </p:nvSpPr>
          <p:spPr>
            <a:xfrm>
              <a:off x="4520964" y="3787132"/>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65" name="object 95">
              <a:extLst>
                <a:ext uri="{FF2B5EF4-FFF2-40B4-BE49-F238E27FC236}">
                  <a16:creationId xmlns:a16="http://schemas.microsoft.com/office/drawing/2014/main" id="{A74681D3-00F7-B2F9-6FCC-EB9E6073693B}"/>
                </a:ext>
              </a:extLst>
            </p:cNvPr>
            <p:cNvSpPr/>
            <p:nvPr/>
          </p:nvSpPr>
          <p:spPr>
            <a:xfrm>
              <a:off x="4521786" y="3787955"/>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66" name="object 96">
              <a:extLst>
                <a:ext uri="{FF2B5EF4-FFF2-40B4-BE49-F238E27FC236}">
                  <a16:creationId xmlns:a16="http://schemas.microsoft.com/office/drawing/2014/main" id="{F4F61DED-4D56-9310-95C6-EE1CBB3FD7DC}"/>
                </a:ext>
              </a:extLst>
            </p:cNvPr>
            <p:cNvSpPr/>
            <p:nvPr/>
          </p:nvSpPr>
          <p:spPr>
            <a:xfrm>
              <a:off x="4844501" y="3715801"/>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67" name="object 97">
              <a:extLst>
                <a:ext uri="{FF2B5EF4-FFF2-40B4-BE49-F238E27FC236}">
                  <a16:creationId xmlns:a16="http://schemas.microsoft.com/office/drawing/2014/main" id="{A57ED3D2-C29E-C33C-5601-3692F097E9B0}"/>
                </a:ext>
              </a:extLst>
            </p:cNvPr>
            <p:cNvSpPr/>
            <p:nvPr/>
          </p:nvSpPr>
          <p:spPr>
            <a:xfrm>
              <a:off x="4845324" y="3716624"/>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68" name="object 98">
              <a:extLst>
                <a:ext uri="{FF2B5EF4-FFF2-40B4-BE49-F238E27FC236}">
                  <a16:creationId xmlns:a16="http://schemas.microsoft.com/office/drawing/2014/main" id="{F0C818EC-BB02-B4A5-429F-1275C5F1319F}"/>
                </a:ext>
              </a:extLst>
            </p:cNvPr>
            <p:cNvSpPr/>
            <p:nvPr/>
          </p:nvSpPr>
          <p:spPr>
            <a:xfrm>
              <a:off x="5168039" y="3738728"/>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69" name="object 99">
              <a:extLst>
                <a:ext uri="{FF2B5EF4-FFF2-40B4-BE49-F238E27FC236}">
                  <a16:creationId xmlns:a16="http://schemas.microsoft.com/office/drawing/2014/main" id="{2873D5C2-30A5-8821-A5D0-62E4AFA2CC34}"/>
                </a:ext>
              </a:extLst>
            </p:cNvPr>
            <p:cNvSpPr/>
            <p:nvPr/>
          </p:nvSpPr>
          <p:spPr>
            <a:xfrm>
              <a:off x="5168861" y="3739552"/>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70" name="object 100">
              <a:extLst>
                <a:ext uri="{FF2B5EF4-FFF2-40B4-BE49-F238E27FC236}">
                  <a16:creationId xmlns:a16="http://schemas.microsoft.com/office/drawing/2014/main" id="{0752A6B7-0E08-DE84-B9B4-6D2D0B1AD0AB}"/>
                </a:ext>
              </a:extLst>
            </p:cNvPr>
            <p:cNvSpPr/>
            <p:nvPr/>
          </p:nvSpPr>
          <p:spPr>
            <a:xfrm>
              <a:off x="5494123" y="3667397"/>
              <a:ext cx="18098" cy="18098"/>
            </a:xfrm>
            <a:custGeom>
              <a:avLst/>
              <a:gdLst/>
              <a:ahLst/>
              <a:cxnLst/>
              <a:rect l="l" t="t" r="r" b="b"/>
              <a:pathLst>
                <a:path w="29845" h="29845">
                  <a:moveTo>
                    <a:pt x="22793" y="0"/>
                  </a:moveTo>
                  <a:lnTo>
                    <a:pt x="6552" y="0"/>
                  </a:lnTo>
                  <a:lnTo>
                    <a:pt x="0" y="6611"/>
                  </a:lnTo>
                  <a:lnTo>
                    <a:pt x="0" y="22852"/>
                  </a:lnTo>
                  <a:lnTo>
                    <a:pt x="6552" y="29405"/>
                  </a:lnTo>
                  <a:lnTo>
                    <a:pt x="22793" y="29405"/>
                  </a:lnTo>
                  <a:lnTo>
                    <a:pt x="29405" y="22852"/>
                  </a:lnTo>
                  <a:lnTo>
                    <a:pt x="29405" y="14732"/>
                  </a:lnTo>
                  <a:lnTo>
                    <a:pt x="29405" y="6611"/>
                  </a:lnTo>
                  <a:lnTo>
                    <a:pt x="22793" y="0"/>
                  </a:lnTo>
                  <a:close/>
                </a:path>
              </a:pathLst>
            </a:custGeom>
            <a:solidFill>
              <a:srgbClr val="576185"/>
            </a:solidFill>
          </p:spPr>
          <p:txBody>
            <a:bodyPr wrap="square" lIns="0" tIns="0" rIns="0" bIns="0" rtlCol="0"/>
            <a:lstStyle/>
            <a:p>
              <a:endParaRPr/>
            </a:p>
          </p:txBody>
        </p:sp>
        <p:sp>
          <p:nvSpPr>
            <p:cNvPr id="171" name="object 101">
              <a:extLst>
                <a:ext uri="{FF2B5EF4-FFF2-40B4-BE49-F238E27FC236}">
                  <a16:creationId xmlns:a16="http://schemas.microsoft.com/office/drawing/2014/main" id="{598EC54C-A48A-3BFC-7BDF-2E25858E5CCE}"/>
                </a:ext>
              </a:extLst>
            </p:cNvPr>
            <p:cNvSpPr/>
            <p:nvPr/>
          </p:nvSpPr>
          <p:spPr>
            <a:xfrm>
              <a:off x="5494945" y="3668220"/>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576185"/>
              </a:solidFill>
            </a:ln>
          </p:spPr>
          <p:txBody>
            <a:bodyPr wrap="square" lIns="0" tIns="0" rIns="0" bIns="0" rtlCol="0"/>
            <a:lstStyle/>
            <a:p>
              <a:endParaRPr/>
            </a:p>
          </p:txBody>
        </p:sp>
        <p:sp>
          <p:nvSpPr>
            <p:cNvPr id="172" name="object 102">
              <a:extLst>
                <a:ext uri="{FF2B5EF4-FFF2-40B4-BE49-F238E27FC236}">
                  <a16:creationId xmlns:a16="http://schemas.microsoft.com/office/drawing/2014/main" id="{4A76A881-5B0E-B027-1163-D566E17FC02D}"/>
                </a:ext>
              </a:extLst>
            </p:cNvPr>
            <p:cNvSpPr/>
            <p:nvPr/>
          </p:nvSpPr>
          <p:spPr>
            <a:xfrm>
              <a:off x="5817661" y="3705611"/>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73" name="object 103">
              <a:extLst>
                <a:ext uri="{FF2B5EF4-FFF2-40B4-BE49-F238E27FC236}">
                  <a16:creationId xmlns:a16="http://schemas.microsoft.com/office/drawing/2014/main" id="{6F35DB61-F6FF-B264-0242-F942DFF3331A}"/>
                </a:ext>
              </a:extLst>
            </p:cNvPr>
            <p:cNvSpPr/>
            <p:nvPr/>
          </p:nvSpPr>
          <p:spPr>
            <a:xfrm>
              <a:off x="5818483" y="3706434"/>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74" name="object 104">
              <a:extLst>
                <a:ext uri="{FF2B5EF4-FFF2-40B4-BE49-F238E27FC236}">
                  <a16:creationId xmlns:a16="http://schemas.microsoft.com/office/drawing/2014/main" id="{279D9270-F7C3-4CAB-928F-3BDAF2B463EF}"/>
                </a:ext>
              </a:extLst>
            </p:cNvPr>
            <p:cNvSpPr/>
            <p:nvPr/>
          </p:nvSpPr>
          <p:spPr>
            <a:xfrm>
              <a:off x="6141198" y="3662301"/>
              <a:ext cx="18098" cy="18098"/>
            </a:xfrm>
            <a:custGeom>
              <a:avLst/>
              <a:gdLst/>
              <a:ahLst/>
              <a:cxnLst/>
              <a:rect l="l" t="t" r="r" b="b"/>
              <a:pathLst>
                <a:path w="29845" h="29845">
                  <a:moveTo>
                    <a:pt x="22793" y="0"/>
                  </a:moveTo>
                  <a:lnTo>
                    <a:pt x="6552" y="0"/>
                  </a:lnTo>
                  <a:lnTo>
                    <a:pt x="0" y="6611"/>
                  </a:lnTo>
                  <a:lnTo>
                    <a:pt x="0" y="22852"/>
                  </a:lnTo>
                  <a:lnTo>
                    <a:pt x="6552" y="29405"/>
                  </a:lnTo>
                  <a:lnTo>
                    <a:pt x="22793" y="29405"/>
                  </a:lnTo>
                  <a:lnTo>
                    <a:pt x="29405" y="22852"/>
                  </a:lnTo>
                  <a:lnTo>
                    <a:pt x="29405" y="14732"/>
                  </a:lnTo>
                  <a:lnTo>
                    <a:pt x="29405" y="6611"/>
                  </a:lnTo>
                  <a:lnTo>
                    <a:pt x="22793" y="0"/>
                  </a:lnTo>
                  <a:close/>
                </a:path>
              </a:pathLst>
            </a:custGeom>
            <a:solidFill>
              <a:srgbClr val="576185"/>
            </a:solidFill>
          </p:spPr>
          <p:txBody>
            <a:bodyPr wrap="square" lIns="0" tIns="0" rIns="0" bIns="0" rtlCol="0"/>
            <a:lstStyle/>
            <a:p>
              <a:endParaRPr/>
            </a:p>
          </p:txBody>
        </p:sp>
        <p:sp>
          <p:nvSpPr>
            <p:cNvPr id="175" name="object 105">
              <a:extLst>
                <a:ext uri="{FF2B5EF4-FFF2-40B4-BE49-F238E27FC236}">
                  <a16:creationId xmlns:a16="http://schemas.microsoft.com/office/drawing/2014/main" id="{3B7F3901-F182-BC04-F8FB-D138547DFFBF}"/>
                </a:ext>
              </a:extLst>
            </p:cNvPr>
            <p:cNvSpPr/>
            <p:nvPr/>
          </p:nvSpPr>
          <p:spPr>
            <a:xfrm>
              <a:off x="6142020" y="3663126"/>
              <a:ext cx="16558" cy="16558"/>
            </a:xfrm>
            <a:custGeom>
              <a:avLst/>
              <a:gdLst/>
              <a:ahLst/>
              <a:cxnLst/>
              <a:rect l="l" t="t" r="r" b="b"/>
              <a:pathLst>
                <a:path w="27304" h="27304">
                  <a:moveTo>
                    <a:pt x="26688" y="13369"/>
                  </a:moveTo>
                  <a:lnTo>
                    <a:pt x="26688" y="20739"/>
                  </a:lnTo>
                  <a:lnTo>
                    <a:pt x="20688" y="26688"/>
                  </a:lnTo>
                  <a:lnTo>
                    <a:pt x="13318" y="26688"/>
                  </a:lnTo>
                  <a:lnTo>
                    <a:pt x="5948" y="26688"/>
                  </a:lnTo>
                  <a:lnTo>
                    <a:pt x="0" y="20739"/>
                  </a:lnTo>
                  <a:lnTo>
                    <a:pt x="0" y="13369"/>
                  </a:lnTo>
                  <a:lnTo>
                    <a:pt x="0" y="6000"/>
                  </a:lnTo>
                  <a:lnTo>
                    <a:pt x="5948" y="0"/>
                  </a:lnTo>
                  <a:lnTo>
                    <a:pt x="13318" y="0"/>
                  </a:lnTo>
                  <a:lnTo>
                    <a:pt x="20688" y="0"/>
                  </a:lnTo>
                  <a:lnTo>
                    <a:pt x="26688" y="6000"/>
                  </a:lnTo>
                  <a:lnTo>
                    <a:pt x="26688" y="13369"/>
                  </a:lnTo>
                  <a:close/>
                </a:path>
              </a:pathLst>
            </a:custGeom>
            <a:ln w="5521">
              <a:solidFill>
                <a:srgbClr val="576185"/>
              </a:solidFill>
            </a:ln>
          </p:spPr>
          <p:txBody>
            <a:bodyPr wrap="square" lIns="0" tIns="0" rIns="0" bIns="0" rtlCol="0"/>
            <a:lstStyle/>
            <a:p>
              <a:endParaRPr/>
            </a:p>
          </p:txBody>
        </p:sp>
        <p:sp>
          <p:nvSpPr>
            <p:cNvPr id="176" name="object 106">
              <a:extLst>
                <a:ext uri="{FF2B5EF4-FFF2-40B4-BE49-F238E27FC236}">
                  <a16:creationId xmlns:a16="http://schemas.microsoft.com/office/drawing/2014/main" id="{4CAB3EE8-757C-D509-A26D-FF1CC3CFF876}"/>
                </a:ext>
              </a:extLst>
            </p:cNvPr>
            <p:cNvSpPr/>
            <p:nvPr/>
          </p:nvSpPr>
          <p:spPr>
            <a:xfrm>
              <a:off x="6464735" y="3690326"/>
              <a:ext cx="18098" cy="18098"/>
            </a:xfrm>
            <a:custGeom>
              <a:avLst/>
              <a:gdLst/>
              <a:ahLst/>
              <a:cxnLst/>
              <a:rect l="l" t="t" r="r" b="b"/>
              <a:pathLst>
                <a:path w="29845" h="29845">
                  <a:moveTo>
                    <a:pt x="22793" y="0"/>
                  </a:moveTo>
                  <a:lnTo>
                    <a:pt x="6552" y="0"/>
                  </a:lnTo>
                  <a:lnTo>
                    <a:pt x="0" y="6604"/>
                  </a:lnTo>
                  <a:lnTo>
                    <a:pt x="0" y="22793"/>
                  </a:lnTo>
                  <a:lnTo>
                    <a:pt x="6552" y="29405"/>
                  </a:lnTo>
                  <a:lnTo>
                    <a:pt x="22793" y="29405"/>
                  </a:lnTo>
                  <a:lnTo>
                    <a:pt x="29405" y="22793"/>
                  </a:lnTo>
                  <a:lnTo>
                    <a:pt x="29405" y="14673"/>
                  </a:lnTo>
                  <a:lnTo>
                    <a:pt x="29405" y="6604"/>
                  </a:lnTo>
                  <a:lnTo>
                    <a:pt x="22793" y="0"/>
                  </a:lnTo>
                  <a:close/>
                </a:path>
              </a:pathLst>
            </a:custGeom>
            <a:solidFill>
              <a:srgbClr val="576185"/>
            </a:solidFill>
          </p:spPr>
          <p:txBody>
            <a:bodyPr wrap="square" lIns="0" tIns="0" rIns="0" bIns="0" rtlCol="0"/>
            <a:lstStyle/>
            <a:p>
              <a:endParaRPr/>
            </a:p>
          </p:txBody>
        </p:sp>
        <p:sp>
          <p:nvSpPr>
            <p:cNvPr id="178" name="object 107">
              <a:extLst>
                <a:ext uri="{FF2B5EF4-FFF2-40B4-BE49-F238E27FC236}">
                  <a16:creationId xmlns:a16="http://schemas.microsoft.com/office/drawing/2014/main" id="{C12C29D4-1384-3FAC-71E8-DAD28A2CF1D9}"/>
                </a:ext>
              </a:extLst>
            </p:cNvPr>
            <p:cNvSpPr/>
            <p:nvPr/>
          </p:nvSpPr>
          <p:spPr>
            <a:xfrm>
              <a:off x="6465558" y="3691148"/>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6000"/>
                  </a:lnTo>
                  <a:lnTo>
                    <a:pt x="5948" y="0"/>
                  </a:lnTo>
                  <a:lnTo>
                    <a:pt x="13318" y="0"/>
                  </a:lnTo>
                  <a:lnTo>
                    <a:pt x="20688" y="0"/>
                  </a:lnTo>
                  <a:lnTo>
                    <a:pt x="26688" y="6000"/>
                  </a:lnTo>
                  <a:lnTo>
                    <a:pt x="26688" y="13318"/>
                  </a:lnTo>
                  <a:close/>
                </a:path>
              </a:pathLst>
            </a:custGeom>
            <a:ln w="5521">
              <a:solidFill>
                <a:srgbClr val="576185"/>
              </a:solidFill>
            </a:ln>
          </p:spPr>
          <p:txBody>
            <a:bodyPr wrap="square" lIns="0" tIns="0" rIns="0" bIns="0" rtlCol="0"/>
            <a:lstStyle/>
            <a:p>
              <a:endParaRPr/>
            </a:p>
          </p:txBody>
        </p:sp>
        <p:sp>
          <p:nvSpPr>
            <p:cNvPr id="179" name="object 108">
              <a:extLst>
                <a:ext uri="{FF2B5EF4-FFF2-40B4-BE49-F238E27FC236}">
                  <a16:creationId xmlns:a16="http://schemas.microsoft.com/office/drawing/2014/main" id="{23B9814F-A149-4A0D-40B1-CC48DFF2D9F1}"/>
                </a:ext>
              </a:extLst>
            </p:cNvPr>
            <p:cNvSpPr/>
            <p:nvPr/>
          </p:nvSpPr>
          <p:spPr>
            <a:xfrm>
              <a:off x="6788274" y="3736181"/>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80" name="object 109">
              <a:extLst>
                <a:ext uri="{FF2B5EF4-FFF2-40B4-BE49-F238E27FC236}">
                  <a16:creationId xmlns:a16="http://schemas.microsoft.com/office/drawing/2014/main" id="{64E0E0AC-58AC-1F02-3C46-CAB0036E6955}"/>
                </a:ext>
              </a:extLst>
            </p:cNvPr>
            <p:cNvSpPr/>
            <p:nvPr/>
          </p:nvSpPr>
          <p:spPr>
            <a:xfrm>
              <a:off x="6789097" y="3737005"/>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sp>
          <p:nvSpPr>
            <p:cNvPr id="184" name="object 110">
              <a:extLst>
                <a:ext uri="{FF2B5EF4-FFF2-40B4-BE49-F238E27FC236}">
                  <a16:creationId xmlns:a16="http://schemas.microsoft.com/office/drawing/2014/main" id="{390F92BE-C4B4-AAF2-8787-5B22DEF6FE8F}"/>
                </a:ext>
              </a:extLst>
            </p:cNvPr>
            <p:cNvSpPr/>
            <p:nvPr/>
          </p:nvSpPr>
          <p:spPr>
            <a:xfrm>
              <a:off x="7111811" y="3759109"/>
              <a:ext cx="18098" cy="18098"/>
            </a:xfrm>
            <a:custGeom>
              <a:avLst/>
              <a:gdLst/>
              <a:ahLst/>
              <a:cxnLst/>
              <a:rect l="l" t="t" r="r" b="b"/>
              <a:pathLst>
                <a:path w="29845" h="29845">
                  <a:moveTo>
                    <a:pt x="22793" y="0"/>
                  </a:moveTo>
                  <a:lnTo>
                    <a:pt x="6552" y="0"/>
                  </a:lnTo>
                  <a:lnTo>
                    <a:pt x="0" y="6552"/>
                  </a:lnTo>
                  <a:lnTo>
                    <a:pt x="0" y="22793"/>
                  </a:lnTo>
                  <a:lnTo>
                    <a:pt x="6552" y="29405"/>
                  </a:lnTo>
                  <a:lnTo>
                    <a:pt x="22793" y="29405"/>
                  </a:lnTo>
                  <a:lnTo>
                    <a:pt x="29405" y="22793"/>
                  </a:lnTo>
                  <a:lnTo>
                    <a:pt x="29405" y="14673"/>
                  </a:lnTo>
                  <a:lnTo>
                    <a:pt x="29405" y="6552"/>
                  </a:lnTo>
                  <a:lnTo>
                    <a:pt x="22793" y="0"/>
                  </a:lnTo>
                  <a:close/>
                </a:path>
              </a:pathLst>
            </a:custGeom>
            <a:solidFill>
              <a:srgbClr val="576185"/>
            </a:solidFill>
          </p:spPr>
          <p:txBody>
            <a:bodyPr wrap="square" lIns="0" tIns="0" rIns="0" bIns="0" rtlCol="0"/>
            <a:lstStyle/>
            <a:p>
              <a:endParaRPr/>
            </a:p>
          </p:txBody>
        </p:sp>
        <p:sp>
          <p:nvSpPr>
            <p:cNvPr id="185" name="object 111">
              <a:extLst>
                <a:ext uri="{FF2B5EF4-FFF2-40B4-BE49-F238E27FC236}">
                  <a16:creationId xmlns:a16="http://schemas.microsoft.com/office/drawing/2014/main" id="{6DF14424-1C04-F004-A008-1F4A199CCE65}"/>
                </a:ext>
              </a:extLst>
            </p:cNvPr>
            <p:cNvSpPr/>
            <p:nvPr/>
          </p:nvSpPr>
          <p:spPr>
            <a:xfrm>
              <a:off x="7112634" y="3759932"/>
              <a:ext cx="16558" cy="16558"/>
            </a:xfrm>
            <a:custGeom>
              <a:avLst/>
              <a:gdLst/>
              <a:ahLst/>
              <a:cxnLst/>
              <a:rect l="l" t="t" r="r" b="b"/>
              <a:pathLst>
                <a:path w="27304" h="27304">
                  <a:moveTo>
                    <a:pt x="26688" y="13318"/>
                  </a:moveTo>
                  <a:lnTo>
                    <a:pt x="26688" y="20688"/>
                  </a:lnTo>
                  <a:lnTo>
                    <a:pt x="20688" y="26688"/>
                  </a:lnTo>
                  <a:lnTo>
                    <a:pt x="13318" y="26688"/>
                  </a:lnTo>
                  <a:lnTo>
                    <a:pt x="5948" y="26688"/>
                  </a:lnTo>
                  <a:lnTo>
                    <a:pt x="0" y="20688"/>
                  </a:lnTo>
                  <a:lnTo>
                    <a:pt x="0" y="13318"/>
                  </a:lnTo>
                  <a:lnTo>
                    <a:pt x="0" y="5948"/>
                  </a:lnTo>
                  <a:lnTo>
                    <a:pt x="5948" y="0"/>
                  </a:lnTo>
                  <a:lnTo>
                    <a:pt x="13318" y="0"/>
                  </a:lnTo>
                  <a:lnTo>
                    <a:pt x="20688" y="0"/>
                  </a:lnTo>
                  <a:lnTo>
                    <a:pt x="26688" y="5948"/>
                  </a:lnTo>
                  <a:lnTo>
                    <a:pt x="26688" y="13318"/>
                  </a:lnTo>
                  <a:close/>
                </a:path>
              </a:pathLst>
            </a:custGeom>
            <a:ln w="5521">
              <a:solidFill>
                <a:srgbClr val="576185"/>
              </a:solidFill>
            </a:ln>
          </p:spPr>
          <p:txBody>
            <a:bodyPr wrap="square" lIns="0" tIns="0" rIns="0" bIns="0" rtlCol="0"/>
            <a:lstStyle/>
            <a:p>
              <a:endParaRPr/>
            </a:p>
          </p:txBody>
        </p:sp>
      </p:grpSp>
      <p:sp>
        <p:nvSpPr>
          <p:cNvPr id="214" name="object 23">
            <a:extLst>
              <a:ext uri="{FF2B5EF4-FFF2-40B4-BE49-F238E27FC236}">
                <a16:creationId xmlns:a16="http://schemas.microsoft.com/office/drawing/2014/main" id="{7ADEB3A4-BE71-1F36-2E4B-5EA0BE18352E}"/>
              </a:ext>
            </a:extLst>
          </p:cNvPr>
          <p:cNvSpPr txBox="1"/>
          <p:nvPr/>
        </p:nvSpPr>
        <p:spPr>
          <a:xfrm>
            <a:off x="1422118" y="4136068"/>
            <a:ext cx="153888" cy="1083018"/>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9">
                <a:solidFill>
                  <a:srgbClr val="22346A"/>
                </a:solidFill>
                <a:latin typeface="Arial"/>
                <a:cs typeface="Arial"/>
              </a:rPr>
              <a:t> </a:t>
            </a:r>
            <a:r>
              <a:rPr sz="1000" b="1" spc="-15">
                <a:solidFill>
                  <a:srgbClr val="22346A"/>
                </a:solidFill>
                <a:latin typeface="Arial"/>
                <a:cs typeface="Arial"/>
              </a:rPr>
              <a:t>(%)</a:t>
            </a:r>
            <a:endParaRPr sz="1000">
              <a:latin typeface="Arial"/>
              <a:cs typeface="Arial"/>
            </a:endParaRPr>
          </a:p>
        </p:txBody>
      </p:sp>
      <p:sp>
        <p:nvSpPr>
          <p:cNvPr id="215" name="object 23">
            <a:extLst>
              <a:ext uri="{FF2B5EF4-FFF2-40B4-BE49-F238E27FC236}">
                <a16:creationId xmlns:a16="http://schemas.microsoft.com/office/drawing/2014/main" id="{E6E4FB24-C085-633A-16F1-BBCF643EAEA6}"/>
              </a:ext>
            </a:extLst>
          </p:cNvPr>
          <p:cNvSpPr txBox="1"/>
          <p:nvPr/>
        </p:nvSpPr>
        <p:spPr>
          <a:xfrm>
            <a:off x="1422118" y="2018857"/>
            <a:ext cx="153888" cy="986561"/>
          </a:xfrm>
          <a:prstGeom prst="rect">
            <a:avLst/>
          </a:prstGeom>
        </p:spPr>
        <p:txBody>
          <a:bodyPr vert="vert270" wrap="square" lIns="0" tIns="0" rIns="0" bIns="0" rtlCol="0">
            <a:spAutoFit/>
          </a:bodyPr>
          <a:lstStyle/>
          <a:p>
            <a:pPr marL="7701" algn="ctr"/>
            <a:r>
              <a:rPr sz="1000" b="1">
                <a:solidFill>
                  <a:srgbClr val="22346A"/>
                </a:solidFill>
                <a:latin typeface="Arial"/>
                <a:cs typeface="Arial"/>
              </a:rPr>
              <a:t>Pacientes</a:t>
            </a:r>
            <a:r>
              <a:rPr sz="1000" b="1" spc="9">
                <a:solidFill>
                  <a:srgbClr val="22346A"/>
                </a:solidFill>
                <a:latin typeface="Arial"/>
                <a:cs typeface="Arial"/>
              </a:rPr>
              <a:t> </a:t>
            </a:r>
            <a:r>
              <a:rPr sz="1000" b="1" spc="-15">
                <a:solidFill>
                  <a:srgbClr val="22346A"/>
                </a:solidFill>
                <a:latin typeface="Arial"/>
                <a:cs typeface="Arial"/>
              </a:rPr>
              <a:t>(%)</a:t>
            </a:r>
            <a:endParaRPr sz="1000">
              <a:latin typeface="Arial"/>
              <a:cs typeface="Arial"/>
            </a:endParaRPr>
          </a:p>
        </p:txBody>
      </p:sp>
      <p:grpSp>
        <p:nvGrpSpPr>
          <p:cNvPr id="487" name="Grupo 486">
            <a:extLst>
              <a:ext uri="{FF2B5EF4-FFF2-40B4-BE49-F238E27FC236}">
                <a16:creationId xmlns:a16="http://schemas.microsoft.com/office/drawing/2014/main" id="{0F144F5C-E28E-B23D-8558-C874DEE7F391}"/>
              </a:ext>
            </a:extLst>
          </p:cNvPr>
          <p:cNvGrpSpPr/>
          <p:nvPr/>
        </p:nvGrpSpPr>
        <p:grpSpPr>
          <a:xfrm>
            <a:off x="1622027" y="3950664"/>
            <a:ext cx="3606061" cy="1387135"/>
            <a:chOff x="4022331" y="3249578"/>
            <a:chExt cx="3606061" cy="1387135"/>
          </a:xfrm>
        </p:grpSpPr>
        <p:sp>
          <p:nvSpPr>
            <p:cNvPr id="488" name="object 11">
              <a:extLst>
                <a:ext uri="{FF2B5EF4-FFF2-40B4-BE49-F238E27FC236}">
                  <a16:creationId xmlns:a16="http://schemas.microsoft.com/office/drawing/2014/main" id="{60428875-F7C3-C6B4-D2EB-1CEEE6156284}"/>
                </a:ext>
              </a:extLst>
            </p:cNvPr>
            <p:cNvSpPr txBox="1"/>
            <p:nvPr/>
          </p:nvSpPr>
          <p:spPr>
            <a:xfrm>
              <a:off x="4022331" y="3249578"/>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489" name="object 12">
              <a:extLst>
                <a:ext uri="{FF2B5EF4-FFF2-40B4-BE49-F238E27FC236}">
                  <a16:creationId xmlns:a16="http://schemas.microsoft.com/office/drawing/2014/main" id="{CC1E96E8-9274-0823-2172-B951CAEC870B}"/>
                </a:ext>
              </a:extLst>
            </p:cNvPr>
            <p:cNvSpPr txBox="1"/>
            <p:nvPr/>
          </p:nvSpPr>
          <p:spPr>
            <a:xfrm>
              <a:off x="4067012" y="3489698"/>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490" name="object 13">
              <a:extLst>
                <a:ext uri="{FF2B5EF4-FFF2-40B4-BE49-F238E27FC236}">
                  <a16:creationId xmlns:a16="http://schemas.microsoft.com/office/drawing/2014/main" id="{7049C1DA-CC97-F4C9-08D7-FDF0E4CC5A19}"/>
                </a:ext>
              </a:extLst>
            </p:cNvPr>
            <p:cNvSpPr txBox="1"/>
            <p:nvPr/>
          </p:nvSpPr>
          <p:spPr>
            <a:xfrm>
              <a:off x="4067012" y="3729818"/>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491" name="object 14">
              <a:extLst>
                <a:ext uri="{FF2B5EF4-FFF2-40B4-BE49-F238E27FC236}">
                  <a16:creationId xmlns:a16="http://schemas.microsoft.com/office/drawing/2014/main" id="{52639CE6-48DD-7EBB-476E-9B4DF9EBCFD4}"/>
                </a:ext>
              </a:extLst>
            </p:cNvPr>
            <p:cNvSpPr txBox="1"/>
            <p:nvPr/>
          </p:nvSpPr>
          <p:spPr>
            <a:xfrm>
              <a:off x="4067012" y="3969938"/>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492" name="object 15">
              <a:extLst>
                <a:ext uri="{FF2B5EF4-FFF2-40B4-BE49-F238E27FC236}">
                  <a16:creationId xmlns:a16="http://schemas.microsoft.com/office/drawing/2014/main" id="{C06CD6D6-C962-E9BD-32B0-19A0125003A3}"/>
                </a:ext>
              </a:extLst>
            </p:cNvPr>
            <p:cNvSpPr txBox="1"/>
            <p:nvPr/>
          </p:nvSpPr>
          <p:spPr>
            <a:xfrm>
              <a:off x="4067012" y="4210058"/>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493" name="object 16">
              <a:extLst>
                <a:ext uri="{FF2B5EF4-FFF2-40B4-BE49-F238E27FC236}">
                  <a16:creationId xmlns:a16="http://schemas.microsoft.com/office/drawing/2014/main" id="{935E6FB3-2D66-432B-83F8-263F4DE20A14}"/>
                </a:ext>
              </a:extLst>
            </p:cNvPr>
            <p:cNvSpPr txBox="1"/>
            <p:nvPr/>
          </p:nvSpPr>
          <p:spPr>
            <a:xfrm>
              <a:off x="4477814"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20</a:t>
              </a:r>
              <a:endParaRPr sz="637">
                <a:latin typeface="Arial"/>
                <a:cs typeface="Arial"/>
              </a:endParaRPr>
            </a:p>
          </p:txBody>
        </p:sp>
        <p:sp>
          <p:nvSpPr>
            <p:cNvPr id="494" name="object 17">
              <a:extLst>
                <a:ext uri="{FF2B5EF4-FFF2-40B4-BE49-F238E27FC236}">
                  <a16:creationId xmlns:a16="http://schemas.microsoft.com/office/drawing/2014/main" id="{9D9B09EF-C816-8002-C528-95226C96166C}"/>
                </a:ext>
              </a:extLst>
            </p:cNvPr>
            <p:cNvSpPr txBox="1"/>
            <p:nvPr/>
          </p:nvSpPr>
          <p:spPr>
            <a:xfrm>
              <a:off x="4111693" y="4450178"/>
              <a:ext cx="149790" cy="186535"/>
            </a:xfrm>
            <a:prstGeom prst="rect">
              <a:avLst/>
            </a:prstGeom>
          </p:spPr>
          <p:txBody>
            <a:bodyPr vert="horz" wrap="square" lIns="0" tIns="6931" rIns="0" bIns="0" rtlCol="0">
              <a:spAutoFit/>
            </a:bodyPr>
            <a:lstStyle/>
            <a:p>
              <a:pPr marL="7701">
                <a:lnSpc>
                  <a:spcPts val="652"/>
                </a:lnSpc>
                <a:spcBef>
                  <a:spcPts val="55"/>
                </a:spcBef>
              </a:pPr>
              <a:r>
                <a:rPr sz="637" spc="-30">
                  <a:solidFill>
                    <a:srgbClr val="22346A"/>
                  </a:solidFill>
                  <a:latin typeface="Arial"/>
                  <a:cs typeface="Arial"/>
                </a:rPr>
                <a:t>0</a:t>
              </a:r>
              <a:endParaRPr sz="637">
                <a:latin typeface="Arial"/>
                <a:cs typeface="Arial"/>
              </a:endParaRPr>
            </a:p>
            <a:p>
              <a:pPr marL="51599">
                <a:lnSpc>
                  <a:spcPts val="652"/>
                </a:lnSpc>
              </a:pPr>
              <a:r>
                <a:rPr sz="637" spc="-15">
                  <a:solidFill>
                    <a:srgbClr val="22346A"/>
                  </a:solidFill>
                  <a:latin typeface="Arial"/>
                  <a:cs typeface="Arial"/>
                </a:rPr>
                <a:t>16</a:t>
              </a:r>
              <a:endParaRPr sz="637">
                <a:latin typeface="Arial"/>
                <a:cs typeface="Arial"/>
              </a:endParaRPr>
            </a:p>
          </p:txBody>
        </p:sp>
        <p:sp>
          <p:nvSpPr>
            <p:cNvPr id="495" name="object 18">
              <a:extLst>
                <a:ext uri="{FF2B5EF4-FFF2-40B4-BE49-F238E27FC236}">
                  <a16:creationId xmlns:a16="http://schemas.microsoft.com/office/drawing/2014/main" id="{D2D30EC7-4A15-69CD-C636-E704ACE20455}"/>
                </a:ext>
              </a:extLst>
            </p:cNvPr>
            <p:cNvSpPr txBox="1"/>
            <p:nvPr/>
          </p:nvSpPr>
          <p:spPr>
            <a:xfrm>
              <a:off x="6733081"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48</a:t>
              </a:r>
              <a:endParaRPr sz="637">
                <a:latin typeface="Arial"/>
                <a:cs typeface="Arial"/>
              </a:endParaRPr>
            </a:p>
          </p:txBody>
        </p:sp>
        <p:sp>
          <p:nvSpPr>
            <p:cNvPr id="496" name="object 19">
              <a:extLst>
                <a:ext uri="{FF2B5EF4-FFF2-40B4-BE49-F238E27FC236}">
                  <a16:creationId xmlns:a16="http://schemas.microsoft.com/office/drawing/2014/main" id="{C1BEDEF2-1FD8-0CC9-3F9F-0C5FE2E83B82}"/>
                </a:ext>
              </a:extLst>
            </p:cNvPr>
            <p:cNvSpPr txBox="1"/>
            <p:nvPr/>
          </p:nvSpPr>
          <p:spPr>
            <a:xfrm>
              <a:off x="7055262"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52</a:t>
              </a:r>
              <a:endParaRPr sz="637">
                <a:latin typeface="Arial"/>
                <a:cs typeface="Arial"/>
              </a:endParaRPr>
            </a:p>
          </p:txBody>
        </p:sp>
        <p:sp>
          <p:nvSpPr>
            <p:cNvPr id="497" name="object 20">
              <a:extLst>
                <a:ext uri="{FF2B5EF4-FFF2-40B4-BE49-F238E27FC236}">
                  <a16:creationId xmlns:a16="http://schemas.microsoft.com/office/drawing/2014/main" id="{ED81C933-F84C-8BB8-D626-53DF3F2C679F}"/>
                </a:ext>
              </a:extLst>
            </p:cNvPr>
            <p:cNvSpPr txBox="1"/>
            <p:nvPr/>
          </p:nvSpPr>
          <p:spPr>
            <a:xfrm>
              <a:off x="6410900"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44</a:t>
              </a:r>
              <a:endParaRPr sz="637">
                <a:latin typeface="Arial"/>
                <a:cs typeface="Arial"/>
              </a:endParaRPr>
            </a:p>
          </p:txBody>
        </p:sp>
        <p:sp>
          <p:nvSpPr>
            <p:cNvPr id="498" name="object 21">
              <a:extLst>
                <a:ext uri="{FF2B5EF4-FFF2-40B4-BE49-F238E27FC236}">
                  <a16:creationId xmlns:a16="http://schemas.microsoft.com/office/drawing/2014/main" id="{CDF448D3-C930-311E-3562-0116FC030F02}"/>
                </a:ext>
              </a:extLst>
            </p:cNvPr>
            <p:cNvSpPr txBox="1"/>
            <p:nvPr/>
          </p:nvSpPr>
          <p:spPr>
            <a:xfrm>
              <a:off x="6088719"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40</a:t>
              </a:r>
              <a:endParaRPr sz="637">
                <a:latin typeface="Arial"/>
                <a:cs typeface="Arial"/>
              </a:endParaRPr>
            </a:p>
          </p:txBody>
        </p:sp>
        <p:sp>
          <p:nvSpPr>
            <p:cNvPr id="499" name="object 22">
              <a:extLst>
                <a:ext uri="{FF2B5EF4-FFF2-40B4-BE49-F238E27FC236}">
                  <a16:creationId xmlns:a16="http://schemas.microsoft.com/office/drawing/2014/main" id="{C2987A86-55F3-F204-CCBB-1AD8B45BA8A7}"/>
                </a:ext>
              </a:extLst>
            </p:cNvPr>
            <p:cNvSpPr txBox="1"/>
            <p:nvPr/>
          </p:nvSpPr>
          <p:spPr>
            <a:xfrm>
              <a:off x="5444356" y="4489507"/>
              <a:ext cx="428192" cy="134590"/>
            </a:xfrm>
            <a:prstGeom prst="rect">
              <a:avLst/>
            </a:prstGeom>
          </p:spPr>
          <p:txBody>
            <a:bodyPr vert="horz" wrap="square" lIns="0" tIns="36196" rIns="0" bIns="0" rtlCol="0">
              <a:spAutoFit/>
            </a:bodyPr>
            <a:lstStyle/>
            <a:p>
              <a:pPr marL="7701">
                <a:spcBef>
                  <a:spcPts val="285"/>
                </a:spcBef>
                <a:tabLst>
                  <a:tab pos="329615" algn="l"/>
                </a:tabLst>
              </a:pPr>
              <a:r>
                <a:rPr sz="637" spc="-15">
                  <a:solidFill>
                    <a:srgbClr val="22346A"/>
                  </a:solidFill>
                  <a:latin typeface="Arial"/>
                  <a:cs typeface="Arial"/>
                </a:rPr>
                <a:t>32</a:t>
              </a:r>
              <a:r>
                <a:rPr sz="637">
                  <a:solidFill>
                    <a:srgbClr val="22346A"/>
                  </a:solidFill>
                  <a:latin typeface="Arial"/>
                  <a:cs typeface="Arial"/>
                </a:rPr>
                <a:t>	</a:t>
              </a:r>
              <a:r>
                <a:rPr sz="637" spc="-15">
                  <a:solidFill>
                    <a:srgbClr val="22346A"/>
                  </a:solidFill>
                  <a:latin typeface="Arial"/>
                  <a:cs typeface="Arial"/>
                </a:rPr>
                <a:t>36</a:t>
              </a:r>
              <a:endParaRPr sz="637">
                <a:latin typeface="Arial"/>
                <a:cs typeface="Arial"/>
              </a:endParaRPr>
            </a:p>
          </p:txBody>
        </p:sp>
        <p:sp>
          <p:nvSpPr>
            <p:cNvPr id="500" name="object 23">
              <a:extLst>
                <a:ext uri="{FF2B5EF4-FFF2-40B4-BE49-F238E27FC236}">
                  <a16:creationId xmlns:a16="http://schemas.microsoft.com/office/drawing/2014/main" id="{45264D78-5D96-E972-F243-BA53102FF47C}"/>
                </a:ext>
              </a:extLst>
            </p:cNvPr>
            <p:cNvSpPr txBox="1"/>
            <p:nvPr/>
          </p:nvSpPr>
          <p:spPr>
            <a:xfrm>
              <a:off x="5122176"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28</a:t>
              </a:r>
              <a:endParaRPr sz="637">
                <a:latin typeface="Arial"/>
                <a:cs typeface="Arial"/>
              </a:endParaRPr>
            </a:p>
          </p:txBody>
        </p:sp>
        <p:sp>
          <p:nvSpPr>
            <p:cNvPr id="501" name="object 24">
              <a:extLst>
                <a:ext uri="{FF2B5EF4-FFF2-40B4-BE49-F238E27FC236}">
                  <a16:creationId xmlns:a16="http://schemas.microsoft.com/office/drawing/2014/main" id="{8F475087-A321-2902-1AA8-5C94CF61A115}"/>
                </a:ext>
              </a:extLst>
            </p:cNvPr>
            <p:cNvSpPr txBox="1"/>
            <p:nvPr/>
          </p:nvSpPr>
          <p:spPr>
            <a:xfrm>
              <a:off x="4799995" y="4517932"/>
              <a:ext cx="105893" cy="105816"/>
            </a:xfrm>
            <a:prstGeom prst="rect">
              <a:avLst/>
            </a:prstGeom>
          </p:spPr>
          <p:txBody>
            <a:bodyPr vert="horz" wrap="square" lIns="0" tIns="7701" rIns="0" bIns="0" rtlCol="0">
              <a:spAutoFit/>
            </a:bodyPr>
            <a:lstStyle/>
            <a:p>
              <a:pPr marL="7701">
                <a:spcBef>
                  <a:spcPts val="61"/>
                </a:spcBef>
              </a:pPr>
              <a:r>
                <a:rPr sz="637" spc="-15">
                  <a:solidFill>
                    <a:srgbClr val="22346A"/>
                  </a:solidFill>
                  <a:latin typeface="Arial"/>
                  <a:cs typeface="Arial"/>
                </a:rPr>
                <a:t>24</a:t>
              </a:r>
              <a:endParaRPr sz="637">
                <a:latin typeface="Arial"/>
                <a:cs typeface="Arial"/>
              </a:endParaRPr>
            </a:p>
          </p:txBody>
        </p:sp>
        <p:sp>
          <p:nvSpPr>
            <p:cNvPr id="502" name="object 27">
              <a:extLst>
                <a:ext uri="{FF2B5EF4-FFF2-40B4-BE49-F238E27FC236}">
                  <a16:creationId xmlns:a16="http://schemas.microsoft.com/office/drawing/2014/main" id="{469CE209-01AA-71B6-CF3F-FEB273B9373A}"/>
                </a:ext>
              </a:extLst>
            </p:cNvPr>
            <p:cNvSpPr txBox="1"/>
            <p:nvPr/>
          </p:nvSpPr>
          <p:spPr>
            <a:xfrm>
              <a:off x="7173246" y="3581756"/>
              <a:ext cx="455146" cy="766727"/>
            </a:xfrm>
            <a:prstGeom prst="rect">
              <a:avLst/>
            </a:prstGeom>
          </p:spPr>
          <p:txBody>
            <a:bodyPr vert="horz" wrap="square" lIns="0" tIns="10012" rIns="0" bIns="0" rtlCol="0">
              <a:spAutoFit/>
            </a:bodyPr>
            <a:lstStyle/>
            <a:p>
              <a:pPr marL="7701">
                <a:lnSpc>
                  <a:spcPts val="2004"/>
                </a:lnSpc>
                <a:spcBef>
                  <a:spcPts val="79"/>
                </a:spcBef>
              </a:pPr>
              <a:r>
                <a:rPr sz="1759" b="1" spc="-12">
                  <a:solidFill>
                    <a:srgbClr val="B0059E"/>
                  </a:solidFill>
                  <a:latin typeface="Arial"/>
                  <a:cs typeface="Arial"/>
                </a:rPr>
                <a:t>49,9</a:t>
              </a:r>
              <a:endParaRPr sz="1759">
                <a:latin typeface="Arial"/>
                <a:cs typeface="Arial"/>
              </a:endParaRPr>
            </a:p>
            <a:p>
              <a:pPr marL="7701">
                <a:lnSpc>
                  <a:spcPts val="1901"/>
                </a:lnSpc>
              </a:pPr>
              <a:r>
                <a:rPr sz="1759" b="1" spc="-12">
                  <a:solidFill>
                    <a:srgbClr val="576185"/>
                  </a:solidFill>
                  <a:latin typeface="Arial"/>
                  <a:cs typeface="Arial"/>
                </a:rPr>
                <a:t>45,5</a:t>
              </a:r>
              <a:endParaRPr sz="1759">
                <a:latin typeface="Arial"/>
                <a:cs typeface="Arial"/>
              </a:endParaRPr>
            </a:p>
            <a:p>
              <a:pPr marL="7701">
                <a:lnSpc>
                  <a:spcPts val="2004"/>
                </a:lnSpc>
              </a:pPr>
              <a:r>
                <a:rPr sz="1759" b="1" spc="-12">
                  <a:solidFill>
                    <a:srgbClr val="A3A3A3"/>
                  </a:solidFill>
                  <a:latin typeface="Arial"/>
                  <a:cs typeface="Arial"/>
                </a:rPr>
                <a:t>26,6</a:t>
              </a:r>
              <a:endParaRPr sz="1759">
                <a:latin typeface="Arial"/>
                <a:cs typeface="Arial"/>
              </a:endParaRPr>
            </a:p>
          </p:txBody>
        </p:sp>
        <p:grpSp>
          <p:nvGrpSpPr>
            <p:cNvPr id="503" name="Grupo 502">
              <a:extLst>
                <a:ext uri="{FF2B5EF4-FFF2-40B4-BE49-F238E27FC236}">
                  <a16:creationId xmlns:a16="http://schemas.microsoft.com/office/drawing/2014/main" id="{1F9BF40F-4979-9671-5173-13AC9AB07050}"/>
                </a:ext>
              </a:extLst>
            </p:cNvPr>
            <p:cNvGrpSpPr/>
            <p:nvPr/>
          </p:nvGrpSpPr>
          <p:grpSpPr>
            <a:xfrm>
              <a:off x="4302383" y="4187556"/>
              <a:ext cx="1060073" cy="307658"/>
              <a:chOff x="4522443" y="2760687"/>
              <a:chExt cx="1060073" cy="307658"/>
            </a:xfrm>
          </p:grpSpPr>
          <p:sp>
            <p:nvSpPr>
              <p:cNvPr id="569" name="object 10">
                <a:extLst>
                  <a:ext uri="{FF2B5EF4-FFF2-40B4-BE49-F238E27FC236}">
                    <a16:creationId xmlns:a16="http://schemas.microsoft.com/office/drawing/2014/main" id="{878445F7-B8DF-E2F2-6A52-3DE9E209B8B1}"/>
                  </a:ext>
                </a:extLst>
              </p:cNvPr>
              <p:cNvSpPr txBox="1"/>
              <p:nvPr/>
            </p:nvSpPr>
            <p:spPr>
              <a:xfrm>
                <a:off x="4650275" y="2760687"/>
                <a:ext cx="932241" cy="307658"/>
              </a:xfrm>
              <a:prstGeom prst="rect">
                <a:avLst/>
              </a:prstGeom>
            </p:spPr>
            <p:txBody>
              <a:bodyPr vert="horz" wrap="square" lIns="0" tIns="6931" rIns="0" bIns="0" rtlCol="0">
                <a:spAutoFit/>
              </a:bodyPr>
              <a:lstStyle/>
              <a:p>
                <a:pPr marL="7701">
                  <a:lnSpc>
                    <a:spcPts val="761"/>
                  </a:lnSpc>
                  <a:spcBef>
                    <a:spcPts val="55"/>
                  </a:spcBef>
                </a:pPr>
                <a:r>
                  <a:rPr sz="637">
                    <a:solidFill>
                      <a:srgbClr val="22346A"/>
                    </a:solidFill>
                    <a:latin typeface="Arial"/>
                    <a:cs typeface="Arial"/>
                  </a:rPr>
                  <a:t>LEB</a:t>
                </a:r>
                <a:r>
                  <a:rPr sz="637" spc="-18">
                    <a:solidFill>
                      <a:srgbClr val="22346A"/>
                    </a:solidFill>
                    <a:latin typeface="Arial"/>
                    <a:cs typeface="Arial"/>
                  </a:rPr>
                  <a:t> </a:t>
                </a:r>
                <a:r>
                  <a:rPr sz="637" spc="-6">
                    <a:solidFill>
                      <a:srgbClr val="22346A"/>
                    </a:solidFill>
                    <a:latin typeface="Arial"/>
                    <a:cs typeface="Arial"/>
                  </a:rPr>
                  <a:t>retirada</a:t>
                </a:r>
                <a:r>
                  <a:rPr sz="637" spc="-18">
                    <a:solidFill>
                      <a:srgbClr val="22346A"/>
                    </a:solidFill>
                    <a:latin typeface="Arial"/>
                    <a:cs typeface="Arial"/>
                  </a:rPr>
                  <a:t> </a:t>
                </a:r>
                <a:r>
                  <a:rPr sz="637" spc="-6">
                    <a:solidFill>
                      <a:srgbClr val="22346A"/>
                    </a:solidFill>
                    <a:latin typeface="Arial"/>
                    <a:cs typeface="Arial"/>
                  </a:rPr>
                  <a:t>(n=57)</a:t>
                </a:r>
                <a:endParaRPr sz="637">
                  <a:latin typeface="Arial"/>
                  <a:cs typeface="Arial"/>
                </a:endParaRPr>
              </a:p>
              <a:p>
                <a:pPr marL="7701" marR="3081">
                  <a:lnSpc>
                    <a:spcPts val="758"/>
                  </a:lnSpc>
                  <a:spcBef>
                    <a:spcPts val="30"/>
                  </a:spcBef>
                </a:pP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C2S</a:t>
                </a:r>
                <a:r>
                  <a:rPr sz="637" spc="-21">
                    <a:solidFill>
                      <a:srgbClr val="22346A"/>
                    </a:solidFill>
                    <a:latin typeface="Arial"/>
                    <a:cs typeface="Arial"/>
                  </a:rPr>
                  <a:t> </a:t>
                </a:r>
                <a:r>
                  <a:rPr sz="637" spc="-12">
                    <a:solidFill>
                      <a:srgbClr val="22346A"/>
                    </a:solidFill>
                    <a:latin typeface="Arial"/>
                    <a:cs typeface="Arial"/>
                  </a:rPr>
                  <a:t>(n=112) </a:t>
                </a:r>
                <a:r>
                  <a:rPr sz="637">
                    <a:solidFill>
                      <a:srgbClr val="22346A"/>
                    </a:solidFill>
                    <a:latin typeface="Arial"/>
                    <a:cs typeface="Arial"/>
                  </a:rPr>
                  <a:t>LEB</a:t>
                </a:r>
                <a:r>
                  <a:rPr sz="637" spc="-21">
                    <a:solidFill>
                      <a:srgbClr val="22346A"/>
                    </a:solidFill>
                    <a:latin typeface="Arial"/>
                    <a:cs typeface="Arial"/>
                  </a:rPr>
                  <a:t> </a:t>
                </a:r>
                <a:r>
                  <a:rPr sz="637">
                    <a:solidFill>
                      <a:srgbClr val="22346A"/>
                    </a:solidFill>
                    <a:latin typeface="Arial"/>
                    <a:cs typeface="Arial"/>
                  </a:rPr>
                  <a:t>250</a:t>
                </a:r>
                <a:r>
                  <a:rPr sz="637" spc="-18">
                    <a:solidFill>
                      <a:srgbClr val="22346A"/>
                    </a:solidFill>
                    <a:latin typeface="Arial"/>
                    <a:cs typeface="Arial"/>
                  </a:rPr>
                  <a:t> </a:t>
                </a:r>
                <a:r>
                  <a:rPr sz="637">
                    <a:solidFill>
                      <a:srgbClr val="22346A"/>
                    </a:solidFill>
                    <a:latin typeface="Arial"/>
                    <a:cs typeface="Arial"/>
                  </a:rPr>
                  <a:t>mg</a:t>
                </a:r>
                <a:r>
                  <a:rPr sz="637" spc="-18">
                    <a:solidFill>
                      <a:srgbClr val="22346A"/>
                    </a:solidFill>
                    <a:latin typeface="Arial"/>
                    <a:cs typeface="Arial"/>
                  </a:rPr>
                  <a:t> </a:t>
                </a:r>
                <a:r>
                  <a:rPr sz="637">
                    <a:solidFill>
                      <a:srgbClr val="22346A"/>
                    </a:solidFill>
                    <a:latin typeface="Arial"/>
                    <a:cs typeface="Arial"/>
                  </a:rPr>
                  <a:t>C4S</a:t>
                </a:r>
                <a:r>
                  <a:rPr sz="637" spc="-21">
                    <a:solidFill>
                      <a:srgbClr val="22346A"/>
                    </a:solidFill>
                    <a:latin typeface="Arial"/>
                    <a:cs typeface="Arial"/>
                  </a:rPr>
                  <a:t> </a:t>
                </a:r>
                <a:r>
                  <a:rPr sz="637" spc="-12">
                    <a:solidFill>
                      <a:srgbClr val="22346A"/>
                    </a:solidFill>
                    <a:latin typeface="Arial"/>
                    <a:cs typeface="Arial"/>
                  </a:rPr>
                  <a:t>(n=115)</a:t>
                </a:r>
                <a:endParaRPr sz="637">
                  <a:latin typeface="Arial"/>
                  <a:cs typeface="Arial"/>
                </a:endParaRPr>
              </a:p>
            </p:txBody>
          </p:sp>
          <p:sp>
            <p:nvSpPr>
              <p:cNvPr id="570" name="object 41">
                <a:extLst>
                  <a:ext uri="{FF2B5EF4-FFF2-40B4-BE49-F238E27FC236}">
                    <a16:creationId xmlns:a16="http://schemas.microsoft.com/office/drawing/2014/main" id="{941CB922-6218-EBE2-D39D-6F1CB9B5A2E3}"/>
                  </a:ext>
                </a:extLst>
              </p:cNvPr>
              <p:cNvSpPr/>
              <p:nvPr/>
            </p:nvSpPr>
            <p:spPr>
              <a:xfrm>
                <a:off x="4522443" y="2830649"/>
                <a:ext cx="85484" cy="0"/>
              </a:xfrm>
              <a:custGeom>
                <a:avLst/>
                <a:gdLst/>
                <a:ahLst/>
                <a:cxnLst/>
                <a:rect l="l" t="t" r="r" b="b"/>
                <a:pathLst>
                  <a:path w="140970">
                    <a:moveTo>
                      <a:pt x="0" y="0"/>
                    </a:moveTo>
                    <a:lnTo>
                      <a:pt x="140480" y="0"/>
                    </a:lnTo>
                  </a:path>
                </a:pathLst>
              </a:custGeom>
              <a:ln w="12199">
                <a:solidFill>
                  <a:srgbClr val="A69E96"/>
                </a:solidFill>
              </a:ln>
            </p:spPr>
            <p:txBody>
              <a:bodyPr wrap="square" lIns="0" tIns="0" rIns="0" bIns="0" rtlCol="0"/>
              <a:lstStyle/>
              <a:p>
                <a:endParaRPr/>
              </a:p>
            </p:txBody>
          </p:sp>
          <p:sp>
            <p:nvSpPr>
              <p:cNvPr id="571" name="object 42">
                <a:extLst>
                  <a:ext uri="{FF2B5EF4-FFF2-40B4-BE49-F238E27FC236}">
                    <a16:creationId xmlns:a16="http://schemas.microsoft.com/office/drawing/2014/main" id="{7A18F76B-6F83-3A01-940F-2AB6910137C4}"/>
                  </a:ext>
                </a:extLst>
              </p:cNvPr>
              <p:cNvSpPr/>
              <p:nvPr/>
            </p:nvSpPr>
            <p:spPr>
              <a:xfrm>
                <a:off x="4552655" y="2818267"/>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A69E96"/>
              </a:solidFill>
            </p:spPr>
            <p:txBody>
              <a:bodyPr wrap="square" lIns="0" tIns="0" rIns="0" bIns="0" rtlCol="0"/>
              <a:lstStyle/>
              <a:p>
                <a:endParaRPr/>
              </a:p>
            </p:txBody>
          </p:sp>
          <p:sp>
            <p:nvSpPr>
              <p:cNvPr id="572" name="object 43">
                <a:extLst>
                  <a:ext uri="{FF2B5EF4-FFF2-40B4-BE49-F238E27FC236}">
                    <a16:creationId xmlns:a16="http://schemas.microsoft.com/office/drawing/2014/main" id="{196141B5-E2E0-5C05-0D55-C5C26199D24D}"/>
                  </a:ext>
                </a:extLst>
              </p:cNvPr>
              <p:cNvSpPr/>
              <p:nvPr/>
            </p:nvSpPr>
            <p:spPr>
              <a:xfrm>
                <a:off x="4553786" y="2819398"/>
                <a:ext cx="22719" cy="22719"/>
              </a:xfrm>
              <a:custGeom>
                <a:avLst/>
                <a:gdLst/>
                <a:ahLst/>
                <a:cxnLst/>
                <a:rect l="l" t="t" r="r" b="b"/>
                <a:pathLst>
                  <a:path w="37465" h="37464">
                    <a:moveTo>
                      <a:pt x="37106" y="18516"/>
                    </a:moveTo>
                    <a:lnTo>
                      <a:pt x="35642" y="25744"/>
                    </a:lnTo>
                    <a:lnTo>
                      <a:pt x="31654" y="31654"/>
                    </a:lnTo>
                    <a:lnTo>
                      <a:pt x="25744" y="35642"/>
                    </a:lnTo>
                    <a:lnTo>
                      <a:pt x="18516" y="37106"/>
                    </a:lnTo>
                    <a:lnTo>
                      <a:pt x="11330" y="35642"/>
                    </a:lnTo>
                    <a:lnTo>
                      <a:pt x="5442" y="31654"/>
                    </a:lnTo>
                    <a:lnTo>
                      <a:pt x="1462" y="25744"/>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A69E96"/>
                </a:solidFill>
              </a:ln>
            </p:spPr>
            <p:txBody>
              <a:bodyPr wrap="square" lIns="0" tIns="0" rIns="0" bIns="0" rtlCol="0"/>
              <a:lstStyle/>
              <a:p>
                <a:endParaRPr/>
              </a:p>
            </p:txBody>
          </p:sp>
          <p:sp>
            <p:nvSpPr>
              <p:cNvPr id="573" name="object 44">
                <a:extLst>
                  <a:ext uri="{FF2B5EF4-FFF2-40B4-BE49-F238E27FC236}">
                    <a16:creationId xmlns:a16="http://schemas.microsoft.com/office/drawing/2014/main" id="{E1783506-7286-728A-BAB0-1F12C1E3CEB8}"/>
                  </a:ext>
                </a:extLst>
              </p:cNvPr>
              <p:cNvSpPr/>
              <p:nvPr/>
            </p:nvSpPr>
            <p:spPr>
              <a:xfrm>
                <a:off x="4522443" y="2927752"/>
                <a:ext cx="85484" cy="0"/>
              </a:xfrm>
              <a:custGeom>
                <a:avLst/>
                <a:gdLst/>
                <a:ahLst/>
                <a:cxnLst/>
                <a:rect l="l" t="t" r="r" b="b"/>
                <a:pathLst>
                  <a:path w="140970">
                    <a:moveTo>
                      <a:pt x="0" y="0"/>
                    </a:moveTo>
                    <a:lnTo>
                      <a:pt x="140480" y="0"/>
                    </a:lnTo>
                  </a:path>
                </a:pathLst>
              </a:custGeom>
              <a:ln w="12199">
                <a:solidFill>
                  <a:srgbClr val="B0059E"/>
                </a:solidFill>
              </a:ln>
            </p:spPr>
            <p:txBody>
              <a:bodyPr wrap="square" lIns="0" tIns="0" rIns="0" bIns="0" rtlCol="0"/>
              <a:lstStyle/>
              <a:p>
                <a:endParaRPr/>
              </a:p>
            </p:txBody>
          </p:sp>
          <p:sp>
            <p:nvSpPr>
              <p:cNvPr id="574" name="object 45">
                <a:extLst>
                  <a:ext uri="{FF2B5EF4-FFF2-40B4-BE49-F238E27FC236}">
                    <a16:creationId xmlns:a16="http://schemas.microsoft.com/office/drawing/2014/main" id="{B532FE15-2830-BA29-375B-D876EBC4B136}"/>
                  </a:ext>
                </a:extLst>
              </p:cNvPr>
              <p:cNvSpPr/>
              <p:nvPr/>
            </p:nvSpPr>
            <p:spPr>
              <a:xfrm>
                <a:off x="4552655" y="2915373"/>
                <a:ext cx="25029" cy="25029"/>
              </a:xfrm>
              <a:custGeom>
                <a:avLst/>
                <a:gdLst/>
                <a:ahLst/>
                <a:cxnLst/>
                <a:rect l="l" t="t" r="r" b="b"/>
                <a:pathLst>
                  <a:path w="41275" h="41275">
                    <a:moveTo>
                      <a:pt x="20378" y="0"/>
                    </a:moveTo>
                    <a:lnTo>
                      <a:pt x="12470" y="1609"/>
                    </a:lnTo>
                    <a:lnTo>
                      <a:pt x="5990" y="5996"/>
                    </a:lnTo>
                    <a:lnTo>
                      <a:pt x="1609" y="12498"/>
                    </a:lnTo>
                    <a:lnTo>
                      <a:pt x="0" y="20452"/>
                    </a:lnTo>
                    <a:lnTo>
                      <a:pt x="1609" y="28396"/>
                    </a:lnTo>
                    <a:lnTo>
                      <a:pt x="5990" y="34875"/>
                    </a:lnTo>
                    <a:lnTo>
                      <a:pt x="12470" y="39239"/>
                    </a:lnTo>
                    <a:lnTo>
                      <a:pt x="20378" y="40838"/>
                    </a:lnTo>
                    <a:lnTo>
                      <a:pt x="28334" y="39239"/>
                    </a:lnTo>
                    <a:lnTo>
                      <a:pt x="34838" y="34875"/>
                    </a:lnTo>
                    <a:lnTo>
                      <a:pt x="39228" y="28396"/>
                    </a:lnTo>
                    <a:lnTo>
                      <a:pt x="40838" y="20452"/>
                    </a:lnTo>
                    <a:lnTo>
                      <a:pt x="39228" y="12498"/>
                    </a:lnTo>
                    <a:lnTo>
                      <a:pt x="34838" y="5996"/>
                    </a:lnTo>
                    <a:lnTo>
                      <a:pt x="28334" y="1609"/>
                    </a:lnTo>
                    <a:lnTo>
                      <a:pt x="20378" y="0"/>
                    </a:lnTo>
                    <a:close/>
                  </a:path>
                </a:pathLst>
              </a:custGeom>
              <a:solidFill>
                <a:srgbClr val="B0059E"/>
              </a:solidFill>
            </p:spPr>
            <p:txBody>
              <a:bodyPr wrap="square" lIns="0" tIns="0" rIns="0" bIns="0" rtlCol="0"/>
              <a:lstStyle/>
              <a:p>
                <a:endParaRPr/>
              </a:p>
            </p:txBody>
          </p:sp>
          <p:sp>
            <p:nvSpPr>
              <p:cNvPr id="575" name="object 46">
                <a:extLst>
                  <a:ext uri="{FF2B5EF4-FFF2-40B4-BE49-F238E27FC236}">
                    <a16:creationId xmlns:a16="http://schemas.microsoft.com/office/drawing/2014/main" id="{7F5D0563-1954-CB8C-4C20-FE348D9BDADE}"/>
                  </a:ext>
                </a:extLst>
              </p:cNvPr>
              <p:cNvSpPr/>
              <p:nvPr/>
            </p:nvSpPr>
            <p:spPr>
              <a:xfrm>
                <a:off x="4553786" y="2916505"/>
                <a:ext cx="22719" cy="22719"/>
              </a:xfrm>
              <a:custGeom>
                <a:avLst/>
                <a:gdLst/>
                <a:ahLst/>
                <a:cxnLst/>
                <a:rect l="l" t="t" r="r" b="b"/>
                <a:pathLst>
                  <a:path w="37465" h="37464">
                    <a:moveTo>
                      <a:pt x="37106" y="18582"/>
                    </a:moveTo>
                    <a:lnTo>
                      <a:pt x="35642" y="25799"/>
                    </a:lnTo>
                    <a:lnTo>
                      <a:pt x="31654" y="31683"/>
                    </a:lnTo>
                    <a:lnTo>
                      <a:pt x="25744" y="35646"/>
                    </a:lnTo>
                    <a:lnTo>
                      <a:pt x="18516" y="37098"/>
                    </a:lnTo>
                    <a:lnTo>
                      <a:pt x="11330" y="35646"/>
                    </a:lnTo>
                    <a:lnTo>
                      <a:pt x="5442" y="31683"/>
                    </a:lnTo>
                    <a:lnTo>
                      <a:pt x="1462" y="25799"/>
                    </a:lnTo>
                    <a:lnTo>
                      <a:pt x="0" y="18582"/>
                    </a:lnTo>
                    <a:lnTo>
                      <a:pt x="1462" y="11355"/>
                    </a:lnTo>
                    <a:lnTo>
                      <a:pt x="5442" y="5448"/>
                    </a:lnTo>
                    <a:lnTo>
                      <a:pt x="11330" y="1462"/>
                    </a:lnTo>
                    <a:lnTo>
                      <a:pt x="18516" y="0"/>
                    </a:lnTo>
                    <a:lnTo>
                      <a:pt x="25744" y="1462"/>
                    </a:lnTo>
                    <a:lnTo>
                      <a:pt x="31654" y="5448"/>
                    </a:lnTo>
                    <a:lnTo>
                      <a:pt x="35642" y="11355"/>
                    </a:lnTo>
                    <a:lnTo>
                      <a:pt x="37106" y="18582"/>
                    </a:lnTo>
                    <a:close/>
                  </a:path>
                </a:pathLst>
              </a:custGeom>
              <a:ln w="7627">
                <a:solidFill>
                  <a:srgbClr val="B0059E"/>
                </a:solidFill>
              </a:ln>
            </p:spPr>
            <p:txBody>
              <a:bodyPr wrap="square" lIns="0" tIns="0" rIns="0" bIns="0" rtlCol="0"/>
              <a:lstStyle/>
              <a:p>
                <a:endParaRPr/>
              </a:p>
            </p:txBody>
          </p:sp>
          <p:sp>
            <p:nvSpPr>
              <p:cNvPr id="576" name="object 47">
                <a:extLst>
                  <a:ext uri="{FF2B5EF4-FFF2-40B4-BE49-F238E27FC236}">
                    <a16:creationId xmlns:a16="http://schemas.microsoft.com/office/drawing/2014/main" id="{31098569-316A-8DCF-64A9-72C8F83C32F3}"/>
                  </a:ext>
                </a:extLst>
              </p:cNvPr>
              <p:cNvSpPr/>
              <p:nvPr/>
            </p:nvSpPr>
            <p:spPr>
              <a:xfrm>
                <a:off x="4522443" y="3024857"/>
                <a:ext cx="85484" cy="0"/>
              </a:xfrm>
              <a:custGeom>
                <a:avLst/>
                <a:gdLst/>
                <a:ahLst/>
                <a:cxnLst/>
                <a:rect l="l" t="t" r="r" b="b"/>
                <a:pathLst>
                  <a:path w="140970">
                    <a:moveTo>
                      <a:pt x="0" y="0"/>
                    </a:moveTo>
                    <a:lnTo>
                      <a:pt x="140480" y="0"/>
                    </a:lnTo>
                  </a:path>
                </a:pathLst>
              </a:custGeom>
              <a:ln w="12199">
                <a:solidFill>
                  <a:srgbClr val="576185"/>
                </a:solidFill>
              </a:ln>
            </p:spPr>
            <p:txBody>
              <a:bodyPr wrap="square" lIns="0" tIns="0" rIns="0" bIns="0" rtlCol="0"/>
              <a:lstStyle/>
              <a:p>
                <a:endParaRPr/>
              </a:p>
            </p:txBody>
          </p:sp>
          <p:sp>
            <p:nvSpPr>
              <p:cNvPr id="577" name="object 48">
                <a:extLst>
                  <a:ext uri="{FF2B5EF4-FFF2-40B4-BE49-F238E27FC236}">
                    <a16:creationId xmlns:a16="http://schemas.microsoft.com/office/drawing/2014/main" id="{2027A847-3A2C-9329-18AF-362EDF010BA4}"/>
                  </a:ext>
                </a:extLst>
              </p:cNvPr>
              <p:cNvSpPr/>
              <p:nvPr/>
            </p:nvSpPr>
            <p:spPr>
              <a:xfrm>
                <a:off x="4552655" y="3012473"/>
                <a:ext cx="25029" cy="25029"/>
              </a:xfrm>
              <a:custGeom>
                <a:avLst/>
                <a:gdLst/>
                <a:ahLst/>
                <a:cxnLst/>
                <a:rect l="l" t="t" r="r" b="b"/>
                <a:pathLst>
                  <a:path w="41275" h="41275">
                    <a:moveTo>
                      <a:pt x="20378" y="0"/>
                    </a:moveTo>
                    <a:lnTo>
                      <a:pt x="12470" y="1598"/>
                    </a:lnTo>
                    <a:lnTo>
                      <a:pt x="5990" y="5959"/>
                    </a:lnTo>
                    <a:lnTo>
                      <a:pt x="1609" y="12436"/>
                    </a:lnTo>
                    <a:lnTo>
                      <a:pt x="0" y="20378"/>
                    </a:lnTo>
                    <a:lnTo>
                      <a:pt x="1609" y="28334"/>
                    </a:lnTo>
                    <a:lnTo>
                      <a:pt x="5990" y="34838"/>
                    </a:lnTo>
                    <a:lnTo>
                      <a:pt x="12470" y="39228"/>
                    </a:lnTo>
                    <a:lnTo>
                      <a:pt x="20378" y="40838"/>
                    </a:lnTo>
                    <a:lnTo>
                      <a:pt x="28334" y="39228"/>
                    </a:lnTo>
                    <a:lnTo>
                      <a:pt x="34838" y="34838"/>
                    </a:lnTo>
                    <a:lnTo>
                      <a:pt x="39228" y="28334"/>
                    </a:lnTo>
                    <a:lnTo>
                      <a:pt x="40838" y="20378"/>
                    </a:lnTo>
                    <a:lnTo>
                      <a:pt x="39228" y="12436"/>
                    </a:lnTo>
                    <a:lnTo>
                      <a:pt x="34838" y="5959"/>
                    </a:lnTo>
                    <a:lnTo>
                      <a:pt x="28334" y="1598"/>
                    </a:lnTo>
                    <a:lnTo>
                      <a:pt x="20378" y="0"/>
                    </a:lnTo>
                    <a:close/>
                  </a:path>
                </a:pathLst>
              </a:custGeom>
              <a:solidFill>
                <a:srgbClr val="576185"/>
              </a:solidFill>
            </p:spPr>
            <p:txBody>
              <a:bodyPr wrap="square" lIns="0" tIns="0" rIns="0" bIns="0" rtlCol="0"/>
              <a:lstStyle/>
              <a:p>
                <a:endParaRPr/>
              </a:p>
            </p:txBody>
          </p:sp>
          <p:sp>
            <p:nvSpPr>
              <p:cNvPr id="578" name="object 49">
                <a:extLst>
                  <a:ext uri="{FF2B5EF4-FFF2-40B4-BE49-F238E27FC236}">
                    <a16:creationId xmlns:a16="http://schemas.microsoft.com/office/drawing/2014/main" id="{1515CCFC-6667-76AB-56DB-FD89295929BB}"/>
                  </a:ext>
                </a:extLst>
              </p:cNvPr>
              <p:cNvSpPr/>
              <p:nvPr/>
            </p:nvSpPr>
            <p:spPr>
              <a:xfrm>
                <a:off x="4553786" y="3013607"/>
                <a:ext cx="22719" cy="22719"/>
              </a:xfrm>
              <a:custGeom>
                <a:avLst/>
                <a:gdLst/>
                <a:ahLst/>
                <a:cxnLst/>
                <a:rect l="l" t="t" r="r" b="b"/>
                <a:pathLst>
                  <a:path w="37465" h="37464">
                    <a:moveTo>
                      <a:pt x="37106" y="18516"/>
                    </a:moveTo>
                    <a:lnTo>
                      <a:pt x="35642" y="25743"/>
                    </a:lnTo>
                    <a:lnTo>
                      <a:pt x="31654" y="31650"/>
                    </a:lnTo>
                    <a:lnTo>
                      <a:pt x="25744" y="35636"/>
                    </a:lnTo>
                    <a:lnTo>
                      <a:pt x="18516" y="37098"/>
                    </a:lnTo>
                    <a:lnTo>
                      <a:pt x="11330" y="35636"/>
                    </a:lnTo>
                    <a:lnTo>
                      <a:pt x="5442" y="31650"/>
                    </a:lnTo>
                    <a:lnTo>
                      <a:pt x="1462" y="25743"/>
                    </a:lnTo>
                    <a:lnTo>
                      <a:pt x="0" y="18516"/>
                    </a:lnTo>
                    <a:lnTo>
                      <a:pt x="1462" y="11299"/>
                    </a:lnTo>
                    <a:lnTo>
                      <a:pt x="5442" y="5414"/>
                    </a:lnTo>
                    <a:lnTo>
                      <a:pt x="11330" y="1451"/>
                    </a:lnTo>
                    <a:lnTo>
                      <a:pt x="18516" y="0"/>
                    </a:lnTo>
                    <a:lnTo>
                      <a:pt x="25744" y="1451"/>
                    </a:lnTo>
                    <a:lnTo>
                      <a:pt x="31654" y="5414"/>
                    </a:lnTo>
                    <a:lnTo>
                      <a:pt x="35642" y="11299"/>
                    </a:lnTo>
                    <a:lnTo>
                      <a:pt x="37106" y="18516"/>
                    </a:lnTo>
                    <a:close/>
                  </a:path>
                </a:pathLst>
              </a:custGeom>
              <a:ln w="7627">
                <a:solidFill>
                  <a:srgbClr val="576185"/>
                </a:solidFill>
              </a:ln>
            </p:spPr>
            <p:txBody>
              <a:bodyPr wrap="square" lIns="0" tIns="0" rIns="0" bIns="0" rtlCol="0"/>
              <a:lstStyle/>
              <a:p>
                <a:endParaRPr/>
              </a:p>
            </p:txBody>
          </p:sp>
        </p:grpSp>
        <p:sp>
          <p:nvSpPr>
            <p:cNvPr id="504" name="object 50">
              <a:extLst>
                <a:ext uri="{FF2B5EF4-FFF2-40B4-BE49-F238E27FC236}">
                  <a16:creationId xmlns:a16="http://schemas.microsoft.com/office/drawing/2014/main" id="{3E09FB74-10FF-ECD4-8B38-75C2F74B14A9}"/>
                </a:ext>
              </a:extLst>
            </p:cNvPr>
            <p:cNvSpPr/>
            <p:nvPr/>
          </p:nvSpPr>
          <p:spPr>
            <a:xfrm>
              <a:off x="4183905" y="3335698"/>
              <a:ext cx="21179" cy="1175987"/>
            </a:xfrm>
            <a:custGeom>
              <a:avLst/>
              <a:gdLst/>
              <a:ahLst/>
              <a:cxnLst/>
              <a:rect l="l" t="t" r="r" b="b"/>
              <a:pathLst>
                <a:path w="34925" h="1939290">
                  <a:moveTo>
                    <a:pt x="34779" y="1938892"/>
                  </a:moveTo>
                  <a:lnTo>
                    <a:pt x="34779" y="0"/>
                  </a:lnTo>
                </a:path>
                <a:path w="34925" h="1939290">
                  <a:moveTo>
                    <a:pt x="0" y="0"/>
                  </a:moveTo>
                  <a:lnTo>
                    <a:pt x="34779" y="0"/>
                  </a:lnTo>
                </a:path>
                <a:path w="34925" h="1939290">
                  <a:moveTo>
                    <a:pt x="0" y="387413"/>
                  </a:moveTo>
                  <a:lnTo>
                    <a:pt x="34779" y="387413"/>
                  </a:lnTo>
                </a:path>
                <a:path w="34925" h="1939290">
                  <a:moveTo>
                    <a:pt x="0" y="774274"/>
                  </a:moveTo>
                  <a:lnTo>
                    <a:pt x="34779" y="774274"/>
                  </a:lnTo>
                </a:path>
                <a:path w="34925" h="1939290">
                  <a:moveTo>
                    <a:pt x="0" y="1165700"/>
                  </a:moveTo>
                  <a:lnTo>
                    <a:pt x="34779" y="1165700"/>
                  </a:lnTo>
                </a:path>
                <a:path w="34925" h="1939290">
                  <a:moveTo>
                    <a:pt x="0" y="1552568"/>
                  </a:moveTo>
                  <a:lnTo>
                    <a:pt x="34779" y="1552568"/>
                  </a:lnTo>
                </a:path>
                <a:path w="34925" h="1939290">
                  <a:moveTo>
                    <a:pt x="0" y="1938892"/>
                  </a:moveTo>
                  <a:lnTo>
                    <a:pt x="34779" y="1938892"/>
                  </a:lnTo>
                </a:path>
              </a:pathLst>
            </a:custGeom>
            <a:ln w="5521">
              <a:solidFill>
                <a:srgbClr val="4D4D4C"/>
              </a:solidFill>
            </a:ln>
          </p:spPr>
          <p:txBody>
            <a:bodyPr wrap="square" lIns="0" tIns="0" rIns="0" bIns="0" rtlCol="0"/>
            <a:lstStyle/>
            <a:p>
              <a:endParaRPr/>
            </a:p>
          </p:txBody>
        </p:sp>
        <p:sp>
          <p:nvSpPr>
            <p:cNvPr id="505" name="object 51">
              <a:extLst>
                <a:ext uri="{FF2B5EF4-FFF2-40B4-BE49-F238E27FC236}">
                  <a16:creationId xmlns:a16="http://schemas.microsoft.com/office/drawing/2014/main" id="{D4CFA02A-58D4-6A2A-58A2-6BE7CCE30118}"/>
                </a:ext>
              </a:extLst>
            </p:cNvPr>
            <p:cNvSpPr/>
            <p:nvPr/>
          </p:nvSpPr>
          <p:spPr>
            <a:xfrm>
              <a:off x="4206905" y="4513354"/>
              <a:ext cx="2912629" cy="22334"/>
            </a:xfrm>
            <a:custGeom>
              <a:avLst/>
              <a:gdLst/>
              <a:ahLst/>
              <a:cxnLst/>
              <a:rect l="l" t="t" r="r" b="b"/>
              <a:pathLst>
                <a:path w="4803140" h="36829">
                  <a:moveTo>
                    <a:pt x="0" y="0"/>
                  </a:moveTo>
                  <a:lnTo>
                    <a:pt x="4802979" y="0"/>
                  </a:lnTo>
                </a:path>
                <a:path w="4803140" h="36829">
                  <a:moveTo>
                    <a:pt x="4802979" y="0"/>
                  </a:moveTo>
                  <a:lnTo>
                    <a:pt x="4802979" y="36767"/>
                  </a:lnTo>
                </a:path>
                <a:path w="4803140" h="36829">
                  <a:moveTo>
                    <a:pt x="4268032" y="0"/>
                  </a:moveTo>
                  <a:lnTo>
                    <a:pt x="4268032" y="36767"/>
                  </a:lnTo>
                </a:path>
                <a:path w="4803140" h="36829">
                  <a:moveTo>
                    <a:pt x="3736795" y="0"/>
                  </a:moveTo>
                  <a:lnTo>
                    <a:pt x="3736795" y="36767"/>
                  </a:lnTo>
                </a:path>
                <a:path w="4803140" h="36829">
                  <a:moveTo>
                    <a:pt x="3201127" y="0"/>
                  </a:moveTo>
                  <a:lnTo>
                    <a:pt x="3201127" y="36767"/>
                  </a:lnTo>
                </a:path>
                <a:path w="4803140" h="36829">
                  <a:moveTo>
                    <a:pt x="2669898" y="0"/>
                  </a:moveTo>
                  <a:lnTo>
                    <a:pt x="2669898" y="36767"/>
                  </a:lnTo>
                </a:path>
                <a:path w="4803140" h="36829">
                  <a:moveTo>
                    <a:pt x="2134222" y="0"/>
                  </a:moveTo>
                  <a:lnTo>
                    <a:pt x="2134222" y="36767"/>
                  </a:lnTo>
                </a:path>
                <a:path w="4803140" h="36829">
                  <a:moveTo>
                    <a:pt x="1602993" y="0"/>
                  </a:moveTo>
                  <a:lnTo>
                    <a:pt x="1602993" y="36767"/>
                  </a:lnTo>
                </a:path>
                <a:path w="4803140" h="36829">
                  <a:moveTo>
                    <a:pt x="1067317" y="0"/>
                  </a:moveTo>
                  <a:lnTo>
                    <a:pt x="1067317" y="36767"/>
                  </a:lnTo>
                </a:path>
                <a:path w="4803140" h="36829">
                  <a:moveTo>
                    <a:pt x="536088" y="0"/>
                  </a:moveTo>
                  <a:lnTo>
                    <a:pt x="536088" y="36767"/>
                  </a:lnTo>
                </a:path>
                <a:path w="4803140" h="36829">
                  <a:moveTo>
                    <a:pt x="0" y="0"/>
                  </a:moveTo>
                  <a:lnTo>
                    <a:pt x="0" y="36767"/>
                  </a:lnTo>
                </a:path>
              </a:pathLst>
            </a:custGeom>
            <a:ln w="8282">
              <a:solidFill>
                <a:srgbClr val="4D4D4C"/>
              </a:solidFill>
            </a:ln>
          </p:spPr>
          <p:txBody>
            <a:bodyPr wrap="square" lIns="0" tIns="0" rIns="0" bIns="0" rtlCol="0"/>
            <a:lstStyle/>
            <a:p>
              <a:endParaRPr/>
            </a:p>
          </p:txBody>
        </p:sp>
        <p:sp>
          <p:nvSpPr>
            <p:cNvPr id="506" name="object 52">
              <a:extLst>
                <a:ext uri="{FF2B5EF4-FFF2-40B4-BE49-F238E27FC236}">
                  <a16:creationId xmlns:a16="http://schemas.microsoft.com/office/drawing/2014/main" id="{E3401957-62CB-4B16-C4F6-382E443EC3C8}"/>
                </a:ext>
              </a:extLst>
            </p:cNvPr>
            <p:cNvSpPr/>
            <p:nvPr/>
          </p:nvSpPr>
          <p:spPr>
            <a:xfrm>
              <a:off x="4209399" y="3985948"/>
              <a:ext cx="2907623" cy="211400"/>
            </a:xfrm>
            <a:custGeom>
              <a:avLst/>
              <a:gdLst/>
              <a:ahLst/>
              <a:cxnLst/>
              <a:rect l="l" t="t" r="r" b="b"/>
              <a:pathLst>
                <a:path w="4794884" h="348615">
                  <a:moveTo>
                    <a:pt x="0" y="119048"/>
                  </a:moveTo>
                  <a:lnTo>
                    <a:pt x="530750" y="251327"/>
                  </a:lnTo>
                </a:path>
                <a:path w="4794884" h="348615">
                  <a:moveTo>
                    <a:pt x="530750" y="251327"/>
                  </a:moveTo>
                  <a:lnTo>
                    <a:pt x="1065999" y="189602"/>
                  </a:lnTo>
                </a:path>
                <a:path w="4794884" h="348615">
                  <a:moveTo>
                    <a:pt x="1065999" y="189602"/>
                  </a:moveTo>
                  <a:lnTo>
                    <a:pt x="1596757" y="0"/>
                  </a:lnTo>
                </a:path>
                <a:path w="4794884" h="348615">
                  <a:moveTo>
                    <a:pt x="1596757" y="0"/>
                  </a:moveTo>
                  <a:lnTo>
                    <a:pt x="2131998" y="35272"/>
                  </a:lnTo>
                </a:path>
                <a:path w="4794884" h="348615">
                  <a:moveTo>
                    <a:pt x="2131998" y="35272"/>
                  </a:moveTo>
                  <a:lnTo>
                    <a:pt x="2662756" y="132279"/>
                  </a:lnTo>
                </a:path>
                <a:path w="4794884" h="348615">
                  <a:moveTo>
                    <a:pt x="2662756" y="132279"/>
                  </a:moveTo>
                  <a:lnTo>
                    <a:pt x="3198005" y="171961"/>
                  </a:lnTo>
                </a:path>
                <a:path w="4794884" h="348615">
                  <a:moveTo>
                    <a:pt x="3198005" y="171961"/>
                  </a:moveTo>
                  <a:lnTo>
                    <a:pt x="3728756" y="176372"/>
                  </a:lnTo>
                </a:path>
                <a:path w="4794884" h="348615">
                  <a:moveTo>
                    <a:pt x="3728756" y="171961"/>
                  </a:moveTo>
                  <a:lnTo>
                    <a:pt x="4264005" y="105818"/>
                  </a:lnTo>
                </a:path>
                <a:path w="4794884" h="348615">
                  <a:moveTo>
                    <a:pt x="4264005" y="105818"/>
                  </a:moveTo>
                  <a:lnTo>
                    <a:pt x="4794755" y="348334"/>
                  </a:lnTo>
                </a:path>
              </a:pathLst>
            </a:custGeom>
            <a:ln w="16565">
              <a:solidFill>
                <a:srgbClr val="A69E96"/>
              </a:solidFill>
            </a:ln>
          </p:spPr>
          <p:txBody>
            <a:bodyPr wrap="square" lIns="0" tIns="0" rIns="0" bIns="0" rtlCol="0"/>
            <a:lstStyle/>
            <a:p>
              <a:endParaRPr/>
            </a:p>
          </p:txBody>
        </p:sp>
        <p:sp>
          <p:nvSpPr>
            <p:cNvPr id="507" name="object 53">
              <a:extLst>
                <a:ext uri="{FF2B5EF4-FFF2-40B4-BE49-F238E27FC236}">
                  <a16:creationId xmlns:a16="http://schemas.microsoft.com/office/drawing/2014/main" id="{457DAD1B-B14D-DC4A-92C3-F90A82D8F011}"/>
                </a:ext>
              </a:extLst>
            </p:cNvPr>
            <p:cNvSpPr/>
            <p:nvPr/>
          </p:nvSpPr>
          <p:spPr>
            <a:xfrm>
              <a:off x="4195598" y="4048306"/>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A69E96"/>
            </a:solidFill>
          </p:spPr>
          <p:txBody>
            <a:bodyPr wrap="square" lIns="0" tIns="0" rIns="0" bIns="0" rtlCol="0"/>
            <a:lstStyle/>
            <a:p>
              <a:endParaRPr/>
            </a:p>
          </p:txBody>
        </p:sp>
        <p:sp>
          <p:nvSpPr>
            <p:cNvPr id="508" name="object 54">
              <a:extLst>
                <a:ext uri="{FF2B5EF4-FFF2-40B4-BE49-F238E27FC236}">
                  <a16:creationId xmlns:a16="http://schemas.microsoft.com/office/drawing/2014/main" id="{701CC9D2-45B5-6A56-A16C-E6467719AB2D}"/>
                </a:ext>
              </a:extLst>
            </p:cNvPr>
            <p:cNvSpPr/>
            <p:nvPr/>
          </p:nvSpPr>
          <p:spPr>
            <a:xfrm>
              <a:off x="4196361" y="4049072"/>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09" name="object 55">
              <a:extLst>
                <a:ext uri="{FF2B5EF4-FFF2-40B4-BE49-F238E27FC236}">
                  <a16:creationId xmlns:a16="http://schemas.microsoft.com/office/drawing/2014/main" id="{1775774F-E1EE-6AAD-3B59-510C5608052A}"/>
                </a:ext>
              </a:extLst>
            </p:cNvPr>
            <p:cNvSpPr/>
            <p:nvPr/>
          </p:nvSpPr>
          <p:spPr>
            <a:xfrm>
              <a:off x="4520685" y="4130261"/>
              <a:ext cx="19253" cy="19253"/>
            </a:xfrm>
            <a:custGeom>
              <a:avLst/>
              <a:gdLst/>
              <a:ahLst/>
              <a:cxnLst/>
              <a:rect l="l" t="t" r="r" b="b"/>
              <a:pathLst>
                <a:path w="31750" h="31750">
                  <a:moveTo>
                    <a:pt x="24509" y="0"/>
                  </a:moveTo>
                  <a:lnTo>
                    <a:pt x="7082" y="0"/>
                  </a:lnTo>
                  <a:lnTo>
                    <a:pt x="0" y="7031"/>
                  </a:lnTo>
                  <a:lnTo>
                    <a:pt x="0" y="24450"/>
                  </a:lnTo>
                  <a:lnTo>
                    <a:pt x="7082" y="31473"/>
                  </a:lnTo>
                  <a:lnTo>
                    <a:pt x="24509" y="31473"/>
                  </a:lnTo>
                  <a:lnTo>
                    <a:pt x="31532" y="24450"/>
                  </a:lnTo>
                  <a:lnTo>
                    <a:pt x="31532" y="15740"/>
                  </a:lnTo>
                  <a:lnTo>
                    <a:pt x="31532" y="7031"/>
                  </a:lnTo>
                  <a:lnTo>
                    <a:pt x="24509" y="0"/>
                  </a:lnTo>
                  <a:close/>
                </a:path>
              </a:pathLst>
            </a:custGeom>
            <a:solidFill>
              <a:srgbClr val="A69E96"/>
            </a:solidFill>
          </p:spPr>
          <p:txBody>
            <a:bodyPr wrap="square" lIns="0" tIns="0" rIns="0" bIns="0" rtlCol="0"/>
            <a:lstStyle/>
            <a:p>
              <a:endParaRPr/>
            </a:p>
          </p:txBody>
        </p:sp>
        <p:sp>
          <p:nvSpPr>
            <p:cNvPr id="510" name="object 56">
              <a:extLst>
                <a:ext uri="{FF2B5EF4-FFF2-40B4-BE49-F238E27FC236}">
                  <a16:creationId xmlns:a16="http://schemas.microsoft.com/office/drawing/2014/main" id="{11D73131-DA70-C538-4222-78E82F9E96B6}"/>
                </a:ext>
              </a:extLst>
            </p:cNvPr>
            <p:cNvSpPr/>
            <p:nvPr/>
          </p:nvSpPr>
          <p:spPr>
            <a:xfrm>
              <a:off x="4521449" y="4131024"/>
              <a:ext cx="17712" cy="17712"/>
            </a:xfrm>
            <a:custGeom>
              <a:avLst/>
              <a:gdLst/>
              <a:ahLst/>
              <a:cxnLst/>
              <a:rect l="l" t="t" r="r" b="b"/>
              <a:pathLst>
                <a:path w="29209" h="29209">
                  <a:moveTo>
                    <a:pt x="29014" y="14481"/>
                  </a:moveTo>
                  <a:lnTo>
                    <a:pt x="29014" y="22491"/>
                  </a:lnTo>
                  <a:lnTo>
                    <a:pt x="22550" y="28956"/>
                  </a:lnTo>
                  <a:lnTo>
                    <a:pt x="14533" y="28956"/>
                  </a:lnTo>
                  <a:lnTo>
                    <a:pt x="6523" y="28956"/>
                  </a:lnTo>
                  <a:lnTo>
                    <a:pt x="0" y="22491"/>
                  </a:lnTo>
                  <a:lnTo>
                    <a:pt x="0" y="14481"/>
                  </a:lnTo>
                  <a:lnTo>
                    <a:pt x="0" y="6471"/>
                  </a:lnTo>
                  <a:lnTo>
                    <a:pt x="6523" y="0"/>
                  </a:lnTo>
                  <a:lnTo>
                    <a:pt x="14533" y="0"/>
                  </a:lnTo>
                  <a:lnTo>
                    <a:pt x="22550" y="0"/>
                  </a:lnTo>
                  <a:lnTo>
                    <a:pt x="29014" y="6471"/>
                  </a:lnTo>
                  <a:lnTo>
                    <a:pt x="29014" y="14481"/>
                  </a:lnTo>
                  <a:close/>
                </a:path>
              </a:pathLst>
            </a:custGeom>
            <a:ln w="5521">
              <a:solidFill>
                <a:srgbClr val="A69E96"/>
              </a:solidFill>
            </a:ln>
          </p:spPr>
          <p:txBody>
            <a:bodyPr wrap="square" lIns="0" tIns="0" rIns="0" bIns="0" rtlCol="0"/>
            <a:lstStyle/>
            <a:p>
              <a:endParaRPr/>
            </a:p>
          </p:txBody>
        </p:sp>
        <p:sp>
          <p:nvSpPr>
            <p:cNvPr id="511" name="object 57">
              <a:extLst>
                <a:ext uri="{FF2B5EF4-FFF2-40B4-BE49-F238E27FC236}">
                  <a16:creationId xmlns:a16="http://schemas.microsoft.com/office/drawing/2014/main" id="{E154D3EB-F3DA-4876-A1C5-47BE91957F40}"/>
                </a:ext>
              </a:extLst>
            </p:cNvPr>
            <p:cNvSpPr/>
            <p:nvPr/>
          </p:nvSpPr>
          <p:spPr>
            <a:xfrm>
              <a:off x="4843041" y="4092016"/>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A69E96"/>
            </a:solidFill>
          </p:spPr>
          <p:txBody>
            <a:bodyPr wrap="square" lIns="0" tIns="0" rIns="0" bIns="0" rtlCol="0"/>
            <a:lstStyle/>
            <a:p>
              <a:endParaRPr/>
            </a:p>
          </p:txBody>
        </p:sp>
        <p:sp>
          <p:nvSpPr>
            <p:cNvPr id="512" name="object 58">
              <a:extLst>
                <a:ext uri="{FF2B5EF4-FFF2-40B4-BE49-F238E27FC236}">
                  <a16:creationId xmlns:a16="http://schemas.microsoft.com/office/drawing/2014/main" id="{50537971-D5E0-C82B-F036-5C97A17C10D3}"/>
                </a:ext>
              </a:extLst>
            </p:cNvPr>
            <p:cNvSpPr/>
            <p:nvPr/>
          </p:nvSpPr>
          <p:spPr>
            <a:xfrm>
              <a:off x="4843804" y="4092781"/>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13" name="object 59">
              <a:extLst>
                <a:ext uri="{FF2B5EF4-FFF2-40B4-BE49-F238E27FC236}">
                  <a16:creationId xmlns:a16="http://schemas.microsoft.com/office/drawing/2014/main" id="{FE1A2DB7-0F6C-7D4A-2B6C-13B9BA5EED7B}"/>
                </a:ext>
              </a:extLst>
            </p:cNvPr>
            <p:cNvSpPr/>
            <p:nvPr/>
          </p:nvSpPr>
          <p:spPr>
            <a:xfrm>
              <a:off x="5168125" y="3971817"/>
              <a:ext cx="19253" cy="19253"/>
            </a:xfrm>
            <a:custGeom>
              <a:avLst/>
              <a:gdLst/>
              <a:ahLst/>
              <a:cxnLst/>
              <a:rect l="l" t="t" r="r" b="b"/>
              <a:pathLst>
                <a:path w="31750" h="31750">
                  <a:moveTo>
                    <a:pt x="24509" y="0"/>
                  </a:moveTo>
                  <a:lnTo>
                    <a:pt x="7089" y="0"/>
                  </a:lnTo>
                  <a:lnTo>
                    <a:pt x="0" y="7089"/>
                  </a:lnTo>
                  <a:lnTo>
                    <a:pt x="0" y="24450"/>
                  </a:lnTo>
                  <a:lnTo>
                    <a:pt x="7089" y="31532"/>
                  </a:lnTo>
                  <a:lnTo>
                    <a:pt x="24509" y="31532"/>
                  </a:lnTo>
                  <a:lnTo>
                    <a:pt x="31540" y="24450"/>
                  </a:lnTo>
                  <a:lnTo>
                    <a:pt x="31540" y="15799"/>
                  </a:lnTo>
                  <a:lnTo>
                    <a:pt x="31540" y="7089"/>
                  </a:lnTo>
                  <a:lnTo>
                    <a:pt x="24509" y="0"/>
                  </a:lnTo>
                  <a:close/>
                </a:path>
              </a:pathLst>
            </a:custGeom>
            <a:solidFill>
              <a:srgbClr val="A69E96"/>
            </a:solidFill>
          </p:spPr>
          <p:txBody>
            <a:bodyPr wrap="square" lIns="0" tIns="0" rIns="0" bIns="0" rtlCol="0"/>
            <a:lstStyle/>
            <a:p>
              <a:endParaRPr/>
            </a:p>
          </p:txBody>
        </p:sp>
        <p:sp>
          <p:nvSpPr>
            <p:cNvPr id="514" name="object 60">
              <a:extLst>
                <a:ext uri="{FF2B5EF4-FFF2-40B4-BE49-F238E27FC236}">
                  <a16:creationId xmlns:a16="http://schemas.microsoft.com/office/drawing/2014/main" id="{D5B06A46-DDD8-B42B-0EE2-9F1B51F85D24}"/>
                </a:ext>
              </a:extLst>
            </p:cNvPr>
            <p:cNvSpPr/>
            <p:nvPr/>
          </p:nvSpPr>
          <p:spPr>
            <a:xfrm>
              <a:off x="5168891" y="3972583"/>
              <a:ext cx="17712" cy="17712"/>
            </a:xfrm>
            <a:custGeom>
              <a:avLst/>
              <a:gdLst/>
              <a:ahLst/>
              <a:cxnLst/>
              <a:rect l="l" t="t" r="r" b="b"/>
              <a:pathLst>
                <a:path w="29209" h="29209">
                  <a:moveTo>
                    <a:pt x="29014" y="14533"/>
                  </a:moveTo>
                  <a:lnTo>
                    <a:pt x="29014" y="22491"/>
                  </a:lnTo>
                  <a:lnTo>
                    <a:pt x="22550" y="29014"/>
                  </a:lnTo>
                  <a:lnTo>
                    <a:pt x="14533" y="29014"/>
                  </a:lnTo>
                  <a:lnTo>
                    <a:pt x="6523" y="29014"/>
                  </a:lnTo>
                  <a:lnTo>
                    <a:pt x="0" y="22491"/>
                  </a:lnTo>
                  <a:lnTo>
                    <a:pt x="0" y="14533"/>
                  </a:lnTo>
                  <a:lnTo>
                    <a:pt x="0" y="6515"/>
                  </a:lnTo>
                  <a:lnTo>
                    <a:pt x="6523" y="0"/>
                  </a:lnTo>
                  <a:lnTo>
                    <a:pt x="14533" y="0"/>
                  </a:lnTo>
                  <a:lnTo>
                    <a:pt x="22550" y="0"/>
                  </a:lnTo>
                  <a:lnTo>
                    <a:pt x="29014" y="6515"/>
                  </a:lnTo>
                  <a:lnTo>
                    <a:pt x="29014" y="14533"/>
                  </a:lnTo>
                  <a:close/>
                </a:path>
              </a:pathLst>
            </a:custGeom>
            <a:ln w="5521">
              <a:solidFill>
                <a:srgbClr val="A69E96"/>
              </a:solidFill>
            </a:ln>
          </p:spPr>
          <p:txBody>
            <a:bodyPr wrap="square" lIns="0" tIns="0" rIns="0" bIns="0" rtlCol="0"/>
            <a:lstStyle/>
            <a:p>
              <a:endParaRPr/>
            </a:p>
          </p:txBody>
        </p:sp>
        <p:sp>
          <p:nvSpPr>
            <p:cNvPr id="515" name="object 61">
              <a:extLst>
                <a:ext uri="{FF2B5EF4-FFF2-40B4-BE49-F238E27FC236}">
                  <a16:creationId xmlns:a16="http://schemas.microsoft.com/office/drawing/2014/main" id="{AFE18CF1-CB06-AF78-054A-A509384FEAB4}"/>
                </a:ext>
              </a:extLst>
            </p:cNvPr>
            <p:cNvSpPr/>
            <p:nvPr/>
          </p:nvSpPr>
          <p:spPr>
            <a:xfrm>
              <a:off x="5490484" y="3996401"/>
              <a:ext cx="19253" cy="19253"/>
            </a:xfrm>
            <a:custGeom>
              <a:avLst/>
              <a:gdLst/>
              <a:ahLst/>
              <a:cxnLst/>
              <a:rect l="l" t="t" r="r" b="b"/>
              <a:pathLst>
                <a:path w="31750" h="31750">
                  <a:moveTo>
                    <a:pt x="24501" y="0"/>
                  </a:moveTo>
                  <a:lnTo>
                    <a:pt x="7082" y="0"/>
                  </a:lnTo>
                  <a:lnTo>
                    <a:pt x="0" y="7031"/>
                  </a:lnTo>
                  <a:lnTo>
                    <a:pt x="0" y="24450"/>
                  </a:lnTo>
                  <a:lnTo>
                    <a:pt x="7082" y="31540"/>
                  </a:lnTo>
                  <a:lnTo>
                    <a:pt x="24501" y="31540"/>
                  </a:lnTo>
                  <a:lnTo>
                    <a:pt x="31532" y="24450"/>
                  </a:lnTo>
                  <a:lnTo>
                    <a:pt x="31532" y="15740"/>
                  </a:lnTo>
                  <a:lnTo>
                    <a:pt x="31532" y="7031"/>
                  </a:lnTo>
                  <a:lnTo>
                    <a:pt x="24501" y="0"/>
                  </a:lnTo>
                  <a:close/>
                </a:path>
              </a:pathLst>
            </a:custGeom>
            <a:solidFill>
              <a:srgbClr val="A69E96"/>
            </a:solidFill>
          </p:spPr>
          <p:txBody>
            <a:bodyPr wrap="square" lIns="0" tIns="0" rIns="0" bIns="0" rtlCol="0"/>
            <a:lstStyle/>
            <a:p>
              <a:endParaRPr/>
            </a:p>
          </p:txBody>
        </p:sp>
        <p:sp>
          <p:nvSpPr>
            <p:cNvPr id="516" name="object 62">
              <a:extLst>
                <a:ext uri="{FF2B5EF4-FFF2-40B4-BE49-F238E27FC236}">
                  <a16:creationId xmlns:a16="http://schemas.microsoft.com/office/drawing/2014/main" id="{E640B2C8-6E7C-5776-5B04-213DB4970088}"/>
                </a:ext>
              </a:extLst>
            </p:cNvPr>
            <p:cNvSpPr/>
            <p:nvPr/>
          </p:nvSpPr>
          <p:spPr>
            <a:xfrm>
              <a:off x="5491248" y="3997166"/>
              <a:ext cx="17712" cy="17712"/>
            </a:xfrm>
            <a:custGeom>
              <a:avLst/>
              <a:gdLst/>
              <a:ahLst/>
              <a:cxnLst/>
              <a:rect l="l" t="t" r="r" b="b"/>
              <a:pathLst>
                <a:path w="29209" h="29209">
                  <a:moveTo>
                    <a:pt x="29014" y="14481"/>
                  </a:moveTo>
                  <a:lnTo>
                    <a:pt x="29014" y="22491"/>
                  </a:lnTo>
                  <a:lnTo>
                    <a:pt x="22550" y="29014"/>
                  </a:lnTo>
                  <a:lnTo>
                    <a:pt x="14533" y="29014"/>
                  </a:lnTo>
                  <a:lnTo>
                    <a:pt x="6515" y="29014"/>
                  </a:lnTo>
                  <a:lnTo>
                    <a:pt x="0" y="22491"/>
                  </a:lnTo>
                  <a:lnTo>
                    <a:pt x="0" y="14481"/>
                  </a:lnTo>
                  <a:lnTo>
                    <a:pt x="0" y="6464"/>
                  </a:lnTo>
                  <a:lnTo>
                    <a:pt x="6515" y="0"/>
                  </a:lnTo>
                  <a:lnTo>
                    <a:pt x="14533"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17" name="object 63">
              <a:extLst>
                <a:ext uri="{FF2B5EF4-FFF2-40B4-BE49-F238E27FC236}">
                  <a16:creationId xmlns:a16="http://schemas.microsoft.com/office/drawing/2014/main" id="{9EB43926-A31A-46B5-7AD8-0FBF513BC89F}"/>
                </a:ext>
              </a:extLst>
            </p:cNvPr>
            <p:cNvSpPr/>
            <p:nvPr/>
          </p:nvSpPr>
          <p:spPr>
            <a:xfrm>
              <a:off x="5815571" y="4056502"/>
              <a:ext cx="19253" cy="19253"/>
            </a:xfrm>
            <a:custGeom>
              <a:avLst/>
              <a:gdLst/>
              <a:ahLst/>
              <a:cxnLst/>
              <a:rect l="l" t="t" r="r" b="b"/>
              <a:pathLst>
                <a:path w="31750" h="31750">
                  <a:moveTo>
                    <a:pt x="24501" y="0"/>
                  </a:moveTo>
                  <a:lnTo>
                    <a:pt x="7089" y="0"/>
                  </a:lnTo>
                  <a:lnTo>
                    <a:pt x="0" y="7031"/>
                  </a:lnTo>
                  <a:lnTo>
                    <a:pt x="0" y="24450"/>
                  </a:lnTo>
                  <a:lnTo>
                    <a:pt x="7089" y="31540"/>
                  </a:lnTo>
                  <a:lnTo>
                    <a:pt x="24501" y="31540"/>
                  </a:lnTo>
                  <a:lnTo>
                    <a:pt x="31532" y="24450"/>
                  </a:lnTo>
                  <a:lnTo>
                    <a:pt x="31532" y="15740"/>
                  </a:lnTo>
                  <a:lnTo>
                    <a:pt x="31532" y="7031"/>
                  </a:lnTo>
                  <a:lnTo>
                    <a:pt x="24501" y="0"/>
                  </a:lnTo>
                  <a:close/>
                </a:path>
              </a:pathLst>
            </a:custGeom>
            <a:solidFill>
              <a:srgbClr val="A69E96"/>
            </a:solidFill>
          </p:spPr>
          <p:txBody>
            <a:bodyPr wrap="square" lIns="0" tIns="0" rIns="0" bIns="0" rtlCol="0"/>
            <a:lstStyle/>
            <a:p>
              <a:endParaRPr/>
            </a:p>
          </p:txBody>
        </p:sp>
        <p:sp>
          <p:nvSpPr>
            <p:cNvPr id="518" name="object 64">
              <a:extLst>
                <a:ext uri="{FF2B5EF4-FFF2-40B4-BE49-F238E27FC236}">
                  <a16:creationId xmlns:a16="http://schemas.microsoft.com/office/drawing/2014/main" id="{CAC1469B-3E5F-599D-DFCD-17CB9163094A}"/>
                </a:ext>
              </a:extLst>
            </p:cNvPr>
            <p:cNvSpPr/>
            <p:nvPr/>
          </p:nvSpPr>
          <p:spPr>
            <a:xfrm>
              <a:off x="5816335" y="4057267"/>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19" name="object 65">
              <a:extLst>
                <a:ext uri="{FF2B5EF4-FFF2-40B4-BE49-F238E27FC236}">
                  <a16:creationId xmlns:a16="http://schemas.microsoft.com/office/drawing/2014/main" id="{A1FA3BA4-1E3F-8F95-408E-04075768E331}"/>
                </a:ext>
              </a:extLst>
            </p:cNvPr>
            <p:cNvSpPr/>
            <p:nvPr/>
          </p:nvSpPr>
          <p:spPr>
            <a:xfrm>
              <a:off x="6137926" y="4078357"/>
              <a:ext cx="19253" cy="19253"/>
            </a:xfrm>
            <a:custGeom>
              <a:avLst/>
              <a:gdLst/>
              <a:ahLst/>
              <a:cxnLst/>
              <a:rect l="l" t="t" r="r" b="b"/>
              <a:pathLst>
                <a:path w="31750" h="31750">
                  <a:moveTo>
                    <a:pt x="24509" y="0"/>
                  </a:moveTo>
                  <a:lnTo>
                    <a:pt x="7089" y="0"/>
                  </a:lnTo>
                  <a:lnTo>
                    <a:pt x="0" y="7031"/>
                  </a:lnTo>
                  <a:lnTo>
                    <a:pt x="0" y="24450"/>
                  </a:lnTo>
                  <a:lnTo>
                    <a:pt x="7089" y="31540"/>
                  </a:lnTo>
                  <a:lnTo>
                    <a:pt x="24509" y="31540"/>
                  </a:lnTo>
                  <a:lnTo>
                    <a:pt x="31532" y="24450"/>
                  </a:lnTo>
                  <a:lnTo>
                    <a:pt x="31532" y="15740"/>
                  </a:lnTo>
                  <a:lnTo>
                    <a:pt x="31532" y="7031"/>
                  </a:lnTo>
                  <a:lnTo>
                    <a:pt x="24509" y="0"/>
                  </a:lnTo>
                  <a:close/>
                </a:path>
              </a:pathLst>
            </a:custGeom>
            <a:solidFill>
              <a:srgbClr val="A69E96"/>
            </a:solidFill>
          </p:spPr>
          <p:txBody>
            <a:bodyPr wrap="square" lIns="0" tIns="0" rIns="0" bIns="0" rtlCol="0"/>
            <a:lstStyle/>
            <a:p>
              <a:endParaRPr/>
            </a:p>
          </p:txBody>
        </p:sp>
        <p:sp>
          <p:nvSpPr>
            <p:cNvPr id="520" name="object 66">
              <a:extLst>
                <a:ext uri="{FF2B5EF4-FFF2-40B4-BE49-F238E27FC236}">
                  <a16:creationId xmlns:a16="http://schemas.microsoft.com/office/drawing/2014/main" id="{1071040D-8262-8015-3B97-92489C96FEC5}"/>
                </a:ext>
              </a:extLst>
            </p:cNvPr>
            <p:cNvSpPr/>
            <p:nvPr/>
          </p:nvSpPr>
          <p:spPr>
            <a:xfrm>
              <a:off x="6138690" y="4079121"/>
              <a:ext cx="17712" cy="17712"/>
            </a:xfrm>
            <a:custGeom>
              <a:avLst/>
              <a:gdLst/>
              <a:ahLst/>
              <a:cxnLst/>
              <a:rect l="l" t="t" r="r" b="b"/>
              <a:pathLst>
                <a:path w="29209" h="29209">
                  <a:moveTo>
                    <a:pt x="29014" y="14481"/>
                  </a:moveTo>
                  <a:lnTo>
                    <a:pt x="29014" y="22491"/>
                  </a:lnTo>
                  <a:lnTo>
                    <a:pt x="22550" y="29014"/>
                  </a:lnTo>
                  <a:lnTo>
                    <a:pt x="14540" y="29014"/>
                  </a:lnTo>
                  <a:lnTo>
                    <a:pt x="6523" y="29014"/>
                  </a:lnTo>
                  <a:lnTo>
                    <a:pt x="0" y="22491"/>
                  </a:lnTo>
                  <a:lnTo>
                    <a:pt x="0" y="14481"/>
                  </a:lnTo>
                  <a:lnTo>
                    <a:pt x="0" y="6464"/>
                  </a:lnTo>
                  <a:lnTo>
                    <a:pt x="6523" y="0"/>
                  </a:lnTo>
                  <a:lnTo>
                    <a:pt x="14540"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21" name="object 67">
              <a:extLst>
                <a:ext uri="{FF2B5EF4-FFF2-40B4-BE49-F238E27FC236}">
                  <a16:creationId xmlns:a16="http://schemas.microsoft.com/office/drawing/2014/main" id="{AAA5B57B-F002-E02D-7C7F-FAA83EBFA5F8}"/>
                </a:ext>
              </a:extLst>
            </p:cNvPr>
            <p:cNvSpPr/>
            <p:nvPr/>
          </p:nvSpPr>
          <p:spPr>
            <a:xfrm>
              <a:off x="6463014" y="4081088"/>
              <a:ext cx="19253" cy="19253"/>
            </a:xfrm>
            <a:custGeom>
              <a:avLst/>
              <a:gdLst/>
              <a:ahLst/>
              <a:cxnLst/>
              <a:rect l="l" t="t" r="r" b="b"/>
              <a:pathLst>
                <a:path w="31750" h="31750">
                  <a:moveTo>
                    <a:pt x="24501" y="0"/>
                  </a:moveTo>
                  <a:lnTo>
                    <a:pt x="7089" y="0"/>
                  </a:lnTo>
                  <a:lnTo>
                    <a:pt x="0" y="7031"/>
                  </a:lnTo>
                  <a:lnTo>
                    <a:pt x="0" y="24450"/>
                  </a:lnTo>
                  <a:lnTo>
                    <a:pt x="7089" y="31540"/>
                  </a:lnTo>
                  <a:lnTo>
                    <a:pt x="24501" y="31540"/>
                  </a:lnTo>
                  <a:lnTo>
                    <a:pt x="31532" y="24450"/>
                  </a:lnTo>
                  <a:lnTo>
                    <a:pt x="31532" y="15740"/>
                  </a:lnTo>
                  <a:lnTo>
                    <a:pt x="31532" y="7031"/>
                  </a:lnTo>
                  <a:lnTo>
                    <a:pt x="24501" y="0"/>
                  </a:lnTo>
                  <a:close/>
                </a:path>
              </a:pathLst>
            </a:custGeom>
            <a:solidFill>
              <a:srgbClr val="A69E96"/>
            </a:solidFill>
          </p:spPr>
          <p:txBody>
            <a:bodyPr wrap="square" lIns="0" tIns="0" rIns="0" bIns="0" rtlCol="0"/>
            <a:lstStyle/>
            <a:p>
              <a:endParaRPr/>
            </a:p>
          </p:txBody>
        </p:sp>
        <p:sp>
          <p:nvSpPr>
            <p:cNvPr id="522" name="object 68">
              <a:extLst>
                <a:ext uri="{FF2B5EF4-FFF2-40B4-BE49-F238E27FC236}">
                  <a16:creationId xmlns:a16="http://schemas.microsoft.com/office/drawing/2014/main" id="{1C8E6CAB-1DAE-4D6B-94C6-5E0AF95FA631}"/>
                </a:ext>
              </a:extLst>
            </p:cNvPr>
            <p:cNvSpPr/>
            <p:nvPr/>
          </p:nvSpPr>
          <p:spPr>
            <a:xfrm>
              <a:off x="6463778" y="4081854"/>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23" name="object 69">
              <a:extLst>
                <a:ext uri="{FF2B5EF4-FFF2-40B4-BE49-F238E27FC236}">
                  <a16:creationId xmlns:a16="http://schemas.microsoft.com/office/drawing/2014/main" id="{2AB48921-8067-F7F6-7E10-34E57B071263}"/>
                </a:ext>
              </a:extLst>
            </p:cNvPr>
            <p:cNvSpPr/>
            <p:nvPr/>
          </p:nvSpPr>
          <p:spPr>
            <a:xfrm>
              <a:off x="6785371" y="4040111"/>
              <a:ext cx="19253" cy="19253"/>
            </a:xfrm>
            <a:custGeom>
              <a:avLst/>
              <a:gdLst/>
              <a:ahLst/>
              <a:cxnLst/>
              <a:rect l="l" t="t" r="r" b="b"/>
              <a:pathLst>
                <a:path w="31750" h="31750">
                  <a:moveTo>
                    <a:pt x="24501" y="0"/>
                  </a:moveTo>
                  <a:lnTo>
                    <a:pt x="7082" y="0"/>
                  </a:lnTo>
                  <a:lnTo>
                    <a:pt x="0" y="7031"/>
                  </a:lnTo>
                  <a:lnTo>
                    <a:pt x="0" y="24450"/>
                  </a:lnTo>
                  <a:lnTo>
                    <a:pt x="7082" y="31540"/>
                  </a:lnTo>
                  <a:lnTo>
                    <a:pt x="24501" y="31540"/>
                  </a:lnTo>
                  <a:lnTo>
                    <a:pt x="31532" y="24450"/>
                  </a:lnTo>
                  <a:lnTo>
                    <a:pt x="31532" y="15740"/>
                  </a:lnTo>
                  <a:lnTo>
                    <a:pt x="31532" y="7031"/>
                  </a:lnTo>
                  <a:lnTo>
                    <a:pt x="24501" y="0"/>
                  </a:lnTo>
                  <a:close/>
                </a:path>
              </a:pathLst>
            </a:custGeom>
            <a:solidFill>
              <a:srgbClr val="A69E96"/>
            </a:solidFill>
          </p:spPr>
          <p:txBody>
            <a:bodyPr wrap="square" lIns="0" tIns="0" rIns="0" bIns="0" rtlCol="0"/>
            <a:lstStyle/>
            <a:p>
              <a:endParaRPr/>
            </a:p>
          </p:txBody>
        </p:sp>
        <p:sp>
          <p:nvSpPr>
            <p:cNvPr id="524" name="object 70">
              <a:extLst>
                <a:ext uri="{FF2B5EF4-FFF2-40B4-BE49-F238E27FC236}">
                  <a16:creationId xmlns:a16="http://schemas.microsoft.com/office/drawing/2014/main" id="{938650FE-4F5B-1064-C40D-BD57981D4CFB}"/>
                </a:ext>
              </a:extLst>
            </p:cNvPr>
            <p:cNvSpPr/>
            <p:nvPr/>
          </p:nvSpPr>
          <p:spPr>
            <a:xfrm>
              <a:off x="6786135" y="4040876"/>
              <a:ext cx="17712" cy="17712"/>
            </a:xfrm>
            <a:custGeom>
              <a:avLst/>
              <a:gdLst/>
              <a:ahLst/>
              <a:cxnLst/>
              <a:rect l="l" t="t" r="r" b="b"/>
              <a:pathLst>
                <a:path w="29209" h="29209">
                  <a:moveTo>
                    <a:pt x="29014" y="14481"/>
                  </a:moveTo>
                  <a:lnTo>
                    <a:pt x="29014" y="22491"/>
                  </a:lnTo>
                  <a:lnTo>
                    <a:pt x="22543" y="29014"/>
                  </a:lnTo>
                  <a:lnTo>
                    <a:pt x="14533" y="29014"/>
                  </a:lnTo>
                  <a:lnTo>
                    <a:pt x="6515" y="29014"/>
                  </a:lnTo>
                  <a:lnTo>
                    <a:pt x="0" y="22491"/>
                  </a:lnTo>
                  <a:lnTo>
                    <a:pt x="0" y="14481"/>
                  </a:lnTo>
                  <a:lnTo>
                    <a:pt x="0" y="6464"/>
                  </a:lnTo>
                  <a:lnTo>
                    <a:pt x="6515" y="0"/>
                  </a:lnTo>
                  <a:lnTo>
                    <a:pt x="14533" y="0"/>
                  </a:lnTo>
                  <a:lnTo>
                    <a:pt x="22543" y="0"/>
                  </a:lnTo>
                  <a:lnTo>
                    <a:pt x="29014" y="6464"/>
                  </a:lnTo>
                  <a:lnTo>
                    <a:pt x="29014" y="14481"/>
                  </a:lnTo>
                  <a:close/>
                </a:path>
              </a:pathLst>
            </a:custGeom>
            <a:ln w="5521">
              <a:solidFill>
                <a:srgbClr val="A69E96"/>
              </a:solidFill>
            </a:ln>
          </p:spPr>
          <p:txBody>
            <a:bodyPr wrap="square" lIns="0" tIns="0" rIns="0" bIns="0" rtlCol="0"/>
            <a:lstStyle/>
            <a:p>
              <a:endParaRPr/>
            </a:p>
          </p:txBody>
        </p:sp>
        <p:sp>
          <p:nvSpPr>
            <p:cNvPr id="525" name="object 71">
              <a:extLst>
                <a:ext uri="{FF2B5EF4-FFF2-40B4-BE49-F238E27FC236}">
                  <a16:creationId xmlns:a16="http://schemas.microsoft.com/office/drawing/2014/main" id="{60013961-E530-DE4A-B1D6-C56FC97F05BD}"/>
                </a:ext>
              </a:extLst>
            </p:cNvPr>
            <p:cNvSpPr/>
            <p:nvPr/>
          </p:nvSpPr>
          <p:spPr>
            <a:xfrm>
              <a:off x="7110460" y="4190325"/>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A69E96"/>
            </a:solidFill>
          </p:spPr>
          <p:txBody>
            <a:bodyPr wrap="square" lIns="0" tIns="0" rIns="0" bIns="0" rtlCol="0"/>
            <a:lstStyle/>
            <a:p>
              <a:endParaRPr/>
            </a:p>
          </p:txBody>
        </p:sp>
        <p:sp>
          <p:nvSpPr>
            <p:cNvPr id="526" name="object 72">
              <a:extLst>
                <a:ext uri="{FF2B5EF4-FFF2-40B4-BE49-F238E27FC236}">
                  <a16:creationId xmlns:a16="http://schemas.microsoft.com/office/drawing/2014/main" id="{2B517C92-D899-37F7-28CA-8F551C8E6D5B}"/>
                </a:ext>
              </a:extLst>
            </p:cNvPr>
            <p:cNvSpPr/>
            <p:nvPr/>
          </p:nvSpPr>
          <p:spPr>
            <a:xfrm>
              <a:off x="7111221" y="4191093"/>
              <a:ext cx="17712" cy="17712"/>
            </a:xfrm>
            <a:custGeom>
              <a:avLst/>
              <a:gdLst/>
              <a:ahLst/>
              <a:cxnLst/>
              <a:rect l="l" t="t" r="r" b="b"/>
              <a:pathLst>
                <a:path w="29209" h="29209">
                  <a:moveTo>
                    <a:pt x="29014" y="14533"/>
                  </a:moveTo>
                  <a:lnTo>
                    <a:pt x="29014" y="22543"/>
                  </a:lnTo>
                  <a:lnTo>
                    <a:pt x="22550" y="29014"/>
                  </a:lnTo>
                  <a:lnTo>
                    <a:pt x="14533" y="29014"/>
                  </a:lnTo>
                  <a:lnTo>
                    <a:pt x="6523" y="29014"/>
                  </a:lnTo>
                  <a:lnTo>
                    <a:pt x="0" y="22543"/>
                  </a:lnTo>
                  <a:lnTo>
                    <a:pt x="0" y="14533"/>
                  </a:lnTo>
                  <a:lnTo>
                    <a:pt x="0" y="6515"/>
                  </a:lnTo>
                  <a:lnTo>
                    <a:pt x="6523" y="0"/>
                  </a:lnTo>
                  <a:lnTo>
                    <a:pt x="14533" y="0"/>
                  </a:lnTo>
                  <a:lnTo>
                    <a:pt x="22550" y="0"/>
                  </a:lnTo>
                  <a:lnTo>
                    <a:pt x="29014" y="6515"/>
                  </a:lnTo>
                  <a:lnTo>
                    <a:pt x="29014" y="14533"/>
                  </a:lnTo>
                  <a:close/>
                </a:path>
              </a:pathLst>
            </a:custGeom>
            <a:ln w="5521">
              <a:solidFill>
                <a:srgbClr val="A69E96"/>
              </a:solidFill>
            </a:ln>
          </p:spPr>
          <p:txBody>
            <a:bodyPr wrap="square" lIns="0" tIns="0" rIns="0" bIns="0" rtlCol="0"/>
            <a:lstStyle/>
            <a:p>
              <a:endParaRPr/>
            </a:p>
          </p:txBody>
        </p:sp>
        <p:sp>
          <p:nvSpPr>
            <p:cNvPr id="527" name="object 73">
              <a:extLst>
                <a:ext uri="{FF2B5EF4-FFF2-40B4-BE49-F238E27FC236}">
                  <a16:creationId xmlns:a16="http://schemas.microsoft.com/office/drawing/2014/main" id="{06DC6941-7A6B-B545-84DD-4652E29898A5}"/>
                </a:ext>
              </a:extLst>
            </p:cNvPr>
            <p:cNvSpPr/>
            <p:nvPr/>
          </p:nvSpPr>
          <p:spPr>
            <a:xfrm>
              <a:off x="4209399" y="3895832"/>
              <a:ext cx="2907623" cy="162112"/>
            </a:xfrm>
            <a:custGeom>
              <a:avLst/>
              <a:gdLst/>
              <a:ahLst/>
              <a:cxnLst/>
              <a:rect l="l" t="t" r="r" b="b"/>
              <a:pathLst>
                <a:path w="4794884" h="267334">
                  <a:moveTo>
                    <a:pt x="0" y="267186"/>
                  </a:moveTo>
                  <a:lnTo>
                    <a:pt x="530750" y="258425"/>
                  </a:lnTo>
                </a:path>
                <a:path w="4794884" h="267334">
                  <a:moveTo>
                    <a:pt x="530750" y="258425"/>
                  </a:moveTo>
                  <a:lnTo>
                    <a:pt x="1065999" y="245283"/>
                  </a:lnTo>
                </a:path>
                <a:path w="4794884" h="267334">
                  <a:moveTo>
                    <a:pt x="1065999" y="245283"/>
                  </a:moveTo>
                  <a:lnTo>
                    <a:pt x="1596757" y="218992"/>
                  </a:lnTo>
                </a:path>
                <a:path w="4794884" h="267334">
                  <a:moveTo>
                    <a:pt x="1596757" y="218992"/>
                  </a:moveTo>
                  <a:lnTo>
                    <a:pt x="2131998" y="179567"/>
                  </a:lnTo>
                </a:path>
                <a:path w="4794884" h="267334">
                  <a:moveTo>
                    <a:pt x="2131998" y="179567"/>
                  </a:moveTo>
                  <a:lnTo>
                    <a:pt x="2662756" y="210231"/>
                  </a:lnTo>
                </a:path>
                <a:path w="4794884" h="267334">
                  <a:moveTo>
                    <a:pt x="2662756" y="210231"/>
                  </a:moveTo>
                  <a:lnTo>
                    <a:pt x="3198005" y="148895"/>
                  </a:lnTo>
                </a:path>
                <a:path w="4794884" h="267334">
                  <a:moveTo>
                    <a:pt x="3198005" y="148895"/>
                  </a:moveTo>
                  <a:lnTo>
                    <a:pt x="3728756" y="140134"/>
                  </a:lnTo>
                </a:path>
                <a:path w="4794884" h="267334">
                  <a:moveTo>
                    <a:pt x="3728756" y="140134"/>
                  </a:moveTo>
                  <a:lnTo>
                    <a:pt x="4264005" y="0"/>
                  </a:lnTo>
                </a:path>
                <a:path w="4794884" h="267334">
                  <a:moveTo>
                    <a:pt x="4264005" y="0"/>
                  </a:moveTo>
                  <a:lnTo>
                    <a:pt x="4794755" y="52515"/>
                  </a:lnTo>
                </a:path>
              </a:pathLst>
            </a:custGeom>
            <a:ln w="16565">
              <a:solidFill>
                <a:srgbClr val="B0059E"/>
              </a:solidFill>
            </a:ln>
          </p:spPr>
          <p:txBody>
            <a:bodyPr wrap="square" lIns="0" tIns="0" rIns="0" bIns="0" rtlCol="0"/>
            <a:lstStyle/>
            <a:p>
              <a:endParaRPr/>
            </a:p>
          </p:txBody>
        </p:sp>
        <p:sp>
          <p:nvSpPr>
            <p:cNvPr id="528" name="object 74">
              <a:extLst>
                <a:ext uri="{FF2B5EF4-FFF2-40B4-BE49-F238E27FC236}">
                  <a16:creationId xmlns:a16="http://schemas.microsoft.com/office/drawing/2014/main" id="{84F832FC-4558-D0E8-6744-AFA80BEFC380}"/>
                </a:ext>
              </a:extLst>
            </p:cNvPr>
            <p:cNvSpPr/>
            <p:nvPr/>
          </p:nvSpPr>
          <p:spPr>
            <a:xfrm>
              <a:off x="4195598" y="4051039"/>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B0059E"/>
            </a:solidFill>
          </p:spPr>
          <p:txBody>
            <a:bodyPr wrap="square" lIns="0" tIns="0" rIns="0" bIns="0" rtlCol="0"/>
            <a:lstStyle/>
            <a:p>
              <a:endParaRPr/>
            </a:p>
          </p:txBody>
        </p:sp>
        <p:sp>
          <p:nvSpPr>
            <p:cNvPr id="529" name="object 75">
              <a:extLst>
                <a:ext uri="{FF2B5EF4-FFF2-40B4-BE49-F238E27FC236}">
                  <a16:creationId xmlns:a16="http://schemas.microsoft.com/office/drawing/2014/main" id="{B222689D-6CD4-7C04-E682-497AC0AB0817}"/>
                </a:ext>
              </a:extLst>
            </p:cNvPr>
            <p:cNvSpPr/>
            <p:nvPr/>
          </p:nvSpPr>
          <p:spPr>
            <a:xfrm>
              <a:off x="4196361" y="4051803"/>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30" name="object 76">
              <a:extLst>
                <a:ext uri="{FF2B5EF4-FFF2-40B4-BE49-F238E27FC236}">
                  <a16:creationId xmlns:a16="http://schemas.microsoft.com/office/drawing/2014/main" id="{E2037C2D-54C5-4F31-7855-20E8A8E38B51}"/>
                </a:ext>
              </a:extLst>
            </p:cNvPr>
            <p:cNvSpPr/>
            <p:nvPr/>
          </p:nvSpPr>
          <p:spPr>
            <a:xfrm>
              <a:off x="4520685" y="4045575"/>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B0059E"/>
            </a:solidFill>
          </p:spPr>
          <p:txBody>
            <a:bodyPr wrap="square" lIns="0" tIns="0" rIns="0" bIns="0" rtlCol="0"/>
            <a:lstStyle/>
            <a:p>
              <a:endParaRPr/>
            </a:p>
          </p:txBody>
        </p:sp>
        <p:sp>
          <p:nvSpPr>
            <p:cNvPr id="531" name="object 77">
              <a:extLst>
                <a:ext uri="{FF2B5EF4-FFF2-40B4-BE49-F238E27FC236}">
                  <a16:creationId xmlns:a16="http://schemas.microsoft.com/office/drawing/2014/main" id="{78367213-BB2F-9451-F7E3-D956B9C21CE1}"/>
                </a:ext>
              </a:extLst>
            </p:cNvPr>
            <p:cNvSpPr/>
            <p:nvPr/>
          </p:nvSpPr>
          <p:spPr>
            <a:xfrm>
              <a:off x="4521449" y="4046339"/>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32" name="object 78">
              <a:extLst>
                <a:ext uri="{FF2B5EF4-FFF2-40B4-BE49-F238E27FC236}">
                  <a16:creationId xmlns:a16="http://schemas.microsoft.com/office/drawing/2014/main" id="{300B103D-6014-7413-35E0-804D5DFDCA7C}"/>
                </a:ext>
              </a:extLst>
            </p:cNvPr>
            <p:cNvSpPr/>
            <p:nvPr/>
          </p:nvSpPr>
          <p:spPr>
            <a:xfrm>
              <a:off x="4843041" y="4034648"/>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B0059E"/>
            </a:solidFill>
          </p:spPr>
          <p:txBody>
            <a:bodyPr wrap="square" lIns="0" tIns="0" rIns="0" bIns="0" rtlCol="0"/>
            <a:lstStyle/>
            <a:p>
              <a:endParaRPr/>
            </a:p>
          </p:txBody>
        </p:sp>
        <p:sp>
          <p:nvSpPr>
            <p:cNvPr id="533" name="object 79">
              <a:extLst>
                <a:ext uri="{FF2B5EF4-FFF2-40B4-BE49-F238E27FC236}">
                  <a16:creationId xmlns:a16="http://schemas.microsoft.com/office/drawing/2014/main" id="{AA9AD22B-0FE4-842B-6136-BB6A762A6DF2}"/>
                </a:ext>
              </a:extLst>
            </p:cNvPr>
            <p:cNvSpPr/>
            <p:nvPr/>
          </p:nvSpPr>
          <p:spPr>
            <a:xfrm>
              <a:off x="4843804" y="4035412"/>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34" name="object 80">
              <a:extLst>
                <a:ext uri="{FF2B5EF4-FFF2-40B4-BE49-F238E27FC236}">
                  <a16:creationId xmlns:a16="http://schemas.microsoft.com/office/drawing/2014/main" id="{65207B34-CD6C-F8E4-4A35-8F84A8990F20}"/>
                </a:ext>
              </a:extLst>
            </p:cNvPr>
            <p:cNvSpPr/>
            <p:nvPr/>
          </p:nvSpPr>
          <p:spPr>
            <a:xfrm>
              <a:off x="5168125" y="4020988"/>
              <a:ext cx="19253" cy="19253"/>
            </a:xfrm>
            <a:custGeom>
              <a:avLst/>
              <a:gdLst/>
              <a:ahLst/>
              <a:cxnLst/>
              <a:rect l="l" t="t" r="r" b="b"/>
              <a:pathLst>
                <a:path w="31750" h="31750">
                  <a:moveTo>
                    <a:pt x="24509" y="0"/>
                  </a:moveTo>
                  <a:lnTo>
                    <a:pt x="7089" y="0"/>
                  </a:lnTo>
                  <a:lnTo>
                    <a:pt x="0" y="7031"/>
                  </a:lnTo>
                  <a:lnTo>
                    <a:pt x="0" y="24450"/>
                  </a:lnTo>
                  <a:lnTo>
                    <a:pt x="7089" y="31540"/>
                  </a:lnTo>
                  <a:lnTo>
                    <a:pt x="24509" y="31540"/>
                  </a:lnTo>
                  <a:lnTo>
                    <a:pt x="31540" y="24450"/>
                  </a:lnTo>
                  <a:lnTo>
                    <a:pt x="31540" y="15740"/>
                  </a:lnTo>
                  <a:lnTo>
                    <a:pt x="31540" y="7031"/>
                  </a:lnTo>
                  <a:lnTo>
                    <a:pt x="24509" y="0"/>
                  </a:lnTo>
                  <a:close/>
                </a:path>
              </a:pathLst>
            </a:custGeom>
            <a:solidFill>
              <a:srgbClr val="B0059E"/>
            </a:solidFill>
          </p:spPr>
          <p:txBody>
            <a:bodyPr wrap="square" lIns="0" tIns="0" rIns="0" bIns="0" rtlCol="0"/>
            <a:lstStyle/>
            <a:p>
              <a:endParaRPr/>
            </a:p>
          </p:txBody>
        </p:sp>
        <p:sp>
          <p:nvSpPr>
            <p:cNvPr id="535" name="object 81">
              <a:extLst>
                <a:ext uri="{FF2B5EF4-FFF2-40B4-BE49-F238E27FC236}">
                  <a16:creationId xmlns:a16="http://schemas.microsoft.com/office/drawing/2014/main" id="{CF48DE42-32CE-430D-93D9-139BBC0BB67F}"/>
                </a:ext>
              </a:extLst>
            </p:cNvPr>
            <p:cNvSpPr/>
            <p:nvPr/>
          </p:nvSpPr>
          <p:spPr>
            <a:xfrm>
              <a:off x="5168891" y="4021753"/>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36" name="object 82">
              <a:extLst>
                <a:ext uri="{FF2B5EF4-FFF2-40B4-BE49-F238E27FC236}">
                  <a16:creationId xmlns:a16="http://schemas.microsoft.com/office/drawing/2014/main" id="{A78BCB89-1A3C-AA8B-09E3-F8D02D6CE2A0}"/>
                </a:ext>
              </a:extLst>
            </p:cNvPr>
            <p:cNvSpPr/>
            <p:nvPr/>
          </p:nvSpPr>
          <p:spPr>
            <a:xfrm>
              <a:off x="5490484" y="3996401"/>
              <a:ext cx="19253" cy="19253"/>
            </a:xfrm>
            <a:custGeom>
              <a:avLst/>
              <a:gdLst/>
              <a:ahLst/>
              <a:cxnLst/>
              <a:rect l="l" t="t" r="r" b="b"/>
              <a:pathLst>
                <a:path w="31750" h="31750">
                  <a:moveTo>
                    <a:pt x="24501" y="0"/>
                  </a:moveTo>
                  <a:lnTo>
                    <a:pt x="7082" y="0"/>
                  </a:lnTo>
                  <a:lnTo>
                    <a:pt x="0" y="7031"/>
                  </a:lnTo>
                  <a:lnTo>
                    <a:pt x="0" y="24450"/>
                  </a:lnTo>
                  <a:lnTo>
                    <a:pt x="7082" y="31540"/>
                  </a:lnTo>
                  <a:lnTo>
                    <a:pt x="24501" y="31540"/>
                  </a:lnTo>
                  <a:lnTo>
                    <a:pt x="31532" y="24450"/>
                  </a:lnTo>
                  <a:lnTo>
                    <a:pt x="31532" y="15740"/>
                  </a:lnTo>
                  <a:lnTo>
                    <a:pt x="31532" y="7031"/>
                  </a:lnTo>
                  <a:lnTo>
                    <a:pt x="24501" y="0"/>
                  </a:lnTo>
                  <a:close/>
                </a:path>
              </a:pathLst>
            </a:custGeom>
            <a:solidFill>
              <a:srgbClr val="B0059E"/>
            </a:solidFill>
          </p:spPr>
          <p:txBody>
            <a:bodyPr wrap="square" lIns="0" tIns="0" rIns="0" bIns="0" rtlCol="0"/>
            <a:lstStyle/>
            <a:p>
              <a:endParaRPr/>
            </a:p>
          </p:txBody>
        </p:sp>
        <p:sp>
          <p:nvSpPr>
            <p:cNvPr id="537" name="object 83">
              <a:extLst>
                <a:ext uri="{FF2B5EF4-FFF2-40B4-BE49-F238E27FC236}">
                  <a16:creationId xmlns:a16="http://schemas.microsoft.com/office/drawing/2014/main" id="{56B9374F-8B7D-47DB-6EE2-E3215B96459D}"/>
                </a:ext>
              </a:extLst>
            </p:cNvPr>
            <p:cNvSpPr/>
            <p:nvPr/>
          </p:nvSpPr>
          <p:spPr>
            <a:xfrm>
              <a:off x="5491248" y="3997166"/>
              <a:ext cx="17712" cy="17712"/>
            </a:xfrm>
            <a:custGeom>
              <a:avLst/>
              <a:gdLst/>
              <a:ahLst/>
              <a:cxnLst/>
              <a:rect l="l" t="t" r="r" b="b"/>
              <a:pathLst>
                <a:path w="29209" h="29209">
                  <a:moveTo>
                    <a:pt x="29014" y="14481"/>
                  </a:moveTo>
                  <a:lnTo>
                    <a:pt x="29014" y="22491"/>
                  </a:lnTo>
                  <a:lnTo>
                    <a:pt x="22550" y="29014"/>
                  </a:lnTo>
                  <a:lnTo>
                    <a:pt x="14533" y="29014"/>
                  </a:lnTo>
                  <a:lnTo>
                    <a:pt x="6515" y="29014"/>
                  </a:lnTo>
                  <a:lnTo>
                    <a:pt x="0" y="22491"/>
                  </a:lnTo>
                  <a:lnTo>
                    <a:pt x="0" y="14481"/>
                  </a:lnTo>
                  <a:lnTo>
                    <a:pt x="0" y="6464"/>
                  </a:lnTo>
                  <a:lnTo>
                    <a:pt x="6515"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38" name="object 84">
              <a:extLst>
                <a:ext uri="{FF2B5EF4-FFF2-40B4-BE49-F238E27FC236}">
                  <a16:creationId xmlns:a16="http://schemas.microsoft.com/office/drawing/2014/main" id="{305E729D-780F-A227-4F64-BE1DFC13A016}"/>
                </a:ext>
              </a:extLst>
            </p:cNvPr>
            <p:cNvSpPr/>
            <p:nvPr/>
          </p:nvSpPr>
          <p:spPr>
            <a:xfrm>
              <a:off x="5815571" y="4012792"/>
              <a:ext cx="19253" cy="19253"/>
            </a:xfrm>
            <a:custGeom>
              <a:avLst/>
              <a:gdLst/>
              <a:ahLst/>
              <a:cxnLst/>
              <a:rect l="l" t="t" r="r" b="b"/>
              <a:pathLst>
                <a:path w="31750" h="31750">
                  <a:moveTo>
                    <a:pt x="24501" y="0"/>
                  </a:moveTo>
                  <a:lnTo>
                    <a:pt x="7089" y="0"/>
                  </a:lnTo>
                  <a:lnTo>
                    <a:pt x="0" y="7031"/>
                  </a:lnTo>
                  <a:lnTo>
                    <a:pt x="0" y="24450"/>
                  </a:lnTo>
                  <a:lnTo>
                    <a:pt x="7089" y="31540"/>
                  </a:lnTo>
                  <a:lnTo>
                    <a:pt x="24501" y="31540"/>
                  </a:lnTo>
                  <a:lnTo>
                    <a:pt x="31532" y="24450"/>
                  </a:lnTo>
                  <a:lnTo>
                    <a:pt x="31532" y="15740"/>
                  </a:lnTo>
                  <a:lnTo>
                    <a:pt x="31532" y="7031"/>
                  </a:lnTo>
                  <a:lnTo>
                    <a:pt x="24501" y="0"/>
                  </a:lnTo>
                  <a:close/>
                </a:path>
              </a:pathLst>
            </a:custGeom>
            <a:solidFill>
              <a:srgbClr val="B0059E"/>
            </a:solidFill>
          </p:spPr>
          <p:txBody>
            <a:bodyPr wrap="square" lIns="0" tIns="0" rIns="0" bIns="0" rtlCol="0"/>
            <a:lstStyle/>
            <a:p>
              <a:endParaRPr/>
            </a:p>
          </p:txBody>
        </p:sp>
        <p:sp>
          <p:nvSpPr>
            <p:cNvPr id="539" name="object 85">
              <a:extLst>
                <a:ext uri="{FF2B5EF4-FFF2-40B4-BE49-F238E27FC236}">
                  <a16:creationId xmlns:a16="http://schemas.microsoft.com/office/drawing/2014/main" id="{DF35B8B4-AC5D-4F8A-6B00-CD7FDFBC5D60}"/>
                </a:ext>
              </a:extLst>
            </p:cNvPr>
            <p:cNvSpPr/>
            <p:nvPr/>
          </p:nvSpPr>
          <p:spPr>
            <a:xfrm>
              <a:off x="5816335" y="4013557"/>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B0059E"/>
              </a:solidFill>
            </a:ln>
          </p:spPr>
          <p:txBody>
            <a:bodyPr wrap="square" lIns="0" tIns="0" rIns="0" bIns="0" rtlCol="0"/>
            <a:lstStyle/>
            <a:p>
              <a:endParaRPr/>
            </a:p>
          </p:txBody>
        </p:sp>
        <p:sp>
          <p:nvSpPr>
            <p:cNvPr id="540" name="object 86">
              <a:extLst>
                <a:ext uri="{FF2B5EF4-FFF2-40B4-BE49-F238E27FC236}">
                  <a16:creationId xmlns:a16="http://schemas.microsoft.com/office/drawing/2014/main" id="{6C23D151-F1B1-1A04-78CC-2F25C1250313}"/>
                </a:ext>
              </a:extLst>
            </p:cNvPr>
            <p:cNvSpPr/>
            <p:nvPr/>
          </p:nvSpPr>
          <p:spPr>
            <a:xfrm>
              <a:off x="6137926" y="3977279"/>
              <a:ext cx="19253" cy="19253"/>
            </a:xfrm>
            <a:custGeom>
              <a:avLst/>
              <a:gdLst/>
              <a:ahLst/>
              <a:cxnLst/>
              <a:rect l="l" t="t" r="r" b="b"/>
              <a:pathLst>
                <a:path w="31750" h="31750">
                  <a:moveTo>
                    <a:pt x="24509" y="0"/>
                  </a:moveTo>
                  <a:lnTo>
                    <a:pt x="7089" y="0"/>
                  </a:lnTo>
                  <a:lnTo>
                    <a:pt x="0" y="7089"/>
                  </a:lnTo>
                  <a:lnTo>
                    <a:pt x="0" y="24450"/>
                  </a:lnTo>
                  <a:lnTo>
                    <a:pt x="7089" y="31532"/>
                  </a:lnTo>
                  <a:lnTo>
                    <a:pt x="24509" y="31532"/>
                  </a:lnTo>
                  <a:lnTo>
                    <a:pt x="31532" y="24450"/>
                  </a:lnTo>
                  <a:lnTo>
                    <a:pt x="31532" y="15799"/>
                  </a:lnTo>
                  <a:lnTo>
                    <a:pt x="31532" y="7089"/>
                  </a:lnTo>
                  <a:lnTo>
                    <a:pt x="24509" y="0"/>
                  </a:lnTo>
                  <a:close/>
                </a:path>
              </a:pathLst>
            </a:custGeom>
            <a:solidFill>
              <a:srgbClr val="B0059E"/>
            </a:solidFill>
          </p:spPr>
          <p:txBody>
            <a:bodyPr wrap="square" lIns="0" tIns="0" rIns="0" bIns="0" rtlCol="0"/>
            <a:lstStyle/>
            <a:p>
              <a:endParaRPr/>
            </a:p>
          </p:txBody>
        </p:sp>
        <p:sp>
          <p:nvSpPr>
            <p:cNvPr id="541" name="object 87">
              <a:extLst>
                <a:ext uri="{FF2B5EF4-FFF2-40B4-BE49-F238E27FC236}">
                  <a16:creationId xmlns:a16="http://schemas.microsoft.com/office/drawing/2014/main" id="{529849DB-0DA4-0F6C-89DF-72EA5045C82D}"/>
                </a:ext>
              </a:extLst>
            </p:cNvPr>
            <p:cNvSpPr/>
            <p:nvPr/>
          </p:nvSpPr>
          <p:spPr>
            <a:xfrm>
              <a:off x="6138690" y="3978046"/>
              <a:ext cx="17712" cy="17712"/>
            </a:xfrm>
            <a:custGeom>
              <a:avLst/>
              <a:gdLst/>
              <a:ahLst/>
              <a:cxnLst/>
              <a:rect l="l" t="t" r="r" b="b"/>
              <a:pathLst>
                <a:path w="29209" h="29209">
                  <a:moveTo>
                    <a:pt x="29014" y="14533"/>
                  </a:moveTo>
                  <a:lnTo>
                    <a:pt x="29014" y="22491"/>
                  </a:lnTo>
                  <a:lnTo>
                    <a:pt x="22550" y="29014"/>
                  </a:lnTo>
                  <a:lnTo>
                    <a:pt x="14540" y="29014"/>
                  </a:lnTo>
                  <a:lnTo>
                    <a:pt x="6523" y="29014"/>
                  </a:lnTo>
                  <a:lnTo>
                    <a:pt x="0" y="22491"/>
                  </a:lnTo>
                  <a:lnTo>
                    <a:pt x="0" y="14533"/>
                  </a:lnTo>
                  <a:lnTo>
                    <a:pt x="0" y="6515"/>
                  </a:lnTo>
                  <a:lnTo>
                    <a:pt x="6523" y="0"/>
                  </a:lnTo>
                  <a:lnTo>
                    <a:pt x="14540" y="0"/>
                  </a:lnTo>
                  <a:lnTo>
                    <a:pt x="22550" y="0"/>
                  </a:lnTo>
                  <a:lnTo>
                    <a:pt x="29014" y="6515"/>
                  </a:lnTo>
                  <a:lnTo>
                    <a:pt x="29014" y="14533"/>
                  </a:lnTo>
                  <a:close/>
                </a:path>
              </a:pathLst>
            </a:custGeom>
            <a:ln w="5521">
              <a:solidFill>
                <a:srgbClr val="B0059E"/>
              </a:solidFill>
            </a:ln>
          </p:spPr>
          <p:txBody>
            <a:bodyPr wrap="square" lIns="0" tIns="0" rIns="0" bIns="0" rtlCol="0"/>
            <a:lstStyle/>
            <a:p>
              <a:endParaRPr/>
            </a:p>
          </p:txBody>
        </p:sp>
        <p:sp>
          <p:nvSpPr>
            <p:cNvPr id="542" name="object 88">
              <a:extLst>
                <a:ext uri="{FF2B5EF4-FFF2-40B4-BE49-F238E27FC236}">
                  <a16:creationId xmlns:a16="http://schemas.microsoft.com/office/drawing/2014/main" id="{AF0518F4-7E21-48AB-08C0-0DC23820A515}"/>
                </a:ext>
              </a:extLst>
            </p:cNvPr>
            <p:cNvSpPr/>
            <p:nvPr/>
          </p:nvSpPr>
          <p:spPr>
            <a:xfrm>
              <a:off x="6463014" y="3969084"/>
              <a:ext cx="19253" cy="19253"/>
            </a:xfrm>
            <a:custGeom>
              <a:avLst/>
              <a:gdLst/>
              <a:ahLst/>
              <a:cxnLst/>
              <a:rect l="l" t="t" r="r" b="b"/>
              <a:pathLst>
                <a:path w="31750" h="31750">
                  <a:moveTo>
                    <a:pt x="24501" y="0"/>
                  </a:moveTo>
                  <a:lnTo>
                    <a:pt x="7089" y="0"/>
                  </a:lnTo>
                  <a:lnTo>
                    <a:pt x="0" y="7089"/>
                  </a:lnTo>
                  <a:lnTo>
                    <a:pt x="0" y="24450"/>
                  </a:lnTo>
                  <a:lnTo>
                    <a:pt x="7089" y="31532"/>
                  </a:lnTo>
                  <a:lnTo>
                    <a:pt x="24501" y="31532"/>
                  </a:lnTo>
                  <a:lnTo>
                    <a:pt x="31532" y="24450"/>
                  </a:lnTo>
                  <a:lnTo>
                    <a:pt x="31532" y="15799"/>
                  </a:lnTo>
                  <a:lnTo>
                    <a:pt x="31532" y="7089"/>
                  </a:lnTo>
                  <a:lnTo>
                    <a:pt x="24501" y="0"/>
                  </a:lnTo>
                  <a:close/>
                </a:path>
              </a:pathLst>
            </a:custGeom>
            <a:solidFill>
              <a:srgbClr val="B0059E"/>
            </a:solidFill>
          </p:spPr>
          <p:txBody>
            <a:bodyPr wrap="square" lIns="0" tIns="0" rIns="0" bIns="0" rtlCol="0"/>
            <a:lstStyle/>
            <a:p>
              <a:endParaRPr/>
            </a:p>
          </p:txBody>
        </p:sp>
        <p:sp>
          <p:nvSpPr>
            <p:cNvPr id="543" name="object 89">
              <a:extLst>
                <a:ext uri="{FF2B5EF4-FFF2-40B4-BE49-F238E27FC236}">
                  <a16:creationId xmlns:a16="http://schemas.microsoft.com/office/drawing/2014/main" id="{7D8A7CDF-9F98-80E3-39B6-B0EFAD696214}"/>
                </a:ext>
              </a:extLst>
            </p:cNvPr>
            <p:cNvSpPr/>
            <p:nvPr/>
          </p:nvSpPr>
          <p:spPr>
            <a:xfrm>
              <a:off x="6463778" y="3969851"/>
              <a:ext cx="17712" cy="17712"/>
            </a:xfrm>
            <a:custGeom>
              <a:avLst/>
              <a:gdLst/>
              <a:ahLst/>
              <a:cxnLst/>
              <a:rect l="l" t="t" r="r" b="b"/>
              <a:pathLst>
                <a:path w="29209" h="29209">
                  <a:moveTo>
                    <a:pt x="29014" y="14533"/>
                  </a:moveTo>
                  <a:lnTo>
                    <a:pt x="29014" y="22491"/>
                  </a:lnTo>
                  <a:lnTo>
                    <a:pt x="22550" y="29014"/>
                  </a:lnTo>
                  <a:lnTo>
                    <a:pt x="14533" y="29014"/>
                  </a:lnTo>
                  <a:lnTo>
                    <a:pt x="6523" y="29014"/>
                  </a:lnTo>
                  <a:lnTo>
                    <a:pt x="0" y="22491"/>
                  </a:lnTo>
                  <a:lnTo>
                    <a:pt x="0" y="14533"/>
                  </a:lnTo>
                  <a:lnTo>
                    <a:pt x="0" y="6515"/>
                  </a:lnTo>
                  <a:lnTo>
                    <a:pt x="6523" y="0"/>
                  </a:lnTo>
                  <a:lnTo>
                    <a:pt x="14533" y="0"/>
                  </a:lnTo>
                  <a:lnTo>
                    <a:pt x="22550" y="0"/>
                  </a:lnTo>
                  <a:lnTo>
                    <a:pt x="29014" y="6515"/>
                  </a:lnTo>
                  <a:lnTo>
                    <a:pt x="29014" y="14533"/>
                  </a:lnTo>
                  <a:close/>
                </a:path>
              </a:pathLst>
            </a:custGeom>
            <a:ln w="5521">
              <a:solidFill>
                <a:srgbClr val="B0059E"/>
              </a:solidFill>
            </a:ln>
          </p:spPr>
          <p:txBody>
            <a:bodyPr wrap="square" lIns="0" tIns="0" rIns="0" bIns="0" rtlCol="0"/>
            <a:lstStyle/>
            <a:p>
              <a:endParaRPr/>
            </a:p>
          </p:txBody>
        </p:sp>
        <p:sp>
          <p:nvSpPr>
            <p:cNvPr id="544" name="object 90">
              <a:extLst>
                <a:ext uri="{FF2B5EF4-FFF2-40B4-BE49-F238E27FC236}">
                  <a16:creationId xmlns:a16="http://schemas.microsoft.com/office/drawing/2014/main" id="{B15298B3-F8D5-511F-AA67-4BB1A22608C8}"/>
                </a:ext>
              </a:extLst>
            </p:cNvPr>
            <p:cNvSpPr/>
            <p:nvPr/>
          </p:nvSpPr>
          <p:spPr>
            <a:xfrm>
              <a:off x="6785371" y="3881666"/>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B0059E"/>
            </a:solidFill>
          </p:spPr>
          <p:txBody>
            <a:bodyPr wrap="square" lIns="0" tIns="0" rIns="0" bIns="0" rtlCol="0"/>
            <a:lstStyle/>
            <a:p>
              <a:endParaRPr/>
            </a:p>
          </p:txBody>
        </p:sp>
        <p:sp>
          <p:nvSpPr>
            <p:cNvPr id="545" name="object 91">
              <a:extLst>
                <a:ext uri="{FF2B5EF4-FFF2-40B4-BE49-F238E27FC236}">
                  <a16:creationId xmlns:a16="http://schemas.microsoft.com/office/drawing/2014/main" id="{E1BCEF64-0992-CEA7-6C76-B8154B3983A2}"/>
                </a:ext>
              </a:extLst>
            </p:cNvPr>
            <p:cNvSpPr/>
            <p:nvPr/>
          </p:nvSpPr>
          <p:spPr>
            <a:xfrm>
              <a:off x="6786135" y="3882431"/>
              <a:ext cx="17712" cy="17712"/>
            </a:xfrm>
            <a:custGeom>
              <a:avLst/>
              <a:gdLst/>
              <a:ahLst/>
              <a:cxnLst/>
              <a:rect l="l" t="t" r="r" b="b"/>
              <a:pathLst>
                <a:path w="29209" h="29210">
                  <a:moveTo>
                    <a:pt x="29014" y="14533"/>
                  </a:moveTo>
                  <a:lnTo>
                    <a:pt x="29014" y="22543"/>
                  </a:lnTo>
                  <a:lnTo>
                    <a:pt x="22543" y="29014"/>
                  </a:lnTo>
                  <a:lnTo>
                    <a:pt x="14533" y="29014"/>
                  </a:lnTo>
                  <a:lnTo>
                    <a:pt x="6515" y="29014"/>
                  </a:lnTo>
                  <a:lnTo>
                    <a:pt x="0" y="22543"/>
                  </a:lnTo>
                  <a:lnTo>
                    <a:pt x="0" y="14533"/>
                  </a:lnTo>
                  <a:lnTo>
                    <a:pt x="0" y="6515"/>
                  </a:lnTo>
                  <a:lnTo>
                    <a:pt x="6515" y="0"/>
                  </a:lnTo>
                  <a:lnTo>
                    <a:pt x="14533" y="0"/>
                  </a:lnTo>
                  <a:lnTo>
                    <a:pt x="22543" y="0"/>
                  </a:lnTo>
                  <a:lnTo>
                    <a:pt x="29014" y="6515"/>
                  </a:lnTo>
                  <a:lnTo>
                    <a:pt x="29014" y="14533"/>
                  </a:lnTo>
                  <a:close/>
                </a:path>
              </a:pathLst>
            </a:custGeom>
            <a:ln w="5521">
              <a:solidFill>
                <a:srgbClr val="B0059E"/>
              </a:solidFill>
            </a:ln>
          </p:spPr>
          <p:txBody>
            <a:bodyPr wrap="square" lIns="0" tIns="0" rIns="0" bIns="0" rtlCol="0"/>
            <a:lstStyle/>
            <a:p>
              <a:endParaRPr/>
            </a:p>
          </p:txBody>
        </p:sp>
        <p:sp>
          <p:nvSpPr>
            <p:cNvPr id="546" name="object 92">
              <a:extLst>
                <a:ext uri="{FF2B5EF4-FFF2-40B4-BE49-F238E27FC236}">
                  <a16:creationId xmlns:a16="http://schemas.microsoft.com/office/drawing/2014/main" id="{A8585E76-F065-EAC6-7BDF-BC032A552698}"/>
                </a:ext>
              </a:extLst>
            </p:cNvPr>
            <p:cNvSpPr/>
            <p:nvPr/>
          </p:nvSpPr>
          <p:spPr>
            <a:xfrm>
              <a:off x="7110460" y="3914448"/>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B0059E"/>
            </a:solidFill>
          </p:spPr>
          <p:txBody>
            <a:bodyPr wrap="square" lIns="0" tIns="0" rIns="0" bIns="0" rtlCol="0"/>
            <a:lstStyle/>
            <a:p>
              <a:endParaRPr/>
            </a:p>
          </p:txBody>
        </p:sp>
        <p:sp>
          <p:nvSpPr>
            <p:cNvPr id="547" name="object 93">
              <a:extLst>
                <a:ext uri="{FF2B5EF4-FFF2-40B4-BE49-F238E27FC236}">
                  <a16:creationId xmlns:a16="http://schemas.microsoft.com/office/drawing/2014/main" id="{44D2EA67-0602-7E4A-28FE-ADBD95802EF7}"/>
                </a:ext>
              </a:extLst>
            </p:cNvPr>
            <p:cNvSpPr/>
            <p:nvPr/>
          </p:nvSpPr>
          <p:spPr>
            <a:xfrm>
              <a:off x="7111221" y="3915213"/>
              <a:ext cx="17712" cy="17712"/>
            </a:xfrm>
            <a:custGeom>
              <a:avLst/>
              <a:gdLst/>
              <a:ahLst/>
              <a:cxnLst/>
              <a:rect l="l" t="t" r="r" b="b"/>
              <a:pathLst>
                <a:path w="29209" h="29210">
                  <a:moveTo>
                    <a:pt x="29014" y="14533"/>
                  </a:moveTo>
                  <a:lnTo>
                    <a:pt x="29014" y="22543"/>
                  </a:lnTo>
                  <a:lnTo>
                    <a:pt x="22550" y="29014"/>
                  </a:lnTo>
                  <a:lnTo>
                    <a:pt x="14533" y="29014"/>
                  </a:lnTo>
                  <a:lnTo>
                    <a:pt x="6523" y="29014"/>
                  </a:lnTo>
                  <a:lnTo>
                    <a:pt x="0" y="22543"/>
                  </a:lnTo>
                  <a:lnTo>
                    <a:pt x="0" y="14533"/>
                  </a:lnTo>
                  <a:lnTo>
                    <a:pt x="0" y="6515"/>
                  </a:lnTo>
                  <a:lnTo>
                    <a:pt x="6523" y="0"/>
                  </a:lnTo>
                  <a:lnTo>
                    <a:pt x="14533" y="0"/>
                  </a:lnTo>
                  <a:lnTo>
                    <a:pt x="22550" y="0"/>
                  </a:lnTo>
                  <a:lnTo>
                    <a:pt x="29014" y="6515"/>
                  </a:lnTo>
                  <a:lnTo>
                    <a:pt x="29014" y="14533"/>
                  </a:lnTo>
                  <a:close/>
                </a:path>
              </a:pathLst>
            </a:custGeom>
            <a:ln w="5521">
              <a:solidFill>
                <a:srgbClr val="B0059E"/>
              </a:solidFill>
            </a:ln>
          </p:spPr>
          <p:txBody>
            <a:bodyPr wrap="square" lIns="0" tIns="0" rIns="0" bIns="0" rtlCol="0"/>
            <a:lstStyle/>
            <a:p>
              <a:endParaRPr/>
            </a:p>
          </p:txBody>
        </p:sp>
        <p:sp>
          <p:nvSpPr>
            <p:cNvPr id="548" name="object 94">
              <a:extLst>
                <a:ext uri="{FF2B5EF4-FFF2-40B4-BE49-F238E27FC236}">
                  <a16:creationId xmlns:a16="http://schemas.microsoft.com/office/drawing/2014/main" id="{64237F83-E397-74B6-528B-AE8F9D9C960E}"/>
                </a:ext>
              </a:extLst>
            </p:cNvPr>
            <p:cNvSpPr/>
            <p:nvPr/>
          </p:nvSpPr>
          <p:spPr>
            <a:xfrm>
              <a:off x="4209399" y="3857587"/>
              <a:ext cx="2907623" cy="238740"/>
            </a:xfrm>
            <a:custGeom>
              <a:avLst/>
              <a:gdLst/>
              <a:ahLst/>
              <a:cxnLst/>
              <a:rect l="l" t="t" r="r" b="b"/>
              <a:pathLst>
                <a:path w="4794884" h="393700">
                  <a:moveTo>
                    <a:pt x="0" y="366806"/>
                  </a:moveTo>
                  <a:lnTo>
                    <a:pt x="530750" y="393325"/>
                  </a:lnTo>
                </a:path>
                <a:path w="4794884" h="393700">
                  <a:moveTo>
                    <a:pt x="530750" y="393325"/>
                  </a:moveTo>
                  <a:lnTo>
                    <a:pt x="1065999" y="220943"/>
                  </a:lnTo>
                </a:path>
                <a:path w="4794884" h="393700">
                  <a:moveTo>
                    <a:pt x="1065999" y="220943"/>
                  </a:moveTo>
                  <a:lnTo>
                    <a:pt x="1596757" y="273989"/>
                  </a:lnTo>
                </a:path>
                <a:path w="4794884" h="393700">
                  <a:moveTo>
                    <a:pt x="1596757" y="273989"/>
                  </a:moveTo>
                  <a:lnTo>
                    <a:pt x="2131998" y="150221"/>
                  </a:lnTo>
                </a:path>
                <a:path w="4794884" h="393700">
                  <a:moveTo>
                    <a:pt x="2131998" y="150221"/>
                  </a:moveTo>
                  <a:lnTo>
                    <a:pt x="2662756" y="225368"/>
                  </a:lnTo>
                </a:path>
                <a:path w="4794884" h="393700">
                  <a:moveTo>
                    <a:pt x="2662756" y="225368"/>
                  </a:moveTo>
                  <a:lnTo>
                    <a:pt x="3198005" y="0"/>
                  </a:lnTo>
                </a:path>
                <a:path w="4794884" h="393700">
                  <a:moveTo>
                    <a:pt x="3198005" y="0"/>
                  </a:moveTo>
                  <a:lnTo>
                    <a:pt x="3728756" y="48620"/>
                  </a:lnTo>
                </a:path>
                <a:path w="4794884" h="393700">
                  <a:moveTo>
                    <a:pt x="3728756" y="48620"/>
                  </a:moveTo>
                  <a:lnTo>
                    <a:pt x="4264005" y="159063"/>
                  </a:lnTo>
                </a:path>
                <a:path w="4794884" h="393700">
                  <a:moveTo>
                    <a:pt x="4264005" y="159063"/>
                  </a:moveTo>
                  <a:lnTo>
                    <a:pt x="4794755" y="198841"/>
                  </a:lnTo>
                </a:path>
              </a:pathLst>
            </a:custGeom>
            <a:ln w="16565">
              <a:solidFill>
                <a:srgbClr val="576185"/>
              </a:solidFill>
            </a:ln>
          </p:spPr>
          <p:txBody>
            <a:bodyPr wrap="square" lIns="0" tIns="0" rIns="0" bIns="0" rtlCol="0"/>
            <a:lstStyle/>
            <a:p>
              <a:endParaRPr/>
            </a:p>
          </p:txBody>
        </p:sp>
        <p:sp>
          <p:nvSpPr>
            <p:cNvPr id="549" name="object 95">
              <a:extLst>
                <a:ext uri="{FF2B5EF4-FFF2-40B4-BE49-F238E27FC236}">
                  <a16:creationId xmlns:a16="http://schemas.microsoft.com/office/drawing/2014/main" id="{C7140EF2-D41C-7B1F-F475-86FCB5C49F77}"/>
                </a:ext>
              </a:extLst>
            </p:cNvPr>
            <p:cNvSpPr/>
            <p:nvPr/>
          </p:nvSpPr>
          <p:spPr>
            <a:xfrm>
              <a:off x="4195598" y="4070161"/>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576185"/>
            </a:solidFill>
          </p:spPr>
          <p:txBody>
            <a:bodyPr wrap="square" lIns="0" tIns="0" rIns="0" bIns="0" rtlCol="0"/>
            <a:lstStyle/>
            <a:p>
              <a:endParaRPr/>
            </a:p>
          </p:txBody>
        </p:sp>
        <p:sp>
          <p:nvSpPr>
            <p:cNvPr id="550" name="object 96">
              <a:extLst>
                <a:ext uri="{FF2B5EF4-FFF2-40B4-BE49-F238E27FC236}">
                  <a16:creationId xmlns:a16="http://schemas.microsoft.com/office/drawing/2014/main" id="{DEDA4BC1-34CD-F164-78C2-AE5EBA3D7B7C}"/>
                </a:ext>
              </a:extLst>
            </p:cNvPr>
            <p:cNvSpPr/>
            <p:nvPr/>
          </p:nvSpPr>
          <p:spPr>
            <a:xfrm>
              <a:off x="4196361" y="4070926"/>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576185"/>
              </a:solidFill>
            </a:ln>
          </p:spPr>
          <p:txBody>
            <a:bodyPr wrap="square" lIns="0" tIns="0" rIns="0" bIns="0" rtlCol="0"/>
            <a:lstStyle/>
            <a:p>
              <a:endParaRPr/>
            </a:p>
          </p:txBody>
        </p:sp>
        <p:sp>
          <p:nvSpPr>
            <p:cNvPr id="551" name="object 97">
              <a:extLst>
                <a:ext uri="{FF2B5EF4-FFF2-40B4-BE49-F238E27FC236}">
                  <a16:creationId xmlns:a16="http://schemas.microsoft.com/office/drawing/2014/main" id="{515EE068-381D-B295-338B-96D1D766AFC1}"/>
                </a:ext>
              </a:extLst>
            </p:cNvPr>
            <p:cNvSpPr/>
            <p:nvPr/>
          </p:nvSpPr>
          <p:spPr>
            <a:xfrm>
              <a:off x="4520685" y="4089284"/>
              <a:ext cx="19253" cy="19253"/>
            </a:xfrm>
            <a:custGeom>
              <a:avLst/>
              <a:gdLst/>
              <a:ahLst/>
              <a:cxnLst/>
              <a:rect l="l" t="t" r="r" b="b"/>
              <a:pathLst>
                <a:path w="31750" h="31750">
                  <a:moveTo>
                    <a:pt x="24509" y="0"/>
                  </a:moveTo>
                  <a:lnTo>
                    <a:pt x="7082" y="0"/>
                  </a:lnTo>
                  <a:lnTo>
                    <a:pt x="0" y="7031"/>
                  </a:lnTo>
                  <a:lnTo>
                    <a:pt x="0" y="24450"/>
                  </a:lnTo>
                  <a:lnTo>
                    <a:pt x="7082" y="31540"/>
                  </a:lnTo>
                  <a:lnTo>
                    <a:pt x="24509" y="31540"/>
                  </a:lnTo>
                  <a:lnTo>
                    <a:pt x="31532" y="24450"/>
                  </a:lnTo>
                  <a:lnTo>
                    <a:pt x="31532" y="15740"/>
                  </a:lnTo>
                  <a:lnTo>
                    <a:pt x="31532" y="7031"/>
                  </a:lnTo>
                  <a:lnTo>
                    <a:pt x="24509" y="0"/>
                  </a:lnTo>
                  <a:close/>
                </a:path>
              </a:pathLst>
            </a:custGeom>
            <a:solidFill>
              <a:srgbClr val="576185"/>
            </a:solidFill>
          </p:spPr>
          <p:txBody>
            <a:bodyPr wrap="square" lIns="0" tIns="0" rIns="0" bIns="0" rtlCol="0"/>
            <a:lstStyle/>
            <a:p>
              <a:endParaRPr/>
            </a:p>
          </p:txBody>
        </p:sp>
        <p:sp>
          <p:nvSpPr>
            <p:cNvPr id="552" name="object 98">
              <a:extLst>
                <a:ext uri="{FF2B5EF4-FFF2-40B4-BE49-F238E27FC236}">
                  <a16:creationId xmlns:a16="http://schemas.microsoft.com/office/drawing/2014/main" id="{18FAE35F-9184-18AE-27D3-0C562D9F9CDB}"/>
                </a:ext>
              </a:extLst>
            </p:cNvPr>
            <p:cNvSpPr/>
            <p:nvPr/>
          </p:nvSpPr>
          <p:spPr>
            <a:xfrm>
              <a:off x="4521449" y="4090049"/>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576185"/>
              </a:solidFill>
            </a:ln>
          </p:spPr>
          <p:txBody>
            <a:bodyPr wrap="square" lIns="0" tIns="0" rIns="0" bIns="0" rtlCol="0"/>
            <a:lstStyle/>
            <a:p>
              <a:endParaRPr/>
            </a:p>
          </p:txBody>
        </p:sp>
        <p:sp>
          <p:nvSpPr>
            <p:cNvPr id="553" name="object 99">
              <a:extLst>
                <a:ext uri="{FF2B5EF4-FFF2-40B4-BE49-F238E27FC236}">
                  <a16:creationId xmlns:a16="http://schemas.microsoft.com/office/drawing/2014/main" id="{CC5D2FC0-72B8-D708-F907-37D6D79BBCEA}"/>
                </a:ext>
              </a:extLst>
            </p:cNvPr>
            <p:cNvSpPr/>
            <p:nvPr/>
          </p:nvSpPr>
          <p:spPr>
            <a:xfrm>
              <a:off x="4843041" y="3982743"/>
              <a:ext cx="19253" cy="19253"/>
            </a:xfrm>
            <a:custGeom>
              <a:avLst/>
              <a:gdLst/>
              <a:ahLst/>
              <a:cxnLst/>
              <a:rect l="l" t="t" r="r" b="b"/>
              <a:pathLst>
                <a:path w="31750" h="31750">
                  <a:moveTo>
                    <a:pt x="24509" y="0"/>
                  </a:moveTo>
                  <a:lnTo>
                    <a:pt x="7082" y="0"/>
                  </a:lnTo>
                  <a:lnTo>
                    <a:pt x="0" y="7089"/>
                  </a:lnTo>
                  <a:lnTo>
                    <a:pt x="0" y="24450"/>
                  </a:lnTo>
                  <a:lnTo>
                    <a:pt x="7082" y="31532"/>
                  </a:lnTo>
                  <a:lnTo>
                    <a:pt x="24509" y="31532"/>
                  </a:lnTo>
                  <a:lnTo>
                    <a:pt x="31532" y="24450"/>
                  </a:lnTo>
                  <a:lnTo>
                    <a:pt x="31532" y="15799"/>
                  </a:lnTo>
                  <a:lnTo>
                    <a:pt x="31532" y="7089"/>
                  </a:lnTo>
                  <a:lnTo>
                    <a:pt x="24509" y="0"/>
                  </a:lnTo>
                  <a:close/>
                </a:path>
              </a:pathLst>
            </a:custGeom>
            <a:solidFill>
              <a:srgbClr val="576185"/>
            </a:solidFill>
          </p:spPr>
          <p:txBody>
            <a:bodyPr wrap="square" lIns="0" tIns="0" rIns="0" bIns="0" rtlCol="0"/>
            <a:lstStyle/>
            <a:p>
              <a:endParaRPr/>
            </a:p>
          </p:txBody>
        </p:sp>
        <p:sp>
          <p:nvSpPr>
            <p:cNvPr id="554" name="object 100">
              <a:extLst>
                <a:ext uri="{FF2B5EF4-FFF2-40B4-BE49-F238E27FC236}">
                  <a16:creationId xmlns:a16="http://schemas.microsoft.com/office/drawing/2014/main" id="{A38311FC-5635-BFC9-24E4-7476C73C9F4C}"/>
                </a:ext>
              </a:extLst>
            </p:cNvPr>
            <p:cNvSpPr/>
            <p:nvPr/>
          </p:nvSpPr>
          <p:spPr>
            <a:xfrm>
              <a:off x="4843804" y="3983509"/>
              <a:ext cx="17712" cy="17712"/>
            </a:xfrm>
            <a:custGeom>
              <a:avLst/>
              <a:gdLst/>
              <a:ahLst/>
              <a:cxnLst/>
              <a:rect l="l" t="t" r="r" b="b"/>
              <a:pathLst>
                <a:path w="29209" h="29209">
                  <a:moveTo>
                    <a:pt x="29014" y="14533"/>
                  </a:moveTo>
                  <a:lnTo>
                    <a:pt x="29014" y="22491"/>
                  </a:lnTo>
                  <a:lnTo>
                    <a:pt x="22550" y="29014"/>
                  </a:lnTo>
                  <a:lnTo>
                    <a:pt x="14533" y="29014"/>
                  </a:lnTo>
                  <a:lnTo>
                    <a:pt x="6523" y="29014"/>
                  </a:lnTo>
                  <a:lnTo>
                    <a:pt x="0" y="22491"/>
                  </a:lnTo>
                  <a:lnTo>
                    <a:pt x="0" y="14533"/>
                  </a:lnTo>
                  <a:lnTo>
                    <a:pt x="0" y="6515"/>
                  </a:lnTo>
                  <a:lnTo>
                    <a:pt x="6523" y="0"/>
                  </a:lnTo>
                  <a:lnTo>
                    <a:pt x="14533" y="0"/>
                  </a:lnTo>
                  <a:lnTo>
                    <a:pt x="22550" y="0"/>
                  </a:lnTo>
                  <a:lnTo>
                    <a:pt x="29014" y="6515"/>
                  </a:lnTo>
                  <a:lnTo>
                    <a:pt x="29014" y="14533"/>
                  </a:lnTo>
                  <a:close/>
                </a:path>
              </a:pathLst>
            </a:custGeom>
            <a:ln w="5521">
              <a:solidFill>
                <a:srgbClr val="576185"/>
              </a:solidFill>
            </a:ln>
          </p:spPr>
          <p:txBody>
            <a:bodyPr wrap="square" lIns="0" tIns="0" rIns="0" bIns="0" rtlCol="0"/>
            <a:lstStyle/>
            <a:p>
              <a:endParaRPr/>
            </a:p>
          </p:txBody>
        </p:sp>
        <p:sp>
          <p:nvSpPr>
            <p:cNvPr id="555" name="object 101">
              <a:extLst>
                <a:ext uri="{FF2B5EF4-FFF2-40B4-BE49-F238E27FC236}">
                  <a16:creationId xmlns:a16="http://schemas.microsoft.com/office/drawing/2014/main" id="{135E2C20-D6AE-35D8-B8DE-55CD51122790}"/>
                </a:ext>
              </a:extLst>
            </p:cNvPr>
            <p:cNvSpPr/>
            <p:nvPr/>
          </p:nvSpPr>
          <p:spPr>
            <a:xfrm>
              <a:off x="5168125" y="4012792"/>
              <a:ext cx="19253" cy="19253"/>
            </a:xfrm>
            <a:custGeom>
              <a:avLst/>
              <a:gdLst/>
              <a:ahLst/>
              <a:cxnLst/>
              <a:rect l="l" t="t" r="r" b="b"/>
              <a:pathLst>
                <a:path w="31750" h="31750">
                  <a:moveTo>
                    <a:pt x="24509" y="0"/>
                  </a:moveTo>
                  <a:lnTo>
                    <a:pt x="7089" y="0"/>
                  </a:lnTo>
                  <a:lnTo>
                    <a:pt x="0" y="7031"/>
                  </a:lnTo>
                  <a:lnTo>
                    <a:pt x="0" y="24450"/>
                  </a:lnTo>
                  <a:lnTo>
                    <a:pt x="7089" y="31540"/>
                  </a:lnTo>
                  <a:lnTo>
                    <a:pt x="24509" y="31540"/>
                  </a:lnTo>
                  <a:lnTo>
                    <a:pt x="31540" y="24450"/>
                  </a:lnTo>
                  <a:lnTo>
                    <a:pt x="31540" y="15740"/>
                  </a:lnTo>
                  <a:lnTo>
                    <a:pt x="31540" y="7031"/>
                  </a:lnTo>
                  <a:lnTo>
                    <a:pt x="24509" y="0"/>
                  </a:lnTo>
                  <a:close/>
                </a:path>
              </a:pathLst>
            </a:custGeom>
            <a:solidFill>
              <a:srgbClr val="576185"/>
            </a:solidFill>
          </p:spPr>
          <p:txBody>
            <a:bodyPr wrap="square" lIns="0" tIns="0" rIns="0" bIns="0" rtlCol="0"/>
            <a:lstStyle/>
            <a:p>
              <a:endParaRPr/>
            </a:p>
          </p:txBody>
        </p:sp>
        <p:sp>
          <p:nvSpPr>
            <p:cNvPr id="556" name="object 102">
              <a:extLst>
                <a:ext uri="{FF2B5EF4-FFF2-40B4-BE49-F238E27FC236}">
                  <a16:creationId xmlns:a16="http://schemas.microsoft.com/office/drawing/2014/main" id="{1CD1149D-D2F6-EC49-776B-4C8262D1E765}"/>
                </a:ext>
              </a:extLst>
            </p:cNvPr>
            <p:cNvSpPr/>
            <p:nvPr/>
          </p:nvSpPr>
          <p:spPr>
            <a:xfrm>
              <a:off x="5168891" y="4013557"/>
              <a:ext cx="17712" cy="17712"/>
            </a:xfrm>
            <a:custGeom>
              <a:avLst/>
              <a:gdLst/>
              <a:ahLst/>
              <a:cxnLst/>
              <a:rect l="l" t="t" r="r" b="b"/>
              <a:pathLst>
                <a:path w="29209" h="29209">
                  <a:moveTo>
                    <a:pt x="29014" y="14481"/>
                  </a:moveTo>
                  <a:lnTo>
                    <a:pt x="29014" y="22491"/>
                  </a:lnTo>
                  <a:lnTo>
                    <a:pt x="22550" y="29014"/>
                  </a:lnTo>
                  <a:lnTo>
                    <a:pt x="14533" y="29014"/>
                  </a:lnTo>
                  <a:lnTo>
                    <a:pt x="6523" y="29014"/>
                  </a:lnTo>
                  <a:lnTo>
                    <a:pt x="0" y="22491"/>
                  </a:lnTo>
                  <a:lnTo>
                    <a:pt x="0" y="14481"/>
                  </a:lnTo>
                  <a:lnTo>
                    <a:pt x="0" y="6464"/>
                  </a:lnTo>
                  <a:lnTo>
                    <a:pt x="6523" y="0"/>
                  </a:lnTo>
                  <a:lnTo>
                    <a:pt x="14533" y="0"/>
                  </a:lnTo>
                  <a:lnTo>
                    <a:pt x="22550" y="0"/>
                  </a:lnTo>
                  <a:lnTo>
                    <a:pt x="29014" y="6464"/>
                  </a:lnTo>
                  <a:lnTo>
                    <a:pt x="29014" y="14481"/>
                  </a:lnTo>
                  <a:close/>
                </a:path>
              </a:pathLst>
            </a:custGeom>
            <a:ln w="5521">
              <a:solidFill>
                <a:srgbClr val="576185"/>
              </a:solidFill>
            </a:ln>
          </p:spPr>
          <p:txBody>
            <a:bodyPr wrap="square" lIns="0" tIns="0" rIns="0" bIns="0" rtlCol="0"/>
            <a:lstStyle/>
            <a:p>
              <a:endParaRPr/>
            </a:p>
          </p:txBody>
        </p:sp>
        <p:sp>
          <p:nvSpPr>
            <p:cNvPr id="557" name="object 103">
              <a:extLst>
                <a:ext uri="{FF2B5EF4-FFF2-40B4-BE49-F238E27FC236}">
                  <a16:creationId xmlns:a16="http://schemas.microsoft.com/office/drawing/2014/main" id="{AB15B5DD-DAA7-D56A-6CA9-E3383BB82FF5}"/>
                </a:ext>
              </a:extLst>
            </p:cNvPr>
            <p:cNvSpPr/>
            <p:nvPr/>
          </p:nvSpPr>
          <p:spPr>
            <a:xfrm>
              <a:off x="5490484" y="3936302"/>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576185"/>
            </a:solidFill>
          </p:spPr>
          <p:txBody>
            <a:bodyPr wrap="square" lIns="0" tIns="0" rIns="0" bIns="0" rtlCol="0"/>
            <a:lstStyle/>
            <a:p>
              <a:endParaRPr/>
            </a:p>
          </p:txBody>
        </p:sp>
        <p:sp>
          <p:nvSpPr>
            <p:cNvPr id="558" name="object 104">
              <a:extLst>
                <a:ext uri="{FF2B5EF4-FFF2-40B4-BE49-F238E27FC236}">
                  <a16:creationId xmlns:a16="http://schemas.microsoft.com/office/drawing/2014/main" id="{EA46AF15-4C7F-0A9C-1A82-9ECF0BAB64E4}"/>
                </a:ext>
              </a:extLst>
            </p:cNvPr>
            <p:cNvSpPr/>
            <p:nvPr/>
          </p:nvSpPr>
          <p:spPr>
            <a:xfrm>
              <a:off x="5491248" y="3937069"/>
              <a:ext cx="17712" cy="17712"/>
            </a:xfrm>
            <a:custGeom>
              <a:avLst/>
              <a:gdLst/>
              <a:ahLst/>
              <a:cxnLst/>
              <a:rect l="l" t="t" r="r" b="b"/>
              <a:pathLst>
                <a:path w="29209" h="29209">
                  <a:moveTo>
                    <a:pt x="29014" y="14533"/>
                  </a:moveTo>
                  <a:lnTo>
                    <a:pt x="29014" y="22543"/>
                  </a:lnTo>
                  <a:lnTo>
                    <a:pt x="22550" y="29014"/>
                  </a:lnTo>
                  <a:lnTo>
                    <a:pt x="14533" y="29014"/>
                  </a:lnTo>
                  <a:lnTo>
                    <a:pt x="6515" y="29014"/>
                  </a:lnTo>
                  <a:lnTo>
                    <a:pt x="0" y="22543"/>
                  </a:lnTo>
                  <a:lnTo>
                    <a:pt x="0" y="14533"/>
                  </a:lnTo>
                  <a:lnTo>
                    <a:pt x="0" y="6515"/>
                  </a:lnTo>
                  <a:lnTo>
                    <a:pt x="6515" y="0"/>
                  </a:lnTo>
                  <a:lnTo>
                    <a:pt x="14533" y="0"/>
                  </a:lnTo>
                  <a:lnTo>
                    <a:pt x="22550" y="0"/>
                  </a:lnTo>
                  <a:lnTo>
                    <a:pt x="29014" y="6515"/>
                  </a:lnTo>
                  <a:lnTo>
                    <a:pt x="29014" y="14533"/>
                  </a:lnTo>
                  <a:close/>
                </a:path>
              </a:pathLst>
            </a:custGeom>
            <a:ln w="5521">
              <a:solidFill>
                <a:srgbClr val="576185"/>
              </a:solidFill>
            </a:ln>
          </p:spPr>
          <p:txBody>
            <a:bodyPr wrap="square" lIns="0" tIns="0" rIns="0" bIns="0" rtlCol="0"/>
            <a:lstStyle/>
            <a:p>
              <a:endParaRPr/>
            </a:p>
          </p:txBody>
        </p:sp>
        <p:sp>
          <p:nvSpPr>
            <p:cNvPr id="559" name="object 105">
              <a:extLst>
                <a:ext uri="{FF2B5EF4-FFF2-40B4-BE49-F238E27FC236}">
                  <a16:creationId xmlns:a16="http://schemas.microsoft.com/office/drawing/2014/main" id="{46AC64EE-C022-DAF9-DCB0-D7344C42DB4A}"/>
                </a:ext>
              </a:extLst>
            </p:cNvPr>
            <p:cNvSpPr/>
            <p:nvPr/>
          </p:nvSpPr>
          <p:spPr>
            <a:xfrm>
              <a:off x="5815571" y="3982743"/>
              <a:ext cx="19253" cy="19253"/>
            </a:xfrm>
            <a:custGeom>
              <a:avLst/>
              <a:gdLst/>
              <a:ahLst/>
              <a:cxnLst/>
              <a:rect l="l" t="t" r="r" b="b"/>
              <a:pathLst>
                <a:path w="31750" h="31750">
                  <a:moveTo>
                    <a:pt x="24501" y="0"/>
                  </a:moveTo>
                  <a:lnTo>
                    <a:pt x="7089" y="0"/>
                  </a:lnTo>
                  <a:lnTo>
                    <a:pt x="0" y="7089"/>
                  </a:lnTo>
                  <a:lnTo>
                    <a:pt x="0" y="24450"/>
                  </a:lnTo>
                  <a:lnTo>
                    <a:pt x="7089" y="31532"/>
                  </a:lnTo>
                  <a:lnTo>
                    <a:pt x="24501" y="31532"/>
                  </a:lnTo>
                  <a:lnTo>
                    <a:pt x="31532" y="24450"/>
                  </a:lnTo>
                  <a:lnTo>
                    <a:pt x="31532" y="15799"/>
                  </a:lnTo>
                  <a:lnTo>
                    <a:pt x="31532" y="7089"/>
                  </a:lnTo>
                  <a:lnTo>
                    <a:pt x="24501" y="0"/>
                  </a:lnTo>
                  <a:close/>
                </a:path>
              </a:pathLst>
            </a:custGeom>
            <a:solidFill>
              <a:srgbClr val="576185"/>
            </a:solidFill>
          </p:spPr>
          <p:txBody>
            <a:bodyPr wrap="square" lIns="0" tIns="0" rIns="0" bIns="0" rtlCol="0"/>
            <a:lstStyle/>
            <a:p>
              <a:endParaRPr/>
            </a:p>
          </p:txBody>
        </p:sp>
        <p:sp>
          <p:nvSpPr>
            <p:cNvPr id="560" name="object 106">
              <a:extLst>
                <a:ext uri="{FF2B5EF4-FFF2-40B4-BE49-F238E27FC236}">
                  <a16:creationId xmlns:a16="http://schemas.microsoft.com/office/drawing/2014/main" id="{B08CD735-9DE0-A3E7-E507-2AFA81A03EDD}"/>
                </a:ext>
              </a:extLst>
            </p:cNvPr>
            <p:cNvSpPr/>
            <p:nvPr/>
          </p:nvSpPr>
          <p:spPr>
            <a:xfrm>
              <a:off x="5816335" y="3983509"/>
              <a:ext cx="17712" cy="17712"/>
            </a:xfrm>
            <a:custGeom>
              <a:avLst/>
              <a:gdLst/>
              <a:ahLst/>
              <a:cxnLst/>
              <a:rect l="l" t="t" r="r" b="b"/>
              <a:pathLst>
                <a:path w="29209" h="29209">
                  <a:moveTo>
                    <a:pt x="29014" y="14533"/>
                  </a:moveTo>
                  <a:lnTo>
                    <a:pt x="29014" y="22491"/>
                  </a:lnTo>
                  <a:lnTo>
                    <a:pt x="22550" y="29014"/>
                  </a:lnTo>
                  <a:lnTo>
                    <a:pt x="14533" y="29014"/>
                  </a:lnTo>
                  <a:lnTo>
                    <a:pt x="6523" y="29014"/>
                  </a:lnTo>
                  <a:lnTo>
                    <a:pt x="0" y="22491"/>
                  </a:lnTo>
                  <a:lnTo>
                    <a:pt x="0" y="14533"/>
                  </a:lnTo>
                  <a:lnTo>
                    <a:pt x="0" y="6515"/>
                  </a:lnTo>
                  <a:lnTo>
                    <a:pt x="6523" y="0"/>
                  </a:lnTo>
                  <a:lnTo>
                    <a:pt x="14533" y="0"/>
                  </a:lnTo>
                  <a:lnTo>
                    <a:pt x="22550" y="0"/>
                  </a:lnTo>
                  <a:lnTo>
                    <a:pt x="29014" y="6515"/>
                  </a:lnTo>
                  <a:lnTo>
                    <a:pt x="29014" y="14533"/>
                  </a:lnTo>
                  <a:close/>
                </a:path>
              </a:pathLst>
            </a:custGeom>
            <a:ln w="5521">
              <a:solidFill>
                <a:srgbClr val="576185"/>
              </a:solidFill>
            </a:ln>
          </p:spPr>
          <p:txBody>
            <a:bodyPr wrap="square" lIns="0" tIns="0" rIns="0" bIns="0" rtlCol="0"/>
            <a:lstStyle/>
            <a:p>
              <a:endParaRPr/>
            </a:p>
          </p:txBody>
        </p:sp>
        <p:sp>
          <p:nvSpPr>
            <p:cNvPr id="561" name="object 107">
              <a:extLst>
                <a:ext uri="{FF2B5EF4-FFF2-40B4-BE49-F238E27FC236}">
                  <a16:creationId xmlns:a16="http://schemas.microsoft.com/office/drawing/2014/main" id="{0C4D3F51-31F7-5249-0C82-A3728A7ED293}"/>
                </a:ext>
              </a:extLst>
            </p:cNvPr>
            <p:cNvSpPr/>
            <p:nvPr/>
          </p:nvSpPr>
          <p:spPr>
            <a:xfrm>
              <a:off x="6137926" y="3843420"/>
              <a:ext cx="19253" cy="19253"/>
            </a:xfrm>
            <a:custGeom>
              <a:avLst/>
              <a:gdLst/>
              <a:ahLst/>
              <a:cxnLst/>
              <a:rect l="l" t="t" r="r" b="b"/>
              <a:pathLst>
                <a:path w="31750" h="31750">
                  <a:moveTo>
                    <a:pt x="24509" y="0"/>
                  </a:moveTo>
                  <a:lnTo>
                    <a:pt x="7089" y="0"/>
                  </a:lnTo>
                  <a:lnTo>
                    <a:pt x="0" y="7089"/>
                  </a:lnTo>
                  <a:lnTo>
                    <a:pt x="0" y="24509"/>
                  </a:lnTo>
                  <a:lnTo>
                    <a:pt x="7089" y="31532"/>
                  </a:lnTo>
                  <a:lnTo>
                    <a:pt x="24509" y="31532"/>
                  </a:lnTo>
                  <a:lnTo>
                    <a:pt x="31532" y="24509"/>
                  </a:lnTo>
                  <a:lnTo>
                    <a:pt x="31532" y="15799"/>
                  </a:lnTo>
                  <a:lnTo>
                    <a:pt x="31532" y="7089"/>
                  </a:lnTo>
                  <a:lnTo>
                    <a:pt x="24509" y="0"/>
                  </a:lnTo>
                  <a:close/>
                </a:path>
              </a:pathLst>
            </a:custGeom>
            <a:solidFill>
              <a:srgbClr val="576185"/>
            </a:solidFill>
          </p:spPr>
          <p:txBody>
            <a:bodyPr wrap="square" lIns="0" tIns="0" rIns="0" bIns="0" rtlCol="0"/>
            <a:lstStyle/>
            <a:p>
              <a:endParaRPr/>
            </a:p>
          </p:txBody>
        </p:sp>
        <p:sp>
          <p:nvSpPr>
            <p:cNvPr id="562" name="object 108">
              <a:extLst>
                <a:ext uri="{FF2B5EF4-FFF2-40B4-BE49-F238E27FC236}">
                  <a16:creationId xmlns:a16="http://schemas.microsoft.com/office/drawing/2014/main" id="{8E3AE759-8217-11BC-1934-5060363CE8B4}"/>
                </a:ext>
              </a:extLst>
            </p:cNvPr>
            <p:cNvSpPr/>
            <p:nvPr/>
          </p:nvSpPr>
          <p:spPr>
            <a:xfrm>
              <a:off x="6138690" y="3844182"/>
              <a:ext cx="17712" cy="17712"/>
            </a:xfrm>
            <a:custGeom>
              <a:avLst/>
              <a:gdLst/>
              <a:ahLst/>
              <a:cxnLst/>
              <a:rect l="l" t="t" r="r" b="b"/>
              <a:pathLst>
                <a:path w="29209" h="29210">
                  <a:moveTo>
                    <a:pt x="29014" y="14540"/>
                  </a:moveTo>
                  <a:lnTo>
                    <a:pt x="29014" y="22550"/>
                  </a:lnTo>
                  <a:lnTo>
                    <a:pt x="22550" y="29022"/>
                  </a:lnTo>
                  <a:lnTo>
                    <a:pt x="14540" y="29022"/>
                  </a:lnTo>
                  <a:lnTo>
                    <a:pt x="6523" y="29022"/>
                  </a:lnTo>
                  <a:lnTo>
                    <a:pt x="0" y="22550"/>
                  </a:lnTo>
                  <a:lnTo>
                    <a:pt x="0" y="14540"/>
                  </a:lnTo>
                  <a:lnTo>
                    <a:pt x="0" y="6523"/>
                  </a:lnTo>
                  <a:lnTo>
                    <a:pt x="6523" y="0"/>
                  </a:lnTo>
                  <a:lnTo>
                    <a:pt x="14540" y="0"/>
                  </a:lnTo>
                  <a:lnTo>
                    <a:pt x="22550" y="0"/>
                  </a:lnTo>
                  <a:lnTo>
                    <a:pt x="29014" y="6523"/>
                  </a:lnTo>
                  <a:lnTo>
                    <a:pt x="29014" y="14540"/>
                  </a:lnTo>
                  <a:close/>
                </a:path>
              </a:pathLst>
            </a:custGeom>
            <a:ln w="5521">
              <a:solidFill>
                <a:srgbClr val="576185"/>
              </a:solidFill>
            </a:ln>
          </p:spPr>
          <p:txBody>
            <a:bodyPr wrap="square" lIns="0" tIns="0" rIns="0" bIns="0" rtlCol="0"/>
            <a:lstStyle/>
            <a:p>
              <a:endParaRPr/>
            </a:p>
          </p:txBody>
        </p:sp>
        <p:sp>
          <p:nvSpPr>
            <p:cNvPr id="563" name="object 109">
              <a:extLst>
                <a:ext uri="{FF2B5EF4-FFF2-40B4-BE49-F238E27FC236}">
                  <a16:creationId xmlns:a16="http://schemas.microsoft.com/office/drawing/2014/main" id="{C324BF8A-1ACE-AB82-F6EF-CD77D442126E}"/>
                </a:ext>
              </a:extLst>
            </p:cNvPr>
            <p:cNvSpPr/>
            <p:nvPr/>
          </p:nvSpPr>
          <p:spPr>
            <a:xfrm>
              <a:off x="6463014" y="3876202"/>
              <a:ext cx="19253" cy="19253"/>
            </a:xfrm>
            <a:custGeom>
              <a:avLst/>
              <a:gdLst/>
              <a:ahLst/>
              <a:cxnLst/>
              <a:rect l="l" t="t" r="r" b="b"/>
              <a:pathLst>
                <a:path w="31750" h="31750">
                  <a:moveTo>
                    <a:pt x="24501" y="0"/>
                  </a:moveTo>
                  <a:lnTo>
                    <a:pt x="7089" y="0"/>
                  </a:lnTo>
                  <a:lnTo>
                    <a:pt x="0" y="7089"/>
                  </a:lnTo>
                  <a:lnTo>
                    <a:pt x="0" y="24509"/>
                  </a:lnTo>
                  <a:lnTo>
                    <a:pt x="7089" y="31532"/>
                  </a:lnTo>
                  <a:lnTo>
                    <a:pt x="24501" y="31532"/>
                  </a:lnTo>
                  <a:lnTo>
                    <a:pt x="31532" y="24509"/>
                  </a:lnTo>
                  <a:lnTo>
                    <a:pt x="31532" y="15799"/>
                  </a:lnTo>
                  <a:lnTo>
                    <a:pt x="31532" y="7089"/>
                  </a:lnTo>
                  <a:lnTo>
                    <a:pt x="24501" y="0"/>
                  </a:lnTo>
                  <a:close/>
                </a:path>
              </a:pathLst>
            </a:custGeom>
            <a:solidFill>
              <a:srgbClr val="576185"/>
            </a:solidFill>
          </p:spPr>
          <p:txBody>
            <a:bodyPr wrap="square" lIns="0" tIns="0" rIns="0" bIns="0" rtlCol="0"/>
            <a:lstStyle/>
            <a:p>
              <a:endParaRPr/>
            </a:p>
          </p:txBody>
        </p:sp>
        <p:sp>
          <p:nvSpPr>
            <p:cNvPr id="564" name="object 110">
              <a:extLst>
                <a:ext uri="{FF2B5EF4-FFF2-40B4-BE49-F238E27FC236}">
                  <a16:creationId xmlns:a16="http://schemas.microsoft.com/office/drawing/2014/main" id="{3232AEF5-51B6-5130-743D-704E3A4B332E}"/>
                </a:ext>
              </a:extLst>
            </p:cNvPr>
            <p:cNvSpPr/>
            <p:nvPr/>
          </p:nvSpPr>
          <p:spPr>
            <a:xfrm>
              <a:off x="6463778" y="3876964"/>
              <a:ext cx="17712" cy="17712"/>
            </a:xfrm>
            <a:custGeom>
              <a:avLst/>
              <a:gdLst/>
              <a:ahLst/>
              <a:cxnLst/>
              <a:rect l="l" t="t" r="r" b="b"/>
              <a:pathLst>
                <a:path w="29209" h="29210">
                  <a:moveTo>
                    <a:pt x="29014" y="14540"/>
                  </a:moveTo>
                  <a:lnTo>
                    <a:pt x="29014" y="22550"/>
                  </a:lnTo>
                  <a:lnTo>
                    <a:pt x="22550" y="29022"/>
                  </a:lnTo>
                  <a:lnTo>
                    <a:pt x="14533" y="29022"/>
                  </a:lnTo>
                  <a:lnTo>
                    <a:pt x="6523" y="29022"/>
                  </a:lnTo>
                  <a:lnTo>
                    <a:pt x="0" y="22550"/>
                  </a:lnTo>
                  <a:lnTo>
                    <a:pt x="0" y="14540"/>
                  </a:lnTo>
                  <a:lnTo>
                    <a:pt x="0" y="6523"/>
                  </a:lnTo>
                  <a:lnTo>
                    <a:pt x="6523" y="0"/>
                  </a:lnTo>
                  <a:lnTo>
                    <a:pt x="14533" y="0"/>
                  </a:lnTo>
                  <a:lnTo>
                    <a:pt x="22550" y="0"/>
                  </a:lnTo>
                  <a:lnTo>
                    <a:pt x="29014" y="6523"/>
                  </a:lnTo>
                  <a:lnTo>
                    <a:pt x="29014" y="14540"/>
                  </a:lnTo>
                  <a:close/>
                </a:path>
              </a:pathLst>
            </a:custGeom>
            <a:ln w="5521">
              <a:solidFill>
                <a:srgbClr val="576185"/>
              </a:solidFill>
            </a:ln>
          </p:spPr>
          <p:txBody>
            <a:bodyPr wrap="square" lIns="0" tIns="0" rIns="0" bIns="0" rtlCol="0"/>
            <a:lstStyle/>
            <a:p>
              <a:endParaRPr/>
            </a:p>
          </p:txBody>
        </p:sp>
        <p:sp>
          <p:nvSpPr>
            <p:cNvPr id="565" name="object 111">
              <a:extLst>
                <a:ext uri="{FF2B5EF4-FFF2-40B4-BE49-F238E27FC236}">
                  <a16:creationId xmlns:a16="http://schemas.microsoft.com/office/drawing/2014/main" id="{98E4F563-2D07-8D3E-CE48-2F40BD1BF08E}"/>
                </a:ext>
              </a:extLst>
            </p:cNvPr>
            <p:cNvSpPr/>
            <p:nvPr/>
          </p:nvSpPr>
          <p:spPr>
            <a:xfrm>
              <a:off x="6785371" y="3941766"/>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576185"/>
            </a:solidFill>
          </p:spPr>
          <p:txBody>
            <a:bodyPr wrap="square" lIns="0" tIns="0" rIns="0" bIns="0" rtlCol="0"/>
            <a:lstStyle/>
            <a:p>
              <a:endParaRPr/>
            </a:p>
          </p:txBody>
        </p:sp>
        <p:sp>
          <p:nvSpPr>
            <p:cNvPr id="566" name="object 112">
              <a:extLst>
                <a:ext uri="{FF2B5EF4-FFF2-40B4-BE49-F238E27FC236}">
                  <a16:creationId xmlns:a16="http://schemas.microsoft.com/office/drawing/2014/main" id="{5A137D4B-5610-184F-A15E-AC56FF1A98E0}"/>
                </a:ext>
              </a:extLst>
            </p:cNvPr>
            <p:cNvSpPr/>
            <p:nvPr/>
          </p:nvSpPr>
          <p:spPr>
            <a:xfrm>
              <a:off x="6786135" y="3942529"/>
              <a:ext cx="17712" cy="17712"/>
            </a:xfrm>
            <a:custGeom>
              <a:avLst/>
              <a:gdLst/>
              <a:ahLst/>
              <a:cxnLst/>
              <a:rect l="l" t="t" r="r" b="b"/>
              <a:pathLst>
                <a:path w="29209" h="29209">
                  <a:moveTo>
                    <a:pt x="29014" y="14540"/>
                  </a:moveTo>
                  <a:lnTo>
                    <a:pt x="29014" y="22550"/>
                  </a:lnTo>
                  <a:lnTo>
                    <a:pt x="22543" y="29022"/>
                  </a:lnTo>
                  <a:lnTo>
                    <a:pt x="14533" y="29022"/>
                  </a:lnTo>
                  <a:lnTo>
                    <a:pt x="6515" y="29022"/>
                  </a:lnTo>
                  <a:lnTo>
                    <a:pt x="0" y="22550"/>
                  </a:lnTo>
                  <a:lnTo>
                    <a:pt x="0" y="14540"/>
                  </a:lnTo>
                  <a:lnTo>
                    <a:pt x="0" y="6523"/>
                  </a:lnTo>
                  <a:lnTo>
                    <a:pt x="6515" y="0"/>
                  </a:lnTo>
                  <a:lnTo>
                    <a:pt x="14533" y="0"/>
                  </a:lnTo>
                  <a:lnTo>
                    <a:pt x="22543" y="0"/>
                  </a:lnTo>
                  <a:lnTo>
                    <a:pt x="29014" y="6523"/>
                  </a:lnTo>
                  <a:lnTo>
                    <a:pt x="29014" y="14540"/>
                  </a:lnTo>
                  <a:close/>
                </a:path>
              </a:pathLst>
            </a:custGeom>
            <a:ln w="5521">
              <a:solidFill>
                <a:srgbClr val="576185"/>
              </a:solidFill>
            </a:ln>
          </p:spPr>
          <p:txBody>
            <a:bodyPr wrap="square" lIns="0" tIns="0" rIns="0" bIns="0" rtlCol="0"/>
            <a:lstStyle/>
            <a:p>
              <a:endParaRPr/>
            </a:p>
          </p:txBody>
        </p:sp>
        <p:sp>
          <p:nvSpPr>
            <p:cNvPr id="567" name="object 113">
              <a:extLst>
                <a:ext uri="{FF2B5EF4-FFF2-40B4-BE49-F238E27FC236}">
                  <a16:creationId xmlns:a16="http://schemas.microsoft.com/office/drawing/2014/main" id="{0E38EC1E-7B60-02BC-ABA4-7E49054E61A7}"/>
                </a:ext>
              </a:extLst>
            </p:cNvPr>
            <p:cNvSpPr/>
            <p:nvPr/>
          </p:nvSpPr>
          <p:spPr>
            <a:xfrm>
              <a:off x="7110460" y="3966352"/>
              <a:ext cx="19253" cy="19253"/>
            </a:xfrm>
            <a:custGeom>
              <a:avLst/>
              <a:gdLst/>
              <a:ahLst/>
              <a:cxnLst/>
              <a:rect l="l" t="t" r="r" b="b"/>
              <a:pathLst>
                <a:path w="31750" h="31750">
                  <a:moveTo>
                    <a:pt x="24501" y="0"/>
                  </a:moveTo>
                  <a:lnTo>
                    <a:pt x="7082" y="0"/>
                  </a:lnTo>
                  <a:lnTo>
                    <a:pt x="0" y="7089"/>
                  </a:lnTo>
                  <a:lnTo>
                    <a:pt x="0" y="24509"/>
                  </a:lnTo>
                  <a:lnTo>
                    <a:pt x="7082" y="31532"/>
                  </a:lnTo>
                  <a:lnTo>
                    <a:pt x="24501" y="31532"/>
                  </a:lnTo>
                  <a:lnTo>
                    <a:pt x="31532" y="24509"/>
                  </a:lnTo>
                  <a:lnTo>
                    <a:pt x="31532" y="15799"/>
                  </a:lnTo>
                  <a:lnTo>
                    <a:pt x="31532" y="7089"/>
                  </a:lnTo>
                  <a:lnTo>
                    <a:pt x="24501" y="0"/>
                  </a:lnTo>
                  <a:close/>
                </a:path>
              </a:pathLst>
            </a:custGeom>
            <a:solidFill>
              <a:srgbClr val="576185"/>
            </a:solidFill>
          </p:spPr>
          <p:txBody>
            <a:bodyPr wrap="square" lIns="0" tIns="0" rIns="0" bIns="0" rtlCol="0"/>
            <a:lstStyle/>
            <a:p>
              <a:endParaRPr/>
            </a:p>
          </p:txBody>
        </p:sp>
        <p:sp>
          <p:nvSpPr>
            <p:cNvPr id="568" name="object 114">
              <a:extLst>
                <a:ext uri="{FF2B5EF4-FFF2-40B4-BE49-F238E27FC236}">
                  <a16:creationId xmlns:a16="http://schemas.microsoft.com/office/drawing/2014/main" id="{312FBE53-6DC6-A12C-DB97-C55ED79D0EEA}"/>
                </a:ext>
              </a:extLst>
            </p:cNvPr>
            <p:cNvSpPr/>
            <p:nvPr/>
          </p:nvSpPr>
          <p:spPr>
            <a:xfrm>
              <a:off x="7111221" y="3967115"/>
              <a:ext cx="17712" cy="17712"/>
            </a:xfrm>
            <a:custGeom>
              <a:avLst/>
              <a:gdLst/>
              <a:ahLst/>
              <a:cxnLst/>
              <a:rect l="l" t="t" r="r" b="b"/>
              <a:pathLst>
                <a:path w="29209" h="29209">
                  <a:moveTo>
                    <a:pt x="29014" y="14540"/>
                  </a:moveTo>
                  <a:lnTo>
                    <a:pt x="29014" y="22550"/>
                  </a:lnTo>
                  <a:lnTo>
                    <a:pt x="22550" y="29022"/>
                  </a:lnTo>
                  <a:lnTo>
                    <a:pt x="14533" y="29022"/>
                  </a:lnTo>
                  <a:lnTo>
                    <a:pt x="6523" y="29022"/>
                  </a:lnTo>
                  <a:lnTo>
                    <a:pt x="0" y="22550"/>
                  </a:lnTo>
                  <a:lnTo>
                    <a:pt x="0" y="14540"/>
                  </a:lnTo>
                  <a:lnTo>
                    <a:pt x="0" y="6523"/>
                  </a:lnTo>
                  <a:lnTo>
                    <a:pt x="6523" y="0"/>
                  </a:lnTo>
                  <a:lnTo>
                    <a:pt x="14533" y="0"/>
                  </a:lnTo>
                  <a:lnTo>
                    <a:pt x="22550" y="0"/>
                  </a:lnTo>
                  <a:lnTo>
                    <a:pt x="29014" y="6523"/>
                  </a:lnTo>
                  <a:lnTo>
                    <a:pt x="29014" y="14540"/>
                  </a:lnTo>
                  <a:close/>
                </a:path>
              </a:pathLst>
            </a:custGeom>
            <a:ln w="5521">
              <a:solidFill>
                <a:srgbClr val="576185"/>
              </a:solidFill>
            </a:ln>
          </p:spPr>
          <p:txBody>
            <a:bodyPr wrap="square" lIns="0" tIns="0" rIns="0" bIns="0" rtlCol="0"/>
            <a:lstStyle/>
            <a:p>
              <a:endParaRPr/>
            </a:p>
          </p:txBody>
        </p:sp>
      </p:grpSp>
    </p:spTree>
    <p:extLst>
      <p:ext uri="{BB962C8B-B14F-4D97-AF65-F5344CB8AC3E}">
        <p14:creationId xmlns:p14="http://schemas.microsoft.com/office/powerpoint/2010/main" val="264030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D15FABE-EBDA-84EE-CBB4-B061E64C43C4}"/>
              </a:ext>
            </a:extLst>
          </p:cNvPr>
          <p:cNvSpPr>
            <a:spLocks noGrp="1"/>
          </p:cNvSpPr>
          <p:nvPr>
            <p:ph type="title"/>
          </p:nvPr>
        </p:nvSpPr>
        <p:spPr>
          <a:xfrm>
            <a:off x="838200" y="0"/>
            <a:ext cx="9736731" cy="5556201"/>
          </a:xfrm>
        </p:spPr>
        <p:txBody>
          <a:bodyPr/>
          <a:lstStyle/>
          <a:p>
            <a:r>
              <a:rPr lang="es-ES"/>
              <a:t>Respecto a la calidad de vida tras un año en tratamiento con EBGLYSS</a:t>
            </a:r>
            <a:r>
              <a:rPr lang="es-ES" baseline="30000"/>
              <a:t>®</a:t>
            </a:r>
            <a:r>
              <a:rPr lang="es-ES"/>
              <a:t>, ¿qué esperarías?</a:t>
            </a:r>
          </a:p>
        </p:txBody>
      </p:sp>
    </p:spTree>
    <p:extLst>
      <p:ext uri="{BB962C8B-B14F-4D97-AF65-F5344CB8AC3E}">
        <p14:creationId xmlns:p14="http://schemas.microsoft.com/office/powerpoint/2010/main" val="12842007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338" y="256287"/>
            <a:ext cx="10709275" cy="549463"/>
          </a:xfrm>
        </p:spPr>
        <p:txBody>
          <a:bodyPr vert="horz" wrap="square" lIns="0" tIns="7701" rIns="0" bIns="0" rtlCol="0" anchor="ctr">
            <a:spAutoFit/>
          </a:bodyPr>
          <a:lstStyle/>
          <a:p>
            <a:r>
              <a:rPr lang="es-ES"/>
              <a:t>El tratamiento continuado con EBGLYSS</a:t>
            </a:r>
            <a:r>
              <a:rPr lang="es-ES" baseline="30000"/>
              <a:t>®</a:t>
            </a:r>
            <a:r>
              <a:rPr lang="es-ES"/>
              <a:t> en respondedores a la semana 16 muestra mejoras sostenidas en la </a:t>
            </a:r>
            <a:r>
              <a:rPr lang="es-ES" err="1"/>
              <a:t>CdV</a:t>
            </a:r>
            <a:r>
              <a:rPr lang="es-ES"/>
              <a:t> en pacientes con DA moderada a grave</a:t>
            </a:r>
            <a:r>
              <a:rPr lang="es-ES" baseline="30000"/>
              <a:t>1</a:t>
            </a:r>
          </a:p>
        </p:txBody>
      </p:sp>
      <p:sp>
        <p:nvSpPr>
          <p:cNvPr id="3" name="object 3"/>
          <p:cNvSpPr txBox="1"/>
          <p:nvPr/>
        </p:nvSpPr>
        <p:spPr>
          <a:xfrm>
            <a:off x="1593944" y="4888921"/>
            <a:ext cx="967667" cy="311842"/>
          </a:xfrm>
          <a:prstGeom prst="rect">
            <a:avLst/>
          </a:prstGeom>
        </p:spPr>
        <p:txBody>
          <a:bodyPr vert="horz" wrap="square" lIns="0" tIns="8471" rIns="0" bIns="0" rtlCol="0">
            <a:spAutoFit/>
          </a:bodyPr>
          <a:lstStyle/>
          <a:p>
            <a:pPr marL="7701">
              <a:spcBef>
                <a:spcPts val="67"/>
              </a:spcBef>
            </a:pPr>
            <a:r>
              <a:rPr sz="1971" b="1">
                <a:solidFill>
                  <a:srgbClr val="7A45B8"/>
                </a:solidFill>
                <a:latin typeface="Arial"/>
                <a:cs typeface="Arial"/>
              </a:rPr>
              <a:t>8</a:t>
            </a:r>
            <a:r>
              <a:rPr sz="1971" b="1" spc="-224">
                <a:solidFill>
                  <a:srgbClr val="7A45B8"/>
                </a:solidFill>
                <a:latin typeface="Arial"/>
                <a:cs typeface="Arial"/>
              </a:rPr>
              <a:t> </a:t>
            </a:r>
            <a:r>
              <a:rPr sz="1182" b="1">
                <a:solidFill>
                  <a:srgbClr val="7A45B8"/>
                </a:solidFill>
                <a:latin typeface="Arial"/>
                <a:cs typeface="Arial"/>
              </a:rPr>
              <a:t>de</a:t>
            </a:r>
            <a:r>
              <a:rPr sz="1182" b="1" spc="-9">
                <a:solidFill>
                  <a:srgbClr val="7A45B8"/>
                </a:solidFill>
                <a:latin typeface="Arial"/>
                <a:cs typeface="Arial"/>
              </a:rPr>
              <a:t> </a:t>
            </a:r>
            <a:r>
              <a:rPr sz="1182" b="1">
                <a:solidFill>
                  <a:srgbClr val="7A45B8"/>
                </a:solidFill>
                <a:latin typeface="Arial"/>
                <a:cs typeface="Arial"/>
              </a:rPr>
              <a:t>cada</a:t>
            </a:r>
            <a:r>
              <a:rPr sz="1182" b="1" spc="-3">
                <a:solidFill>
                  <a:srgbClr val="7A45B8"/>
                </a:solidFill>
                <a:latin typeface="Arial"/>
                <a:cs typeface="Arial"/>
              </a:rPr>
              <a:t> </a:t>
            </a:r>
            <a:r>
              <a:rPr sz="1182" b="1" spc="-15">
                <a:solidFill>
                  <a:srgbClr val="7A45B8"/>
                </a:solidFill>
                <a:latin typeface="Arial"/>
                <a:cs typeface="Arial"/>
              </a:rPr>
              <a:t>10</a:t>
            </a:r>
            <a:endParaRPr sz="1182">
              <a:latin typeface="Arial"/>
              <a:cs typeface="Arial"/>
            </a:endParaRPr>
          </a:p>
        </p:txBody>
      </p:sp>
      <p:sp>
        <p:nvSpPr>
          <p:cNvPr id="4" name="object 4"/>
          <p:cNvSpPr txBox="1"/>
          <p:nvPr/>
        </p:nvSpPr>
        <p:spPr>
          <a:xfrm>
            <a:off x="6840454" y="4888921"/>
            <a:ext cx="967667" cy="311842"/>
          </a:xfrm>
          <a:prstGeom prst="rect">
            <a:avLst/>
          </a:prstGeom>
        </p:spPr>
        <p:txBody>
          <a:bodyPr vert="horz" wrap="square" lIns="0" tIns="8471" rIns="0" bIns="0" rtlCol="0">
            <a:spAutoFit/>
          </a:bodyPr>
          <a:lstStyle/>
          <a:p>
            <a:pPr marL="7701">
              <a:spcBef>
                <a:spcPts val="67"/>
              </a:spcBef>
            </a:pPr>
            <a:r>
              <a:rPr sz="1971" b="1">
                <a:solidFill>
                  <a:srgbClr val="7A45B8"/>
                </a:solidFill>
                <a:latin typeface="Arial"/>
                <a:cs typeface="Arial"/>
              </a:rPr>
              <a:t>7</a:t>
            </a:r>
            <a:r>
              <a:rPr sz="1971" b="1" spc="-224">
                <a:solidFill>
                  <a:srgbClr val="7A45B8"/>
                </a:solidFill>
                <a:latin typeface="Arial"/>
                <a:cs typeface="Arial"/>
              </a:rPr>
              <a:t> </a:t>
            </a:r>
            <a:r>
              <a:rPr sz="1182" b="1">
                <a:solidFill>
                  <a:srgbClr val="7A45B8"/>
                </a:solidFill>
                <a:latin typeface="Arial"/>
                <a:cs typeface="Arial"/>
              </a:rPr>
              <a:t>de</a:t>
            </a:r>
            <a:r>
              <a:rPr sz="1182" b="1" spc="-9">
                <a:solidFill>
                  <a:srgbClr val="7A45B8"/>
                </a:solidFill>
                <a:latin typeface="Arial"/>
                <a:cs typeface="Arial"/>
              </a:rPr>
              <a:t> </a:t>
            </a:r>
            <a:r>
              <a:rPr sz="1182" b="1">
                <a:solidFill>
                  <a:srgbClr val="7A45B8"/>
                </a:solidFill>
                <a:latin typeface="Arial"/>
                <a:cs typeface="Arial"/>
              </a:rPr>
              <a:t>cada</a:t>
            </a:r>
            <a:r>
              <a:rPr sz="1182" b="1" spc="-3">
                <a:solidFill>
                  <a:srgbClr val="7A45B8"/>
                </a:solidFill>
                <a:latin typeface="Arial"/>
                <a:cs typeface="Arial"/>
              </a:rPr>
              <a:t> </a:t>
            </a:r>
            <a:r>
              <a:rPr sz="1182" b="1" spc="-15">
                <a:solidFill>
                  <a:srgbClr val="7A45B8"/>
                </a:solidFill>
                <a:latin typeface="Arial"/>
                <a:cs typeface="Arial"/>
              </a:rPr>
              <a:t>10</a:t>
            </a:r>
            <a:endParaRPr sz="1182">
              <a:latin typeface="Arial"/>
              <a:cs typeface="Arial"/>
            </a:endParaRPr>
          </a:p>
        </p:txBody>
      </p:sp>
      <p:sp>
        <p:nvSpPr>
          <p:cNvPr id="5" name="object 5"/>
          <p:cNvSpPr txBox="1"/>
          <p:nvPr/>
        </p:nvSpPr>
        <p:spPr>
          <a:xfrm>
            <a:off x="3105840" y="5046013"/>
            <a:ext cx="2540271" cy="509641"/>
          </a:xfrm>
          <a:prstGeom prst="rect">
            <a:avLst/>
          </a:prstGeom>
        </p:spPr>
        <p:txBody>
          <a:bodyPr vert="horz" wrap="square" lIns="0" tIns="7316" rIns="0" bIns="0" rtlCol="0">
            <a:spAutoFit/>
          </a:bodyPr>
          <a:lstStyle/>
          <a:p>
            <a:pPr marL="23104" marR="18483">
              <a:lnSpc>
                <a:spcPct val="101000"/>
              </a:lnSpc>
              <a:spcBef>
                <a:spcPts val="58"/>
              </a:spcBef>
            </a:pPr>
            <a:r>
              <a:rPr sz="1100" spc="-6">
                <a:solidFill>
                  <a:srgbClr val="22346A"/>
                </a:solidFill>
                <a:latin typeface="Arial"/>
                <a:cs typeface="Arial"/>
              </a:rPr>
              <a:t>pacientes</a:t>
            </a:r>
            <a:r>
              <a:rPr sz="1100" spc="-24">
                <a:solidFill>
                  <a:srgbClr val="22346A"/>
                </a:solidFill>
                <a:latin typeface="Arial"/>
                <a:cs typeface="Arial"/>
              </a:rPr>
              <a:t> </a:t>
            </a:r>
            <a:r>
              <a:rPr sz="1100" spc="-6">
                <a:solidFill>
                  <a:srgbClr val="22346A"/>
                </a:solidFill>
                <a:latin typeface="Arial"/>
                <a:cs typeface="Arial"/>
              </a:rPr>
              <a:t>respondedores</a:t>
            </a:r>
            <a:r>
              <a:rPr sz="1100" spc="-24">
                <a:solidFill>
                  <a:srgbClr val="22346A"/>
                </a:solidFill>
                <a:latin typeface="Arial"/>
                <a:cs typeface="Arial"/>
              </a:rPr>
              <a:t> </a:t>
            </a:r>
            <a:r>
              <a:rPr sz="1100">
                <a:solidFill>
                  <a:srgbClr val="22346A"/>
                </a:solidFill>
                <a:latin typeface="Arial"/>
                <a:cs typeface="Arial"/>
              </a:rPr>
              <a:t>a</a:t>
            </a:r>
            <a:r>
              <a:rPr sz="1100" spc="-21">
                <a:solidFill>
                  <a:srgbClr val="22346A"/>
                </a:solidFill>
                <a:latin typeface="Arial"/>
                <a:cs typeface="Arial"/>
              </a:rPr>
              <a:t> </a:t>
            </a:r>
            <a:r>
              <a:rPr sz="1100">
                <a:solidFill>
                  <a:srgbClr val="22346A"/>
                </a:solidFill>
                <a:latin typeface="Arial"/>
                <a:cs typeface="Arial"/>
              </a:rPr>
              <a:t>la</a:t>
            </a:r>
            <a:r>
              <a:rPr sz="1100" spc="-24">
                <a:solidFill>
                  <a:srgbClr val="22346A"/>
                </a:solidFill>
                <a:latin typeface="Arial"/>
                <a:cs typeface="Arial"/>
              </a:rPr>
              <a:t> </a:t>
            </a:r>
            <a:r>
              <a:rPr sz="1100" spc="-6">
                <a:solidFill>
                  <a:srgbClr val="22346A"/>
                </a:solidFill>
                <a:latin typeface="Arial"/>
                <a:cs typeface="Arial"/>
              </a:rPr>
              <a:t>semana </a:t>
            </a:r>
            <a:r>
              <a:rPr sz="1100">
                <a:solidFill>
                  <a:srgbClr val="22346A"/>
                </a:solidFill>
                <a:latin typeface="Arial"/>
                <a:cs typeface="Arial"/>
              </a:rPr>
              <a:t>16</a:t>
            </a:r>
            <a:r>
              <a:rPr sz="1100" spc="-30">
                <a:solidFill>
                  <a:srgbClr val="22346A"/>
                </a:solidFill>
                <a:latin typeface="Arial"/>
                <a:cs typeface="Arial"/>
              </a:rPr>
              <a:t> </a:t>
            </a:r>
            <a:r>
              <a:rPr sz="1100" spc="-6" err="1">
                <a:solidFill>
                  <a:srgbClr val="22346A"/>
                </a:solidFill>
                <a:latin typeface="Arial"/>
                <a:cs typeface="Arial"/>
              </a:rPr>
              <a:t>presentaba</a:t>
            </a:r>
            <a:r>
              <a:rPr sz="1100" spc="-18">
                <a:solidFill>
                  <a:srgbClr val="22346A"/>
                </a:solidFill>
                <a:latin typeface="Arial"/>
                <a:cs typeface="Arial"/>
              </a:rPr>
              <a:t> </a:t>
            </a:r>
            <a:r>
              <a:rPr sz="1100" b="1" err="1">
                <a:solidFill>
                  <a:srgbClr val="22346A"/>
                </a:solidFill>
                <a:latin typeface="Arial"/>
                <a:cs typeface="Arial"/>
              </a:rPr>
              <a:t>prurito</a:t>
            </a:r>
            <a:r>
              <a:rPr sz="1100" b="1" spc="-15">
                <a:solidFill>
                  <a:srgbClr val="22346A"/>
                </a:solidFill>
                <a:latin typeface="Arial"/>
                <a:cs typeface="Arial"/>
              </a:rPr>
              <a:t> </a:t>
            </a:r>
            <a:r>
              <a:rPr sz="1100" b="1" spc="-12" err="1">
                <a:solidFill>
                  <a:srgbClr val="22346A"/>
                </a:solidFill>
                <a:latin typeface="Arial"/>
                <a:cs typeface="Arial"/>
              </a:rPr>
              <a:t>leve</a:t>
            </a:r>
            <a:r>
              <a:rPr lang="es-ES" sz="1100" b="1" spc="-12">
                <a:solidFill>
                  <a:srgbClr val="22346A"/>
                </a:solidFill>
                <a:latin typeface="Arial"/>
                <a:cs typeface="Arial"/>
              </a:rPr>
              <a:t> </a:t>
            </a:r>
            <a:r>
              <a:rPr lang="es-ES" sz="1100" spc="-12">
                <a:solidFill>
                  <a:srgbClr val="22346A"/>
                </a:solidFill>
                <a:latin typeface="Arial"/>
                <a:cs typeface="Arial"/>
              </a:rPr>
              <a:t>en la semana 52</a:t>
            </a:r>
            <a:r>
              <a:rPr sz="1100" spc="-18" baseline="30864">
                <a:solidFill>
                  <a:srgbClr val="22346A"/>
                </a:solidFill>
                <a:latin typeface="Arial"/>
                <a:cs typeface="Arial"/>
              </a:rPr>
              <a:t>1</a:t>
            </a:r>
            <a:endParaRPr sz="1100" baseline="30864">
              <a:latin typeface="Arial"/>
              <a:cs typeface="Arial"/>
            </a:endParaRPr>
          </a:p>
        </p:txBody>
      </p:sp>
      <p:sp>
        <p:nvSpPr>
          <p:cNvPr id="6" name="object 6"/>
          <p:cNvSpPr txBox="1"/>
          <p:nvPr/>
        </p:nvSpPr>
        <p:spPr>
          <a:xfrm>
            <a:off x="8301551" y="5066333"/>
            <a:ext cx="3057478" cy="509641"/>
          </a:xfrm>
          <a:prstGeom prst="rect">
            <a:avLst/>
          </a:prstGeom>
        </p:spPr>
        <p:txBody>
          <a:bodyPr vert="horz" wrap="square" lIns="0" tIns="7316" rIns="0" bIns="0" rtlCol="0">
            <a:spAutoFit/>
          </a:bodyPr>
          <a:lstStyle/>
          <a:p>
            <a:pPr marL="23104" marR="18483">
              <a:lnSpc>
                <a:spcPct val="101000"/>
              </a:lnSpc>
              <a:spcBef>
                <a:spcPts val="58"/>
              </a:spcBef>
            </a:pPr>
            <a:r>
              <a:rPr sz="1100" spc="-6">
                <a:solidFill>
                  <a:srgbClr val="22346A"/>
                </a:solidFill>
                <a:latin typeface="Arial"/>
                <a:cs typeface="Arial"/>
              </a:rPr>
              <a:t>pacientes</a:t>
            </a:r>
            <a:r>
              <a:rPr sz="1100" spc="-24">
                <a:solidFill>
                  <a:srgbClr val="22346A"/>
                </a:solidFill>
                <a:latin typeface="Arial"/>
                <a:cs typeface="Arial"/>
              </a:rPr>
              <a:t> </a:t>
            </a:r>
            <a:r>
              <a:rPr sz="1100" spc="-6">
                <a:solidFill>
                  <a:srgbClr val="22346A"/>
                </a:solidFill>
                <a:latin typeface="Arial"/>
                <a:cs typeface="Arial"/>
              </a:rPr>
              <a:t>respondedores</a:t>
            </a:r>
            <a:r>
              <a:rPr sz="1100" spc="-24">
                <a:solidFill>
                  <a:srgbClr val="22346A"/>
                </a:solidFill>
                <a:latin typeface="Arial"/>
                <a:cs typeface="Arial"/>
              </a:rPr>
              <a:t> </a:t>
            </a:r>
            <a:r>
              <a:rPr sz="1100">
                <a:solidFill>
                  <a:srgbClr val="22346A"/>
                </a:solidFill>
                <a:latin typeface="Arial"/>
                <a:cs typeface="Arial"/>
              </a:rPr>
              <a:t>a</a:t>
            </a:r>
            <a:r>
              <a:rPr sz="1100" spc="-21">
                <a:solidFill>
                  <a:srgbClr val="22346A"/>
                </a:solidFill>
                <a:latin typeface="Arial"/>
                <a:cs typeface="Arial"/>
              </a:rPr>
              <a:t> </a:t>
            </a:r>
            <a:r>
              <a:rPr sz="1100">
                <a:solidFill>
                  <a:srgbClr val="22346A"/>
                </a:solidFill>
                <a:latin typeface="Arial"/>
                <a:cs typeface="Arial"/>
              </a:rPr>
              <a:t>la</a:t>
            </a:r>
            <a:r>
              <a:rPr sz="1100" spc="-24">
                <a:solidFill>
                  <a:srgbClr val="22346A"/>
                </a:solidFill>
                <a:latin typeface="Arial"/>
                <a:cs typeface="Arial"/>
              </a:rPr>
              <a:t> </a:t>
            </a:r>
            <a:r>
              <a:rPr sz="1100" spc="-6">
                <a:solidFill>
                  <a:srgbClr val="22346A"/>
                </a:solidFill>
                <a:latin typeface="Arial"/>
                <a:cs typeface="Arial"/>
              </a:rPr>
              <a:t>semana </a:t>
            </a:r>
            <a:r>
              <a:rPr sz="1100">
                <a:solidFill>
                  <a:srgbClr val="22346A"/>
                </a:solidFill>
                <a:latin typeface="Arial"/>
                <a:cs typeface="Arial"/>
              </a:rPr>
              <a:t>16</a:t>
            </a:r>
            <a:r>
              <a:rPr sz="1100" spc="-30">
                <a:solidFill>
                  <a:srgbClr val="22346A"/>
                </a:solidFill>
                <a:latin typeface="Arial"/>
                <a:cs typeface="Arial"/>
              </a:rPr>
              <a:t> </a:t>
            </a:r>
            <a:r>
              <a:rPr sz="1100" err="1">
                <a:solidFill>
                  <a:srgbClr val="22346A"/>
                </a:solidFill>
                <a:latin typeface="Arial"/>
                <a:cs typeface="Arial"/>
              </a:rPr>
              <a:t>tratados</a:t>
            </a:r>
            <a:r>
              <a:rPr sz="1100" spc="-27">
                <a:solidFill>
                  <a:srgbClr val="22346A"/>
                </a:solidFill>
                <a:latin typeface="Arial"/>
                <a:cs typeface="Arial"/>
              </a:rPr>
              <a:t> </a:t>
            </a:r>
            <a:r>
              <a:rPr sz="1100" b="1">
                <a:solidFill>
                  <a:srgbClr val="22346A"/>
                </a:solidFill>
                <a:latin typeface="Arial"/>
                <a:cs typeface="Arial"/>
              </a:rPr>
              <a:t>no</a:t>
            </a:r>
            <a:r>
              <a:rPr sz="1100" b="1" spc="-18">
                <a:solidFill>
                  <a:srgbClr val="22346A"/>
                </a:solidFill>
                <a:latin typeface="Arial"/>
                <a:cs typeface="Arial"/>
              </a:rPr>
              <a:t> </a:t>
            </a:r>
            <a:r>
              <a:rPr sz="1100" b="1">
                <a:solidFill>
                  <a:srgbClr val="22346A"/>
                </a:solidFill>
                <a:latin typeface="Arial"/>
                <a:cs typeface="Arial"/>
              </a:rPr>
              <a:t>presentaba</a:t>
            </a:r>
            <a:r>
              <a:rPr sz="1100" b="1" spc="-18">
                <a:solidFill>
                  <a:srgbClr val="22346A"/>
                </a:solidFill>
                <a:latin typeface="Arial"/>
                <a:cs typeface="Arial"/>
              </a:rPr>
              <a:t> </a:t>
            </a:r>
            <a:r>
              <a:rPr sz="1100" b="1">
                <a:solidFill>
                  <a:srgbClr val="22346A"/>
                </a:solidFill>
                <a:latin typeface="Arial"/>
                <a:cs typeface="Arial"/>
              </a:rPr>
              <a:t>ningún</a:t>
            </a:r>
            <a:r>
              <a:rPr sz="1100" b="1" spc="-18">
                <a:solidFill>
                  <a:srgbClr val="22346A"/>
                </a:solidFill>
                <a:latin typeface="Arial"/>
                <a:cs typeface="Arial"/>
              </a:rPr>
              <a:t> </a:t>
            </a:r>
            <a:r>
              <a:rPr sz="1100" b="1">
                <a:solidFill>
                  <a:srgbClr val="22346A"/>
                </a:solidFill>
                <a:latin typeface="Arial"/>
                <a:cs typeface="Arial"/>
              </a:rPr>
              <a:t>efecto</a:t>
            </a:r>
            <a:r>
              <a:rPr sz="1100" b="1" spc="-18">
                <a:solidFill>
                  <a:srgbClr val="22346A"/>
                </a:solidFill>
                <a:latin typeface="Arial"/>
                <a:cs typeface="Arial"/>
              </a:rPr>
              <a:t> </a:t>
            </a:r>
            <a:r>
              <a:rPr sz="1100" b="1">
                <a:solidFill>
                  <a:srgbClr val="22346A"/>
                </a:solidFill>
                <a:latin typeface="Arial"/>
                <a:cs typeface="Arial"/>
              </a:rPr>
              <a:t>o</a:t>
            </a:r>
            <a:r>
              <a:rPr sz="1100" b="1" spc="-18">
                <a:solidFill>
                  <a:srgbClr val="22346A"/>
                </a:solidFill>
                <a:latin typeface="Arial"/>
                <a:cs typeface="Arial"/>
              </a:rPr>
              <a:t> </a:t>
            </a:r>
            <a:r>
              <a:rPr sz="1100" b="1" spc="-15">
                <a:solidFill>
                  <a:srgbClr val="22346A"/>
                </a:solidFill>
                <a:latin typeface="Arial"/>
                <a:cs typeface="Arial"/>
              </a:rPr>
              <a:t>un </a:t>
            </a:r>
            <a:r>
              <a:rPr sz="1100" b="1">
                <a:solidFill>
                  <a:srgbClr val="22346A"/>
                </a:solidFill>
                <a:latin typeface="Arial"/>
                <a:cs typeface="Arial"/>
              </a:rPr>
              <a:t>efecto</a:t>
            </a:r>
            <a:r>
              <a:rPr sz="1100" b="1" spc="-9">
                <a:solidFill>
                  <a:srgbClr val="22346A"/>
                </a:solidFill>
                <a:latin typeface="Arial"/>
                <a:cs typeface="Arial"/>
              </a:rPr>
              <a:t> </a:t>
            </a:r>
            <a:r>
              <a:rPr sz="1100" b="1">
                <a:solidFill>
                  <a:srgbClr val="22346A"/>
                </a:solidFill>
                <a:latin typeface="Arial"/>
                <a:cs typeface="Arial"/>
              </a:rPr>
              <a:t>mínimo</a:t>
            </a:r>
            <a:r>
              <a:rPr sz="1100" b="1" spc="-9">
                <a:solidFill>
                  <a:srgbClr val="22346A"/>
                </a:solidFill>
                <a:latin typeface="Arial"/>
                <a:cs typeface="Arial"/>
              </a:rPr>
              <a:t> </a:t>
            </a:r>
            <a:r>
              <a:rPr sz="1100" b="1">
                <a:solidFill>
                  <a:srgbClr val="22346A"/>
                </a:solidFill>
                <a:latin typeface="Arial"/>
                <a:cs typeface="Arial"/>
              </a:rPr>
              <a:t>en</a:t>
            </a:r>
            <a:r>
              <a:rPr sz="1100" b="1" spc="-9">
                <a:solidFill>
                  <a:srgbClr val="22346A"/>
                </a:solidFill>
                <a:latin typeface="Arial"/>
                <a:cs typeface="Arial"/>
              </a:rPr>
              <a:t> </a:t>
            </a:r>
            <a:r>
              <a:rPr sz="1100" b="1">
                <a:solidFill>
                  <a:srgbClr val="22346A"/>
                </a:solidFill>
                <a:latin typeface="Arial"/>
                <a:cs typeface="Arial"/>
              </a:rPr>
              <a:t>la</a:t>
            </a:r>
            <a:r>
              <a:rPr sz="1100" b="1" spc="-9">
                <a:solidFill>
                  <a:srgbClr val="22346A"/>
                </a:solidFill>
                <a:latin typeface="Arial"/>
                <a:cs typeface="Arial"/>
              </a:rPr>
              <a:t> </a:t>
            </a:r>
            <a:r>
              <a:rPr sz="1100" b="1" spc="-12" err="1">
                <a:solidFill>
                  <a:srgbClr val="22346A"/>
                </a:solidFill>
                <a:latin typeface="Arial"/>
                <a:cs typeface="Arial"/>
              </a:rPr>
              <a:t>CdV</a:t>
            </a:r>
            <a:r>
              <a:rPr lang="es-ES" sz="1100" spc="-12">
                <a:solidFill>
                  <a:srgbClr val="22346A"/>
                </a:solidFill>
                <a:latin typeface="Arial"/>
                <a:cs typeface="Arial"/>
              </a:rPr>
              <a:t> en la semana 52</a:t>
            </a:r>
            <a:r>
              <a:rPr lang="es-ES" sz="1100" spc="-18" baseline="30864">
                <a:solidFill>
                  <a:srgbClr val="22346A"/>
                </a:solidFill>
                <a:latin typeface="Arial"/>
                <a:cs typeface="Arial"/>
              </a:rPr>
              <a:t>1</a:t>
            </a:r>
            <a:endParaRPr sz="1100" baseline="30864">
              <a:latin typeface="Arial"/>
              <a:cs typeface="Arial"/>
            </a:endParaRPr>
          </a:p>
        </p:txBody>
      </p:sp>
      <p:sp>
        <p:nvSpPr>
          <p:cNvPr id="7" name="object 7"/>
          <p:cNvSpPr txBox="1"/>
          <p:nvPr/>
        </p:nvSpPr>
        <p:spPr>
          <a:xfrm>
            <a:off x="1781479" y="2861648"/>
            <a:ext cx="216791"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100</a:t>
            </a:r>
            <a:endParaRPr sz="940">
              <a:latin typeface="Arial"/>
              <a:cs typeface="Arial"/>
            </a:endParaRPr>
          </a:p>
        </p:txBody>
      </p:sp>
      <p:sp>
        <p:nvSpPr>
          <p:cNvPr id="8" name="object 8"/>
          <p:cNvSpPr txBox="1"/>
          <p:nvPr/>
        </p:nvSpPr>
        <p:spPr>
          <a:xfrm>
            <a:off x="1848500" y="316842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80</a:t>
            </a:r>
            <a:endParaRPr sz="940">
              <a:latin typeface="Arial"/>
              <a:cs typeface="Arial"/>
            </a:endParaRPr>
          </a:p>
        </p:txBody>
      </p:sp>
      <p:sp>
        <p:nvSpPr>
          <p:cNvPr id="9" name="object 9"/>
          <p:cNvSpPr txBox="1"/>
          <p:nvPr/>
        </p:nvSpPr>
        <p:spPr>
          <a:xfrm>
            <a:off x="1848500" y="347520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60</a:t>
            </a:r>
            <a:endParaRPr sz="940">
              <a:latin typeface="Arial"/>
              <a:cs typeface="Arial"/>
            </a:endParaRPr>
          </a:p>
        </p:txBody>
      </p:sp>
      <p:sp>
        <p:nvSpPr>
          <p:cNvPr id="10" name="object 10"/>
          <p:cNvSpPr txBox="1"/>
          <p:nvPr/>
        </p:nvSpPr>
        <p:spPr>
          <a:xfrm>
            <a:off x="1848500" y="3781987"/>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40</a:t>
            </a:r>
            <a:endParaRPr sz="940">
              <a:latin typeface="Arial"/>
              <a:cs typeface="Arial"/>
            </a:endParaRPr>
          </a:p>
        </p:txBody>
      </p:sp>
      <p:sp>
        <p:nvSpPr>
          <p:cNvPr id="11" name="object 11"/>
          <p:cNvSpPr txBox="1"/>
          <p:nvPr/>
        </p:nvSpPr>
        <p:spPr>
          <a:xfrm>
            <a:off x="1848500" y="408876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20</a:t>
            </a:r>
            <a:endParaRPr sz="940">
              <a:latin typeface="Arial"/>
              <a:cs typeface="Arial"/>
            </a:endParaRPr>
          </a:p>
        </p:txBody>
      </p:sp>
      <p:sp>
        <p:nvSpPr>
          <p:cNvPr id="12" name="object 12"/>
          <p:cNvSpPr txBox="1"/>
          <p:nvPr/>
        </p:nvSpPr>
        <p:spPr>
          <a:xfrm>
            <a:off x="1915522" y="4395547"/>
            <a:ext cx="82789" cy="153597"/>
          </a:xfrm>
          <a:prstGeom prst="rect">
            <a:avLst/>
          </a:prstGeom>
        </p:spPr>
        <p:txBody>
          <a:bodyPr vert="horz" wrap="square" lIns="0" tIns="8856" rIns="0" bIns="0" rtlCol="0">
            <a:spAutoFit/>
          </a:bodyPr>
          <a:lstStyle/>
          <a:p>
            <a:pPr marL="7701">
              <a:spcBef>
                <a:spcPts val="69"/>
              </a:spcBef>
            </a:pPr>
            <a:r>
              <a:rPr sz="940" spc="-30">
                <a:solidFill>
                  <a:srgbClr val="252F63"/>
                </a:solidFill>
                <a:latin typeface="Arial"/>
                <a:cs typeface="Arial"/>
              </a:rPr>
              <a:t>0</a:t>
            </a:r>
            <a:endParaRPr sz="940">
              <a:latin typeface="Arial"/>
              <a:cs typeface="Arial"/>
            </a:endParaRPr>
          </a:p>
        </p:txBody>
      </p:sp>
      <p:sp>
        <p:nvSpPr>
          <p:cNvPr id="13" name="object 13"/>
          <p:cNvSpPr txBox="1"/>
          <p:nvPr/>
        </p:nvSpPr>
        <p:spPr>
          <a:xfrm>
            <a:off x="2187825" y="4042962"/>
            <a:ext cx="1399325" cy="406487"/>
          </a:xfrm>
          <a:prstGeom prst="rect">
            <a:avLst/>
          </a:prstGeom>
        </p:spPr>
        <p:txBody>
          <a:bodyPr vert="horz" wrap="square" lIns="0" tIns="8856" rIns="0" bIns="0" rtlCol="0">
            <a:spAutoFit/>
          </a:bodyPr>
          <a:lstStyle/>
          <a:p>
            <a:pPr marL="7701">
              <a:lnSpc>
                <a:spcPts val="1043"/>
              </a:lnSpc>
              <a:spcBef>
                <a:spcPts val="69"/>
              </a:spcBef>
            </a:pPr>
            <a:r>
              <a:rPr sz="940">
                <a:solidFill>
                  <a:srgbClr val="252F63"/>
                </a:solidFill>
                <a:latin typeface="Arial"/>
                <a:cs typeface="Arial"/>
              </a:rPr>
              <a:t>LEB</a:t>
            </a:r>
            <a:r>
              <a:rPr sz="940" spc="3">
                <a:solidFill>
                  <a:srgbClr val="252F63"/>
                </a:solidFill>
                <a:latin typeface="Arial"/>
                <a:cs typeface="Arial"/>
              </a:rPr>
              <a:t> </a:t>
            </a:r>
            <a:r>
              <a:rPr sz="940">
                <a:solidFill>
                  <a:srgbClr val="252F63"/>
                </a:solidFill>
                <a:latin typeface="Arial"/>
                <a:cs typeface="Arial"/>
              </a:rPr>
              <a:t>retirada</a:t>
            </a:r>
            <a:r>
              <a:rPr sz="940" spc="6">
                <a:solidFill>
                  <a:srgbClr val="252F63"/>
                </a:solidFill>
                <a:latin typeface="Arial"/>
                <a:cs typeface="Arial"/>
              </a:rPr>
              <a:t> </a:t>
            </a:r>
            <a:r>
              <a:rPr sz="940" spc="-6">
                <a:solidFill>
                  <a:srgbClr val="252F63"/>
                </a:solidFill>
                <a:latin typeface="Arial"/>
                <a:cs typeface="Arial"/>
              </a:rPr>
              <a:t>(n=55)</a:t>
            </a:r>
            <a:endParaRPr sz="940">
              <a:latin typeface="Arial"/>
              <a:cs typeface="Arial"/>
            </a:endParaRPr>
          </a:p>
          <a:p>
            <a:pPr marL="7701" marR="3081">
              <a:lnSpc>
                <a:spcPts val="958"/>
              </a:lnSpc>
              <a:spcBef>
                <a:spcPts val="88"/>
              </a:spcBef>
            </a:pPr>
            <a:r>
              <a:rPr sz="940">
                <a:solidFill>
                  <a:srgbClr val="252F63"/>
                </a:solidFill>
                <a:latin typeface="Arial"/>
                <a:cs typeface="Arial"/>
              </a:rPr>
              <a:t>LEB 250 mg C2S</a:t>
            </a:r>
            <a:r>
              <a:rPr sz="940" spc="3">
                <a:solidFill>
                  <a:srgbClr val="252F63"/>
                </a:solidFill>
                <a:latin typeface="Arial"/>
                <a:cs typeface="Arial"/>
              </a:rPr>
              <a:t> </a:t>
            </a:r>
            <a:r>
              <a:rPr sz="940" spc="-6">
                <a:solidFill>
                  <a:srgbClr val="252F63"/>
                </a:solidFill>
                <a:latin typeface="Arial"/>
                <a:cs typeface="Arial"/>
              </a:rPr>
              <a:t>(n=108) </a:t>
            </a:r>
            <a:r>
              <a:rPr sz="940">
                <a:solidFill>
                  <a:srgbClr val="252F63"/>
                </a:solidFill>
                <a:latin typeface="Arial"/>
                <a:cs typeface="Arial"/>
              </a:rPr>
              <a:t>LEB 250 mg C4S</a:t>
            </a:r>
            <a:r>
              <a:rPr sz="940" spc="3">
                <a:solidFill>
                  <a:srgbClr val="252F63"/>
                </a:solidFill>
                <a:latin typeface="Arial"/>
                <a:cs typeface="Arial"/>
              </a:rPr>
              <a:t> </a:t>
            </a:r>
            <a:r>
              <a:rPr sz="940" spc="-6">
                <a:solidFill>
                  <a:srgbClr val="252F63"/>
                </a:solidFill>
                <a:latin typeface="Arial"/>
                <a:cs typeface="Arial"/>
              </a:rPr>
              <a:t>(n=103)</a:t>
            </a:r>
            <a:endParaRPr sz="940">
              <a:latin typeface="Arial"/>
              <a:cs typeface="Arial"/>
            </a:endParaRPr>
          </a:p>
        </p:txBody>
      </p:sp>
      <p:sp>
        <p:nvSpPr>
          <p:cNvPr id="14" name="object 14"/>
          <p:cNvSpPr txBox="1"/>
          <p:nvPr/>
        </p:nvSpPr>
        <p:spPr>
          <a:xfrm>
            <a:off x="4468198" y="3000712"/>
            <a:ext cx="328460" cy="549108"/>
          </a:xfrm>
          <a:prstGeom prst="rect">
            <a:avLst/>
          </a:prstGeom>
        </p:spPr>
        <p:txBody>
          <a:bodyPr vert="horz" wrap="square" lIns="0" tIns="10397" rIns="0" bIns="0" rtlCol="0">
            <a:spAutoFit/>
          </a:bodyPr>
          <a:lstStyle/>
          <a:p>
            <a:pPr marL="7701">
              <a:lnSpc>
                <a:spcPts val="1425"/>
              </a:lnSpc>
              <a:spcBef>
                <a:spcPts val="82"/>
              </a:spcBef>
            </a:pPr>
            <a:r>
              <a:rPr sz="1243" b="1" spc="-12">
                <a:solidFill>
                  <a:srgbClr val="576185"/>
                </a:solidFill>
                <a:latin typeface="Arial"/>
                <a:cs typeface="Arial"/>
              </a:rPr>
              <a:t>80,4</a:t>
            </a:r>
            <a:endParaRPr sz="1243">
              <a:latin typeface="Arial"/>
              <a:cs typeface="Arial"/>
            </a:endParaRPr>
          </a:p>
          <a:p>
            <a:pPr marL="7701">
              <a:lnSpc>
                <a:spcPts val="1358"/>
              </a:lnSpc>
            </a:pPr>
            <a:r>
              <a:rPr sz="1243" b="1" spc="-12">
                <a:solidFill>
                  <a:srgbClr val="B0059E"/>
                </a:solidFill>
                <a:latin typeface="Arial"/>
                <a:cs typeface="Arial"/>
              </a:rPr>
              <a:t>80,0</a:t>
            </a:r>
            <a:endParaRPr sz="1243">
              <a:latin typeface="Arial"/>
              <a:cs typeface="Arial"/>
            </a:endParaRPr>
          </a:p>
          <a:p>
            <a:pPr marL="7701">
              <a:lnSpc>
                <a:spcPts val="1425"/>
              </a:lnSpc>
            </a:pPr>
            <a:r>
              <a:rPr sz="1243" b="1" spc="-12">
                <a:solidFill>
                  <a:srgbClr val="A3A3A3"/>
                </a:solidFill>
                <a:latin typeface="Arial"/>
                <a:cs typeface="Arial"/>
              </a:rPr>
              <a:t>73,3</a:t>
            </a:r>
            <a:endParaRPr sz="1243">
              <a:latin typeface="Arial"/>
              <a:cs typeface="Arial"/>
            </a:endParaRPr>
          </a:p>
        </p:txBody>
      </p:sp>
      <p:sp>
        <p:nvSpPr>
          <p:cNvPr id="15" name="object 15"/>
          <p:cNvSpPr txBox="1"/>
          <p:nvPr/>
        </p:nvSpPr>
        <p:spPr>
          <a:xfrm>
            <a:off x="1938456" y="4471163"/>
            <a:ext cx="2540271" cy="153597"/>
          </a:xfrm>
          <a:prstGeom prst="rect">
            <a:avLst/>
          </a:prstGeom>
        </p:spPr>
        <p:txBody>
          <a:bodyPr vert="horz" wrap="square" lIns="0" tIns="8856" rIns="0" bIns="0" rtlCol="0">
            <a:spAutoFit/>
          </a:bodyPr>
          <a:lstStyle/>
          <a:p>
            <a:pPr marL="7701">
              <a:spcBef>
                <a:spcPts val="69"/>
              </a:spcBef>
              <a:tabLst>
                <a:tab pos="272625" algn="l"/>
                <a:tab pos="538319" algn="l"/>
                <a:tab pos="804014" algn="l"/>
                <a:tab pos="1069708" algn="l"/>
                <a:tab pos="1335402" algn="l"/>
                <a:tab pos="1601096" algn="l"/>
                <a:tab pos="1866790" algn="l"/>
                <a:tab pos="2132484" algn="l"/>
                <a:tab pos="2398178" algn="l"/>
              </a:tabLst>
            </a:pPr>
            <a:r>
              <a:rPr sz="940" spc="-15">
                <a:solidFill>
                  <a:srgbClr val="252F63"/>
                </a:solidFill>
                <a:latin typeface="Arial"/>
                <a:cs typeface="Arial"/>
              </a:rPr>
              <a:t>16</a:t>
            </a:r>
            <a:r>
              <a:rPr sz="940">
                <a:solidFill>
                  <a:srgbClr val="252F63"/>
                </a:solidFill>
                <a:latin typeface="Arial"/>
                <a:cs typeface="Arial"/>
              </a:rPr>
              <a:t>	</a:t>
            </a:r>
            <a:r>
              <a:rPr sz="940" spc="-15">
                <a:solidFill>
                  <a:srgbClr val="252F63"/>
                </a:solidFill>
                <a:latin typeface="Arial"/>
                <a:cs typeface="Arial"/>
              </a:rPr>
              <a:t>20</a:t>
            </a:r>
            <a:r>
              <a:rPr sz="940">
                <a:solidFill>
                  <a:srgbClr val="252F63"/>
                </a:solidFill>
                <a:latin typeface="Arial"/>
                <a:cs typeface="Arial"/>
              </a:rPr>
              <a:t>	</a:t>
            </a:r>
            <a:r>
              <a:rPr sz="940" spc="-15">
                <a:solidFill>
                  <a:srgbClr val="252F63"/>
                </a:solidFill>
                <a:latin typeface="Arial"/>
                <a:cs typeface="Arial"/>
              </a:rPr>
              <a:t>24</a:t>
            </a:r>
            <a:r>
              <a:rPr sz="940">
                <a:solidFill>
                  <a:srgbClr val="252F63"/>
                </a:solidFill>
                <a:latin typeface="Arial"/>
                <a:cs typeface="Arial"/>
              </a:rPr>
              <a:t>	</a:t>
            </a:r>
            <a:r>
              <a:rPr sz="940" spc="-15">
                <a:solidFill>
                  <a:srgbClr val="252F63"/>
                </a:solidFill>
                <a:latin typeface="Arial"/>
                <a:cs typeface="Arial"/>
              </a:rPr>
              <a:t>28</a:t>
            </a:r>
            <a:r>
              <a:rPr sz="940">
                <a:solidFill>
                  <a:srgbClr val="252F63"/>
                </a:solidFill>
                <a:latin typeface="Arial"/>
                <a:cs typeface="Arial"/>
              </a:rPr>
              <a:t>	</a:t>
            </a:r>
            <a:r>
              <a:rPr sz="940" spc="-15">
                <a:solidFill>
                  <a:srgbClr val="252F63"/>
                </a:solidFill>
                <a:latin typeface="Arial"/>
                <a:cs typeface="Arial"/>
              </a:rPr>
              <a:t>32</a:t>
            </a:r>
            <a:r>
              <a:rPr sz="940">
                <a:solidFill>
                  <a:srgbClr val="252F63"/>
                </a:solidFill>
                <a:latin typeface="Arial"/>
                <a:cs typeface="Arial"/>
              </a:rPr>
              <a:t>	</a:t>
            </a:r>
            <a:r>
              <a:rPr sz="940" spc="-15">
                <a:solidFill>
                  <a:srgbClr val="252F63"/>
                </a:solidFill>
                <a:latin typeface="Arial"/>
                <a:cs typeface="Arial"/>
              </a:rPr>
              <a:t>36</a:t>
            </a:r>
            <a:r>
              <a:rPr sz="940">
                <a:solidFill>
                  <a:srgbClr val="252F63"/>
                </a:solidFill>
                <a:latin typeface="Arial"/>
                <a:cs typeface="Arial"/>
              </a:rPr>
              <a:t>	</a:t>
            </a:r>
            <a:r>
              <a:rPr sz="940" spc="-15">
                <a:solidFill>
                  <a:srgbClr val="252F63"/>
                </a:solidFill>
                <a:latin typeface="Arial"/>
                <a:cs typeface="Arial"/>
              </a:rPr>
              <a:t>40</a:t>
            </a:r>
            <a:r>
              <a:rPr sz="940">
                <a:solidFill>
                  <a:srgbClr val="252F63"/>
                </a:solidFill>
                <a:latin typeface="Arial"/>
                <a:cs typeface="Arial"/>
              </a:rPr>
              <a:t>	</a:t>
            </a:r>
            <a:r>
              <a:rPr sz="940" spc="-15">
                <a:solidFill>
                  <a:srgbClr val="252F63"/>
                </a:solidFill>
                <a:latin typeface="Arial"/>
                <a:cs typeface="Arial"/>
              </a:rPr>
              <a:t>44</a:t>
            </a:r>
            <a:r>
              <a:rPr sz="940">
                <a:solidFill>
                  <a:srgbClr val="252F63"/>
                </a:solidFill>
                <a:latin typeface="Arial"/>
                <a:cs typeface="Arial"/>
              </a:rPr>
              <a:t>	</a:t>
            </a:r>
            <a:r>
              <a:rPr sz="940" spc="-15">
                <a:solidFill>
                  <a:srgbClr val="252F63"/>
                </a:solidFill>
                <a:latin typeface="Arial"/>
                <a:cs typeface="Arial"/>
              </a:rPr>
              <a:t>48</a:t>
            </a:r>
            <a:r>
              <a:rPr sz="940">
                <a:solidFill>
                  <a:srgbClr val="252F63"/>
                </a:solidFill>
                <a:latin typeface="Arial"/>
                <a:cs typeface="Arial"/>
              </a:rPr>
              <a:t>	</a:t>
            </a:r>
            <a:r>
              <a:rPr sz="940" spc="-15">
                <a:solidFill>
                  <a:srgbClr val="252F63"/>
                </a:solidFill>
                <a:latin typeface="Arial"/>
                <a:cs typeface="Arial"/>
              </a:rPr>
              <a:t>52</a:t>
            </a:r>
            <a:endParaRPr sz="940">
              <a:latin typeface="Arial"/>
              <a:cs typeface="Arial"/>
            </a:endParaRPr>
          </a:p>
        </p:txBody>
      </p:sp>
      <p:sp>
        <p:nvSpPr>
          <p:cNvPr id="16" name="object 16"/>
          <p:cNvSpPr txBox="1"/>
          <p:nvPr/>
        </p:nvSpPr>
        <p:spPr>
          <a:xfrm>
            <a:off x="1578870" y="3281699"/>
            <a:ext cx="141064" cy="833280"/>
          </a:xfrm>
          <a:prstGeom prst="rect">
            <a:avLst/>
          </a:prstGeom>
        </p:spPr>
        <p:txBody>
          <a:bodyPr vert="vert270" wrap="square" lIns="0" tIns="0" rIns="0" bIns="0" rtlCol="0">
            <a:spAutoFit/>
          </a:bodyPr>
          <a:lstStyle/>
          <a:p>
            <a:pPr marL="7701">
              <a:lnSpc>
                <a:spcPts val="1107"/>
              </a:lnSpc>
            </a:pPr>
            <a:r>
              <a:rPr sz="940" b="1">
                <a:solidFill>
                  <a:srgbClr val="22346A"/>
                </a:solidFill>
                <a:latin typeface="Arial"/>
                <a:cs typeface="Arial"/>
              </a:rPr>
              <a:t>Pacientes,</a:t>
            </a:r>
            <a:r>
              <a:rPr sz="940" b="1" spc="45">
                <a:solidFill>
                  <a:srgbClr val="22346A"/>
                </a:solidFill>
                <a:latin typeface="Arial"/>
                <a:cs typeface="Arial"/>
              </a:rPr>
              <a:t> </a:t>
            </a:r>
            <a:r>
              <a:rPr sz="940" b="1" spc="-15">
                <a:solidFill>
                  <a:srgbClr val="22346A"/>
                </a:solidFill>
                <a:latin typeface="Arial"/>
                <a:cs typeface="Arial"/>
              </a:rPr>
              <a:t>(%)</a:t>
            </a:r>
            <a:endParaRPr sz="940">
              <a:latin typeface="Arial"/>
              <a:cs typeface="Arial"/>
            </a:endParaRPr>
          </a:p>
        </p:txBody>
      </p:sp>
      <p:sp>
        <p:nvSpPr>
          <p:cNvPr id="17" name="object 17"/>
          <p:cNvSpPr txBox="1"/>
          <p:nvPr/>
        </p:nvSpPr>
        <p:spPr>
          <a:xfrm>
            <a:off x="2992786" y="4592911"/>
            <a:ext cx="477865" cy="153597"/>
          </a:xfrm>
          <a:prstGeom prst="rect">
            <a:avLst/>
          </a:prstGeom>
        </p:spPr>
        <p:txBody>
          <a:bodyPr vert="horz" wrap="square" lIns="0" tIns="8856" rIns="0" bIns="0" rtlCol="0">
            <a:spAutoFit/>
          </a:bodyPr>
          <a:lstStyle/>
          <a:p>
            <a:pPr marL="7701">
              <a:spcBef>
                <a:spcPts val="69"/>
              </a:spcBef>
            </a:pPr>
            <a:r>
              <a:rPr sz="940" b="1" spc="-6">
                <a:solidFill>
                  <a:srgbClr val="22346A"/>
                </a:solidFill>
                <a:latin typeface="Arial"/>
                <a:cs typeface="Arial"/>
              </a:rPr>
              <a:t>Semana</a:t>
            </a:r>
            <a:endParaRPr sz="940">
              <a:latin typeface="Arial"/>
              <a:cs typeface="Arial"/>
            </a:endParaRPr>
          </a:p>
        </p:txBody>
      </p:sp>
      <p:grpSp>
        <p:nvGrpSpPr>
          <p:cNvPr id="18" name="object 18"/>
          <p:cNvGrpSpPr/>
          <p:nvPr/>
        </p:nvGrpSpPr>
        <p:grpSpPr>
          <a:xfrm>
            <a:off x="2087103" y="4133462"/>
            <a:ext cx="72777" cy="21564"/>
            <a:chOff x="4339614" y="7365569"/>
            <a:chExt cx="120014" cy="35560"/>
          </a:xfrm>
        </p:grpSpPr>
        <p:sp>
          <p:nvSpPr>
            <p:cNvPr id="19" name="object 19"/>
            <p:cNvSpPr/>
            <p:nvPr/>
          </p:nvSpPr>
          <p:spPr>
            <a:xfrm>
              <a:off x="4339614" y="7383116"/>
              <a:ext cx="120014" cy="0"/>
            </a:xfrm>
            <a:custGeom>
              <a:avLst/>
              <a:gdLst/>
              <a:ahLst/>
              <a:cxnLst/>
              <a:rect l="l" t="t" r="r" b="b"/>
              <a:pathLst>
                <a:path w="120014">
                  <a:moveTo>
                    <a:pt x="0" y="0"/>
                  </a:moveTo>
                  <a:lnTo>
                    <a:pt x="119637" y="0"/>
                  </a:lnTo>
                </a:path>
              </a:pathLst>
            </a:custGeom>
            <a:ln w="8282">
              <a:solidFill>
                <a:srgbClr val="A3A3A3"/>
              </a:solidFill>
            </a:ln>
          </p:spPr>
          <p:txBody>
            <a:bodyPr wrap="square" lIns="0" tIns="0" rIns="0" bIns="0" rtlCol="0"/>
            <a:lstStyle/>
            <a:p>
              <a:endParaRPr/>
            </a:p>
          </p:txBody>
        </p:sp>
        <p:sp>
          <p:nvSpPr>
            <p:cNvPr id="20" name="object 20"/>
            <p:cNvSpPr/>
            <p:nvPr/>
          </p:nvSpPr>
          <p:spPr>
            <a:xfrm>
              <a:off x="4383324" y="7367096"/>
              <a:ext cx="32384" cy="32384"/>
            </a:xfrm>
            <a:custGeom>
              <a:avLst/>
              <a:gdLst/>
              <a:ahLst/>
              <a:cxnLst/>
              <a:rect l="l" t="t" r="r" b="b"/>
              <a:pathLst>
                <a:path w="32385" h="32384">
                  <a:moveTo>
                    <a:pt x="24980" y="0"/>
                  </a:moveTo>
                  <a:lnTo>
                    <a:pt x="7244" y="0"/>
                  </a:lnTo>
                  <a:lnTo>
                    <a:pt x="0" y="7200"/>
                  </a:lnTo>
                  <a:lnTo>
                    <a:pt x="0" y="24899"/>
                  </a:lnTo>
                  <a:lnTo>
                    <a:pt x="7244" y="32040"/>
                  </a:lnTo>
                  <a:lnTo>
                    <a:pt x="24980" y="32040"/>
                  </a:lnTo>
                  <a:lnTo>
                    <a:pt x="32224" y="24899"/>
                  </a:lnTo>
                  <a:lnTo>
                    <a:pt x="32224" y="16049"/>
                  </a:lnTo>
                  <a:lnTo>
                    <a:pt x="32224" y="7200"/>
                  </a:lnTo>
                  <a:lnTo>
                    <a:pt x="24980" y="0"/>
                  </a:lnTo>
                  <a:close/>
                </a:path>
              </a:pathLst>
            </a:custGeom>
            <a:solidFill>
              <a:srgbClr val="A3A3A3"/>
            </a:solidFill>
          </p:spPr>
          <p:txBody>
            <a:bodyPr wrap="square" lIns="0" tIns="0" rIns="0" bIns="0" rtlCol="0"/>
            <a:lstStyle/>
            <a:p>
              <a:endParaRPr/>
            </a:p>
          </p:txBody>
        </p:sp>
        <p:sp>
          <p:nvSpPr>
            <p:cNvPr id="21" name="object 21"/>
            <p:cNvSpPr/>
            <p:nvPr/>
          </p:nvSpPr>
          <p:spPr>
            <a:xfrm>
              <a:off x="4382565" y="7366346"/>
              <a:ext cx="34290" cy="33655"/>
            </a:xfrm>
            <a:custGeom>
              <a:avLst/>
              <a:gdLst/>
              <a:ahLst/>
              <a:cxnLst/>
              <a:rect l="l" t="t" r="r" b="b"/>
              <a:pathLst>
                <a:path w="34289" h="33654">
                  <a:moveTo>
                    <a:pt x="33741" y="16800"/>
                  </a:moveTo>
                  <a:lnTo>
                    <a:pt x="33741" y="26062"/>
                  </a:lnTo>
                  <a:lnTo>
                    <a:pt x="26158" y="33535"/>
                  </a:lnTo>
                  <a:lnTo>
                    <a:pt x="16903" y="33535"/>
                  </a:lnTo>
                  <a:lnTo>
                    <a:pt x="7583" y="33535"/>
                  </a:lnTo>
                  <a:lnTo>
                    <a:pt x="0" y="26062"/>
                  </a:lnTo>
                  <a:lnTo>
                    <a:pt x="0" y="16800"/>
                  </a:lnTo>
                  <a:lnTo>
                    <a:pt x="0" y="7539"/>
                  </a:lnTo>
                  <a:lnTo>
                    <a:pt x="7583" y="0"/>
                  </a:lnTo>
                  <a:lnTo>
                    <a:pt x="16903" y="0"/>
                  </a:lnTo>
                  <a:lnTo>
                    <a:pt x="26158" y="0"/>
                  </a:lnTo>
                  <a:lnTo>
                    <a:pt x="33741" y="7539"/>
                  </a:lnTo>
                  <a:lnTo>
                    <a:pt x="33741" y="16800"/>
                  </a:lnTo>
                  <a:close/>
                </a:path>
              </a:pathLst>
            </a:custGeom>
            <a:ln w="3175">
              <a:solidFill>
                <a:srgbClr val="A3A3A3"/>
              </a:solidFill>
            </a:ln>
          </p:spPr>
          <p:txBody>
            <a:bodyPr wrap="square" lIns="0" tIns="0" rIns="0" bIns="0" rtlCol="0"/>
            <a:lstStyle/>
            <a:p>
              <a:endParaRPr/>
            </a:p>
          </p:txBody>
        </p:sp>
      </p:grpSp>
      <p:grpSp>
        <p:nvGrpSpPr>
          <p:cNvPr id="22" name="object 22"/>
          <p:cNvGrpSpPr/>
          <p:nvPr/>
        </p:nvGrpSpPr>
        <p:grpSpPr>
          <a:xfrm>
            <a:off x="2087103" y="4255211"/>
            <a:ext cx="72777" cy="21564"/>
            <a:chOff x="4339614" y="7566342"/>
            <a:chExt cx="120014" cy="35560"/>
          </a:xfrm>
        </p:grpSpPr>
        <p:sp>
          <p:nvSpPr>
            <p:cNvPr id="23" name="object 23"/>
            <p:cNvSpPr/>
            <p:nvPr/>
          </p:nvSpPr>
          <p:spPr>
            <a:xfrm>
              <a:off x="4339614" y="7583885"/>
              <a:ext cx="120014" cy="0"/>
            </a:xfrm>
            <a:custGeom>
              <a:avLst/>
              <a:gdLst/>
              <a:ahLst/>
              <a:cxnLst/>
              <a:rect l="l" t="t" r="r" b="b"/>
              <a:pathLst>
                <a:path w="120014">
                  <a:moveTo>
                    <a:pt x="0" y="0"/>
                  </a:moveTo>
                  <a:lnTo>
                    <a:pt x="119637" y="0"/>
                  </a:lnTo>
                </a:path>
              </a:pathLst>
            </a:custGeom>
            <a:ln w="8282">
              <a:solidFill>
                <a:srgbClr val="B0059E"/>
              </a:solidFill>
            </a:ln>
          </p:spPr>
          <p:txBody>
            <a:bodyPr wrap="square" lIns="0" tIns="0" rIns="0" bIns="0" rtlCol="0"/>
            <a:lstStyle/>
            <a:p>
              <a:endParaRPr/>
            </a:p>
          </p:txBody>
        </p:sp>
        <p:sp>
          <p:nvSpPr>
            <p:cNvPr id="24" name="object 24"/>
            <p:cNvSpPr/>
            <p:nvPr/>
          </p:nvSpPr>
          <p:spPr>
            <a:xfrm>
              <a:off x="4383324" y="7567871"/>
              <a:ext cx="32384" cy="32384"/>
            </a:xfrm>
            <a:custGeom>
              <a:avLst/>
              <a:gdLst/>
              <a:ahLst/>
              <a:cxnLst/>
              <a:rect l="l" t="t" r="r" b="b"/>
              <a:pathLst>
                <a:path w="32385" h="32384">
                  <a:moveTo>
                    <a:pt x="24980" y="0"/>
                  </a:moveTo>
                  <a:lnTo>
                    <a:pt x="7244" y="0"/>
                  </a:lnTo>
                  <a:lnTo>
                    <a:pt x="0" y="7134"/>
                  </a:lnTo>
                  <a:lnTo>
                    <a:pt x="0" y="24833"/>
                  </a:lnTo>
                  <a:lnTo>
                    <a:pt x="7244" y="32033"/>
                  </a:lnTo>
                  <a:lnTo>
                    <a:pt x="24980" y="32033"/>
                  </a:lnTo>
                  <a:lnTo>
                    <a:pt x="32224" y="24833"/>
                  </a:lnTo>
                  <a:lnTo>
                    <a:pt x="32224" y="15983"/>
                  </a:lnTo>
                  <a:lnTo>
                    <a:pt x="32224" y="7134"/>
                  </a:lnTo>
                  <a:lnTo>
                    <a:pt x="24980" y="0"/>
                  </a:lnTo>
                  <a:close/>
                </a:path>
              </a:pathLst>
            </a:custGeom>
            <a:solidFill>
              <a:srgbClr val="B0059E"/>
            </a:solidFill>
          </p:spPr>
          <p:txBody>
            <a:bodyPr wrap="square" lIns="0" tIns="0" rIns="0" bIns="0" rtlCol="0"/>
            <a:lstStyle/>
            <a:p>
              <a:endParaRPr/>
            </a:p>
          </p:txBody>
        </p:sp>
        <p:sp>
          <p:nvSpPr>
            <p:cNvPr id="25" name="object 25"/>
            <p:cNvSpPr/>
            <p:nvPr/>
          </p:nvSpPr>
          <p:spPr>
            <a:xfrm>
              <a:off x="4382565" y="7567118"/>
              <a:ext cx="34290" cy="33655"/>
            </a:xfrm>
            <a:custGeom>
              <a:avLst/>
              <a:gdLst/>
              <a:ahLst/>
              <a:cxnLst/>
              <a:rect l="l" t="t" r="r" b="b"/>
              <a:pathLst>
                <a:path w="34289" h="33654">
                  <a:moveTo>
                    <a:pt x="33741" y="16734"/>
                  </a:moveTo>
                  <a:lnTo>
                    <a:pt x="33741" y="25996"/>
                  </a:lnTo>
                  <a:lnTo>
                    <a:pt x="26158" y="33535"/>
                  </a:lnTo>
                  <a:lnTo>
                    <a:pt x="16903" y="33535"/>
                  </a:lnTo>
                  <a:lnTo>
                    <a:pt x="7583" y="33535"/>
                  </a:lnTo>
                  <a:lnTo>
                    <a:pt x="0" y="25996"/>
                  </a:lnTo>
                  <a:lnTo>
                    <a:pt x="0" y="16734"/>
                  </a:lnTo>
                  <a:lnTo>
                    <a:pt x="0" y="7472"/>
                  </a:lnTo>
                  <a:lnTo>
                    <a:pt x="7583" y="0"/>
                  </a:lnTo>
                  <a:lnTo>
                    <a:pt x="16903" y="0"/>
                  </a:lnTo>
                  <a:lnTo>
                    <a:pt x="26158" y="0"/>
                  </a:lnTo>
                  <a:lnTo>
                    <a:pt x="33741" y="7472"/>
                  </a:lnTo>
                  <a:lnTo>
                    <a:pt x="33741" y="16734"/>
                  </a:lnTo>
                  <a:close/>
                </a:path>
              </a:pathLst>
            </a:custGeom>
            <a:ln w="3175">
              <a:solidFill>
                <a:srgbClr val="B0059E"/>
              </a:solidFill>
            </a:ln>
          </p:spPr>
          <p:txBody>
            <a:bodyPr wrap="square" lIns="0" tIns="0" rIns="0" bIns="0" rtlCol="0"/>
            <a:lstStyle/>
            <a:p>
              <a:endParaRPr/>
            </a:p>
          </p:txBody>
        </p:sp>
      </p:grpSp>
      <p:grpSp>
        <p:nvGrpSpPr>
          <p:cNvPr id="26" name="object 26"/>
          <p:cNvGrpSpPr/>
          <p:nvPr/>
        </p:nvGrpSpPr>
        <p:grpSpPr>
          <a:xfrm>
            <a:off x="2087103" y="4376958"/>
            <a:ext cx="72777" cy="21564"/>
            <a:chOff x="4339614" y="7767111"/>
            <a:chExt cx="120014" cy="35560"/>
          </a:xfrm>
        </p:grpSpPr>
        <p:sp>
          <p:nvSpPr>
            <p:cNvPr id="27" name="object 27"/>
            <p:cNvSpPr/>
            <p:nvPr/>
          </p:nvSpPr>
          <p:spPr>
            <a:xfrm>
              <a:off x="4339614" y="7784654"/>
              <a:ext cx="120014" cy="0"/>
            </a:xfrm>
            <a:custGeom>
              <a:avLst/>
              <a:gdLst/>
              <a:ahLst/>
              <a:cxnLst/>
              <a:rect l="l" t="t" r="r" b="b"/>
              <a:pathLst>
                <a:path w="120014">
                  <a:moveTo>
                    <a:pt x="0" y="0"/>
                  </a:moveTo>
                  <a:lnTo>
                    <a:pt x="119637" y="0"/>
                  </a:lnTo>
                </a:path>
              </a:pathLst>
            </a:custGeom>
            <a:ln w="8282">
              <a:solidFill>
                <a:srgbClr val="576185"/>
              </a:solidFill>
            </a:ln>
          </p:spPr>
          <p:txBody>
            <a:bodyPr wrap="square" lIns="0" tIns="0" rIns="0" bIns="0" rtlCol="0"/>
            <a:lstStyle/>
            <a:p>
              <a:endParaRPr/>
            </a:p>
          </p:txBody>
        </p:sp>
        <p:sp>
          <p:nvSpPr>
            <p:cNvPr id="28" name="object 28"/>
            <p:cNvSpPr/>
            <p:nvPr/>
          </p:nvSpPr>
          <p:spPr>
            <a:xfrm>
              <a:off x="4383324" y="7768640"/>
              <a:ext cx="32384" cy="32384"/>
            </a:xfrm>
            <a:custGeom>
              <a:avLst/>
              <a:gdLst/>
              <a:ahLst/>
              <a:cxnLst/>
              <a:rect l="l" t="t" r="r" b="b"/>
              <a:pathLst>
                <a:path w="32385" h="32384">
                  <a:moveTo>
                    <a:pt x="24980" y="0"/>
                  </a:moveTo>
                  <a:lnTo>
                    <a:pt x="7244" y="0"/>
                  </a:lnTo>
                  <a:lnTo>
                    <a:pt x="0" y="7134"/>
                  </a:lnTo>
                  <a:lnTo>
                    <a:pt x="0" y="24833"/>
                  </a:lnTo>
                  <a:lnTo>
                    <a:pt x="7244" y="32033"/>
                  </a:lnTo>
                  <a:lnTo>
                    <a:pt x="24980" y="32033"/>
                  </a:lnTo>
                  <a:lnTo>
                    <a:pt x="32224" y="24833"/>
                  </a:lnTo>
                  <a:lnTo>
                    <a:pt x="32224" y="15983"/>
                  </a:lnTo>
                  <a:lnTo>
                    <a:pt x="32224" y="7134"/>
                  </a:lnTo>
                  <a:lnTo>
                    <a:pt x="24980" y="0"/>
                  </a:lnTo>
                  <a:close/>
                </a:path>
              </a:pathLst>
            </a:custGeom>
            <a:solidFill>
              <a:srgbClr val="576185"/>
            </a:solidFill>
          </p:spPr>
          <p:txBody>
            <a:bodyPr wrap="square" lIns="0" tIns="0" rIns="0" bIns="0" rtlCol="0"/>
            <a:lstStyle/>
            <a:p>
              <a:endParaRPr/>
            </a:p>
          </p:txBody>
        </p:sp>
        <p:sp>
          <p:nvSpPr>
            <p:cNvPr id="29" name="object 29"/>
            <p:cNvSpPr/>
            <p:nvPr/>
          </p:nvSpPr>
          <p:spPr>
            <a:xfrm>
              <a:off x="4382565" y="7767887"/>
              <a:ext cx="34290" cy="33655"/>
            </a:xfrm>
            <a:custGeom>
              <a:avLst/>
              <a:gdLst/>
              <a:ahLst/>
              <a:cxnLst/>
              <a:rect l="l" t="t" r="r" b="b"/>
              <a:pathLst>
                <a:path w="34289" h="33654">
                  <a:moveTo>
                    <a:pt x="33741" y="16734"/>
                  </a:moveTo>
                  <a:lnTo>
                    <a:pt x="33741" y="25996"/>
                  </a:lnTo>
                  <a:lnTo>
                    <a:pt x="26158" y="33535"/>
                  </a:lnTo>
                  <a:lnTo>
                    <a:pt x="16903" y="33535"/>
                  </a:lnTo>
                  <a:lnTo>
                    <a:pt x="7583" y="33535"/>
                  </a:lnTo>
                  <a:lnTo>
                    <a:pt x="0" y="25996"/>
                  </a:lnTo>
                  <a:lnTo>
                    <a:pt x="0" y="16734"/>
                  </a:lnTo>
                  <a:lnTo>
                    <a:pt x="0" y="7472"/>
                  </a:lnTo>
                  <a:lnTo>
                    <a:pt x="7583" y="0"/>
                  </a:lnTo>
                  <a:lnTo>
                    <a:pt x="16903" y="0"/>
                  </a:lnTo>
                  <a:lnTo>
                    <a:pt x="26158" y="0"/>
                  </a:lnTo>
                  <a:lnTo>
                    <a:pt x="33741" y="7472"/>
                  </a:lnTo>
                  <a:lnTo>
                    <a:pt x="33741" y="16734"/>
                  </a:lnTo>
                  <a:close/>
                </a:path>
              </a:pathLst>
            </a:custGeom>
            <a:ln w="3175">
              <a:solidFill>
                <a:srgbClr val="576185"/>
              </a:solidFill>
            </a:ln>
          </p:spPr>
          <p:txBody>
            <a:bodyPr wrap="square" lIns="0" tIns="0" rIns="0" bIns="0" rtlCol="0"/>
            <a:lstStyle/>
            <a:p>
              <a:endParaRPr/>
            </a:p>
          </p:txBody>
        </p:sp>
      </p:grpSp>
      <p:grpSp>
        <p:nvGrpSpPr>
          <p:cNvPr id="30" name="object 30"/>
          <p:cNvGrpSpPr/>
          <p:nvPr/>
        </p:nvGrpSpPr>
        <p:grpSpPr>
          <a:xfrm>
            <a:off x="1990300" y="2971800"/>
            <a:ext cx="2426677" cy="1536408"/>
            <a:chOff x="4179978" y="5449901"/>
            <a:chExt cx="4001770" cy="2533650"/>
          </a:xfrm>
        </p:grpSpPr>
        <p:sp>
          <p:nvSpPr>
            <p:cNvPr id="31" name="object 31"/>
            <p:cNvSpPr/>
            <p:nvPr/>
          </p:nvSpPr>
          <p:spPr>
            <a:xfrm>
              <a:off x="4179978" y="5455422"/>
              <a:ext cx="45085" cy="2486660"/>
            </a:xfrm>
            <a:custGeom>
              <a:avLst/>
              <a:gdLst/>
              <a:ahLst/>
              <a:cxnLst/>
              <a:rect l="l" t="t" r="r" b="b"/>
              <a:pathLst>
                <a:path w="45085" h="2486659">
                  <a:moveTo>
                    <a:pt x="45042" y="2486303"/>
                  </a:moveTo>
                  <a:lnTo>
                    <a:pt x="45042" y="0"/>
                  </a:lnTo>
                </a:path>
                <a:path w="45085" h="2486659">
                  <a:moveTo>
                    <a:pt x="0" y="0"/>
                  </a:moveTo>
                  <a:lnTo>
                    <a:pt x="45042" y="0"/>
                  </a:lnTo>
                </a:path>
                <a:path w="45085" h="2486659">
                  <a:moveTo>
                    <a:pt x="0" y="497509"/>
                  </a:moveTo>
                  <a:lnTo>
                    <a:pt x="45042" y="497509"/>
                  </a:lnTo>
                </a:path>
                <a:path w="45085" h="2486659">
                  <a:moveTo>
                    <a:pt x="0" y="994835"/>
                  </a:moveTo>
                  <a:lnTo>
                    <a:pt x="45042" y="994835"/>
                  </a:lnTo>
                </a:path>
                <a:path w="45085" h="2486659">
                  <a:moveTo>
                    <a:pt x="0" y="1492116"/>
                  </a:moveTo>
                  <a:lnTo>
                    <a:pt x="45042" y="1492116"/>
                  </a:lnTo>
                </a:path>
                <a:path w="45085" h="2486659">
                  <a:moveTo>
                    <a:pt x="0" y="1989397"/>
                  </a:moveTo>
                  <a:lnTo>
                    <a:pt x="45042" y="1989397"/>
                  </a:lnTo>
                </a:path>
                <a:path w="45085" h="2486659">
                  <a:moveTo>
                    <a:pt x="0" y="2486303"/>
                  </a:moveTo>
                  <a:lnTo>
                    <a:pt x="45042" y="2486303"/>
                  </a:lnTo>
                </a:path>
              </a:pathLst>
            </a:custGeom>
            <a:ln w="11043">
              <a:solidFill>
                <a:srgbClr val="000000"/>
              </a:solidFill>
            </a:ln>
          </p:spPr>
          <p:txBody>
            <a:bodyPr wrap="square" lIns="0" tIns="0" rIns="0" bIns="0" rtlCol="0"/>
            <a:lstStyle/>
            <a:p>
              <a:endParaRPr/>
            </a:p>
          </p:txBody>
        </p:sp>
        <p:sp>
          <p:nvSpPr>
            <p:cNvPr id="32" name="object 32"/>
            <p:cNvSpPr/>
            <p:nvPr/>
          </p:nvSpPr>
          <p:spPr>
            <a:xfrm>
              <a:off x="4225573" y="7942279"/>
              <a:ext cx="3933825" cy="41275"/>
            </a:xfrm>
            <a:custGeom>
              <a:avLst/>
              <a:gdLst/>
              <a:ahLst/>
              <a:cxnLst/>
              <a:rect l="l" t="t" r="r" b="b"/>
              <a:pathLst>
                <a:path w="3933825" h="41275">
                  <a:moveTo>
                    <a:pt x="0" y="0"/>
                  </a:moveTo>
                  <a:lnTo>
                    <a:pt x="3933429" y="0"/>
                  </a:lnTo>
                </a:path>
                <a:path w="3933825" h="41275">
                  <a:moveTo>
                    <a:pt x="3933429" y="0"/>
                  </a:moveTo>
                  <a:lnTo>
                    <a:pt x="3933429" y="41074"/>
                  </a:lnTo>
                </a:path>
                <a:path w="3933825" h="41275">
                  <a:moveTo>
                    <a:pt x="3498882" y="0"/>
                  </a:moveTo>
                  <a:lnTo>
                    <a:pt x="3498882" y="41074"/>
                  </a:lnTo>
                </a:path>
                <a:path w="3933825" h="41275">
                  <a:moveTo>
                    <a:pt x="3060676" y="0"/>
                  </a:moveTo>
                  <a:lnTo>
                    <a:pt x="3060676" y="41074"/>
                  </a:lnTo>
                </a:path>
                <a:path w="3933825" h="41275">
                  <a:moveTo>
                    <a:pt x="2622425" y="0"/>
                  </a:moveTo>
                  <a:lnTo>
                    <a:pt x="2622425" y="41074"/>
                  </a:lnTo>
                </a:path>
                <a:path w="3933825" h="41275">
                  <a:moveTo>
                    <a:pt x="2184219" y="0"/>
                  </a:moveTo>
                  <a:lnTo>
                    <a:pt x="2184219" y="41074"/>
                  </a:lnTo>
                </a:path>
                <a:path w="3933825" h="41275">
                  <a:moveTo>
                    <a:pt x="1749444" y="0"/>
                  </a:moveTo>
                  <a:lnTo>
                    <a:pt x="1749444" y="41074"/>
                  </a:lnTo>
                </a:path>
                <a:path w="3933825" h="41275">
                  <a:moveTo>
                    <a:pt x="1311238" y="0"/>
                  </a:moveTo>
                  <a:lnTo>
                    <a:pt x="1311238" y="41074"/>
                  </a:lnTo>
                </a:path>
                <a:path w="3933825" h="41275">
                  <a:moveTo>
                    <a:pt x="872981" y="0"/>
                  </a:moveTo>
                  <a:lnTo>
                    <a:pt x="872981" y="41074"/>
                  </a:lnTo>
                </a:path>
                <a:path w="3933825" h="41275">
                  <a:moveTo>
                    <a:pt x="434775" y="0"/>
                  </a:moveTo>
                  <a:lnTo>
                    <a:pt x="434775" y="41074"/>
                  </a:lnTo>
                </a:path>
                <a:path w="3933825" h="41275">
                  <a:moveTo>
                    <a:pt x="0" y="0"/>
                  </a:moveTo>
                  <a:lnTo>
                    <a:pt x="0" y="41074"/>
                  </a:lnTo>
                </a:path>
              </a:pathLst>
            </a:custGeom>
            <a:ln w="11043">
              <a:solidFill>
                <a:srgbClr val="000000"/>
              </a:solidFill>
            </a:ln>
          </p:spPr>
          <p:txBody>
            <a:bodyPr wrap="square" lIns="0" tIns="0" rIns="0" bIns="0" rtlCol="0"/>
            <a:lstStyle/>
            <a:p>
              <a:endParaRPr/>
            </a:p>
          </p:txBody>
        </p:sp>
        <p:sp>
          <p:nvSpPr>
            <p:cNvPr id="33" name="object 33"/>
            <p:cNvSpPr/>
            <p:nvPr/>
          </p:nvSpPr>
          <p:spPr>
            <a:xfrm>
              <a:off x="4224805" y="6112096"/>
              <a:ext cx="3935095" cy="477520"/>
            </a:xfrm>
            <a:custGeom>
              <a:avLst/>
              <a:gdLst/>
              <a:ahLst/>
              <a:cxnLst/>
              <a:rect l="l" t="t" r="r" b="b"/>
              <a:pathLst>
                <a:path w="3935095" h="477520">
                  <a:moveTo>
                    <a:pt x="0" y="477322"/>
                  </a:moveTo>
                  <a:lnTo>
                    <a:pt x="437985" y="242147"/>
                  </a:lnTo>
                </a:path>
                <a:path w="3935095" h="477520">
                  <a:moveTo>
                    <a:pt x="437985" y="242147"/>
                  </a:moveTo>
                  <a:lnTo>
                    <a:pt x="875970" y="197170"/>
                  </a:lnTo>
                </a:path>
                <a:path w="3935095" h="477520">
                  <a:moveTo>
                    <a:pt x="875970" y="197170"/>
                  </a:moveTo>
                  <a:lnTo>
                    <a:pt x="1310480" y="48429"/>
                  </a:lnTo>
                </a:path>
                <a:path w="3935095" h="477520">
                  <a:moveTo>
                    <a:pt x="1310480" y="48429"/>
                  </a:moveTo>
                  <a:lnTo>
                    <a:pt x="1748465" y="24214"/>
                  </a:lnTo>
                </a:path>
                <a:path w="3935095" h="477520">
                  <a:moveTo>
                    <a:pt x="1748465" y="24214"/>
                  </a:moveTo>
                  <a:lnTo>
                    <a:pt x="2186450" y="69183"/>
                  </a:lnTo>
                </a:path>
                <a:path w="3935095" h="477520">
                  <a:moveTo>
                    <a:pt x="2186450" y="69183"/>
                  </a:moveTo>
                  <a:lnTo>
                    <a:pt x="2624435" y="62263"/>
                  </a:lnTo>
                </a:path>
                <a:path w="3935095" h="477520">
                  <a:moveTo>
                    <a:pt x="2624435" y="62263"/>
                  </a:moveTo>
                  <a:lnTo>
                    <a:pt x="3058945" y="0"/>
                  </a:lnTo>
                </a:path>
                <a:path w="3935095" h="477520">
                  <a:moveTo>
                    <a:pt x="3058945" y="0"/>
                  </a:moveTo>
                  <a:lnTo>
                    <a:pt x="3496931" y="62263"/>
                  </a:lnTo>
                </a:path>
                <a:path w="3935095" h="477520">
                  <a:moveTo>
                    <a:pt x="3496931" y="62263"/>
                  </a:moveTo>
                  <a:lnTo>
                    <a:pt x="3934916" y="10373"/>
                  </a:lnTo>
                </a:path>
              </a:pathLst>
            </a:custGeom>
            <a:ln w="16565">
              <a:solidFill>
                <a:srgbClr val="A3A3A3"/>
              </a:solidFill>
            </a:ln>
          </p:spPr>
          <p:txBody>
            <a:bodyPr wrap="square" lIns="0" tIns="0" rIns="0" bIns="0" rtlCol="0"/>
            <a:lstStyle/>
            <a:p>
              <a:endParaRPr/>
            </a:p>
          </p:txBody>
        </p:sp>
        <p:sp>
          <p:nvSpPr>
            <p:cNvPr id="34" name="object 34"/>
            <p:cNvSpPr/>
            <p:nvPr/>
          </p:nvSpPr>
          <p:spPr>
            <a:xfrm>
              <a:off x="4212814" y="6580818"/>
              <a:ext cx="24765" cy="24765"/>
            </a:xfrm>
            <a:custGeom>
              <a:avLst/>
              <a:gdLst/>
              <a:ahLst/>
              <a:cxnLst/>
              <a:rect l="l" t="t" r="r" b="b"/>
              <a:pathLst>
                <a:path w="24764" h="24765">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35" name="object 35"/>
            <p:cNvSpPr/>
            <p:nvPr/>
          </p:nvSpPr>
          <p:spPr>
            <a:xfrm>
              <a:off x="4214138" y="6582148"/>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36" name="object 36"/>
            <p:cNvSpPr/>
            <p:nvPr/>
          </p:nvSpPr>
          <p:spPr>
            <a:xfrm>
              <a:off x="4651095" y="6344330"/>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A3A3A3"/>
            </a:solidFill>
          </p:spPr>
          <p:txBody>
            <a:bodyPr wrap="square" lIns="0" tIns="0" rIns="0" bIns="0" rtlCol="0"/>
            <a:lstStyle/>
            <a:p>
              <a:endParaRPr/>
            </a:p>
          </p:txBody>
        </p:sp>
        <p:sp>
          <p:nvSpPr>
            <p:cNvPr id="37" name="object 37"/>
            <p:cNvSpPr/>
            <p:nvPr/>
          </p:nvSpPr>
          <p:spPr>
            <a:xfrm>
              <a:off x="4652419" y="6345657"/>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A3A3A3"/>
              </a:solidFill>
            </a:ln>
          </p:spPr>
          <p:txBody>
            <a:bodyPr wrap="square" lIns="0" tIns="0" rIns="0" bIns="0" rtlCol="0"/>
            <a:lstStyle/>
            <a:p>
              <a:endParaRPr/>
            </a:p>
          </p:txBody>
        </p:sp>
        <p:sp>
          <p:nvSpPr>
            <p:cNvPr id="38" name="object 38"/>
            <p:cNvSpPr/>
            <p:nvPr/>
          </p:nvSpPr>
          <p:spPr>
            <a:xfrm>
              <a:off x="5089375" y="6299110"/>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A3A3A3"/>
            </a:solidFill>
          </p:spPr>
          <p:txBody>
            <a:bodyPr wrap="square" lIns="0" tIns="0" rIns="0" bIns="0" rtlCol="0"/>
            <a:lstStyle/>
            <a:p>
              <a:endParaRPr/>
            </a:p>
          </p:txBody>
        </p:sp>
        <p:sp>
          <p:nvSpPr>
            <p:cNvPr id="39" name="object 39"/>
            <p:cNvSpPr/>
            <p:nvPr/>
          </p:nvSpPr>
          <p:spPr>
            <a:xfrm>
              <a:off x="5090700" y="6300437"/>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A3A3A3"/>
              </a:solidFill>
            </a:ln>
          </p:spPr>
          <p:txBody>
            <a:bodyPr wrap="square" lIns="0" tIns="0" rIns="0" bIns="0" rtlCol="0"/>
            <a:lstStyle/>
            <a:p>
              <a:endParaRPr/>
            </a:p>
          </p:txBody>
        </p:sp>
        <p:sp>
          <p:nvSpPr>
            <p:cNvPr id="40" name="object 40"/>
            <p:cNvSpPr/>
            <p:nvPr/>
          </p:nvSpPr>
          <p:spPr>
            <a:xfrm>
              <a:off x="5524178" y="6149540"/>
              <a:ext cx="24765" cy="24765"/>
            </a:xfrm>
            <a:custGeom>
              <a:avLst/>
              <a:gdLst/>
              <a:ahLst/>
              <a:cxnLst/>
              <a:rect l="l" t="t" r="r" b="b"/>
              <a:pathLst>
                <a:path w="24764"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41" name="object 41"/>
            <p:cNvSpPr/>
            <p:nvPr/>
          </p:nvSpPr>
          <p:spPr>
            <a:xfrm>
              <a:off x="5525502" y="6150870"/>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42" name="object 42"/>
            <p:cNvSpPr/>
            <p:nvPr/>
          </p:nvSpPr>
          <p:spPr>
            <a:xfrm>
              <a:off x="5962459" y="6125191"/>
              <a:ext cx="24765" cy="24765"/>
            </a:xfrm>
            <a:custGeom>
              <a:avLst/>
              <a:gdLst/>
              <a:ahLst/>
              <a:cxnLst/>
              <a:rect l="l" t="t" r="r" b="b"/>
              <a:pathLst>
                <a:path w="24764"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43" name="object 43"/>
            <p:cNvSpPr/>
            <p:nvPr/>
          </p:nvSpPr>
          <p:spPr>
            <a:xfrm>
              <a:off x="5963783" y="6126521"/>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44" name="object 44"/>
            <p:cNvSpPr/>
            <p:nvPr/>
          </p:nvSpPr>
          <p:spPr>
            <a:xfrm>
              <a:off x="6400739" y="6170411"/>
              <a:ext cx="24765" cy="24765"/>
            </a:xfrm>
            <a:custGeom>
              <a:avLst/>
              <a:gdLst/>
              <a:ahLst/>
              <a:cxnLst/>
              <a:rect l="l" t="t" r="r" b="b"/>
              <a:pathLst>
                <a:path w="24764" h="24764">
                  <a:moveTo>
                    <a:pt x="18877" y="0"/>
                  </a:moveTo>
                  <a:lnTo>
                    <a:pt x="5426" y="0"/>
                  </a:lnTo>
                  <a:lnTo>
                    <a:pt x="0" y="5477"/>
                  </a:lnTo>
                  <a:lnTo>
                    <a:pt x="0" y="18921"/>
                  </a:lnTo>
                  <a:lnTo>
                    <a:pt x="5426" y="24347"/>
                  </a:lnTo>
                  <a:lnTo>
                    <a:pt x="18877" y="24347"/>
                  </a:lnTo>
                  <a:lnTo>
                    <a:pt x="24347" y="18921"/>
                  </a:lnTo>
                  <a:lnTo>
                    <a:pt x="24347" y="12199"/>
                  </a:lnTo>
                  <a:lnTo>
                    <a:pt x="24347" y="5477"/>
                  </a:lnTo>
                  <a:lnTo>
                    <a:pt x="18877" y="0"/>
                  </a:lnTo>
                  <a:close/>
                </a:path>
              </a:pathLst>
            </a:custGeom>
            <a:solidFill>
              <a:srgbClr val="A3A3A3"/>
            </a:solidFill>
          </p:spPr>
          <p:txBody>
            <a:bodyPr wrap="square" lIns="0" tIns="0" rIns="0" bIns="0" rtlCol="0"/>
            <a:lstStyle/>
            <a:p>
              <a:endParaRPr/>
            </a:p>
          </p:txBody>
        </p:sp>
        <p:sp>
          <p:nvSpPr>
            <p:cNvPr id="45" name="object 45"/>
            <p:cNvSpPr/>
            <p:nvPr/>
          </p:nvSpPr>
          <p:spPr>
            <a:xfrm>
              <a:off x="6402064" y="6171741"/>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46" name="object 46"/>
            <p:cNvSpPr/>
            <p:nvPr/>
          </p:nvSpPr>
          <p:spPr>
            <a:xfrm>
              <a:off x="6839020" y="6163454"/>
              <a:ext cx="24765" cy="24765"/>
            </a:xfrm>
            <a:custGeom>
              <a:avLst/>
              <a:gdLst/>
              <a:ahLst/>
              <a:cxnLst/>
              <a:rect l="l" t="t" r="r" b="b"/>
              <a:pathLst>
                <a:path w="24765"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47" name="object 47"/>
            <p:cNvSpPr/>
            <p:nvPr/>
          </p:nvSpPr>
          <p:spPr>
            <a:xfrm>
              <a:off x="6840344" y="6164784"/>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48" name="object 48"/>
            <p:cNvSpPr/>
            <p:nvPr/>
          </p:nvSpPr>
          <p:spPr>
            <a:xfrm>
              <a:off x="7273822" y="6100842"/>
              <a:ext cx="24765" cy="24765"/>
            </a:xfrm>
            <a:custGeom>
              <a:avLst/>
              <a:gdLst/>
              <a:ahLst/>
              <a:cxnLst/>
              <a:rect l="l" t="t" r="r" b="b"/>
              <a:pathLst>
                <a:path w="24765" h="24764">
                  <a:moveTo>
                    <a:pt x="18877" y="0"/>
                  </a:moveTo>
                  <a:lnTo>
                    <a:pt x="5426" y="0"/>
                  </a:lnTo>
                  <a:lnTo>
                    <a:pt x="0" y="5477"/>
                  </a:lnTo>
                  <a:lnTo>
                    <a:pt x="0" y="18921"/>
                  </a:lnTo>
                  <a:lnTo>
                    <a:pt x="5426" y="24347"/>
                  </a:lnTo>
                  <a:lnTo>
                    <a:pt x="18877" y="24347"/>
                  </a:lnTo>
                  <a:lnTo>
                    <a:pt x="24347" y="18921"/>
                  </a:lnTo>
                  <a:lnTo>
                    <a:pt x="24347" y="12199"/>
                  </a:lnTo>
                  <a:lnTo>
                    <a:pt x="24347" y="5477"/>
                  </a:lnTo>
                  <a:lnTo>
                    <a:pt x="18877" y="0"/>
                  </a:lnTo>
                  <a:close/>
                </a:path>
              </a:pathLst>
            </a:custGeom>
            <a:solidFill>
              <a:srgbClr val="A3A3A3"/>
            </a:solidFill>
          </p:spPr>
          <p:txBody>
            <a:bodyPr wrap="square" lIns="0" tIns="0" rIns="0" bIns="0" rtlCol="0"/>
            <a:lstStyle/>
            <a:p>
              <a:endParaRPr/>
            </a:p>
          </p:txBody>
        </p:sp>
        <p:sp>
          <p:nvSpPr>
            <p:cNvPr id="49" name="object 49"/>
            <p:cNvSpPr/>
            <p:nvPr/>
          </p:nvSpPr>
          <p:spPr>
            <a:xfrm>
              <a:off x="7275147" y="6102172"/>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50" name="object 50"/>
            <p:cNvSpPr/>
            <p:nvPr/>
          </p:nvSpPr>
          <p:spPr>
            <a:xfrm>
              <a:off x="7712103" y="6163454"/>
              <a:ext cx="24765" cy="24765"/>
            </a:xfrm>
            <a:custGeom>
              <a:avLst/>
              <a:gdLst/>
              <a:ahLst/>
              <a:cxnLst/>
              <a:rect l="l" t="t" r="r" b="b"/>
              <a:pathLst>
                <a:path w="24765"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51" name="object 51"/>
            <p:cNvSpPr/>
            <p:nvPr/>
          </p:nvSpPr>
          <p:spPr>
            <a:xfrm>
              <a:off x="7713427" y="6164784"/>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52" name="object 52"/>
            <p:cNvSpPr/>
            <p:nvPr/>
          </p:nvSpPr>
          <p:spPr>
            <a:xfrm>
              <a:off x="8150383" y="6111278"/>
              <a:ext cx="24765" cy="24765"/>
            </a:xfrm>
            <a:custGeom>
              <a:avLst/>
              <a:gdLst/>
              <a:ahLst/>
              <a:cxnLst/>
              <a:rect l="l" t="t" r="r" b="b"/>
              <a:pathLst>
                <a:path w="24765"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A3A3A3"/>
            </a:solidFill>
          </p:spPr>
          <p:txBody>
            <a:bodyPr wrap="square" lIns="0" tIns="0" rIns="0" bIns="0" rtlCol="0"/>
            <a:lstStyle/>
            <a:p>
              <a:endParaRPr/>
            </a:p>
          </p:txBody>
        </p:sp>
        <p:sp>
          <p:nvSpPr>
            <p:cNvPr id="53" name="object 53"/>
            <p:cNvSpPr/>
            <p:nvPr/>
          </p:nvSpPr>
          <p:spPr>
            <a:xfrm>
              <a:off x="8151708" y="6112608"/>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54" name="object 54"/>
            <p:cNvSpPr/>
            <p:nvPr/>
          </p:nvSpPr>
          <p:spPr>
            <a:xfrm>
              <a:off x="4224805" y="5899956"/>
              <a:ext cx="3935095" cy="248285"/>
            </a:xfrm>
            <a:custGeom>
              <a:avLst/>
              <a:gdLst/>
              <a:ahLst/>
              <a:cxnLst/>
              <a:rect l="l" t="t" r="r" b="b"/>
              <a:pathLst>
                <a:path w="3935095" h="248285">
                  <a:moveTo>
                    <a:pt x="0" y="247749"/>
                  </a:moveTo>
                  <a:lnTo>
                    <a:pt x="437985" y="244304"/>
                  </a:lnTo>
                </a:path>
                <a:path w="3935095" h="248285">
                  <a:moveTo>
                    <a:pt x="437985" y="244304"/>
                  </a:moveTo>
                  <a:lnTo>
                    <a:pt x="875970" y="189241"/>
                  </a:lnTo>
                </a:path>
                <a:path w="3935095" h="248285">
                  <a:moveTo>
                    <a:pt x="875970" y="189241"/>
                  </a:moveTo>
                  <a:lnTo>
                    <a:pt x="1310480" y="158312"/>
                  </a:lnTo>
                </a:path>
                <a:path w="3935095" h="248285">
                  <a:moveTo>
                    <a:pt x="1310480" y="158312"/>
                  </a:moveTo>
                  <a:lnTo>
                    <a:pt x="1748465" y="82598"/>
                  </a:lnTo>
                </a:path>
                <a:path w="3935095" h="248285">
                  <a:moveTo>
                    <a:pt x="1748465" y="82598"/>
                  </a:moveTo>
                  <a:lnTo>
                    <a:pt x="2186450" y="89481"/>
                  </a:lnTo>
                </a:path>
                <a:path w="3935095" h="248285">
                  <a:moveTo>
                    <a:pt x="2186450" y="89481"/>
                  </a:moveTo>
                  <a:lnTo>
                    <a:pt x="2624435" y="99811"/>
                  </a:lnTo>
                </a:path>
                <a:path w="3935095" h="248285">
                  <a:moveTo>
                    <a:pt x="2624435" y="99811"/>
                  </a:moveTo>
                  <a:lnTo>
                    <a:pt x="3058945" y="0"/>
                  </a:lnTo>
                </a:path>
                <a:path w="3935095" h="248285">
                  <a:moveTo>
                    <a:pt x="3058945" y="0"/>
                  </a:moveTo>
                  <a:lnTo>
                    <a:pt x="3496931" y="82598"/>
                  </a:lnTo>
                </a:path>
                <a:path w="3935095" h="248285">
                  <a:moveTo>
                    <a:pt x="3496931" y="82598"/>
                  </a:moveTo>
                  <a:lnTo>
                    <a:pt x="3934916" y="55070"/>
                  </a:lnTo>
                </a:path>
              </a:pathLst>
            </a:custGeom>
            <a:ln w="16565">
              <a:solidFill>
                <a:srgbClr val="B0059E"/>
              </a:solidFill>
            </a:ln>
          </p:spPr>
          <p:txBody>
            <a:bodyPr wrap="square" lIns="0" tIns="0" rIns="0" bIns="0" rtlCol="0"/>
            <a:lstStyle/>
            <a:p>
              <a:endParaRPr/>
            </a:p>
          </p:txBody>
        </p:sp>
        <p:sp>
          <p:nvSpPr>
            <p:cNvPr id="55" name="object 55"/>
            <p:cNvSpPr/>
            <p:nvPr/>
          </p:nvSpPr>
          <p:spPr>
            <a:xfrm>
              <a:off x="4212814" y="6139105"/>
              <a:ext cx="24765" cy="24765"/>
            </a:xfrm>
            <a:custGeom>
              <a:avLst/>
              <a:gdLst/>
              <a:ahLst/>
              <a:cxnLst/>
              <a:rect l="l" t="t" r="r" b="b"/>
              <a:pathLst>
                <a:path w="24764"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B0059E"/>
            </a:solidFill>
          </p:spPr>
          <p:txBody>
            <a:bodyPr wrap="square" lIns="0" tIns="0" rIns="0" bIns="0" rtlCol="0"/>
            <a:lstStyle/>
            <a:p>
              <a:endParaRPr/>
            </a:p>
          </p:txBody>
        </p:sp>
        <p:sp>
          <p:nvSpPr>
            <p:cNvPr id="56" name="object 56"/>
            <p:cNvSpPr/>
            <p:nvPr/>
          </p:nvSpPr>
          <p:spPr>
            <a:xfrm>
              <a:off x="4214138" y="6140435"/>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B0059E"/>
              </a:solidFill>
            </a:ln>
          </p:spPr>
          <p:txBody>
            <a:bodyPr wrap="square" lIns="0" tIns="0" rIns="0" bIns="0" rtlCol="0"/>
            <a:lstStyle/>
            <a:p>
              <a:endParaRPr/>
            </a:p>
          </p:txBody>
        </p:sp>
        <p:sp>
          <p:nvSpPr>
            <p:cNvPr id="57" name="object 57"/>
            <p:cNvSpPr/>
            <p:nvPr/>
          </p:nvSpPr>
          <p:spPr>
            <a:xfrm>
              <a:off x="4651095" y="6135626"/>
              <a:ext cx="24765" cy="24765"/>
            </a:xfrm>
            <a:custGeom>
              <a:avLst/>
              <a:gdLst/>
              <a:ahLst/>
              <a:cxnLst/>
              <a:rect l="l" t="t" r="r" b="b"/>
              <a:pathLst>
                <a:path w="24764" h="24764">
                  <a:moveTo>
                    <a:pt x="18877" y="0"/>
                  </a:moveTo>
                  <a:lnTo>
                    <a:pt x="5426" y="0"/>
                  </a:lnTo>
                  <a:lnTo>
                    <a:pt x="0" y="5477"/>
                  </a:lnTo>
                  <a:lnTo>
                    <a:pt x="0" y="18921"/>
                  </a:lnTo>
                  <a:lnTo>
                    <a:pt x="5426" y="24347"/>
                  </a:lnTo>
                  <a:lnTo>
                    <a:pt x="18877" y="24347"/>
                  </a:lnTo>
                  <a:lnTo>
                    <a:pt x="24347" y="18921"/>
                  </a:lnTo>
                  <a:lnTo>
                    <a:pt x="24347" y="12199"/>
                  </a:lnTo>
                  <a:lnTo>
                    <a:pt x="24347" y="5477"/>
                  </a:lnTo>
                  <a:lnTo>
                    <a:pt x="18877" y="0"/>
                  </a:lnTo>
                  <a:close/>
                </a:path>
              </a:pathLst>
            </a:custGeom>
            <a:solidFill>
              <a:srgbClr val="B0059E"/>
            </a:solidFill>
          </p:spPr>
          <p:txBody>
            <a:bodyPr wrap="square" lIns="0" tIns="0" rIns="0" bIns="0" rtlCol="0"/>
            <a:lstStyle/>
            <a:p>
              <a:endParaRPr/>
            </a:p>
          </p:txBody>
        </p:sp>
        <p:sp>
          <p:nvSpPr>
            <p:cNvPr id="58" name="object 58"/>
            <p:cNvSpPr/>
            <p:nvPr/>
          </p:nvSpPr>
          <p:spPr>
            <a:xfrm>
              <a:off x="4652419" y="6136956"/>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B0059E"/>
              </a:solidFill>
            </a:ln>
          </p:spPr>
          <p:txBody>
            <a:bodyPr wrap="square" lIns="0" tIns="0" rIns="0" bIns="0" rtlCol="0"/>
            <a:lstStyle/>
            <a:p>
              <a:endParaRPr/>
            </a:p>
          </p:txBody>
        </p:sp>
        <p:sp>
          <p:nvSpPr>
            <p:cNvPr id="59" name="object 59"/>
            <p:cNvSpPr/>
            <p:nvPr/>
          </p:nvSpPr>
          <p:spPr>
            <a:xfrm>
              <a:off x="5089375" y="6080016"/>
              <a:ext cx="24765" cy="24765"/>
            </a:xfrm>
            <a:custGeom>
              <a:avLst/>
              <a:gdLst/>
              <a:ahLst/>
              <a:cxnLst/>
              <a:rect l="l" t="t" r="r" b="b"/>
              <a:pathLst>
                <a:path w="24764" h="24764">
                  <a:moveTo>
                    <a:pt x="18877" y="0"/>
                  </a:moveTo>
                  <a:lnTo>
                    <a:pt x="5426" y="0"/>
                  </a:lnTo>
                  <a:lnTo>
                    <a:pt x="0" y="5426"/>
                  </a:lnTo>
                  <a:lnTo>
                    <a:pt x="0" y="18877"/>
                  </a:lnTo>
                  <a:lnTo>
                    <a:pt x="5426" y="24303"/>
                  </a:lnTo>
                  <a:lnTo>
                    <a:pt x="18877" y="24303"/>
                  </a:lnTo>
                  <a:lnTo>
                    <a:pt x="24347" y="18877"/>
                  </a:lnTo>
                  <a:lnTo>
                    <a:pt x="24347" y="12155"/>
                  </a:lnTo>
                  <a:lnTo>
                    <a:pt x="24347" y="5426"/>
                  </a:lnTo>
                  <a:lnTo>
                    <a:pt x="18877" y="0"/>
                  </a:lnTo>
                  <a:close/>
                </a:path>
              </a:pathLst>
            </a:custGeom>
            <a:solidFill>
              <a:srgbClr val="B0059E"/>
            </a:solidFill>
          </p:spPr>
          <p:txBody>
            <a:bodyPr wrap="square" lIns="0" tIns="0" rIns="0" bIns="0" rtlCol="0"/>
            <a:lstStyle/>
            <a:p>
              <a:endParaRPr/>
            </a:p>
          </p:txBody>
        </p:sp>
        <p:sp>
          <p:nvSpPr>
            <p:cNvPr id="60" name="object 60"/>
            <p:cNvSpPr/>
            <p:nvPr/>
          </p:nvSpPr>
          <p:spPr>
            <a:xfrm>
              <a:off x="5090700" y="6081349"/>
              <a:ext cx="22225" cy="22225"/>
            </a:xfrm>
            <a:custGeom>
              <a:avLst/>
              <a:gdLst/>
              <a:ahLst/>
              <a:cxnLst/>
              <a:rect l="l" t="t" r="r" b="b"/>
              <a:pathLst>
                <a:path w="22225" h="22225">
                  <a:moveTo>
                    <a:pt x="21696" y="10822"/>
                  </a:moveTo>
                  <a:lnTo>
                    <a:pt x="21696" y="16815"/>
                  </a:lnTo>
                  <a:lnTo>
                    <a:pt x="16822" y="21645"/>
                  </a:lnTo>
                  <a:lnTo>
                    <a:pt x="10829" y="21645"/>
                  </a:lnTo>
                  <a:lnTo>
                    <a:pt x="4837" y="21645"/>
                  </a:lnTo>
                  <a:lnTo>
                    <a:pt x="0" y="16815"/>
                  </a:lnTo>
                  <a:lnTo>
                    <a:pt x="0" y="10822"/>
                  </a:lnTo>
                  <a:lnTo>
                    <a:pt x="0" y="4829"/>
                  </a:lnTo>
                  <a:lnTo>
                    <a:pt x="4837" y="0"/>
                  </a:lnTo>
                  <a:lnTo>
                    <a:pt x="10829" y="0"/>
                  </a:lnTo>
                  <a:lnTo>
                    <a:pt x="16822" y="0"/>
                  </a:lnTo>
                  <a:lnTo>
                    <a:pt x="21696" y="4829"/>
                  </a:lnTo>
                  <a:lnTo>
                    <a:pt x="21696" y="10822"/>
                  </a:lnTo>
                  <a:close/>
                </a:path>
              </a:pathLst>
            </a:custGeom>
            <a:ln w="16565">
              <a:solidFill>
                <a:srgbClr val="B0059E"/>
              </a:solidFill>
            </a:ln>
          </p:spPr>
          <p:txBody>
            <a:bodyPr wrap="square" lIns="0" tIns="0" rIns="0" bIns="0" rtlCol="0"/>
            <a:lstStyle/>
            <a:p>
              <a:endParaRPr/>
            </a:p>
          </p:txBody>
        </p:sp>
        <p:sp>
          <p:nvSpPr>
            <p:cNvPr id="61" name="object 61"/>
            <p:cNvSpPr/>
            <p:nvPr/>
          </p:nvSpPr>
          <p:spPr>
            <a:xfrm>
              <a:off x="5524178" y="6048710"/>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B0059E"/>
            </a:solidFill>
          </p:spPr>
          <p:txBody>
            <a:bodyPr wrap="square" lIns="0" tIns="0" rIns="0" bIns="0" rtlCol="0"/>
            <a:lstStyle/>
            <a:p>
              <a:endParaRPr/>
            </a:p>
          </p:txBody>
        </p:sp>
        <p:sp>
          <p:nvSpPr>
            <p:cNvPr id="62" name="object 62"/>
            <p:cNvSpPr/>
            <p:nvPr/>
          </p:nvSpPr>
          <p:spPr>
            <a:xfrm>
              <a:off x="5525502" y="6050038"/>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63" name="object 63"/>
            <p:cNvSpPr/>
            <p:nvPr/>
          </p:nvSpPr>
          <p:spPr>
            <a:xfrm>
              <a:off x="5962459" y="5972185"/>
              <a:ext cx="24765" cy="24765"/>
            </a:xfrm>
            <a:custGeom>
              <a:avLst/>
              <a:gdLst/>
              <a:ahLst/>
              <a:cxnLst/>
              <a:rect l="l" t="t" r="r" b="b"/>
              <a:pathLst>
                <a:path w="24764" h="24764">
                  <a:moveTo>
                    <a:pt x="18877" y="0"/>
                  </a:moveTo>
                  <a:lnTo>
                    <a:pt x="5426" y="0"/>
                  </a:lnTo>
                  <a:lnTo>
                    <a:pt x="0" y="5433"/>
                  </a:lnTo>
                  <a:lnTo>
                    <a:pt x="0" y="18877"/>
                  </a:lnTo>
                  <a:lnTo>
                    <a:pt x="5426" y="24354"/>
                  </a:lnTo>
                  <a:lnTo>
                    <a:pt x="18877" y="24354"/>
                  </a:lnTo>
                  <a:lnTo>
                    <a:pt x="24347" y="18877"/>
                  </a:lnTo>
                  <a:lnTo>
                    <a:pt x="24347" y="12155"/>
                  </a:lnTo>
                  <a:lnTo>
                    <a:pt x="24347" y="5433"/>
                  </a:lnTo>
                  <a:lnTo>
                    <a:pt x="18877" y="0"/>
                  </a:lnTo>
                  <a:close/>
                </a:path>
              </a:pathLst>
            </a:custGeom>
            <a:solidFill>
              <a:srgbClr val="B0059E"/>
            </a:solidFill>
          </p:spPr>
          <p:txBody>
            <a:bodyPr wrap="square" lIns="0" tIns="0" rIns="0" bIns="0" rtlCol="0"/>
            <a:lstStyle/>
            <a:p>
              <a:endParaRPr/>
            </a:p>
          </p:txBody>
        </p:sp>
        <p:sp>
          <p:nvSpPr>
            <p:cNvPr id="64" name="object 64"/>
            <p:cNvSpPr/>
            <p:nvPr/>
          </p:nvSpPr>
          <p:spPr>
            <a:xfrm>
              <a:off x="5963783" y="5973512"/>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65" name="object 65"/>
            <p:cNvSpPr/>
            <p:nvPr/>
          </p:nvSpPr>
          <p:spPr>
            <a:xfrm>
              <a:off x="6400739" y="5979142"/>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B0059E"/>
            </a:solidFill>
          </p:spPr>
          <p:txBody>
            <a:bodyPr wrap="square" lIns="0" tIns="0" rIns="0" bIns="0" rtlCol="0"/>
            <a:lstStyle/>
            <a:p>
              <a:endParaRPr/>
            </a:p>
          </p:txBody>
        </p:sp>
        <p:sp>
          <p:nvSpPr>
            <p:cNvPr id="66" name="object 66"/>
            <p:cNvSpPr/>
            <p:nvPr/>
          </p:nvSpPr>
          <p:spPr>
            <a:xfrm>
              <a:off x="6402064" y="5980470"/>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67" name="object 67"/>
            <p:cNvSpPr/>
            <p:nvPr/>
          </p:nvSpPr>
          <p:spPr>
            <a:xfrm>
              <a:off x="6839020" y="5989577"/>
              <a:ext cx="24765" cy="24765"/>
            </a:xfrm>
            <a:custGeom>
              <a:avLst/>
              <a:gdLst/>
              <a:ahLst/>
              <a:cxnLst/>
              <a:rect l="l" t="t" r="r" b="b"/>
              <a:pathLst>
                <a:path w="24765" h="24764">
                  <a:moveTo>
                    <a:pt x="18877" y="0"/>
                  </a:moveTo>
                  <a:lnTo>
                    <a:pt x="5426" y="0"/>
                  </a:lnTo>
                  <a:lnTo>
                    <a:pt x="0" y="5433"/>
                  </a:lnTo>
                  <a:lnTo>
                    <a:pt x="0" y="18877"/>
                  </a:lnTo>
                  <a:lnTo>
                    <a:pt x="5426" y="24354"/>
                  </a:lnTo>
                  <a:lnTo>
                    <a:pt x="18877" y="24354"/>
                  </a:lnTo>
                  <a:lnTo>
                    <a:pt x="24347" y="18877"/>
                  </a:lnTo>
                  <a:lnTo>
                    <a:pt x="24347" y="12155"/>
                  </a:lnTo>
                  <a:lnTo>
                    <a:pt x="24347" y="5433"/>
                  </a:lnTo>
                  <a:lnTo>
                    <a:pt x="18877" y="0"/>
                  </a:lnTo>
                  <a:close/>
                </a:path>
              </a:pathLst>
            </a:custGeom>
            <a:solidFill>
              <a:srgbClr val="B0059E"/>
            </a:solidFill>
          </p:spPr>
          <p:txBody>
            <a:bodyPr wrap="square" lIns="0" tIns="0" rIns="0" bIns="0" rtlCol="0"/>
            <a:lstStyle/>
            <a:p>
              <a:endParaRPr/>
            </a:p>
          </p:txBody>
        </p:sp>
        <p:sp>
          <p:nvSpPr>
            <p:cNvPr id="68" name="object 68"/>
            <p:cNvSpPr/>
            <p:nvPr/>
          </p:nvSpPr>
          <p:spPr>
            <a:xfrm>
              <a:off x="6840344" y="5990905"/>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69" name="object 69"/>
            <p:cNvSpPr/>
            <p:nvPr/>
          </p:nvSpPr>
          <p:spPr>
            <a:xfrm>
              <a:off x="7273822" y="5888704"/>
              <a:ext cx="24765" cy="24765"/>
            </a:xfrm>
            <a:custGeom>
              <a:avLst/>
              <a:gdLst/>
              <a:ahLst/>
              <a:cxnLst/>
              <a:rect l="l" t="t" r="r" b="b"/>
              <a:pathLst>
                <a:path w="24765" h="24764">
                  <a:moveTo>
                    <a:pt x="18877" y="0"/>
                  </a:moveTo>
                  <a:lnTo>
                    <a:pt x="5426" y="0"/>
                  </a:lnTo>
                  <a:lnTo>
                    <a:pt x="0" y="5477"/>
                  </a:lnTo>
                  <a:lnTo>
                    <a:pt x="0" y="18877"/>
                  </a:lnTo>
                  <a:lnTo>
                    <a:pt x="5426" y="24354"/>
                  </a:lnTo>
                  <a:lnTo>
                    <a:pt x="18877" y="24354"/>
                  </a:lnTo>
                  <a:lnTo>
                    <a:pt x="24347" y="18877"/>
                  </a:lnTo>
                  <a:lnTo>
                    <a:pt x="24347" y="12155"/>
                  </a:lnTo>
                  <a:lnTo>
                    <a:pt x="24347" y="5477"/>
                  </a:lnTo>
                  <a:lnTo>
                    <a:pt x="18877" y="0"/>
                  </a:lnTo>
                  <a:close/>
                </a:path>
              </a:pathLst>
            </a:custGeom>
            <a:solidFill>
              <a:srgbClr val="B0059E"/>
            </a:solidFill>
          </p:spPr>
          <p:txBody>
            <a:bodyPr wrap="square" lIns="0" tIns="0" rIns="0" bIns="0" rtlCol="0"/>
            <a:lstStyle/>
            <a:p>
              <a:endParaRPr/>
            </a:p>
          </p:txBody>
        </p:sp>
        <p:sp>
          <p:nvSpPr>
            <p:cNvPr id="70" name="object 70"/>
            <p:cNvSpPr/>
            <p:nvPr/>
          </p:nvSpPr>
          <p:spPr>
            <a:xfrm>
              <a:off x="7275147" y="5890030"/>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81"/>
                  </a:lnTo>
                  <a:lnTo>
                    <a:pt x="4837" y="0"/>
                  </a:lnTo>
                  <a:lnTo>
                    <a:pt x="10829" y="0"/>
                  </a:lnTo>
                  <a:lnTo>
                    <a:pt x="16822" y="0"/>
                  </a:lnTo>
                  <a:lnTo>
                    <a:pt x="21696" y="4881"/>
                  </a:lnTo>
                  <a:lnTo>
                    <a:pt x="21696" y="10829"/>
                  </a:lnTo>
                  <a:close/>
                </a:path>
              </a:pathLst>
            </a:custGeom>
            <a:ln w="16565">
              <a:solidFill>
                <a:srgbClr val="B0059E"/>
              </a:solidFill>
            </a:ln>
          </p:spPr>
          <p:txBody>
            <a:bodyPr wrap="square" lIns="0" tIns="0" rIns="0" bIns="0" rtlCol="0"/>
            <a:lstStyle/>
            <a:p>
              <a:endParaRPr/>
            </a:p>
          </p:txBody>
        </p:sp>
        <p:sp>
          <p:nvSpPr>
            <p:cNvPr id="71" name="object 71"/>
            <p:cNvSpPr/>
            <p:nvPr/>
          </p:nvSpPr>
          <p:spPr>
            <a:xfrm>
              <a:off x="7712103" y="5972185"/>
              <a:ext cx="24765" cy="24765"/>
            </a:xfrm>
            <a:custGeom>
              <a:avLst/>
              <a:gdLst/>
              <a:ahLst/>
              <a:cxnLst/>
              <a:rect l="l" t="t" r="r" b="b"/>
              <a:pathLst>
                <a:path w="24765" h="24764">
                  <a:moveTo>
                    <a:pt x="18877" y="0"/>
                  </a:moveTo>
                  <a:lnTo>
                    <a:pt x="5426" y="0"/>
                  </a:lnTo>
                  <a:lnTo>
                    <a:pt x="0" y="5433"/>
                  </a:lnTo>
                  <a:lnTo>
                    <a:pt x="0" y="18877"/>
                  </a:lnTo>
                  <a:lnTo>
                    <a:pt x="5426" y="24354"/>
                  </a:lnTo>
                  <a:lnTo>
                    <a:pt x="18877" y="24354"/>
                  </a:lnTo>
                  <a:lnTo>
                    <a:pt x="24347" y="18877"/>
                  </a:lnTo>
                  <a:lnTo>
                    <a:pt x="24347" y="12155"/>
                  </a:lnTo>
                  <a:lnTo>
                    <a:pt x="24347" y="5433"/>
                  </a:lnTo>
                  <a:lnTo>
                    <a:pt x="18877" y="0"/>
                  </a:lnTo>
                  <a:close/>
                </a:path>
              </a:pathLst>
            </a:custGeom>
            <a:solidFill>
              <a:srgbClr val="B0059E"/>
            </a:solidFill>
          </p:spPr>
          <p:txBody>
            <a:bodyPr wrap="square" lIns="0" tIns="0" rIns="0" bIns="0" rtlCol="0"/>
            <a:lstStyle/>
            <a:p>
              <a:endParaRPr/>
            </a:p>
          </p:txBody>
        </p:sp>
        <p:sp>
          <p:nvSpPr>
            <p:cNvPr id="72" name="object 72"/>
            <p:cNvSpPr/>
            <p:nvPr/>
          </p:nvSpPr>
          <p:spPr>
            <a:xfrm>
              <a:off x="7713427" y="5973512"/>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73" name="object 73"/>
            <p:cNvSpPr/>
            <p:nvPr/>
          </p:nvSpPr>
          <p:spPr>
            <a:xfrm>
              <a:off x="8150383" y="5944358"/>
              <a:ext cx="24765" cy="24765"/>
            </a:xfrm>
            <a:custGeom>
              <a:avLst/>
              <a:gdLst/>
              <a:ahLst/>
              <a:cxnLst/>
              <a:rect l="l" t="t" r="r" b="b"/>
              <a:pathLst>
                <a:path w="24765"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B0059E"/>
            </a:solidFill>
          </p:spPr>
          <p:txBody>
            <a:bodyPr wrap="square" lIns="0" tIns="0" rIns="0" bIns="0" rtlCol="0"/>
            <a:lstStyle/>
            <a:p>
              <a:endParaRPr/>
            </a:p>
          </p:txBody>
        </p:sp>
        <p:sp>
          <p:nvSpPr>
            <p:cNvPr id="74" name="object 74"/>
            <p:cNvSpPr/>
            <p:nvPr/>
          </p:nvSpPr>
          <p:spPr>
            <a:xfrm>
              <a:off x="8151708" y="5945686"/>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75" name="object 75"/>
            <p:cNvSpPr/>
            <p:nvPr/>
          </p:nvSpPr>
          <p:spPr>
            <a:xfrm>
              <a:off x="4224805" y="5903436"/>
              <a:ext cx="3935095" cy="234315"/>
            </a:xfrm>
            <a:custGeom>
              <a:avLst/>
              <a:gdLst/>
              <a:ahLst/>
              <a:cxnLst/>
              <a:rect l="l" t="t" r="r" b="b"/>
              <a:pathLst>
                <a:path w="3935095" h="234314">
                  <a:moveTo>
                    <a:pt x="0" y="233835"/>
                  </a:moveTo>
                  <a:lnTo>
                    <a:pt x="437985" y="206321"/>
                  </a:lnTo>
                </a:path>
                <a:path w="3935095" h="234314">
                  <a:moveTo>
                    <a:pt x="437985" y="206321"/>
                  </a:moveTo>
                  <a:lnTo>
                    <a:pt x="875970" y="58471"/>
                  </a:lnTo>
                </a:path>
                <a:path w="3935095" h="234314">
                  <a:moveTo>
                    <a:pt x="875970" y="58471"/>
                  </a:moveTo>
                  <a:lnTo>
                    <a:pt x="1310480" y="92868"/>
                  </a:lnTo>
                </a:path>
                <a:path w="3935095" h="234314">
                  <a:moveTo>
                    <a:pt x="1310480" y="92868"/>
                  </a:moveTo>
                  <a:lnTo>
                    <a:pt x="1748465" y="0"/>
                  </a:lnTo>
                </a:path>
                <a:path w="3935095" h="234314">
                  <a:moveTo>
                    <a:pt x="1748465" y="0"/>
                  </a:moveTo>
                  <a:lnTo>
                    <a:pt x="2186450" y="92868"/>
                  </a:lnTo>
                </a:path>
                <a:path w="3935095" h="234314">
                  <a:moveTo>
                    <a:pt x="2186450" y="92868"/>
                  </a:moveTo>
                  <a:lnTo>
                    <a:pt x="2624435" y="85984"/>
                  </a:lnTo>
                </a:path>
                <a:path w="3935095" h="234314">
                  <a:moveTo>
                    <a:pt x="2624435" y="85984"/>
                  </a:moveTo>
                  <a:lnTo>
                    <a:pt x="3058945" y="27513"/>
                  </a:lnTo>
                </a:path>
                <a:path w="3935095" h="234314">
                  <a:moveTo>
                    <a:pt x="3058945" y="27513"/>
                  </a:moveTo>
                  <a:lnTo>
                    <a:pt x="3496931" y="85984"/>
                  </a:lnTo>
                </a:path>
                <a:path w="3935095" h="234314">
                  <a:moveTo>
                    <a:pt x="3496931" y="85984"/>
                  </a:moveTo>
                  <a:lnTo>
                    <a:pt x="3934916" y="41273"/>
                  </a:lnTo>
                </a:path>
              </a:pathLst>
            </a:custGeom>
            <a:ln w="16565">
              <a:solidFill>
                <a:srgbClr val="576185"/>
              </a:solidFill>
            </a:ln>
          </p:spPr>
          <p:txBody>
            <a:bodyPr wrap="square" lIns="0" tIns="0" rIns="0" bIns="0" rtlCol="0"/>
            <a:lstStyle/>
            <a:p>
              <a:endParaRPr/>
            </a:p>
          </p:txBody>
        </p:sp>
        <p:sp>
          <p:nvSpPr>
            <p:cNvPr id="76" name="object 76"/>
            <p:cNvSpPr/>
            <p:nvPr/>
          </p:nvSpPr>
          <p:spPr>
            <a:xfrm>
              <a:off x="4212814" y="6128670"/>
              <a:ext cx="24765" cy="24765"/>
            </a:xfrm>
            <a:custGeom>
              <a:avLst/>
              <a:gdLst/>
              <a:ahLst/>
              <a:cxnLst/>
              <a:rect l="l" t="t" r="r" b="b"/>
              <a:pathLst>
                <a:path w="24764" h="24764">
                  <a:moveTo>
                    <a:pt x="18877" y="0"/>
                  </a:moveTo>
                  <a:lnTo>
                    <a:pt x="5426" y="0"/>
                  </a:lnTo>
                  <a:lnTo>
                    <a:pt x="0" y="5470"/>
                  </a:lnTo>
                  <a:lnTo>
                    <a:pt x="0" y="18921"/>
                  </a:lnTo>
                  <a:lnTo>
                    <a:pt x="5426" y="24347"/>
                  </a:lnTo>
                  <a:lnTo>
                    <a:pt x="18877" y="24347"/>
                  </a:lnTo>
                  <a:lnTo>
                    <a:pt x="24347" y="18921"/>
                  </a:lnTo>
                  <a:lnTo>
                    <a:pt x="24347" y="12199"/>
                  </a:lnTo>
                  <a:lnTo>
                    <a:pt x="24347" y="5470"/>
                  </a:lnTo>
                  <a:lnTo>
                    <a:pt x="18877" y="0"/>
                  </a:lnTo>
                  <a:close/>
                </a:path>
              </a:pathLst>
            </a:custGeom>
            <a:solidFill>
              <a:srgbClr val="576185"/>
            </a:solidFill>
          </p:spPr>
          <p:txBody>
            <a:bodyPr wrap="square" lIns="0" tIns="0" rIns="0" bIns="0" rtlCol="0"/>
            <a:lstStyle/>
            <a:p>
              <a:endParaRPr/>
            </a:p>
          </p:txBody>
        </p:sp>
        <p:sp>
          <p:nvSpPr>
            <p:cNvPr id="77" name="object 77"/>
            <p:cNvSpPr/>
            <p:nvPr/>
          </p:nvSpPr>
          <p:spPr>
            <a:xfrm>
              <a:off x="4214138" y="6130000"/>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576185"/>
              </a:solidFill>
            </a:ln>
          </p:spPr>
          <p:txBody>
            <a:bodyPr wrap="square" lIns="0" tIns="0" rIns="0" bIns="0" rtlCol="0"/>
            <a:lstStyle/>
            <a:p>
              <a:endParaRPr/>
            </a:p>
          </p:txBody>
        </p:sp>
        <p:sp>
          <p:nvSpPr>
            <p:cNvPr id="78" name="object 78"/>
            <p:cNvSpPr/>
            <p:nvPr/>
          </p:nvSpPr>
          <p:spPr>
            <a:xfrm>
              <a:off x="4651095" y="6100842"/>
              <a:ext cx="24765" cy="24765"/>
            </a:xfrm>
            <a:custGeom>
              <a:avLst/>
              <a:gdLst/>
              <a:ahLst/>
              <a:cxnLst/>
              <a:rect l="l" t="t" r="r" b="b"/>
              <a:pathLst>
                <a:path w="24764" h="24764">
                  <a:moveTo>
                    <a:pt x="18877" y="0"/>
                  </a:moveTo>
                  <a:lnTo>
                    <a:pt x="5426" y="0"/>
                  </a:lnTo>
                  <a:lnTo>
                    <a:pt x="0" y="5477"/>
                  </a:lnTo>
                  <a:lnTo>
                    <a:pt x="0" y="18921"/>
                  </a:lnTo>
                  <a:lnTo>
                    <a:pt x="5426" y="24347"/>
                  </a:lnTo>
                  <a:lnTo>
                    <a:pt x="18877" y="24347"/>
                  </a:lnTo>
                  <a:lnTo>
                    <a:pt x="24347" y="18921"/>
                  </a:lnTo>
                  <a:lnTo>
                    <a:pt x="24347" y="12199"/>
                  </a:lnTo>
                  <a:lnTo>
                    <a:pt x="24347" y="5477"/>
                  </a:lnTo>
                  <a:lnTo>
                    <a:pt x="18877" y="0"/>
                  </a:lnTo>
                  <a:close/>
                </a:path>
              </a:pathLst>
            </a:custGeom>
            <a:solidFill>
              <a:srgbClr val="576185"/>
            </a:solidFill>
          </p:spPr>
          <p:txBody>
            <a:bodyPr wrap="square" lIns="0" tIns="0" rIns="0" bIns="0" rtlCol="0"/>
            <a:lstStyle/>
            <a:p>
              <a:endParaRPr/>
            </a:p>
          </p:txBody>
        </p:sp>
        <p:sp>
          <p:nvSpPr>
            <p:cNvPr id="79" name="object 79"/>
            <p:cNvSpPr/>
            <p:nvPr/>
          </p:nvSpPr>
          <p:spPr>
            <a:xfrm>
              <a:off x="4652419" y="6102172"/>
              <a:ext cx="22225" cy="22225"/>
            </a:xfrm>
            <a:custGeom>
              <a:avLst/>
              <a:gdLst/>
              <a:ahLst/>
              <a:cxnLst/>
              <a:rect l="l" t="t" r="r" b="b"/>
              <a:pathLst>
                <a:path w="22225" h="22225">
                  <a:moveTo>
                    <a:pt x="21696" y="10866"/>
                  </a:moveTo>
                  <a:lnTo>
                    <a:pt x="21696" y="16859"/>
                  </a:lnTo>
                  <a:lnTo>
                    <a:pt x="16822" y="21696"/>
                  </a:lnTo>
                  <a:lnTo>
                    <a:pt x="10829" y="21696"/>
                  </a:lnTo>
                  <a:lnTo>
                    <a:pt x="4837" y="21696"/>
                  </a:lnTo>
                  <a:lnTo>
                    <a:pt x="0" y="16859"/>
                  </a:lnTo>
                  <a:lnTo>
                    <a:pt x="0" y="10866"/>
                  </a:lnTo>
                  <a:lnTo>
                    <a:pt x="0" y="4873"/>
                  </a:lnTo>
                  <a:lnTo>
                    <a:pt x="4837" y="0"/>
                  </a:lnTo>
                  <a:lnTo>
                    <a:pt x="10829" y="0"/>
                  </a:lnTo>
                  <a:lnTo>
                    <a:pt x="16822" y="0"/>
                  </a:lnTo>
                  <a:lnTo>
                    <a:pt x="21696" y="4873"/>
                  </a:lnTo>
                  <a:lnTo>
                    <a:pt x="21696" y="10866"/>
                  </a:lnTo>
                  <a:close/>
                </a:path>
              </a:pathLst>
            </a:custGeom>
            <a:ln w="16565">
              <a:solidFill>
                <a:srgbClr val="576185"/>
              </a:solidFill>
            </a:ln>
          </p:spPr>
          <p:txBody>
            <a:bodyPr wrap="square" lIns="0" tIns="0" rIns="0" bIns="0" rtlCol="0"/>
            <a:lstStyle/>
            <a:p>
              <a:endParaRPr/>
            </a:p>
          </p:txBody>
        </p:sp>
        <p:sp>
          <p:nvSpPr>
            <p:cNvPr id="80" name="object 80"/>
            <p:cNvSpPr/>
            <p:nvPr/>
          </p:nvSpPr>
          <p:spPr>
            <a:xfrm>
              <a:off x="5089375" y="5951314"/>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81" name="object 81"/>
            <p:cNvSpPr/>
            <p:nvPr/>
          </p:nvSpPr>
          <p:spPr>
            <a:xfrm>
              <a:off x="5090700" y="5952643"/>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82" name="object 82"/>
            <p:cNvSpPr/>
            <p:nvPr/>
          </p:nvSpPr>
          <p:spPr>
            <a:xfrm>
              <a:off x="5524178" y="5986098"/>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83" name="object 83"/>
            <p:cNvSpPr/>
            <p:nvPr/>
          </p:nvSpPr>
          <p:spPr>
            <a:xfrm>
              <a:off x="5525502" y="5987427"/>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84" name="object 84"/>
            <p:cNvSpPr/>
            <p:nvPr/>
          </p:nvSpPr>
          <p:spPr>
            <a:xfrm>
              <a:off x="5962459" y="5892182"/>
              <a:ext cx="24765" cy="24765"/>
            </a:xfrm>
            <a:custGeom>
              <a:avLst/>
              <a:gdLst/>
              <a:ahLst/>
              <a:cxnLst/>
              <a:rect l="l" t="t" r="r" b="b"/>
              <a:pathLst>
                <a:path w="24764" h="24764">
                  <a:moveTo>
                    <a:pt x="18877" y="0"/>
                  </a:moveTo>
                  <a:lnTo>
                    <a:pt x="5426" y="0"/>
                  </a:lnTo>
                  <a:lnTo>
                    <a:pt x="0" y="5477"/>
                  </a:lnTo>
                  <a:lnTo>
                    <a:pt x="0" y="18877"/>
                  </a:lnTo>
                  <a:lnTo>
                    <a:pt x="5426" y="24354"/>
                  </a:lnTo>
                  <a:lnTo>
                    <a:pt x="18877" y="24354"/>
                  </a:lnTo>
                  <a:lnTo>
                    <a:pt x="24347" y="18877"/>
                  </a:lnTo>
                  <a:lnTo>
                    <a:pt x="24347" y="12155"/>
                  </a:lnTo>
                  <a:lnTo>
                    <a:pt x="24347" y="5477"/>
                  </a:lnTo>
                  <a:lnTo>
                    <a:pt x="18877" y="0"/>
                  </a:lnTo>
                  <a:close/>
                </a:path>
              </a:pathLst>
            </a:custGeom>
            <a:solidFill>
              <a:srgbClr val="576185"/>
            </a:solidFill>
          </p:spPr>
          <p:txBody>
            <a:bodyPr wrap="square" lIns="0" tIns="0" rIns="0" bIns="0" rtlCol="0"/>
            <a:lstStyle/>
            <a:p>
              <a:endParaRPr/>
            </a:p>
          </p:txBody>
        </p:sp>
        <p:sp>
          <p:nvSpPr>
            <p:cNvPr id="85" name="object 85"/>
            <p:cNvSpPr/>
            <p:nvPr/>
          </p:nvSpPr>
          <p:spPr>
            <a:xfrm>
              <a:off x="5963783" y="5893509"/>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81"/>
                  </a:lnTo>
                  <a:lnTo>
                    <a:pt x="4837" y="0"/>
                  </a:lnTo>
                  <a:lnTo>
                    <a:pt x="10829" y="0"/>
                  </a:lnTo>
                  <a:lnTo>
                    <a:pt x="16822" y="0"/>
                  </a:lnTo>
                  <a:lnTo>
                    <a:pt x="21696" y="4881"/>
                  </a:lnTo>
                  <a:lnTo>
                    <a:pt x="21696" y="10829"/>
                  </a:lnTo>
                  <a:close/>
                </a:path>
              </a:pathLst>
            </a:custGeom>
            <a:ln w="16565">
              <a:solidFill>
                <a:srgbClr val="576185"/>
              </a:solidFill>
            </a:ln>
          </p:spPr>
          <p:txBody>
            <a:bodyPr wrap="square" lIns="0" tIns="0" rIns="0" bIns="0" rtlCol="0"/>
            <a:lstStyle/>
            <a:p>
              <a:endParaRPr/>
            </a:p>
          </p:txBody>
        </p:sp>
        <p:sp>
          <p:nvSpPr>
            <p:cNvPr id="86" name="object 86"/>
            <p:cNvSpPr/>
            <p:nvPr/>
          </p:nvSpPr>
          <p:spPr>
            <a:xfrm>
              <a:off x="6400739" y="5986098"/>
              <a:ext cx="24765" cy="24765"/>
            </a:xfrm>
            <a:custGeom>
              <a:avLst/>
              <a:gdLst/>
              <a:ahLst/>
              <a:cxnLst/>
              <a:rect l="l" t="t" r="r" b="b"/>
              <a:pathLst>
                <a:path w="24764"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87" name="object 87"/>
            <p:cNvSpPr/>
            <p:nvPr/>
          </p:nvSpPr>
          <p:spPr>
            <a:xfrm>
              <a:off x="6402064" y="5987427"/>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88" name="object 88"/>
            <p:cNvSpPr/>
            <p:nvPr/>
          </p:nvSpPr>
          <p:spPr>
            <a:xfrm>
              <a:off x="6839020" y="5979142"/>
              <a:ext cx="24765" cy="24765"/>
            </a:xfrm>
            <a:custGeom>
              <a:avLst/>
              <a:gdLst/>
              <a:ahLst/>
              <a:cxnLst/>
              <a:rect l="l" t="t" r="r" b="b"/>
              <a:pathLst>
                <a:path w="24765"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89" name="object 89"/>
            <p:cNvSpPr/>
            <p:nvPr/>
          </p:nvSpPr>
          <p:spPr>
            <a:xfrm>
              <a:off x="6840344" y="5980470"/>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90" name="object 90"/>
            <p:cNvSpPr/>
            <p:nvPr/>
          </p:nvSpPr>
          <p:spPr>
            <a:xfrm>
              <a:off x="7273822" y="5920008"/>
              <a:ext cx="24765" cy="24765"/>
            </a:xfrm>
            <a:custGeom>
              <a:avLst/>
              <a:gdLst/>
              <a:ahLst/>
              <a:cxnLst/>
              <a:rect l="l" t="t" r="r" b="b"/>
              <a:pathLst>
                <a:path w="24765" h="24764">
                  <a:moveTo>
                    <a:pt x="18877" y="0"/>
                  </a:moveTo>
                  <a:lnTo>
                    <a:pt x="5426" y="0"/>
                  </a:lnTo>
                  <a:lnTo>
                    <a:pt x="0" y="5433"/>
                  </a:lnTo>
                  <a:lnTo>
                    <a:pt x="0" y="18877"/>
                  </a:lnTo>
                  <a:lnTo>
                    <a:pt x="5426" y="24354"/>
                  </a:lnTo>
                  <a:lnTo>
                    <a:pt x="18877" y="24354"/>
                  </a:lnTo>
                  <a:lnTo>
                    <a:pt x="24347" y="18877"/>
                  </a:lnTo>
                  <a:lnTo>
                    <a:pt x="24347" y="12155"/>
                  </a:lnTo>
                  <a:lnTo>
                    <a:pt x="24347" y="5433"/>
                  </a:lnTo>
                  <a:lnTo>
                    <a:pt x="18877" y="0"/>
                  </a:lnTo>
                  <a:close/>
                </a:path>
              </a:pathLst>
            </a:custGeom>
            <a:solidFill>
              <a:srgbClr val="576185"/>
            </a:solidFill>
          </p:spPr>
          <p:txBody>
            <a:bodyPr wrap="square" lIns="0" tIns="0" rIns="0" bIns="0" rtlCol="0"/>
            <a:lstStyle/>
            <a:p>
              <a:endParaRPr/>
            </a:p>
          </p:txBody>
        </p:sp>
        <p:sp>
          <p:nvSpPr>
            <p:cNvPr id="91" name="object 91"/>
            <p:cNvSpPr/>
            <p:nvPr/>
          </p:nvSpPr>
          <p:spPr>
            <a:xfrm>
              <a:off x="7275147" y="5921336"/>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92" name="object 92"/>
            <p:cNvSpPr/>
            <p:nvPr/>
          </p:nvSpPr>
          <p:spPr>
            <a:xfrm>
              <a:off x="7712103" y="5979142"/>
              <a:ext cx="24765" cy="24765"/>
            </a:xfrm>
            <a:custGeom>
              <a:avLst/>
              <a:gdLst/>
              <a:ahLst/>
              <a:cxnLst/>
              <a:rect l="l" t="t" r="r" b="b"/>
              <a:pathLst>
                <a:path w="24765"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93" name="object 93"/>
            <p:cNvSpPr/>
            <p:nvPr/>
          </p:nvSpPr>
          <p:spPr>
            <a:xfrm>
              <a:off x="7713427" y="5980470"/>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sp>
          <p:nvSpPr>
            <p:cNvPr id="94" name="object 94"/>
            <p:cNvSpPr/>
            <p:nvPr/>
          </p:nvSpPr>
          <p:spPr>
            <a:xfrm>
              <a:off x="8150383" y="5933922"/>
              <a:ext cx="24765" cy="24765"/>
            </a:xfrm>
            <a:custGeom>
              <a:avLst/>
              <a:gdLst/>
              <a:ahLst/>
              <a:cxnLst/>
              <a:rect l="l" t="t" r="r" b="b"/>
              <a:pathLst>
                <a:path w="24765" h="24764">
                  <a:moveTo>
                    <a:pt x="18877" y="0"/>
                  </a:moveTo>
                  <a:lnTo>
                    <a:pt x="5426" y="0"/>
                  </a:lnTo>
                  <a:lnTo>
                    <a:pt x="0" y="5426"/>
                  </a:lnTo>
                  <a:lnTo>
                    <a:pt x="0" y="18877"/>
                  </a:lnTo>
                  <a:lnTo>
                    <a:pt x="5426" y="24354"/>
                  </a:lnTo>
                  <a:lnTo>
                    <a:pt x="18877" y="24354"/>
                  </a:lnTo>
                  <a:lnTo>
                    <a:pt x="24347" y="18877"/>
                  </a:lnTo>
                  <a:lnTo>
                    <a:pt x="24347" y="12155"/>
                  </a:lnTo>
                  <a:lnTo>
                    <a:pt x="24347" y="5426"/>
                  </a:lnTo>
                  <a:lnTo>
                    <a:pt x="18877" y="0"/>
                  </a:lnTo>
                  <a:close/>
                </a:path>
              </a:pathLst>
            </a:custGeom>
            <a:solidFill>
              <a:srgbClr val="576185"/>
            </a:solidFill>
          </p:spPr>
          <p:txBody>
            <a:bodyPr wrap="square" lIns="0" tIns="0" rIns="0" bIns="0" rtlCol="0"/>
            <a:lstStyle/>
            <a:p>
              <a:endParaRPr/>
            </a:p>
          </p:txBody>
        </p:sp>
        <p:sp>
          <p:nvSpPr>
            <p:cNvPr id="95" name="object 95"/>
            <p:cNvSpPr/>
            <p:nvPr/>
          </p:nvSpPr>
          <p:spPr>
            <a:xfrm>
              <a:off x="8151708" y="5935250"/>
              <a:ext cx="22225" cy="22225"/>
            </a:xfrm>
            <a:custGeom>
              <a:avLst/>
              <a:gdLst/>
              <a:ahLst/>
              <a:cxnLst/>
              <a:rect l="l" t="t" r="r" b="b"/>
              <a:pathLst>
                <a:path w="22225" h="22225">
                  <a:moveTo>
                    <a:pt x="21696" y="10829"/>
                  </a:moveTo>
                  <a:lnTo>
                    <a:pt x="21696" y="16822"/>
                  </a:lnTo>
                  <a:lnTo>
                    <a:pt x="16822" y="21696"/>
                  </a:lnTo>
                  <a:lnTo>
                    <a:pt x="10829" y="21696"/>
                  </a:lnTo>
                  <a:lnTo>
                    <a:pt x="4837" y="21696"/>
                  </a:lnTo>
                  <a:lnTo>
                    <a:pt x="0" y="16822"/>
                  </a:lnTo>
                  <a:lnTo>
                    <a:pt x="0" y="10829"/>
                  </a:lnTo>
                  <a:lnTo>
                    <a:pt x="0" y="4837"/>
                  </a:lnTo>
                  <a:lnTo>
                    <a:pt x="4837" y="0"/>
                  </a:lnTo>
                  <a:lnTo>
                    <a:pt x="10829" y="0"/>
                  </a:lnTo>
                  <a:lnTo>
                    <a:pt x="16822" y="0"/>
                  </a:lnTo>
                  <a:lnTo>
                    <a:pt x="21696" y="4837"/>
                  </a:lnTo>
                  <a:lnTo>
                    <a:pt x="21696" y="10829"/>
                  </a:lnTo>
                  <a:close/>
                </a:path>
              </a:pathLst>
            </a:custGeom>
            <a:ln w="16565">
              <a:solidFill>
                <a:srgbClr val="576185"/>
              </a:solidFill>
            </a:ln>
          </p:spPr>
          <p:txBody>
            <a:bodyPr wrap="square" lIns="0" tIns="0" rIns="0" bIns="0" rtlCol="0"/>
            <a:lstStyle/>
            <a:p>
              <a:endParaRPr/>
            </a:p>
          </p:txBody>
        </p:sp>
      </p:grpSp>
      <p:sp>
        <p:nvSpPr>
          <p:cNvPr id="96" name="object 96"/>
          <p:cNvSpPr txBox="1"/>
          <p:nvPr/>
        </p:nvSpPr>
        <p:spPr>
          <a:xfrm>
            <a:off x="7048856" y="2861648"/>
            <a:ext cx="216791"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100</a:t>
            </a:r>
            <a:endParaRPr sz="940">
              <a:latin typeface="Arial"/>
              <a:cs typeface="Arial"/>
            </a:endParaRPr>
          </a:p>
        </p:txBody>
      </p:sp>
      <p:sp>
        <p:nvSpPr>
          <p:cNvPr id="97" name="object 97"/>
          <p:cNvSpPr txBox="1"/>
          <p:nvPr/>
        </p:nvSpPr>
        <p:spPr>
          <a:xfrm>
            <a:off x="7115877" y="316842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80</a:t>
            </a:r>
            <a:endParaRPr sz="940">
              <a:latin typeface="Arial"/>
              <a:cs typeface="Arial"/>
            </a:endParaRPr>
          </a:p>
        </p:txBody>
      </p:sp>
      <p:sp>
        <p:nvSpPr>
          <p:cNvPr id="98" name="object 98"/>
          <p:cNvSpPr txBox="1"/>
          <p:nvPr/>
        </p:nvSpPr>
        <p:spPr>
          <a:xfrm>
            <a:off x="7115877" y="347520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60</a:t>
            </a:r>
            <a:endParaRPr sz="940">
              <a:latin typeface="Arial"/>
              <a:cs typeface="Arial"/>
            </a:endParaRPr>
          </a:p>
        </p:txBody>
      </p:sp>
      <p:sp>
        <p:nvSpPr>
          <p:cNvPr id="99" name="object 99"/>
          <p:cNvSpPr txBox="1"/>
          <p:nvPr/>
        </p:nvSpPr>
        <p:spPr>
          <a:xfrm>
            <a:off x="7115877" y="3781987"/>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40</a:t>
            </a:r>
            <a:endParaRPr sz="940">
              <a:latin typeface="Arial"/>
              <a:cs typeface="Arial"/>
            </a:endParaRPr>
          </a:p>
        </p:txBody>
      </p:sp>
      <p:sp>
        <p:nvSpPr>
          <p:cNvPr id="100" name="object 100"/>
          <p:cNvSpPr txBox="1"/>
          <p:nvPr/>
        </p:nvSpPr>
        <p:spPr>
          <a:xfrm>
            <a:off x="7115877" y="4088768"/>
            <a:ext cx="149790" cy="153597"/>
          </a:xfrm>
          <a:prstGeom prst="rect">
            <a:avLst/>
          </a:prstGeom>
        </p:spPr>
        <p:txBody>
          <a:bodyPr vert="horz" wrap="square" lIns="0" tIns="8856" rIns="0" bIns="0" rtlCol="0">
            <a:spAutoFit/>
          </a:bodyPr>
          <a:lstStyle/>
          <a:p>
            <a:pPr marL="7701">
              <a:spcBef>
                <a:spcPts val="69"/>
              </a:spcBef>
            </a:pPr>
            <a:r>
              <a:rPr sz="940" spc="-15">
                <a:solidFill>
                  <a:srgbClr val="252F63"/>
                </a:solidFill>
                <a:latin typeface="Arial"/>
                <a:cs typeface="Arial"/>
              </a:rPr>
              <a:t>20</a:t>
            </a:r>
            <a:endParaRPr sz="940">
              <a:latin typeface="Arial"/>
              <a:cs typeface="Arial"/>
            </a:endParaRPr>
          </a:p>
        </p:txBody>
      </p:sp>
      <p:sp>
        <p:nvSpPr>
          <p:cNvPr id="101" name="object 101"/>
          <p:cNvSpPr txBox="1"/>
          <p:nvPr/>
        </p:nvSpPr>
        <p:spPr>
          <a:xfrm>
            <a:off x="7182899" y="4395547"/>
            <a:ext cx="82789" cy="153597"/>
          </a:xfrm>
          <a:prstGeom prst="rect">
            <a:avLst/>
          </a:prstGeom>
        </p:spPr>
        <p:txBody>
          <a:bodyPr vert="horz" wrap="square" lIns="0" tIns="8856" rIns="0" bIns="0" rtlCol="0">
            <a:spAutoFit/>
          </a:bodyPr>
          <a:lstStyle/>
          <a:p>
            <a:pPr marL="7701">
              <a:spcBef>
                <a:spcPts val="69"/>
              </a:spcBef>
            </a:pPr>
            <a:r>
              <a:rPr sz="940" spc="-30">
                <a:solidFill>
                  <a:srgbClr val="252F63"/>
                </a:solidFill>
                <a:latin typeface="Arial"/>
                <a:cs typeface="Arial"/>
              </a:rPr>
              <a:t>0</a:t>
            </a:r>
            <a:endParaRPr sz="940">
              <a:latin typeface="Arial"/>
              <a:cs typeface="Arial"/>
            </a:endParaRPr>
          </a:p>
        </p:txBody>
      </p:sp>
      <p:sp>
        <p:nvSpPr>
          <p:cNvPr id="102" name="object 102"/>
          <p:cNvSpPr txBox="1"/>
          <p:nvPr/>
        </p:nvSpPr>
        <p:spPr>
          <a:xfrm>
            <a:off x="7455204" y="4042962"/>
            <a:ext cx="1332323" cy="406487"/>
          </a:xfrm>
          <a:prstGeom prst="rect">
            <a:avLst/>
          </a:prstGeom>
        </p:spPr>
        <p:txBody>
          <a:bodyPr vert="horz" wrap="square" lIns="0" tIns="8856" rIns="0" bIns="0" rtlCol="0">
            <a:spAutoFit/>
          </a:bodyPr>
          <a:lstStyle/>
          <a:p>
            <a:pPr marL="7701">
              <a:lnSpc>
                <a:spcPts val="1043"/>
              </a:lnSpc>
              <a:spcBef>
                <a:spcPts val="69"/>
              </a:spcBef>
            </a:pPr>
            <a:r>
              <a:rPr sz="940">
                <a:solidFill>
                  <a:srgbClr val="252F63"/>
                </a:solidFill>
                <a:latin typeface="Arial"/>
                <a:cs typeface="Arial"/>
              </a:rPr>
              <a:t>LEB</a:t>
            </a:r>
            <a:r>
              <a:rPr sz="940" spc="3">
                <a:solidFill>
                  <a:srgbClr val="252F63"/>
                </a:solidFill>
                <a:latin typeface="Arial"/>
                <a:cs typeface="Arial"/>
              </a:rPr>
              <a:t> </a:t>
            </a:r>
            <a:r>
              <a:rPr sz="940">
                <a:solidFill>
                  <a:srgbClr val="252F63"/>
                </a:solidFill>
                <a:latin typeface="Arial"/>
                <a:cs typeface="Arial"/>
              </a:rPr>
              <a:t>retirada</a:t>
            </a:r>
            <a:r>
              <a:rPr sz="940" spc="6">
                <a:solidFill>
                  <a:srgbClr val="252F63"/>
                </a:solidFill>
                <a:latin typeface="Arial"/>
                <a:cs typeface="Arial"/>
              </a:rPr>
              <a:t> </a:t>
            </a:r>
            <a:r>
              <a:rPr sz="940" spc="-6">
                <a:solidFill>
                  <a:srgbClr val="252F63"/>
                </a:solidFill>
                <a:latin typeface="Arial"/>
                <a:cs typeface="Arial"/>
              </a:rPr>
              <a:t>(n=44)</a:t>
            </a:r>
            <a:endParaRPr sz="940">
              <a:latin typeface="Arial"/>
              <a:cs typeface="Arial"/>
            </a:endParaRPr>
          </a:p>
          <a:p>
            <a:pPr marL="7701" marR="3081">
              <a:lnSpc>
                <a:spcPts val="958"/>
              </a:lnSpc>
              <a:spcBef>
                <a:spcPts val="88"/>
              </a:spcBef>
            </a:pPr>
            <a:r>
              <a:rPr sz="940">
                <a:solidFill>
                  <a:srgbClr val="252F63"/>
                </a:solidFill>
                <a:latin typeface="Arial"/>
                <a:cs typeface="Arial"/>
              </a:rPr>
              <a:t>LEB 250 mg C2S</a:t>
            </a:r>
            <a:r>
              <a:rPr sz="940" spc="3">
                <a:solidFill>
                  <a:srgbClr val="252F63"/>
                </a:solidFill>
                <a:latin typeface="Arial"/>
                <a:cs typeface="Arial"/>
              </a:rPr>
              <a:t> </a:t>
            </a:r>
            <a:r>
              <a:rPr sz="940" spc="-6">
                <a:solidFill>
                  <a:srgbClr val="252F63"/>
                </a:solidFill>
                <a:latin typeface="Arial"/>
                <a:cs typeface="Arial"/>
              </a:rPr>
              <a:t>(n=83) </a:t>
            </a:r>
            <a:r>
              <a:rPr sz="940">
                <a:solidFill>
                  <a:srgbClr val="252F63"/>
                </a:solidFill>
                <a:latin typeface="Arial"/>
                <a:cs typeface="Arial"/>
              </a:rPr>
              <a:t>LEB 250 mg C4S</a:t>
            </a:r>
            <a:r>
              <a:rPr sz="940" spc="3">
                <a:solidFill>
                  <a:srgbClr val="252F63"/>
                </a:solidFill>
                <a:latin typeface="Arial"/>
                <a:cs typeface="Arial"/>
              </a:rPr>
              <a:t> </a:t>
            </a:r>
            <a:r>
              <a:rPr sz="940" spc="-6">
                <a:solidFill>
                  <a:srgbClr val="252F63"/>
                </a:solidFill>
                <a:latin typeface="Arial"/>
                <a:cs typeface="Arial"/>
              </a:rPr>
              <a:t>(n=82)</a:t>
            </a:r>
            <a:endParaRPr sz="940">
              <a:latin typeface="Arial"/>
              <a:cs typeface="Arial"/>
            </a:endParaRPr>
          </a:p>
        </p:txBody>
      </p:sp>
      <p:sp>
        <p:nvSpPr>
          <p:cNvPr id="103" name="object 103"/>
          <p:cNvSpPr txBox="1"/>
          <p:nvPr/>
        </p:nvSpPr>
        <p:spPr>
          <a:xfrm>
            <a:off x="9733156" y="3155922"/>
            <a:ext cx="328460" cy="549108"/>
          </a:xfrm>
          <a:prstGeom prst="rect">
            <a:avLst/>
          </a:prstGeom>
        </p:spPr>
        <p:txBody>
          <a:bodyPr vert="horz" wrap="square" lIns="0" tIns="10397" rIns="0" bIns="0" rtlCol="0">
            <a:spAutoFit/>
          </a:bodyPr>
          <a:lstStyle/>
          <a:p>
            <a:pPr marL="7701">
              <a:lnSpc>
                <a:spcPts val="1425"/>
              </a:lnSpc>
              <a:spcBef>
                <a:spcPts val="82"/>
              </a:spcBef>
            </a:pPr>
            <a:r>
              <a:rPr sz="1243" b="1" spc="-12">
                <a:solidFill>
                  <a:srgbClr val="576185"/>
                </a:solidFill>
                <a:latin typeface="Arial"/>
                <a:cs typeface="Arial"/>
              </a:rPr>
              <a:t>74,3</a:t>
            </a:r>
            <a:endParaRPr sz="1243">
              <a:latin typeface="Arial"/>
              <a:cs typeface="Arial"/>
            </a:endParaRPr>
          </a:p>
          <a:p>
            <a:pPr marL="7701">
              <a:lnSpc>
                <a:spcPts val="1358"/>
              </a:lnSpc>
            </a:pPr>
            <a:r>
              <a:rPr sz="1243" b="1" spc="-12">
                <a:solidFill>
                  <a:srgbClr val="B0059E"/>
                </a:solidFill>
                <a:latin typeface="Arial"/>
                <a:cs typeface="Arial"/>
              </a:rPr>
              <a:t>69,6</a:t>
            </a:r>
            <a:endParaRPr sz="1243">
              <a:latin typeface="Arial"/>
              <a:cs typeface="Arial"/>
            </a:endParaRPr>
          </a:p>
          <a:p>
            <a:pPr marL="7701">
              <a:lnSpc>
                <a:spcPts val="1425"/>
              </a:lnSpc>
            </a:pPr>
            <a:r>
              <a:rPr sz="1243" b="1" spc="-12">
                <a:solidFill>
                  <a:srgbClr val="A3A3A3"/>
                </a:solidFill>
                <a:latin typeface="Arial"/>
                <a:cs typeface="Arial"/>
              </a:rPr>
              <a:t>57,5</a:t>
            </a:r>
            <a:endParaRPr sz="1243">
              <a:latin typeface="Arial"/>
              <a:cs typeface="Arial"/>
            </a:endParaRPr>
          </a:p>
        </p:txBody>
      </p:sp>
      <p:sp>
        <p:nvSpPr>
          <p:cNvPr id="104" name="object 104"/>
          <p:cNvSpPr txBox="1"/>
          <p:nvPr/>
        </p:nvSpPr>
        <p:spPr>
          <a:xfrm>
            <a:off x="7205082" y="4471163"/>
            <a:ext cx="2537961" cy="153597"/>
          </a:xfrm>
          <a:prstGeom prst="rect">
            <a:avLst/>
          </a:prstGeom>
        </p:spPr>
        <p:txBody>
          <a:bodyPr vert="horz" wrap="square" lIns="0" tIns="8856" rIns="0" bIns="0" rtlCol="0">
            <a:spAutoFit/>
          </a:bodyPr>
          <a:lstStyle/>
          <a:p>
            <a:pPr marL="7701">
              <a:spcBef>
                <a:spcPts val="69"/>
              </a:spcBef>
              <a:tabLst>
                <a:tab pos="273395" algn="l"/>
                <a:tab pos="538705" algn="l"/>
                <a:tab pos="804014" algn="l"/>
                <a:tab pos="1069323" algn="l"/>
                <a:tab pos="1334632" algn="l"/>
                <a:tab pos="1599941" algn="l"/>
                <a:tab pos="1865250" algn="l"/>
                <a:tab pos="2130559" algn="l"/>
                <a:tab pos="2395868" algn="l"/>
              </a:tabLst>
            </a:pPr>
            <a:r>
              <a:rPr sz="940" spc="-15">
                <a:solidFill>
                  <a:srgbClr val="252F63"/>
                </a:solidFill>
                <a:latin typeface="Arial"/>
                <a:cs typeface="Arial"/>
              </a:rPr>
              <a:t>16</a:t>
            </a:r>
            <a:r>
              <a:rPr sz="940">
                <a:solidFill>
                  <a:srgbClr val="252F63"/>
                </a:solidFill>
                <a:latin typeface="Arial"/>
                <a:cs typeface="Arial"/>
              </a:rPr>
              <a:t>	</a:t>
            </a:r>
            <a:r>
              <a:rPr sz="940" spc="-15">
                <a:solidFill>
                  <a:srgbClr val="252F63"/>
                </a:solidFill>
                <a:latin typeface="Arial"/>
                <a:cs typeface="Arial"/>
              </a:rPr>
              <a:t>20</a:t>
            </a:r>
            <a:r>
              <a:rPr sz="940">
                <a:solidFill>
                  <a:srgbClr val="252F63"/>
                </a:solidFill>
                <a:latin typeface="Arial"/>
                <a:cs typeface="Arial"/>
              </a:rPr>
              <a:t>	</a:t>
            </a:r>
            <a:r>
              <a:rPr sz="940" spc="-15">
                <a:solidFill>
                  <a:srgbClr val="252F63"/>
                </a:solidFill>
                <a:latin typeface="Arial"/>
                <a:cs typeface="Arial"/>
              </a:rPr>
              <a:t>24</a:t>
            </a:r>
            <a:r>
              <a:rPr sz="940">
                <a:solidFill>
                  <a:srgbClr val="252F63"/>
                </a:solidFill>
                <a:latin typeface="Arial"/>
                <a:cs typeface="Arial"/>
              </a:rPr>
              <a:t>	</a:t>
            </a:r>
            <a:r>
              <a:rPr sz="940" spc="-15">
                <a:solidFill>
                  <a:srgbClr val="252F63"/>
                </a:solidFill>
                <a:latin typeface="Arial"/>
                <a:cs typeface="Arial"/>
              </a:rPr>
              <a:t>28</a:t>
            </a:r>
            <a:r>
              <a:rPr sz="940">
                <a:solidFill>
                  <a:srgbClr val="252F63"/>
                </a:solidFill>
                <a:latin typeface="Arial"/>
                <a:cs typeface="Arial"/>
              </a:rPr>
              <a:t>	</a:t>
            </a:r>
            <a:r>
              <a:rPr sz="940" spc="-15">
                <a:solidFill>
                  <a:srgbClr val="252F63"/>
                </a:solidFill>
                <a:latin typeface="Arial"/>
                <a:cs typeface="Arial"/>
              </a:rPr>
              <a:t>32</a:t>
            </a:r>
            <a:r>
              <a:rPr sz="940">
                <a:solidFill>
                  <a:srgbClr val="252F63"/>
                </a:solidFill>
                <a:latin typeface="Arial"/>
                <a:cs typeface="Arial"/>
              </a:rPr>
              <a:t>	</a:t>
            </a:r>
            <a:r>
              <a:rPr sz="940" spc="-15">
                <a:solidFill>
                  <a:srgbClr val="252F63"/>
                </a:solidFill>
                <a:latin typeface="Arial"/>
                <a:cs typeface="Arial"/>
              </a:rPr>
              <a:t>36</a:t>
            </a:r>
            <a:r>
              <a:rPr sz="940">
                <a:solidFill>
                  <a:srgbClr val="252F63"/>
                </a:solidFill>
                <a:latin typeface="Arial"/>
                <a:cs typeface="Arial"/>
              </a:rPr>
              <a:t>	</a:t>
            </a:r>
            <a:r>
              <a:rPr sz="940" spc="-15">
                <a:solidFill>
                  <a:srgbClr val="252F63"/>
                </a:solidFill>
                <a:latin typeface="Arial"/>
                <a:cs typeface="Arial"/>
              </a:rPr>
              <a:t>40</a:t>
            </a:r>
            <a:r>
              <a:rPr sz="940">
                <a:solidFill>
                  <a:srgbClr val="252F63"/>
                </a:solidFill>
                <a:latin typeface="Arial"/>
                <a:cs typeface="Arial"/>
              </a:rPr>
              <a:t>	</a:t>
            </a:r>
            <a:r>
              <a:rPr sz="940" spc="-15">
                <a:solidFill>
                  <a:srgbClr val="252F63"/>
                </a:solidFill>
                <a:latin typeface="Arial"/>
                <a:cs typeface="Arial"/>
              </a:rPr>
              <a:t>44</a:t>
            </a:r>
            <a:r>
              <a:rPr sz="940">
                <a:solidFill>
                  <a:srgbClr val="252F63"/>
                </a:solidFill>
                <a:latin typeface="Arial"/>
                <a:cs typeface="Arial"/>
              </a:rPr>
              <a:t>	</a:t>
            </a:r>
            <a:r>
              <a:rPr sz="940" spc="-15">
                <a:solidFill>
                  <a:srgbClr val="252F63"/>
                </a:solidFill>
                <a:latin typeface="Arial"/>
                <a:cs typeface="Arial"/>
              </a:rPr>
              <a:t>48</a:t>
            </a:r>
            <a:r>
              <a:rPr sz="940">
                <a:solidFill>
                  <a:srgbClr val="252F63"/>
                </a:solidFill>
                <a:latin typeface="Arial"/>
                <a:cs typeface="Arial"/>
              </a:rPr>
              <a:t>	</a:t>
            </a:r>
            <a:r>
              <a:rPr sz="940" spc="-15">
                <a:solidFill>
                  <a:srgbClr val="252F63"/>
                </a:solidFill>
                <a:latin typeface="Arial"/>
                <a:cs typeface="Arial"/>
              </a:rPr>
              <a:t>52</a:t>
            </a:r>
            <a:endParaRPr sz="940">
              <a:latin typeface="Arial"/>
              <a:cs typeface="Arial"/>
            </a:endParaRPr>
          </a:p>
        </p:txBody>
      </p:sp>
      <p:sp>
        <p:nvSpPr>
          <p:cNvPr id="105" name="object 105"/>
          <p:cNvSpPr txBox="1"/>
          <p:nvPr/>
        </p:nvSpPr>
        <p:spPr>
          <a:xfrm>
            <a:off x="6846247" y="3281699"/>
            <a:ext cx="141064" cy="833280"/>
          </a:xfrm>
          <a:prstGeom prst="rect">
            <a:avLst/>
          </a:prstGeom>
        </p:spPr>
        <p:txBody>
          <a:bodyPr vert="vert270" wrap="square" lIns="0" tIns="0" rIns="0" bIns="0" rtlCol="0">
            <a:spAutoFit/>
          </a:bodyPr>
          <a:lstStyle/>
          <a:p>
            <a:pPr marL="7701">
              <a:lnSpc>
                <a:spcPts val="1107"/>
              </a:lnSpc>
            </a:pPr>
            <a:r>
              <a:rPr sz="940" b="1">
                <a:solidFill>
                  <a:srgbClr val="22346A"/>
                </a:solidFill>
                <a:latin typeface="Arial"/>
                <a:cs typeface="Arial"/>
              </a:rPr>
              <a:t>Pacientes,</a:t>
            </a:r>
            <a:r>
              <a:rPr sz="940" b="1" spc="45">
                <a:solidFill>
                  <a:srgbClr val="22346A"/>
                </a:solidFill>
                <a:latin typeface="Arial"/>
                <a:cs typeface="Arial"/>
              </a:rPr>
              <a:t> </a:t>
            </a:r>
            <a:r>
              <a:rPr sz="940" b="1" spc="-15">
                <a:solidFill>
                  <a:srgbClr val="22346A"/>
                </a:solidFill>
                <a:latin typeface="Arial"/>
                <a:cs typeface="Arial"/>
              </a:rPr>
              <a:t>(%)</a:t>
            </a:r>
            <a:endParaRPr sz="940">
              <a:latin typeface="Arial"/>
              <a:cs typeface="Arial"/>
            </a:endParaRPr>
          </a:p>
        </p:txBody>
      </p:sp>
      <p:sp>
        <p:nvSpPr>
          <p:cNvPr id="106" name="object 106"/>
          <p:cNvSpPr txBox="1"/>
          <p:nvPr/>
        </p:nvSpPr>
        <p:spPr>
          <a:xfrm>
            <a:off x="8258953" y="4592911"/>
            <a:ext cx="477865" cy="153597"/>
          </a:xfrm>
          <a:prstGeom prst="rect">
            <a:avLst/>
          </a:prstGeom>
        </p:spPr>
        <p:txBody>
          <a:bodyPr vert="horz" wrap="square" lIns="0" tIns="8856" rIns="0" bIns="0" rtlCol="0">
            <a:spAutoFit/>
          </a:bodyPr>
          <a:lstStyle/>
          <a:p>
            <a:pPr marL="7701">
              <a:spcBef>
                <a:spcPts val="69"/>
              </a:spcBef>
            </a:pPr>
            <a:r>
              <a:rPr sz="940" b="1" spc="-6">
                <a:solidFill>
                  <a:srgbClr val="22346A"/>
                </a:solidFill>
                <a:latin typeface="Arial"/>
                <a:cs typeface="Arial"/>
              </a:rPr>
              <a:t>Semana</a:t>
            </a:r>
            <a:endParaRPr sz="940">
              <a:latin typeface="Arial"/>
              <a:cs typeface="Arial"/>
            </a:endParaRPr>
          </a:p>
        </p:txBody>
      </p:sp>
      <p:grpSp>
        <p:nvGrpSpPr>
          <p:cNvPr id="107" name="object 107"/>
          <p:cNvGrpSpPr/>
          <p:nvPr/>
        </p:nvGrpSpPr>
        <p:grpSpPr>
          <a:xfrm>
            <a:off x="7354481" y="4133462"/>
            <a:ext cx="72777" cy="21564"/>
            <a:chOff x="11061579" y="7365569"/>
            <a:chExt cx="120014" cy="35560"/>
          </a:xfrm>
        </p:grpSpPr>
        <p:sp>
          <p:nvSpPr>
            <p:cNvPr id="108" name="object 108"/>
            <p:cNvSpPr/>
            <p:nvPr/>
          </p:nvSpPr>
          <p:spPr>
            <a:xfrm>
              <a:off x="11061579" y="7383116"/>
              <a:ext cx="120014" cy="0"/>
            </a:xfrm>
            <a:custGeom>
              <a:avLst/>
              <a:gdLst/>
              <a:ahLst/>
              <a:cxnLst/>
              <a:rect l="l" t="t" r="r" b="b"/>
              <a:pathLst>
                <a:path w="120015">
                  <a:moveTo>
                    <a:pt x="0" y="0"/>
                  </a:moveTo>
                  <a:lnTo>
                    <a:pt x="119637" y="0"/>
                  </a:lnTo>
                </a:path>
              </a:pathLst>
            </a:custGeom>
            <a:ln w="8282">
              <a:solidFill>
                <a:srgbClr val="A3A3A3"/>
              </a:solidFill>
            </a:ln>
          </p:spPr>
          <p:txBody>
            <a:bodyPr wrap="square" lIns="0" tIns="0" rIns="0" bIns="0" rtlCol="0"/>
            <a:lstStyle/>
            <a:p>
              <a:endParaRPr/>
            </a:p>
          </p:txBody>
        </p:sp>
        <p:sp>
          <p:nvSpPr>
            <p:cNvPr id="109" name="object 109"/>
            <p:cNvSpPr/>
            <p:nvPr/>
          </p:nvSpPr>
          <p:spPr>
            <a:xfrm>
              <a:off x="11105288" y="7367096"/>
              <a:ext cx="32384" cy="32384"/>
            </a:xfrm>
            <a:custGeom>
              <a:avLst/>
              <a:gdLst/>
              <a:ahLst/>
              <a:cxnLst/>
              <a:rect l="l" t="t" r="r" b="b"/>
              <a:pathLst>
                <a:path w="32384" h="32384">
                  <a:moveTo>
                    <a:pt x="24980" y="0"/>
                  </a:moveTo>
                  <a:lnTo>
                    <a:pt x="7244" y="0"/>
                  </a:lnTo>
                  <a:lnTo>
                    <a:pt x="0" y="7200"/>
                  </a:lnTo>
                  <a:lnTo>
                    <a:pt x="0" y="24899"/>
                  </a:lnTo>
                  <a:lnTo>
                    <a:pt x="7244" y="32040"/>
                  </a:lnTo>
                  <a:lnTo>
                    <a:pt x="24980" y="32040"/>
                  </a:lnTo>
                  <a:lnTo>
                    <a:pt x="32224" y="24899"/>
                  </a:lnTo>
                  <a:lnTo>
                    <a:pt x="32224" y="16049"/>
                  </a:lnTo>
                  <a:lnTo>
                    <a:pt x="32224" y="7200"/>
                  </a:lnTo>
                  <a:lnTo>
                    <a:pt x="24980" y="0"/>
                  </a:lnTo>
                  <a:close/>
                </a:path>
              </a:pathLst>
            </a:custGeom>
            <a:solidFill>
              <a:srgbClr val="A3A3A3"/>
            </a:solidFill>
          </p:spPr>
          <p:txBody>
            <a:bodyPr wrap="square" lIns="0" tIns="0" rIns="0" bIns="0" rtlCol="0"/>
            <a:lstStyle/>
            <a:p>
              <a:endParaRPr/>
            </a:p>
          </p:txBody>
        </p:sp>
        <p:sp>
          <p:nvSpPr>
            <p:cNvPr id="110" name="object 110"/>
            <p:cNvSpPr/>
            <p:nvPr/>
          </p:nvSpPr>
          <p:spPr>
            <a:xfrm>
              <a:off x="11104529" y="7366346"/>
              <a:ext cx="34290" cy="33655"/>
            </a:xfrm>
            <a:custGeom>
              <a:avLst/>
              <a:gdLst/>
              <a:ahLst/>
              <a:cxnLst/>
              <a:rect l="l" t="t" r="r" b="b"/>
              <a:pathLst>
                <a:path w="34290" h="33654">
                  <a:moveTo>
                    <a:pt x="33741" y="16800"/>
                  </a:moveTo>
                  <a:lnTo>
                    <a:pt x="33741" y="26062"/>
                  </a:lnTo>
                  <a:lnTo>
                    <a:pt x="26158" y="33535"/>
                  </a:lnTo>
                  <a:lnTo>
                    <a:pt x="16903" y="33535"/>
                  </a:lnTo>
                  <a:lnTo>
                    <a:pt x="7583" y="33535"/>
                  </a:lnTo>
                  <a:lnTo>
                    <a:pt x="0" y="26062"/>
                  </a:lnTo>
                  <a:lnTo>
                    <a:pt x="0" y="16800"/>
                  </a:lnTo>
                  <a:lnTo>
                    <a:pt x="0" y="7539"/>
                  </a:lnTo>
                  <a:lnTo>
                    <a:pt x="7583" y="0"/>
                  </a:lnTo>
                  <a:lnTo>
                    <a:pt x="16903" y="0"/>
                  </a:lnTo>
                  <a:lnTo>
                    <a:pt x="26158" y="0"/>
                  </a:lnTo>
                  <a:lnTo>
                    <a:pt x="33741" y="7539"/>
                  </a:lnTo>
                  <a:lnTo>
                    <a:pt x="33741" y="16800"/>
                  </a:lnTo>
                  <a:close/>
                </a:path>
              </a:pathLst>
            </a:custGeom>
            <a:ln w="3175">
              <a:solidFill>
                <a:srgbClr val="A3A3A3"/>
              </a:solidFill>
            </a:ln>
          </p:spPr>
          <p:txBody>
            <a:bodyPr wrap="square" lIns="0" tIns="0" rIns="0" bIns="0" rtlCol="0"/>
            <a:lstStyle/>
            <a:p>
              <a:endParaRPr/>
            </a:p>
          </p:txBody>
        </p:sp>
      </p:grpSp>
      <p:grpSp>
        <p:nvGrpSpPr>
          <p:cNvPr id="111" name="object 111"/>
          <p:cNvGrpSpPr/>
          <p:nvPr/>
        </p:nvGrpSpPr>
        <p:grpSpPr>
          <a:xfrm>
            <a:off x="7354481" y="4255211"/>
            <a:ext cx="72777" cy="21564"/>
            <a:chOff x="11061579" y="7566342"/>
            <a:chExt cx="120014" cy="35560"/>
          </a:xfrm>
        </p:grpSpPr>
        <p:sp>
          <p:nvSpPr>
            <p:cNvPr id="112" name="object 112"/>
            <p:cNvSpPr/>
            <p:nvPr/>
          </p:nvSpPr>
          <p:spPr>
            <a:xfrm>
              <a:off x="11061579" y="7583885"/>
              <a:ext cx="120014" cy="0"/>
            </a:xfrm>
            <a:custGeom>
              <a:avLst/>
              <a:gdLst/>
              <a:ahLst/>
              <a:cxnLst/>
              <a:rect l="l" t="t" r="r" b="b"/>
              <a:pathLst>
                <a:path w="120015">
                  <a:moveTo>
                    <a:pt x="0" y="0"/>
                  </a:moveTo>
                  <a:lnTo>
                    <a:pt x="119637" y="0"/>
                  </a:lnTo>
                </a:path>
              </a:pathLst>
            </a:custGeom>
            <a:ln w="8282">
              <a:solidFill>
                <a:srgbClr val="B0059E"/>
              </a:solidFill>
            </a:ln>
          </p:spPr>
          <p:txBody>
            <a:bodyPr wrap="square" lIns="0" tIns="0" rIns="0" bIns="0" rtlCol="0"/>
            <a:lstStyle/>
            <a:p>
              <a:endParaRPr/>
            </a:p>
          </p:txBody>
        </p:sp>
        <p:sp>
          <p:nvSpPr>
            <p:cNvPr id="113" name="object 113"/>
            <p:cNvSpPr/>
            <p:nvPr/>
          </p:nvSpPr>
          <p:spPr>
            <a:xfrm>
              <a:off x="11105288" y="7567871"/>
              <a:ext cx="32384" cy="32384"/>
            </a:xfrm>
            <a:custGeom>
              <a:avLst/>
              <a:gdLst/>
              <a:ahLst/>
              <a:cxnLst/>
              <a:rect l="l" t="t" r="r" b="b"/>
              <a:pathLst>
                <a:path w="32384" h="32384">
                  <a:moveTo>
                    <a:pt x="24980" y="0"/>
                  </a:moveTo>
                  <a:lnTo>
                    <a:pt x="7244" y="0"/>
                  </a:lnTo>
                  <a:lnTo>
                    <a:pt x="0" y="7134"/>
                  </a:lnTo>
                  <a:lnTo>
                    <a:pt x="0" y="24833"/>
                  </a:lnTo>
                  <a:lnTo>
                    <a:pt x="7244" y="32033"/>
                  </a:lnTo>
                  <a:lnTo>
                    <a:pt x="24980" y="32033"/>
                  </a:lnTo>
                  <a:lnTo>
                    <a:pt x="32224" y="24833"/>
                  </a:lnTo>
                  <a:lnTo>
                    <a:pt x="32224" y="15983"/>
                  </a:lnTo>
                  <a:lnTo>
                    <a:pt x="32224" y="7134"/>
                  </a:lnTo>
                  <a:lnTo>
                    <a:pt x="24980" y="0"/>
                  </a:lnTo>
                  <a:close/>
                </a:path>
              </a:pathLst>
            </a:custGeom>
            <a:solidFill>
              <a:srgbClr val="B0059E"/>
            </a:solidFill>
          </p:spPr>
          <p:txBody>
            <a:bodyPr wrap="square" lIns="0" tIns="0" rIns="0" bIns="0" rtlCol="0"/>
            <a:lstStyle/>
            <a:p>
              <a:endParaRPr/>
            </a:p>
          </p:txBody>
        </p:sp>
        <p:sp>
          <p:nvSpPr>
            <p:cNvPr id="114" name="object 114"/>
            <p:cNvSpPr/>
            <p:nvPr/>
          </p:nvSpPr>
          <p:spPr>
            <a:xfrm>
              <a:off x="11104529" y="7567118"/>
              <a:ext cx="34290" cy="33655"/>
            </a:xfrm>
            <a:custGeom>
              <a:avLst/>
              <a:gdLst/>
              <a:ahLst/>
              <a:cxnLst/>
              <a:rect l="l" t="t" r="r" b="b"/>
              <a:pathLst>
                <a:path w="34290" h="33654">
                  <a:moveTo>
                    <a:pt x="33741" y="16734"/>
                  </a:moveTo>
                  <a:lnTo>
                    <a:pt x="33741" y="25996"/>
                  </a:lnTo>
                  <a:lnTo>
                    <a:pt x="26158" y="33535"/>
                  </a:lnTo>
                  <a:lnTo>
                    <a:pt x="16903" y="33535"/>
                  </a:lnTo>
                  <a:lnTo>
                    <a:pt x="7583" y="33535"/>
                  </a:lnTo>
                  <a:lnTo>
                    <a:pt x="0" y="25996"/>
                  </a:lnTo>
                  <a:lnTo>
                    <a:pt x="0" y="16734"/>
                  </a:lnTo>
                  <a:lnTo>
                    <a:pt x="0" y="7472"/>
                  </a:lnTo>
                  <a:lnTo>
                    <a:pt x="7583" y="0"/>
                  </a:lnTo>
                  <a:lnTo>
                    <a:pt x="16903" y="0"/>
                  </a:lnTo>
                  <a:lnTo>
                    <a:pt x="26158" y="0"/>
                  </a:lnTo>
                  <a:lnTo>
                    <a:pt x="33741" y="7472"/>
                  </a:lnTo>
                  <a:lnTo>
                    <a:pt x="33741" y="16734"/>
                  </a:lnTo>
                  <a:close/>
                </a:path>
              </a:pathLst>
            </a:custGeom>
            <a:ln w="3175">
              <a:solidFill>
                <a:srgbClr val="B0059E"/>
              </a:solidFill>
            </a:ln>
          </p:spPr>
          <p:txBody>
            <a:bodyPr wrap="square" lIns="0" tIns="0" rIns="0" bIns="0" rtlCol="0"/>
            <a:lstStyle/>
            <a:p>
              <a:endParaRPr/>
            </a:p>
          </p:txBody>
        </p:sp>
      </p:grpSp>
      <p:grpSp>
        <p:nvGrpSpPr>
          <p:cNvPr id="115" name="object 115"/>
          <p:cNvGrpSpPr/>
          <p:nvPr/>
        </p:nvGrpSpPr>
        <p:grpSpPr>
          <a:xfrm>
            <a:off x="7354481" y="4376958"/>
            <a:ext cx="72777" cy="21564"/>
            <a:chOff x="11061579" y="7767111"/>
            <a:chExt cx="120014" cy="35560"/>
          </a:xfrm>
        </p:grpSpPr>
        <p:sp>
          <p:nvSpPr>
            <p:cNvPr id="116" name="object 116"/>
            <p:cNvSpPr/>
            <p:nvPr/>
          </p:nvSpPr>
          <p:spPr>
            <a:xfrm>
              <a:off x="11061579" y="7784654"/>
              <a:ext cx="120014" cy="0"/>
            </a:xfrm>
            <a:custGeom>
              <a:avLst/>
              <a:gdLst/>
              <a:ahLst/>
              <a:cxnLst/>
              <a:rect l="l" t="t" r="r" b="b"/>
              <a:pathLst>
                <a:path w="120015">
                  <a:moveTo>
                    <a:pt x="0" y="0"/>
                  </a:moveTo>
                  <a:lnTo>
                    <a:pt x="119637" y="0"/>
                  </a:lnTo>
                </a:path>
              </a:pathLst>
            </a:custGeom>
            <a:ln w="8282">
              <a:solidFill>
                <a:srgbClr val="576185"/>
              </a:solidFill>
            </a:ln>
          </p:spPr>
          <p:txBody>
            <a:bodyPr wrap="square" lIns="0" tIns="0" rIns="0" bIns="0" rtlCol="0"/>
            <a:lstStyle/>
            <a:p>
              <a:endParaRPr/>
            </a:p>
          </p:txBody>
        </p:sp>
        <p:sp>
          <p:nvSpPr>
            <p:cNvPr id="117" name="object 117"/>
            <p:cNvSpPr/>
            <p:nvPr/>
          </p:nvSpPr>
          <p:spPr>
            <a:xfrm>
              <a:off x="11105288" y="7768640"/>
              <a:ext cx="32384" cy="32384"/>
            </a:xfrm>
            <a:custGeom>
              <a:avLst/>
              <a:gdLst/>
              <a:ahLst/>
              <a:cxnLst/>
              <a:rect l="l" t="t" r="r" b="b"/>
              <a:pathLst>
                <a:path w="32384" h="32384">
                  <a:moveTo>
                    <a:pt x="24980" y="0"/>
                  </a:moveTo>
                  <a:lnTo>
                    <a:pt x="7244" y="0"/>
                  </a:lnTo>
                  <a:lnTo>
                    <a:pt x="0" y="7134"/>
                  </a:lnTo>
                  <a:lnTo>
                    <a:pt x="0" y="24833"/>
                  </a:lnTo>
                  <a:lnTo>
                    <a:pt x="7244" y="32033"/>
                  </a:lnTo>
                  <a:lnTo>
                    <a:pt x="24980" y="32033"/>
                  </a:lnTo>
                  <a:lnTo>
                    <a:pt x="32224" y="24833"/>
                  </a:lnTo>
                  <a:lnTo>
                    <a:pt x="32224" y="15983"/>
                  </a:lnTo>
                  <a:lnTo>
                    <a:pt x="32224" y="7134"/>
                  </a:lnTo>
                  <a:lnTo>
                    <a:pt x="24980" y="0"/>
                  </a:lnTo>
                  <a:close/>
                </a:path>
              </a:pathLst>
            </a:custGeom>
            <a:solidFill>
              <a:srgbClr val="576185"/>
            </a:solidFill>
          </p:spPr>
          <p:txBody>
            <a:bodyPr wrap="square" lIns="0" tIns="0" rIns="0" bIns="0" rtlCol="0"/>
            <a:lstStyle/>
            <a:p>
              <a:endParaRPr/>
            </a:p>
          </p:txBody>
        </p:sp>
        <p:sp>
          <p:nvSpPr>
            <p:cNvPr id="118" name="object 118"/>
            <p:cNvSpPr/>
            <p:nvPr/>
          </p:nvSpPr>
          <p:spPr>
            <a:xfrm>
              <a:off x="11104529" y="7767887"/>
              <a:ext cx="34290" cy="33655"/>
            </a:xfrm>
            <a:custGeom>
              <a:avLst/>
              <a:gdLst/>
              <a:ahLst/>
              <a:cxnLst/>
              <a:rect l="l" t="t" r="r" b="b"/>
              <a:pathLst>
                <a:path w="34290" h="33654">
                  <a:moveTo>
                    <a:pt x="33741" y="16734"/>
                  </a:moveTo>
                  <a:lnTo>
                    <a:pt x="33741" y="25996"/>
                  </a:lnTo>
                  <a:lnTo>
                    <a:pt x="26158" y="33535"/>
                  </a:lnTo>
                  <a:lnTo>
                    <a:pt x="16903" y="33535"/>
                  </a:lnTo>
                  <a:lnTo>
                    <a:pt x="7583" y="33535"/>
                  </a:lnTo>
                  <a:lnTo>
                    <a:pt x="0" y="25996"/>
                  </a:lnTo>
                  <a:lnTo>
                    <a:pt x="0" y="16734"/>
                  </a:lnTo>
                  <a:lnTo>
                    <a:pt x="0" y="7472"/>
                  </a:lnTo>
                  <a:lnTo>
                    <a:pt x="7583" y="0"/>
                  </a:lnTo>
                  <a:lnTo>
                    <a:pt x="16903" y="0"/>
                  </a:lnTo>
                  <a:lnTo>
                    <a:pt x="26158" y="0"/>
                  </a:lnTo>
                  <a:lnTo>
                    <a:pt x="33741" y="7472"/>
                  </a:lnTo>
                  <a:lnTo>
                    <a:pt x="33741" y="16734"/>
                  </a:lnTo>
                  <a:close/>
                </a:path>
              </a:pathLst>
            </a:custGeom>
            <a:ln w="3175">
              <a:solidFill>
                <a:srgbClr val="576185"/>
              </a:solidFill>
            </a:ln>
          </p:spPr>
          <p:txBody>
            <a:bodyPr wrap="square" lIns="0" tIns="0" rIns="0" bIns="0" rtlCol="0"/>
            <a:lstStyle/>
            <a:p>
              <a:endParaRPr/>
            </a:p>
          </p:txBody>
        </p:sp>
      </p:grpSp>
      <p:grpSp>
        <p:nvGrpSpPr>
          <p:cNvPr id="119" name="object 119"/>
          <p:cNvGrpSpPr/>
          <p:nvPr/>
        </p:nvGrpSpPr>
        <p:grpSpPr>
          <a:xfrm>
            <a:off x="7257674" y="2969689"/>
            <a:ext cx="2425522" cy="1534482"/>
            <a:chOff x="10901936" y="5446420"/>
            <a:chExt cx="3999865" cy="2530475"/>
          </a:xfrm>
        </p:grpSpPr>
        <p:sp>
          <p:nvSpPr>
            <p:cNvPr id="120" name="object 120"/>
            <p:cNvSpPr/>
            <p:nvPr/>
          </p:nvSpPr>
          <p:spPr>
            <a:xfrm>
              <a:off x="10901936" y="5451942"/>
              <a:ext cx="41910" cy="2482850"/>
            </a:xfrm>
            <a:custGeom>
              <a:avLst/>
              <a:gdLst/>
              <a:ahLst/>
              <a:cxnLst/>
              <a:rect l="l" t="t" r="r" b="b"/>
              <a:pathLst>
                <a:path w="41909" h="2482850">
                  <a:moveTo>
                    <a:pt x="41523" y="2482828"/>
                  </a:moveTo>
                  <a:lnTo>
                    <a:pt x="41523" y="0"/>
                  </a:lnTo>
                </a:path>
                <a:path w="41909" h="2482850">
                  <a:moveTo>
                    <a:pt x="0" y="0"/>
                  </a:moveTo>
                  <a:lnTo>
                    <a:pt x="41523" y="0"/>
                  </a:lnTo>
                </a:path>
                <a:path w="41909" h="2482850">
                  <a:moveTo>
                    <a:pt x="0" y="497516"/>
                  </a:moveTo>
                  <a:lnTo>
                    <a:pt x="41523" y="497516"/>
                  </a:lnTo>
                </a:path>
                <a:path w="41909" h="2482850">
                  <a:moveTo>
                    <a:pt x="0" y="991360"/>
                  </a:moveTo>
                  <a:lnTo>
                    <a:pt x="41523" y="991360"/>
                  </a:lnTo>
                </a:path>
                <a:path w="41909" h="2482850">
                  <a:moveTo>
                    <a:pt x="0" y="1488641"/>
                  </a:moveTo>
                  <a:lnTo>
                    <a:pt x="41523" y="1488641"/>
                  </a:lnTo>
                </a:path>
                <a:path w="41909" h="2482850">
                  <a:moveTo>
                    <a:pt x="0" y="1985922"/>
                  </a:moveTo>
                  <a:lnTo>
                    <a:pt x="41523" y="1985922"/>
                  </a:lnTo>
                </a:path>
                <a:path w="41909" h="2482850">
                  <a:moveTo>
                    <a:pt x="0" y="2482828"/>
                  </a:moveTo>
                  <a:lnTo>
                    <a:pt x="41523" y="2482828"/>
                  </a:lnTo>
                </a:path>
              </a:pathLst>
            </a:custGeom>
            <a:ln w="11043">
              <a:solidFill>
                <a:srgbClr val="000000"/>
              </a:solidFill>
            </a:ln>
          </p:spPr>
          <p:txBody>
            <a:bodyPr wrap="square" lIns="0" tIns="0" rIns="0" bIns="0" rtlCol="0"/>
            <a:lstStyle/>
            <a:p>
              <a:endParaRPr/>
            </a:p>
          </p:txBody>
        </p:sp>
        <p:sp>
          <p:nvSpPr>
            <p:cNvPr id="121" name="object 121"/>
            <p:cNvSpPr/>
            <p:nvPr/>
          </p:nvSpPr>
          <p:spPr>
            <a:xfrm>
              <a:off x="10944012" y="7935323"/>
              <a:ext cx="3937000" cy="41275"/>
            </a:xfrm>
            <a:custGeom>
              <a:avLst/>
              <a:gdLst/>
              <a:ahLst/>
              <a:cxnLst/>
              <a:rect l="l" t="t" r="r" b="b"/>
              <a:pathLst>
                <a:path w="3937000" h="41275">
                  <a:moveTo>
                    <a:pt x="0" y="0"/>
                  </a:moveTo>
                  <a:lnTo>
                    <a:pt x="3936859" y="0"/>
                  </a:lnTo>
                </a:path>
                <a:path w="3937000" h="41275">
                  <a:moveTo>
                    <a:pt x="3936859" y="0"/>
                  </a:moveTo>
                  <a:lnTo>
                    <a:pt x="3936859" y="41074"/>
                  </a:lnTo>
                </a:path>
                <a:path w="3937000" h="41275">
                  <a:moveTo>
                    <a:pt x="3499161" y="0"/>
                  </a:moveTo>
                  <a:lnTo>
                    <a:pt x="3499161" y="41074"/>
                  </a:lnTo>
                </a:path>
                <a:path w="3937000" h="41275">
                  <a:moveTo>
                    <a:pt x="3060955" y="0"/>
                  </a:moveTo>
                  <a:lnTo>
                    <a:pt x="3060955" y="41074"/>
                  </a:lnTo>
                </a:path>
                <a:path w="3937000" h="41275">
                  <a:moveTo>
                    <a:pt x="2622705" y="0"/>
                  </a:moveTo>
                  <a:lnTo>
                    <a:pt x="2622705" y="41074"/>
                  </a:lnTo>
                </a:path>
                <a:path w="3937000" h="41275">
                  <a:moveTo>
                    <a:pt x="2187974" y="0"/>
                  </a:moveTo>
                  <a:lnTo>
                    <a:pt x="2187974" y="41074"/>
                  </a:lnTo>
                </a:path>
                <a:path w="3937000" h="41275">
                  <a:moveTo>
                    <a:pt x="1749717" y="0"/>
                  </a:moveTo>
                  <a:lnTo>
                    <a:pt x="1749717" y="41074"/>
                  </a:lnTo>
                </a:path>
                <a:path w="3937000" h="41275">
                  <a:moveTo>
                    <a:pt x="1311511" y="0"/>
                  </a:moveTo>
                  <a:lnTo>
                    <a:pt x="1311511" y="41074"/>
                  </a:lnTo>
                </a:path>
                <a:path w="3937000" h="41275">
                  <a:moveTo>
                    <a:pt x="873260" y="0"/>
                  </a:moveTo>
                  <a:lnTo>
                    <a:pt x="873260" y="41074"/>
                  </a:lnTo>
                </a:path>
                <a:path w="3937000" h="41275">
                  <a:moveTo>
                    <a:pt x="438529" y="0"/>
                  </a:moveTo>
                  <a:lnTo>
                    <a:pt x="438529" y="41074"/>
                  </a:lnTo>
                </a:path>
                <a:path w="3937000" h="41275">
                  <a:moveTo>
                    <a:pt x="0" y="0"/>
                  </a:moveTo>
                  <a:lnTo>
                    <a:pt x="0" y="41074"/>
                  </a:lnTo>
                </a:path>
              </a:pathLst>
            </a:custGeom>
            <a:ln w="11043">
              <a:solidFill>
                <a:srgbClr val="000000"/>
              </a:solidFill>
            </a:ln>
          </p:spPr>
          <p:txBody>
            <a:bodyPr wrap="square" lIns="0" tIns="0" rIns="0" bIns="0" rtlCol="0"/>
            <a:lstStyle/>
            <a:p>
              <a:endParaRPr/>
            </a:p>
          </p:txBody>
        </p:sp>
        <p:sp>
          <p:nvSpPr>
            <p:cNvPr id="122" name="object 122"/>
            <p:cNvSpPr/>
            <p:nvPr/>
          </p:nvSpPr>
          <p:spPr>
            <a:xfrm>
              <a:off x="10943244" y="6508591"/>
              <a:ext cx="3935095" cy="123189"/>
            </a:xfrm>
            <a:custGeom>
              <a:avLst/>
              <a:gdLst/>
              <a:ahLst/>
              <a:cxnLst/>
              <a:rect l="l" t="t" r="r" b="b"/>
              <a:pathLst>
                <a:path w="3935094" h="123190">
                  <a:moveTo>
                    <a:pt x="0" y="17021"/>
                  </a:moveTo>
                  <a:lnTo>
                    <a:pt x="1748465" y="122568"/>
                  </a:lnTo>
                </a:path>
                <a:path w="3935094" h="123190">
                  <a:moveTo>
                    <a:pt x="1748465" y="122568"/>
                  </a:moveTo>
                  <a:lnTo>
                    <a:pt x="3934916" y="0"/>
                  </a:lnTo>
                </a:path>
              </a:pathLst>
            </a:custGeom>
            <a:ln w="16565">
              <a:solidFill>
                <a:srgbClr val="A3A3A3"/>
              </a:solidFill>
            </a:ln>
          </p:spPr>
          <p:txBody>
            <a:bodyPr wrap="square" lIns="0" tIns="0" rIns="0" bIns="0" rtlCol="0"/>
            <a:lstStyle/>
            <a:p>
              <a:endParaRPr/>
            </a:p>
          </p:txBody>
        </p:sp>
        <p:sp>
          <p:nvSpPr>
            <p:cNvPr id="123" name="object 123"/>
            <p:cNvSpPr/>
            <p:nvPr/>
          </p:nvSpPr>
          <p:spPr>
            <a:xfrm>
              <a:off x="10932458" y="6512965"/>
              <a:ext cx="24765" cy="24765"/>
            </a:xfrm>
            <a:custGeom>
              <a:avLst/>
              <a:gdLst/>
              <a:ahLst/>
              <a:cxnLst/>
              <a:rect l="l" t="t" r="r" b="b"/>
              <a:pathLst>
                <a:path w="24765" h="24765">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A3A3A3"/>
            </a:solidFill>
          </p:spPr>
          <p:txBody>
            <a:bodyPr wrap="square" lIns="0" tIns="0" rIns="0" bIns="0" rtlCol="0"/>
            <a:lstStyle/>
            <a:p>
              <a:endParaRPr/>
            </a:p>
          </p:txBody>
        </p:sp>
        <p:sp>
          <p:nvSpPr>
            <p:cNvPr id="124" name="object 124"/>
            <p:cNvSpPr/>
            <p:nvPr/>
          </p:nvSpPr>
          <p:spPr>
            <a:xfrm>
              <a:off x="10933783" y="6514294"/>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125" name="object 125"/>
            <p:cNvSpPr/>
            <p:nvPr/>
          </p:nvSpPr>
          <p:spPr>
            <a:xfrm>
              <a:off x="12682103" y="6620793"/>
              <a:ext cx="24765" cy="24765"/>
            </a:xfrm>
            <a:custGeom>
              <a:avLst/>
              <a:gdLst/>
              <a:ahLst/>
              <a:cxnLst/>
              <a:rect l="l" t="t" r="r" b="b"/>
              <a:pathLst>
                <a:path w="24765" h="24765">
                  <a:moveTo>
                    <a:pt x="18921" y="0"/>
                  </a:moveTo>
                  <a:lnTo>
                    <a:pt x="5470" y="0"/>
                  </a:lnTo>
                  <a:lnTo>
                    <a:pt x="0" y="5477"/>
                  </a:lnTo>
                  <a:lnTo>
                    <a:pt x="0" y="18877"/>
                  </a:lnTo>
                  <a:lnTo>
                    <a:pt x="5470" y="24354"/>
                  </a:lnTo>
                  <a:lnTo>
                    <a:pt x="18921" y="24354"/>
                  </a:lnTo>
                  <a:lnTo>
                    <a:pt x="24347" y="18877"/>
                  </a:lnTo>
                  <a:lnTo>
                    <a:pt x="24347" y="12155"/>
                  </a:lnTo>
                  <a:lnTo>
                    <a:pt x="24347" y="5477"/>
                  </a:lnTo>
                  <a:lnTo>
                    <a:pt x="18921" y="0"/>
                  </a:lnTo>
                  <a:close/>
                </a:path>
              </a:pathLst>
            </a:custGeom>
            <a:solidFill>
              <a:srgbClr val="A3A3A3"/>
            </a:solidFill>
          </p:spPr>
          <p:txBody>
            <a:bodyPr wrap="square" lIns="0" tIns="0" rIns="0" bIns="0" rtlCol="0"/>
            <a:lstStyle/>
            <a:p>
              <a:endParaRPr/>
            </a:p>
          </p:txBody>
        </p:sp>
        <p:sp>
          <p:nvSpPr>
            <p:cNvPr id="126" name="object 126"/>
            <p:cNvSpPr/>
            <p:nvPr/>
          </p:nvSpPr>
          <p:spPr>
            <a:xfrm>
              <a:off x="12683426" y="6622122"/>
              <a:ext cx="22225" cy="22225"/>
            </a:xfrm>
            <a:custGeom>
              <a:avLst/>
              <a:gdLst/>
              <a:ahLst/>
              <a:cxnLst/>
              <a:rect l="l" t="t" r="r" b="b"/>
              <a:pathLst>
                <a:path w="22225" h="22225">
                  <a:moveTo>
                    <a:pt x="21696" y="10829"/>
                  </a:moveTo>
                  <a:lnTo>
                    <a:pt x="21696" y="16822"/>
                  </a:lnTo>
                  <a:lnTo>
                    <a:pt x="16859" y="21696"/>
                  </a:lnTo>
                  <a:lnTo>
                    <a:pt x="10866" y="21696"/>
                  </a:lnTo>
                  <a:lnTo>
                    <a:pt x="4873" y="21696"/>
                  </a:lnTo>
                  <a:lnTo>
                    <a:pt x="0" y="16822"/>
                  </a:lnTo>
                  <a:lnTo>
                    <a:pt x="0" y="10829"/>
                  </a:lnTo>
                  <a:lnTo>
                    <a:pt x="0" y="4881"/>
                  </a:lnTo>
                  <a:lnTo>
                    <a:pt x="4873" y="0"/>
                  </a:lnTo>
                  <a:lnTo>
                    <a:pt x="10866" y="0"/>
                  </a:lnTo>
                  <a:lnTo>
                    <a:pt x="16859" y="0"/>
                  </a:lnTo>
                  <a:lnTo>
                    <a:pt x="21696" y="4881"/>
                  </a:lnTo>
                  <a:lnTo>
                    <a:pt x="21696" y="10829"/>
                  </a:lnTo>
                  <a:close/>
                </a:path>
              </a:pathLst>
            </a:custGeom>
            <a:ln w="16565">
              <a:solidFill>
                <a:srgbClr val="A3A3A3"/>
              </a:solidFill>
            </a:ln>
          </p:spPr>
          <p:txBody>
            <a:bodyPr wrap="square" lIns="0" tIns="0" rIns="0" bIns="0" rtlCol="0"/>
            <a:lstStyle/>
            <a:p>
              <a:endParaRPr/>
            </a:p>
          </p:txBody>
        </p:sp>
        <p:sp>
          <p:nvSpPr>
            <p:cNvPr id="127" name="object 127"/>
            <p:cNvSpPr/>
            <p:nvPr/>
          </p:nvSpPr>
          <p:spPr>
            <a:xfrm>
              <a:off x="14870028" y="6495573"/>
              <a:ext cx="24765" cy="24765"/>
            </a:xfrm>
            <a:custGeom>
              <a:avLst/>
              <a:gdLst/>
              <a:ahLst/>
              <a:cxnLst/>
              <a:rect l="l" t="t" r="r" b="b"/>
              <a:pathLst>
                <a:path w="24765" h="24765">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A3A3A3"/>
            </a:solidFill>
          </p:spPr>
          <p:txBody>
            <a:bodyPr wrap="square" lIns="0" tIns="0" rIns="0" bIns="0" rtlCol="0"/>
            <a:lstStyle/>
            <a:p>
              <a:endParaRPr/>
            </a:p>
          </p:txBody>
        </p:sp>
        <p:sp>
          <p:nvSpPr>
            <p:cNvPr id="128" name="object 128"/>
            <p:cNvSpPr/>
            <p:nvPr/>
          </p:nvSpPr>
          <p:spPr>
            <a:xfrm>
              <a:off x="14871353" y="6496902"/>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A3A3A3"/>
              </a:solidFill>
            </a:ln>
          </p:spPr>
          <p:txBody>
            <a:bodyPr wrap="square" lIns="0" tIns="0" rIns="0" bIns="0" rtlCol="0"/>
            <a:lstStyle/>
            <a:p>
              <a:endParaRPr/>
            </a:p>
          </p:txBody>
        </p:sp>
        <p:sp>
          <p:nvSpPr>
            <p:cNvPr id="129" name="object 129"/>
            <p:cNvSpPr/>
            <p:nvPr/>
          </p:nvSpPr>
          <p:spPr>
            <a:xfrm>
              <a:off x="10943244" y="6206014"/>
              <a:ext cx="3935095" cy="84455"/>
            </a:xfrm>
            <a:custGeom>
              <a:avLst/>
              <a:gdLst/>
              <a:ahLst/>
              <a:cxnLst/>
              <a:rect l="l" t="t" r="r" b="b"/>
              <a:pathLst>
                <a:path w="3935094" h="84454">
                  <a:moveTo>
                    <a:pt x="0" y="80934"/>
                  </a:moveTo>
                  <a:lnTo>
                    <a:pt x="1748465" y="84306"/>
                  </a:lnTo>
                </a:path>
                <a:path w="3935094" h="84454">
                  <a:moveTo>
                    <a:pt x="1748465" y="84306"/>
                  </a:moveTo>
                  <a:lnTo>
                    <a:pt x="3934916" y="0"/>
                  </a:lnTo>
                </a:path>
              </a:pathLst>
            </a:custGeom>
            <a:ln w="16565">
              <a:solidFill>
                <a:srgbClr val="B0059E"/>
              </a:solidFill>
            </a:ln>
          </p:spPr>
          <p:txBody>
            <a:bodyPr wrap="square" lIns="0" tIns="0" rIns="0" bIns="0" rtlCol="0"/>
            <a:lstStyle/>
            <a:p>
              <a:endParaRPr/>
            </a:p>
          </p:txBody>
        </p:sp>
        <p:sp>
          <p:nvSpPr>
            <p:cNvPr id="130" name="object 130"/>
            <p:cNvSpPr/>
            <p:nvPr/>
          </p:nvSpPr>
          <p:spPr>
            <a:xfrm>
              <a:off x="10932458" y="6276484"/>
              <a:ext cx="24765" cy="24765"/>
            </a:xfrm>
            <a:custGeom>
              <a:avLst/>
              <a:gdLst/>
              <a:ahLst/>
              <a:cxnLst/>
              <a:rect l="l" t="t" r="r" b="b"/>
              <a:pathLst>
                <a:path w="24765" h="24764">
                  <a:moveTo>
                    <a:pt x="18921" y="0"/>
                  </a:moveTo>
                  <a:lnTo>
                    <a:pt x="5470" y="0"/>
                  </a:lnTo>
                  <a:lnTo>
                    <a:pt x="0" y="5426"/>
                  </a:lnTo>
                  <a:lnTo>
                    <a:pt x="0" y="18869"/>
                  </a:lnTo>
                  <a:lnTo>
                    <a:pt x="5470" y="24347"/>
                  </a:lnTo>
                  <a:lnTo>
                    <a:pt x="18921" y="24347"/>
                  </a:lnTo>
                  <a:lnTo>
                    <a:pt x="24347" y="18869"/>
                  </a:lnTo>
                  <a:lnTo>
                    <a:pt x="24347" y="12147"/>
                  </a:lnTo>
                  <a:lnTo>
                    <a:pt x="24347" y="5426"/>
                  </a:lnTo>
                  <a:lnTo>
                    <a:pt x="18921" y="0"/>
                  </a:lnTo>
                  <a:close/>
                </a:path>
              </a:pathLst>
            </a:custGeom>
            <a:solidFill>
              <a:srgbClr val="B0059E"/>
            </a:solidFill>
          </p:spPr>
          <p:txBody>
            <a:bodyPr wrap="square" lIns="0" tIns="0" rIns="0" bIns="0" rtlCol="0"/>
            <a:lstStyle/>
            <a:p>
              <a:endParaRPr/>
            </a:p>
          </p:txBody>
        </p:sp>
        <p:sp>
          <p:nvSpPr>
            <p:cNvPr id="131" name="object 131"/>
            <p:cNvSpPr/>
            <p:nvPr/>
          </p:nvSpPr>
          <p:spPr>
            <a:xfrm>
              <a:off x="10933783" y="6277805"/>
              <a:ext cx="22225" cy="22225"/>
            </a:xfrm>
            <a:custGeom>
              <a:avLst/>
              <a:gdLst/>
              <a:ahLst/>
              <a:cxnLst/>
              <a:rect l="l" t="t" r="r" b="b"/>
              <a:pathLst>
                <a:path w="22225" h="22225">
                  <a:moveTo>
                    <a:pt x="21696" y="10829"/>
                  </a:moveTo>
                  <a:lnTo>
                    <a:pt x="21696" y="16822"/>
                  </a:lnTo>
                  <a:lnTo>
                    <a:pt x="16859" y="21696"/>
                  </a:lnTo>
                  <a:lnTo>
                    <a:pt x="10866" y="21696"/>
                  </a:lnTo>
                  <a:lnTo>
                    <a:pt x="4873" y="21696"/>
                  </a:lnTo>
                  <a:lnTo>
                    <a:pt x="0" y="16822"/>
                  </a:lnTo>
                  <a:lnTo>
                    <a:pt x="0" y="10829"/>
                  </a:lnTo>
                  <a:lnTo>
                    <a:pt x="0" y="4837"/>
                  </a:lnTo>
                  <a:lnTo>
                    <a:pt x="4873" y="0"/>
                  </a:lnTo>
                  <a:lnTo>
                    <a:pt x="10866" y="0"/>
                  </a:lnTo>
                  <a:lnTo>
                    <a:pt x="16859"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132" name="object 132"/>
            <p:cNvSpPr/>
            <p:nvPr/>
          </p:nvSpPr>
          <p:spPr>
            <a:xfrm>
              <a:off x="12682103" y="6279962"/>
              <a:ext cx="24765" cy="24765"/>
            </a:xfrm>
            <a:custGeom>
              <a:avLst/>
              <a:gdLst/>
              <a:ahLst/>
              <a:cxnLst/>
              <a:rect l="l" t="t" r="r" b="b"/>
              <a:pathLst>
                <a:path w="24765" h="24764">
                  <a:moveTo>
                    <a:pt x="18921" y="0"/>
                  </a:moveTo>
                  <a:lnTo>
                    <a:pt x="5470" y="0"/>
                  </a:lnTo>
                  <a:lnTo>
                    <a:pt x="0" y="5426"/>
                  </a:lnTo>
                  <a:lnTo>
                    <a:pt x="0" y="18869"/>
                  </a:lnTo>
                  <a:lnTo>
                    <a:pt x="5470" y="24347"/>
                  </a:lnTo>
                  <a:lnTo>
                    <a:pt x="18921" y="24347"/>
                  </a:lnTo>
                  <a:lnTo>
                    <a:pt x="24347" y="18869"/>
                  </a:lnTo>
                  <a:lnTo>
                    <a:pt x="24347" y="12147"/>
                  </a:lnTo>
                  <a:lnTo>
                    <a:pt x="24347" y="5426"/>
                  </a:lnTo>
                  <a:lnTo>
                    <a:pt x="18921" y="0"/>
                  </a:lnTo>
                  <a:close/>
                </a:path>
              </a:pathLst>
            </a:custGeom>
            <a:solidFill>
              <a:srgbClr val="B0059E"/>
            </a:solidFill>
          </p:spPr>
          <p:txBody>
            <a:bodyPr wrap="square" lIns="0" tIns="0" rIns="0" bIns="0" rtlCol="0"/>
            <a:lstStyle/>
            <a:p>
              <a:endParaRPr/>
            </a:p>
          </p:txBody>
        </p:sp>
        <p:sp>
          <p:nvSpPr>
            <p:cNvPr id="133" name="object 133"/>
            <p:cNvSpPr/>
            <p:nvPr/>
          </p:nvSpPr>
          <p:spPr>
            <a:xfrm>
              <a:off x="12683426" y="6281283"/>
              <a:ext cx="22225" cy="22225"/>
            </a:xfrm>
            <a:custGeom>
              <a:avLst/>
              <a:gdLst/>
              <a:ahLst/>
              <a:cxnLst/>
              <a:rect l="l" t="t" r="r" b="b"/>
              <a:pathLst>
                <a:path w="22225" h="22225">
                  <a:moveTo>
                    <a:pt x="21696" y="10829"/>
                  </a:moveTo>
                  <a:lnTo>
                    <a:pt x="21696" y="16822"/>
                  </a:lnTo>
                  <a:lnTo>
                    <a:pt x="16859" y="21696"/>
                  </a:lnTo>
                  <a:lnTo>
                    <a:pt x="10866" y="21696"/>
                  </a:lnTo>
                  <a:lnTo>
                    <a:pt x="4873" y="21696"/>
                  </a:lnTo>
                  <a:lnTo>
                    <a:pt x="0" y="16822"/>
                  </a:lnTo>
                  <a:lnTo>
                    <a:pt x="0" y="10829"/>
                  </a:lnTo>
                  <a:lnTo>
                    <a:pt x="0" y="4837"/>
                  </a:lnTo>
                  <a:lnTo>
                    <a:pt x="4873" y="0"/>
                  </a:lnTo>
                  <a:lnTo>
                    <a:pt x="10866" y="0"/>
                  </a:lnTo>
                  <a:lnTo>
                    <a:pt x="16859" y="0"/>
                  </a:lnTo>
                  <a:lnTo>
                    <a:pt x="21696" y="4837"/>
                  </a:lnTo>
                  <a:lnTo>
                    <a:pt x="21696" y="10829"/>
                  </a:lnTo>
                  <a:close/>
                </a:path>
              </a:pathLst>
            </a:custGeom>
            <a:ln w="16565">
              <a:solidFill>
                <a:srgbClr val="B0059E"/>
              </a:solidFill>
            </a:ln>
          </p:spPr>
          <p:txBody>
            <a:bodyPr wrap="square" lIns="0" tIns="0" rIns="0" bIns="0" rtlCol="0"/>
            <a:lstStyle/>
            <a:p>
              <a:endParaRPr/>
            </a:p>
          </p:txBody>
        </p:sp>
        <p:sp>
          <p:nvSpPr>
            <p:cNvPr id="134" name="object 134"/>
            <p:cNvSpPr/>
            <p:nvPr/>
          </p:nvSpPr>
          <p:spPr>
            <a:xfrm>
              <a:off x="14870028" y="6192997"/>
              <a:ext cx="24765" cy="24765"/>
            </a:xfrm>
            <a:custGeom>
              <a:avLst/>
              <a:gdLst/>
              <a:ahLst/>
              <a:cxnLst/>
              <a:rect l="l" t="t" r="r" b="b"/>
              <a:pathLst>
                <a:path w="24765" h="24764">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B0059E"/>
            </a:solidFill>
          </p:spPr>
          <p:txBody>
            <a:bodyPr wrap="square" lIns="0" tIns="0" rIns="0" bIns="0" rtlCol="0"/>
            <a:lstStyle/>
            <a:p>
              <a:endParaRPr/>
            </a:p>
          </p:txBody>
        </p:sp>
        <p:sp>
          <p:nvSpPr>
            <p:cNvPr id="135" name="object 135"/>
            <p:cNvSpPr/>
            <p:nvPr/>
          </p:nvSpPr>
          <p:spPr>
            <a:xfrm>
              <a:off x="14871353" y="6194327"/>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B0059E"/>
              </a:solidFill>
            </a:ln>
          </p:spPr>
          <p:txBody>
            <a:bodyPr wrap="square" lIns="0" tIns="0" rIns="0" bIns="0" rtlCol="0"/>
            <a:lstStyle/>
            <a:p>
              <a:endParaRPr/>
            </a:p>
          </p:txBody>
        </p:sp>
        <p:sp>
          <p:nvSpPr>
            <p:cNvPr id="136" name="object 136"/>
            <p:cNvSpPr/>
            <p:nvPr/>
          </p:nvSpPr>
          <p:spPr>
            <a:xfrm>
              <a:off x="10943244" y="6091225"/>
              <a:ext cx="3935095" cy="116205"/>
            </a:xfrm>
            <a:custGeom>
              <a:avLst/>
              <a:gdLst/>
              <a:ahLst/>
              <a:cxnLst/>
              <a:rect l="l" t="t" r="r" b="b"/>
              <a:pathLst>
                <a:path w="3935094" h="116204">
                  <a:moveTo>
                    <a:pt x="0" y="54407"/>
                  </a:moveTo>
                  <a:lnTo>
                    <a:pt x="1748465" y="115618"/>
                  </a:lnTo>
                </a:path>
                <a:path w="3935094" h="116204">
                  <a:moveTo>
                    <a:pt x="1748465" y="115618"/>
                  </a:moveTo>
                  <a:lnTo>
                    <a:pt x="3934916" y="0"/>
                  </a:lnTo>
                </a:path>
              </a:pathLst>
            </a:custGeom>
            <a:ln w="16565">
              <a:solidFill>
                <a:srgbClr val="576185"/>
              </a:solidFill>
            </a:ln>
          </p:spPr>
          <p:txBody>
            <a:bodyPr wrap="square" lIns="0" tIns="0" rIns="0" bIns="0" rtlCol="0"/>
            <a:lstStyle/>
            <a:p>
              <a:endParaRPr/>
            </a:p>
          </p:txBody>
        </p:sp>
        <p:sp>
          <p:nvSpPr>
            <p:cNvPr id="137" name="object 137"/>
            <p:cNvSpPr/>
            <p:nvPr/>
          </p:nvSpPr>
          <p:spPr>
            <a:xfrm>
              <a:off x="10932458" y="6133864"/>
              <a:ext cx="24765" cy="24765"/>
            </a:xfrm>
            <a:custGeom>
              <a:avLst/>
              <a:gdLst/>
              <a:ahLst/>
              <a:cxnLst/>
              <a:rect l="l" t="t" r="r" b="b"/>
              <a:pathLst>
                <a:path w="24765" h="24764">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576185"/>
            </a:solidFill>
          </p:spPr>
          <p:txBody>
            <a:bodyPr wrap="square" lIns="0" tIns="0" rIns="0" bIns="0" rtlCol="0"/>
            <a:lstStyle/>
            <a:p>
              <a:endParaRPr/>
            </a:p>
          </p:txBody>
        </p:sp>
        <p:sp>
          <p:nvSpPr>
            <p:cNvPr id="138" name="object 138"/>
            <p:cNvSpPr/>
            <p:nvPr/>
          </p:nvSpPr>
          <p:spPr>
            <a:xfrm>
              <a:off x="10933783" y="6135194"/>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576185"/>
              </a:solidFill>
            </a:ln>
          </p:spPr>
          <p:txBody>
            <a:bodyPr wrap="square" lIns="0" tIns="0" rIns="0" bIns="0" rtlCol="0"/>
            <a:lstStyle/>
            <a:p>
              <a:endParaRPr/>
            </a:p>
          </p:txBody>
        </p:sp>
        <p:sp>
          <p:nvSpPr>
            <p:cNvPr id="139" name="object 139"/>
            <p:cNvSpPr/>
            <p:nvPr/>
          </p:nvSpPr>
          <p:spPr>
            <a:xfrm>
              <a:off x="12682103" y="6196475"/>
              <a:ext cx="24765" cy="24765"/>
            </a:xfrm>
            <a:custGeom>
              <a:avLst/>
              <a:gdLst/>
              <a:ahLst/>
              <a:cxnLst/>
              <a:rect l="l" t="t" r="r" b="b"/>
              <a:pathLst>
                <a:path w="24765" h="24764">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576185"/>
            </a:solidFill>
          </p:spPr>
          <p:txBody>
            <a:bodyPr wrap="square" lIns="0" tIns="0" rIns="0" bIns="0" rtlCol="0"/>
            <a:lstStyle/>
            <a:p>
              <a:endParaRPr/>
            </a:p>
          </p:txBody>
        </p:sp>
        <p:sp>
          <p:nvSpPr>
            <p:cNvPr id="140" name="object 140"/>
            <p:cNvSpPr/>
            <p:nvPr/>
          </p:nvSpPr>
          <p:spPr>
            <a:xfrm>
              <a:off x="12683426" y="6197805"/>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576185"/>
              </a:solidFill>
            </a:ln>
          </p:spPr>
          <p:txBody>
            <a:bodyPr wrap="square" lIns="0" tIns="0" rIns="0" bIns="0" rtlCol="0"/>
            <a:lstStyle/>
            <a:p>
              <a:endParaRPr/>
            </a:p>
          </p:txBody>
        </p:sp>
        <p:sp>
          <p:nvSpPr>
            <p:cNvPr id="141" name="object 141"/>
            <p:cNvSpPr/>
            <p:nvPr/>
          </p:nvSpPr>
          <p:spPr>
            <a:xfrm>
              <a:off x="14870028" y="6078209"/>
              <a:ext cx="24765" cy="24765"/>
            </a:xfrm>
            <a:custGeom>
              <a:avLst/>
              <a:gdLst/>
              <a:ahLst/>
              <a:cxnLst/>
              <a:rect l="l" t="t" r="r" b="b"/>
              <a:pathLst>
                <a:path w="24765" h="24764">
                  <a:moveTo>
                    <a:pt x="18921" y="0"/>
                  </a:moveTo>
                  <a:lnTo>
                    <a:pt x="5470" y="0"/>
                  </a:lnTo>
                  <a:lnTo>
                    <a:pt x="0" y="5477"/>
                  </a:lnTo>
                  <a:lnTo>
                    <a:pt x="0" y="18921"/>
                  </a:lnTo>
                  <a:lnTo>
                    <a:pt x="5470" y="24354"/>
                  </a:lnTo>
                  <a:lnTo>
                    <a:pt x="18921" y="24354"/>
                  </a:lnTo>
                  <a:lnTo>
                    <a:pt x="24347" y="18921"/>
                  </a:lnTo>
                  <a:lnTo>
                    <a:pt x="24347" y="12199"/>
                  </a:lnTo>
                  <a:lnTo>
                    <a:pt x="24347" y="5477"/>
                  </a:lnTo>
                  <a:lnTo>
                    <a:pt x="18921" y="0"/>
                  </a:lnTo>
                  <a:close/>
                </a:path>
              </a:pathLst>
            </a:custGeom>
            <a:solidFill>
              <a:srgbClr val="576185"/>
            </a:solidFill>
          </p:spPr>
          <p:txBody>
            <a:bodyPr wrap="square" lIns="0" tIns="0" rIns="0" bIns="0" rtlCol="0"/>
            <a:lstStyle/>
            <a:p>
              <a:endParaRPr/>
            </a:p>
          </p:txBody>
        </p:sp>
        <p:sp>
          <p:nvSpPr>
            <p:cNvPr id="142" name="object 142"/>
            <p:cNvSpPr/>
            <p:nvPr/>
          </p:nvSpPr>
          <p:spPr>
            <a:xfrm>
              <a:off x="14871353" y="6079540"/>
              <a:ext cx="22225" cy="22225"/>
            </a:xfrm>
            <a:custGeom>
              <a:avLst/>
              <a:gdLst/>
              <a:ahLst/>
              <a:cxnLst/>
              <a:rect l="l" t="t" r="r" b="b"/>
              <a:pathLst>
                <a:path w="22225" h="22225">
                  <a:moveTo>
                    <a:pt x="21696" y="10866"/>
                  </a:moveTo>
                  <a:lnTo>
                    <a:pt x="21696" y="16859"/>
                  </a:lnTo>
                  <a:lnTo>
                    <a:pt x="16859" y="21696"/>
                  </a:lnTo>
                  <a:lnTo>
                    <a:pt x="10866" y="21696"/>
                  </a:lnTo>
                  <a:lnTo>
                    <a:pt x="4873" y="21696"/>
                  </a:lnTo>
                  <a:lnTo>
                    <a:pt x="0" y="16859"/>
                  </a:lnTo>
                  <a:lnTo>
                    <a:pt x="0" y="10866"/>
                  </a:lnTo>
                  <a:lnTo>
                    <a:pt x="0" y="4873"/>
                  </a:lnTo>
                  <a:lnTo>
                    <a:pt x="4873" y="0"/>
                  </a:lnTo>
                  <a:lnTo>
                    <a:pt x="10866" y="0"/>
                  </a:lnTo>
                  <a:lnTo>
                    <a:pt x="16859" y="0"/>
                  </a:lnTo>
                  <a:lnTo>
                    <a:pt x="21696" y="4873"/>
                  </a:lnTo>
                  <a:lnTo>
                    <a:pt x="21696" y="10866"/>
                  </a:lnTo>
                  <a:close/>
                </a:path>
              </a:pathLst>
            </a:custGeom>
            <a:ln w="16565">
              <a:solidFill>
                <a:srgbClr val="576185"/>
              </a:solidFill>
            </a:ln>
          </p:spPr>
          <p:txBody>
            <a:bodyPr wrap="square" lIns="0" tIns="0" rIns="0" bIns="0" rtlCol="0"/>
            <a:lstStyle/>
            <a:p>
              <a:endParaRPr/>
            </a:p>
          </p:txBody>
        </p:sp>
      </p:grpSp>
      <p:sp>
        <p:nvSpPr>
          <p:cNvPr id="143" name="object 143"/>
          <p:cNvSpPr txBox="1"/>
          <p:nvPr/>
        </p:nvSpPr>
        <p:spPr>
          <a:xfrm>
            <a:off x="1408604" y="2405068"/>
            <a:ext cx="3573268" cy="453663"/>
          </a:xfrm>
          <a:prstGeom prst="rect">
            <a:avLst/>
          </a:prstGeom>
        </p:spPr>
        <p:txBody>
          <a:bodyPr vert="horz" wrap="square" lIns="0" tIns="7316" rIns="0" bIns="0" rtlCol="0">
            <a:spAutoFit/>
          </a:bodyPr>
          <a:lstStyle/>
          <a:p>
            <a:pPr marL="6350" algn="ctr">
              <a:spcBef>
                <a:spcPts val="600"/>
              </a:spcBef>
            </a:pPr>
            <a:r>
              <a:rPr sz="1200">
                <a:solidFill>
                  <a:srgbClr val="7A45B8"/>
                </a:solidFill>
                <a:latin typeface="Arial"/>
                <a:cs typeface="Arial"/>
              </a:rPr>
              <a:t>Respuesta</a:t>
            </a:r>
            <a:r>
              <a:rPr sz="1200" spc="30">
                <a:solidFill>
                  <a:srgbClr val="7A45B8"/>
                </a:solidFill>
                <a:latin typeface="Arial"/>
                <a:cs typeface="Arial"/>
              </a:rPr>
              <a:t> </a:t>
            </a:r>
            <a:r>
              <a:rPr lang="es-ES" sz="1200">
                <a:solidFill>
                  <a:srgbClr val="7A45B8"/>
                </a:solidFill>
                <a:latin typeface="Arial"/>
                <a:cs typeface="Arial"/>
              </a:rPr>
              <a:t>absoluta</a:t>
            </a:r>
            <a:r>
              <a:rPr sz="1200" spc="33">
                <a:solidFill>
                  <a:srgbClr val="7A45B8"/>
                </a:solidFill>
                <a:latin typeface="Arial"/>
                <a:cs typeface="Arial"/>
              </a:rPr>
              <a:t> </a:t>
            </a:r>
            <a:r>
              <a:rPr lang="es-ES_tradnl" sz="1200" spc="33">
                <a:solidFill>
                  <a:srgbClr val="7A45B8"/>
                </a:solidFill>
                <a:latin typeface="Arial"/>
                <a:cs typeface="Arial"/>
              </a:rPr>
              <a:t>de</a:t>
            </a:r>
            <a:r>
              <a:rPr lang="es-ES_tradnl" sz="1200">
                <a:solidFill>
                  <a:srgbClr val="7A45B8"/>
                </a:solidFill>
                <a:latin typeface="Arial"/>
                <a:cs typeface="Arial"/>
              </a:rPr>
              <a:t>l</a:t>
            </a:r>
            <a:r>
              <a:rPr lang="es-ES_tradnl" sz="1200" spc="30">
                <a:solidFill>
                  <a:srgbClr val="7A45B8"/>
                </a:solidFill>
                <a:latin typeface="Arial"/>
                <a:cs typeface="Arial"/>
              </a:rPr>
              <a:t> </a:t>
            </a:r>
            <a:r>
              <a:rPr sz="1200" spc="-6">
                <a:solidFill>
                  <a:srgbClr val="7A45B8"/>
                </a:solidFill>
                <a:latin typeface="Arial"/>
                <a:cs typeface="Arial"/>
              </a:rPr>
              <a:t>picor</a:t>
            </a:r>
            <a:r>
              <a:rPr sz="1200" spc="-9" baseline="32407">
                <a:solidFill>
                  <a:srgbClr val="7A45B8"/>
                </a:solidFill>
                <a:latin typeface="Arial"/>
                <a:cs typeface="Arial"/>
              </a:rPr>
              <a:t>1</a:t>
            </a:r>
            <a:endParaRPr sz="1200" baseline="32407">
              <a:latin typeface="Arial"/>
              <a:cs typeface="Arial"/>
            </a:endParaRPr>
          </a:p>
          <a:p>
            <a:pPr marL="6350" algn="ctr">
              <a:spcBef>
                <a:spcPts val="600"/>
              </a:spcBef>
            </a:pPr>
            <a:r>
              <a:rPr sz="1200" b="1">
                <a:solidFill>
                  <a:srgbClr val="252F63"/>
                </a:solidFill>
                <a:latin typeface="Arial"/>
                <a:cs typeface="Arial"/>
              </a:rPr>
              <a:t>Prurito</a:t>
            </a:r>
            <a:r>
              <a:rPr sz="1200" b="1" spc="45">
                <a:solidFill>
                  <a:srgbClr val="252F63"/>
                </a:solidFill>
                <a:latin typeface="Arial"/>
                <a:cs typeface="Arial"/>
              </a:rPr>
              <a:t> </a:t>
            </a:r>
            <a:r>
              <a:rPr sz="1200" b="1">
                <a:solidFill>
                  <a:srgbClr val="252F63"/>
                </a:solidFill>
                <a:latin typeface="Arial"/>
                <a:cs typeface="Arial"/>
              </a:rPr>
              <a:t>NRS</a:t>
            </a:r>
            <a:r>
              <a:rPr sz="1200" b="1" spc="55">
                <a:solidFill>
                  <a:srgbClr val="252F63"/>
                </a:solidFill>
                <a:latin typeface="Arial"/>
                <a:cs typeface="Arial"/>
              </a:rPr>
              <a:t> </a:t>
            </a:r>
            <a:r>
              <a:rPr sz="1200" b="1" spc="-15">
                <a:solidFill>
                  <a:srgbClr val="252F63"/>
                </a:solidFill>
                <a:latin typeface="Arial"/>
                <a:cs typeface="Arial"/>
              </a:rPr>
              <a:t>≤4</a:t>
            </a:r>
            <a:r>
              <a:rPr sz="1200" b="1" spc="-22" baseline="32407">
                <a:solidFill>
                  <a:srgbClr val="252F63"/>
                </a:solidFill>
                <a:latin typeface="Arial"/>
                <a:cs typeface="Arial"/>
              </a:rPr>
              <a:t>†</a:t>
            </a:r>
            <a:endParaRPr sz="1200" baseline="32407">
              <a:latin typeface="Arial"/>
              <a:cs typeface="Arial"/>
            </a:endParaRPr>
          </a:p>
        </p:txBody>
      </p:sp>
      <p:grpSp>
        <p:nvGrpSpPr>
          <p:cNvPr id="144" name="object 144"/>
          <p:cNvGrpSpPr/>
          <p:nvPr/>
        </p:nvGrpSpPr>
        <p:grpSpPr>
          <a:xfrm>
            <a:off x="1601796" y="5215889"/>
            <a:ext cx="1346956" cy="321529"/>
            <a:chOff x="3539306" y="9150569"/>
            <a:chExt cx="2221230" cy="530225"/>
          </a:xfrm>
        </p:grpSpPr>
        <p:pic>
          <p:nvPicPr>
            <p:cNvPr id="145" name="object 145"/>
            <p:cNvPicPr/>
            <p:nvPr/>
          </p:nvPicPr>
          <p:blipFill>
            <a:blip r:embed="rId2" cstate="print"/>
            <a:stretch>
              <a:fillRect/>
            </a:stretch>
          </p:blipFill>
          <p:spPr>
            <a:xfrm>
              <a:off x="3572899" y="9150569"/>
              <a:ext cx="132521" cy="132521"/>
            </a:xfrm>
            <a:prstGeom prst="rect">
              <a:avLst/>
            </a:prstGeom>
          </p:spPr>
        </p:pic>
        <p:sp>
          <p:nvSpPr>
            <p:cNvPr id="146" name="object 146"/>
            <p:cNvSpPr/>
            <p:nvPr/>
          </p:nvSpPr>
          <p:spPr>
            <a:xfrm>
              <a:off x="3539306"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2" y="156479"/>
                  </a:lnTo>
                  <a:lnTo>
                    <a:pt x="199740" y="151708"/>
                  </a:lnTo>
                  <a:lnTo>
                    <a:pt x="199114" y="146966"/>
                  </a:lnTo>
                  <a:lnTo>
                    <a:pt x="184073" y="29817"/>
                  </a:lnTo>
                  <a:lnTo>
                    <a:pt x="180611" y="17986"/>
                  </a:lnTo>
                  <a:lnTo>
                    <a:pt x="173369" y="8533"/>
                  </a:lnTo>
                  <a:lnTo>
                    <a:pt x="163245" y="2268"/>
                  </a:lnTo>
                  <a:lnTo>
                    <a:pt x="151141" y="0"/>
                  </a:lnTo>
                  <a:close/>
                </a:path>
              </a:pathLst>
            </a:custGeom>
            <a:solidFill>
              <a:srgbClr val="7A45B8"/>
            </a:solidFill>
          </p:spPr>
          <p:txBody>
            <a:bodyPr wrap="square" lIns="0" tIns="0" rIns="0" bIns="0" rtlCol="0"/>
            <a:lstStyle/>
            <a:p>
              <a:endParaRPr/>
            </a:p>
          </p:txBody>
        </p:sp>
        <p:pic>
          <p:nvPicPr>
            <p:cNvPr id="147" name="object 147"/>
            <p:cNvPicPr/>
            <p:nvPr/>
          </p:nvPicPr>
          <p:blipFill>
            <a:blip r:embed="rId3" cstate="print"/>
            <a:stretch>
              <a:fillRect/>
            </a:stretch>
          </p:blipFill>
          <p:spPr>
            <a:xfrm>
              <a:off x="4246553" y="9150569"/>
              <a:ext cx="132521" cy="132521"/>
            </a:xfrm>
            <a:prstGeom prst="rect">
              <a:avLst/>
            </a:prstGeom>
          </p:spPr>
        </p:pic>
        <p:sp>
          <p:nvSpPr>
            <p:cNvPr id="148" name="object 148"/>
            <p:cNvSpPr/>
            <p:nvPr/>
          </p:nvSpPr>
          <p:spPr>
            <a:xfrm>
              <a:off x="4212959"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49" name="object 149"/>
            <p:cNvPicPr/>
            <p:nvPr/>
          </p:nvPicPr>
          <p:blipFill>
            <a:blip r:embed="rId2" cstate="print"/>
            <a:stretch>
              <a:fillRect/>
            </a:stretch>
          </p:blipFill>
          <p:spPr>
            <a:xfrm>
              <a:off x="5144758" y="9150569"/>
              <a:ext cx="132521" cy="132521"/>
            </a:xfrm>
            <a:prstGeom prst="rect">
              <a:avLst/>
            </a:prstGeom>
          </p:spPr>
        </p:pic>
        <p:sp>
          <p:nvSpPr>
            <p:cNvPr id="150" name="object 150"/>
            <p:cNvSpPr/>
            <p:nvPr/>
          </p:nvSpPr>
          <p:spPr>
            <a:xfrm>
              <a:off x="5111164"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51" name="object 151"/>
            <p:cNvPicPr/>
            <p:nvPr/>
          </p:nvPicPr>
          <p:blipFill>
            <a:blip r:embed="rId2" cstate="print"/>
            <a:stretch>
              <a:fillRect/>
            </a:stretch>
          </p:blipFill>
          <p:spPr>
            <a:xfrm>
              <a:off x="3797451" y="9150569"/>
              <a:ext cx="132521" cy="132521"/>
            </a:xfrm>
            <a:prstGeom prst="rect">
              <a:avLst/>
            </a:prstGeom>
          </p:spPr>
        </p:pic>
        <p:sp>
          <p:nvSpPr>
            <p:cNvPr id="152" name="object 152"/>
            <p:cNvSpPr/>
            <p:nvPr/>
          </p:nvSpPr>
          <p:spPr>
            <a:xfrm>
              <a:off x="3763857"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53" name="object 153"/>
            <p:cNvPicPr/>
            <p:nvPr/>
          </p:nvPicPr>
          <p:blipFill>
            <a:blip r:embed="rId2" cstate="print"/>
            <a:stretch>
              <a:fillRect/>
            </a:stretch>
          </p:blipFill>
          <p:spPr>
            <a:xfrm>
              <a:off x="4471104" y="9150569"/>
              <a:ext cx="132521" cy="132521"/>
            </a:xfrm>
            <a:prstGeom prst="rect">
              <a:avLst/>
            </a:prstGeom>
          </p:spPr>
        </p:pic>
        <p:sp>
          <p:nvSpPr>
            <p:cNvPr id="154" name="object 154"/>
            <p:cNvSpPr/>
            <p:nvPr/>
          </p:nvSpPr>
          <p:spPr>
            <a:xfrm>
              <a:off x="4437510"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55" name="object 155"/>
            <p:cNvPicPr/>
            <p:nvPr/>
          </p:nvPicPr>
          <p:blipFill>
            <a:blip r:embed="rId4" cstate="print"/>
            <a:stretch>
              <a:fillRect/>
            </a:stretch>
          </p:blipFill>
          <p:spPr>
            <a:xfrm>
              <a:off x="5369309" y="9150569"/>
              <a:ext cx="132521" cy="132521"/>
            </a:xfrm>
            <a:prstGeom prst="rect">
              <a:avLst/>
            </a:prstGeom>
          </p:spPr>
        </p:pic>
        <p:sp>
          <p:nvSpPr>
            <p:cNvPr id="156" name="object 156"/>
            <p:cNvSpPr/>
            <p:nvPr/>
          </p:nvSpPr>
          <p:spPr>
            <a:xfrm>
              <a:off x="5335715"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E8E8E8"/>
            </a:solidFill>
          </p:spPr>
          <p:txBody>
            <a:bodyPr wrap="square" lIns="0" tIns="0" rIns="0" bIns="0" rtlCol="0"/>
            <a:lstStyle/>
            <a:p>
              <a:endParaRPr/>
            </a:p>
          </p:txBody>
        </p:sp>
        <p:pic>
          <p:nvPicPr>
            <p:cNvPr id="157" name="object 157"/>
            <p:cNvPicPr/>
            <p:nvPr/>
          </p:nvPicPr>
          <p:blipFill>
            <a:blip r:embed="rId3" cstate="print"/>
            <a:stretch>
              <a:fillRect/>
            </a:stretch>
          </p:blipFill>
          <p:spPr>
            <a:xfrm>
              <a:off x="4022002" y="9150569"/>
              <a:ext cx="132521" cy="132521"/>
            </a:xfrm>
            <a:prstGeom prst="rect">
              <a:avLst/>
            </a:prstGeom>
          </p:spPr>
        </p:pic>
        <p:sp>
          <p:nvSpPr>
            <p:cNvPr id="158" name="object 158"/>
            <p:cNvSpPr/>
            <p:nvPr/>
          </p:nvSpPr>
          <p:spPr>
            <a:xfrm>
              <a:off x="3988408"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59" name="object 159"/>
            <p:cNvPicPr/>
            <p:nvPr/>
          </p:nvPicPr>
          <p:blipFill>
            <a:blip r:embed="rId2" cstate="print"/>
            <a:stretch>
              <a:fillRect/>
            </a:stretch>
          </p:blipFill>
          <p:spPr>
            <a:xfrm>
              <a:off x="4920207" y="9150569"/>
              <a:ext cx="132521" cy="132521"/>
            </a:xfrm>
            <a:prstGeom prst="rect">
              <a:avLst/>
            </a:prstGeom>
          </p:spPr>
        </p:pic>
        <p:sp>
          <p:nvSpPr>
            <p:cNvPr id="160" name="object 160"/>
            <p:cNvSpPr/>
            <p:nvPr/>
          </p:nvSpPr>
          <p:spPr>
            <a:xfrm>
              <a:off x="4886612"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61" name="object 161"/>
            <p:cNvPicPr/>
            <p:nvPr/>
          </p:nvPicPr>
          <p:blipFill>
            <a:blip r:embed="rId2" cstate="print"/>
            <a:stretch>
              <a:fillRect/>
            </a:stretch>
          </p:blipFill>
          <p:spPr>
            <a:xfrm>
              <a:off x="4695656" y="9150569"/>
              <a:ext cx="132521" cy="132521"/>
            </a:xfrm>
            <a:prstGeom prst="rect">
              <a:avLst/>
            </a:prstGeom>
          </p:spPr>
        </p:pic>
        <p:sp>
          <p:nvSpPr>
            <p:cNvPr id="162" name="object 162"/>
            <p:cNvSpPr/>
            <p:nvPr/>
          </p:nvSpPr>
          <p:spPr>
            <a:xfrm>
              <a:off x="4662061"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7A45B8"/>
            </a:solidFill>
          </p:spPr>
          <p:txBody>
            <a:bodyPr wrap="square" lIns="0" tIns="0" rIns="0" bIns="0" rtlCol="0"/>
            <a:lstStyle/>
            <a:p>
              <a:endParaRPr/>
            </a:p>
          </p:txBody>
        </p:sp>
        <p:pic>
          <p:nvPicPr>
            <p:cNvPr id="163" name="object 163"/>
            <p:cNvPicPr/>
            <p:nvPr/>
          </p:nvPicPr>
          <p:blipFill>
            <a:blip r:embed="rId5" cstate="print"/>
            <a:stretch>
              <a:fillRect/>
            </a:stretch>
          </p:blipFill>
          <p:spPr>
            <a:xfrm>
              <a:off x="5593860" y="9150569"/>
              <a:ext cx="132521" cy="132521"/>
            </a:xfrm>
            <a:prstGeom prst="rect">
              <a:avLst/>
            </a:prstGeom>
          </p:spPr>
        </p:pic>
        <p:sp>
          <p:nvSpPr>
            <p:cNvPr id="164" name="object 164"/>
            <p:cNvSpPr/>
            <p:nvPr/>
          </p:nvSpPr>
          <p:spPr>
            <a:xfrm>
              <a:off x="5560266" y="9316221"/>
              <a:ext cx="200025" cy="364490"/>
            </a:xfrm>
            <a:custGeom>
              <a:avLst/>
              <a:gdLst/>
              <a:ahLst/>
              <a:cxnLst/>
              <a:rect l="l" t="t" r="r" b="b"/>
              <a:pathLst>
                <a:path w="200025" h="364490">
                  <a:moveTo>
                    <a:pt x="151141" y="0"/>
                  </a:moveTo>
                  <a:lnTo>
                    <a:pt x="48598" y="0"/>
                  </a:lnTo>
                  <a:lnTo>
                    <a:pt x="36474" y="2261"/>
                  </a:lnTo>
                  <a:lnTo>
                    <a:pt x="26343" y="8479"/>
                  </a:lnTo>
                  <a:lnTo>
                    <a:pt x="19107" y="17803"/>
                  </a:lnTo>
                  <a:lnTo>
                    <a:pt x="15667" y="29383"/>
                  </a:lnTo>
                  <a:lnTo>
                    <a:pt x="0" y="151708"/>
                  </a:lnTo>
                  <a:lnTo>
                    <a:pt x="1457" y="156479"/>
                  </a:lnTo>
                  <a:lnTo>
                    <a:pt x="7752" y="163598"/>
                  </a:lnTo>
                  <a:lnTo>
                    <a:pt x="12258" y="165652"/>
                  </a:lnTo>
                  <a:lnTo>
                    <a:pt x="34919" y="165652"/>
                  </a:lnTo>
                  <a:lnTo>
                    <a:pt x="48768" y="334617"/>
                  </a:lnTo>
                  <a:lnTo>
                    <a:pt x="52213" y="346433"/>
                  </a:lnTo>
                  <a:lnTo>
                    <a:pt x="59459" y="355887"/>
                  </a:lnTo>
                  <a:lnTo>
                    <a:pt x="69599" y="362161"/>
                  </a:lnTo>
                  <a:lnTo>
                    <a:pt x="81729" y="364435"/>
                  </a:lnTo>
                  <a:lnTo>
                    <a:pt x="118010" y="364435"/>
                  </a:lnTo>
                  <a:lnTo>
                    <a:pt x="151008" y="334316"/>
                  </a:lnTo>
                  <a:lnTo>
                    <a:pt x="164820" y="165652"/>
                  </a:lnTo>
                  <a:lnTo>
                    <a:pt x="187452" y="165652"/>
                  </a:lnTo>
                  <a:lnTo>
                    <a:pt x="191958" y="163598"/>
                  </a:lnTo>
                  <a:lnTo>
                    <a:pt x="198289" y="156479"/>
                  </a:lnTo>
                  <a:lnTo>
                    <a:pt x="199747" y="151708"/>
                  </a:lnTo>
                  <a:lnTo>
                    <a:pt x="199114" y="146966"/>
                  </a:lnTo>
                  <a:lnTo>
                    <a:pt x="184073" y="29817"/>
                  </a:lnTo>
                  <a:lnTo>
                    <a:pt x="180612" y="17986"/>
                  </a:lnTo>
                  <a:lnTo>
                    <a:pt x="173371" y="8533"/>
                  </a:lnTo>
                  <a:lnTo>
                    <a:pt x="163248" y="2268"/>
                  </a:lnTo>
                  <a:lnTo>
                    <a:pt x="151141" y="0"/>
                  </a:lnTo>
                  <a:close/>
                </a:path>
              </a:pathLst>
            </a:custGeom>
            <a:solidFill>
              <a:srgbClr val="E8E8E8"/>
            </a:solidFill>
          </p:spPr>
          <p:txBody>
            <a:bodyPr wrap="square" lIns="0" tIns="0" rIns="0" bIns="0" rtlCol="0"/>
            <a:lstStyle/>
            <a:p>
              <a:endParaRPr/>
            </a:p>
          </p:txBody>
        </p:sp>
      </p:grpSp>
      <p:grpSp>
        <p:nvGrpSpPr>
          <p:cNvPr id="165" name="object 165"/>
          <p:cNvGrpSpPr/>
          <p:nvPr/>
        </p:nvGrpSpPr>
        <p:grpSpPr>
          <a:xfrm>
            <a:off x="6848304" y="5215889"/>
            <a:ext cx="1346956" cy="321529"/>
            <a:chOff x="10226856" y="9150569"/>
            <a:chExt cx="2221230" cy="530225"/>
          </a:xfrm>
        </p:grpSpPr>
        <p:pic>
          <p:nvPicPr>
            <p:cNvPr id="166" name="object 166"/>
            <p:cNvPicPr/>
            <p:nvPr/>
          </p:nvPicPr>
          <p:blipFill>
            <a:blip r:embed="rId2" cstate="print"/>
            <a:stretch>
              <a:fillRect/>
            </a:stretch>
          </p:blipFill>
          <p:spPr>
            <a:xfrm>
              <a:off x="10260451" y="9150569"/>
              <a:ext cx="132521" cy="132521"/>
            </a:xfrm>
            <a:prstGeom prst="rect">
              <a:avLst/>
            </a:prstGeom>
          </p:spPr>
        </p:pic>
        <p:sp>
          <p:nvSpPr>
            <p:cNvPr id="167" name="object 167"/>
            <p:cNvSpPr/>
            <p:nvPr/>
          </p:nvSpPr>
          <p:spPr>
            <a:xfrm>
              <a:off x="10226856"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68" name="object 168"/>
            <p:cNvPicPr/>
            <p:nvPr/>
          </p:nvPicPr>
          <p:blipFill>
            <a:blip r:embed="rId2" cstate="print"/>
            <a:stretch>
              <a:fillRect/>
            </a:stretch>
          </p:blipFill>
          <p:spPr>
            <a:xfrm>
              <a:off x="10934104" y="9150569"/>
              <a:ext cx="132521" cy="132521"/>
            </a:xfrm>
            <a:prstGeom prst="rect">
              <a:avLst/>
            </a:prstGeom>
          </p:spPr>
        </p:pic>
        <p:sp>
          <p:nvSpPr>
            <p:cNvPr id="169" name="object 169"/>
            <p:cNvSpPr/>
            <p:nvPr/>
          </p:nvSpPr>
          <p:spPr>
            <a:xfrm>
              <a:off x="10900509"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sp>
          <p:nvSpPr>
            <p:cNvPr id="170" name="object 170"/>
            <p:cNvSpPr/>
            <p:nvPr/>
          </p:nvSpPr>
          <p:spPr>
            <a:xfrm>
              <a:off x="11798715"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E8E8E8"/>
            </a:solidFill>
          </p:spPr>
          <p:txBody>
            <a:bodyPr wrap="square" lIns="0" tIns="0" rIns="0" bIns="0" rtlCol="0"/>
            <a:lstStyle/>
            <a:p>
              <a:endParaRPr/>
            </a:p>
          </p:txBody>
        </p:sp>
        <p:pic>
          <p:nvPicPr>
            <p:cNvPr id="171" name="object 171"/>
            <p:cNvPicPr/>
            <p:nvPr/>
          </p:nvPicPr>
          <p:blipFill>
            <a:blip r:embed="rId4" cstate="print"/>
            <a:stretch>
              <a:fillRect/>
            </a:stretch>
          </p:blipFill>
          <p:spPr>
            <a:xfrm>
              <a:off x="11832310" y="9150569"/>
              <a:ext cx="132521" cy="132521"/>
            </a:xfrm>
            <a:prstGeom prst="rect">
              <a:avLst/>
            </a:prstGeom>
          </p:spPr>
        </p:pic>
        <p:pic>
          <p:nvPicPr>
            <p:cNvPr id="172" name="object 172"/>
            <p:cNvPicPr/>
            <p:nvPr/>
          </p:nvPicPr>
          <p:blipFill>
            <a:blip r:embed="rId3" cstate="print"/>
            <a:stretch>
              <a:fillRect/>
            </a:stretch>
          </p:blipFill>
          <p:spPr>
            <a:xfrm>
              <a:off x="10485002" y="9150569"/>
              <a:ext cx="132521" cy="132521"/>
            </a:xfrm>
            <a:prstGeom prst="rect">
              <a:avLst/>
            </a:prstGeom>
          </p:spPr>
        </p:pic>
        <p:sp>
          <p:nvSpPr>
            <p:cNvPr id="173" name="object 173"/>
            <p:cNvSpPr/>
            <p:nvPr/>
          </p:nvSpPr>
          <p:spPr>
            <a:xfrm>
              <a:off x="10451407"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74" name="object 174"/>
            <p:cNvPicPr/>
            <p:nvPr/>
          </p:nvPicPr>
          <p:blipFill>
            <a:blip r:embed="rId2" cstate="print"/>
            <a:stretch>
              <a:fillRect/>
            </a:stretch>
          </p:blipFill>
          <p:spPr>
            <a:xfrm>
              <a:off x="11158656" y="9150569"/>
              <a:ext cx="132521" cy="132521"/>
            </a:xfrm>
            <a:prstGeom prst="rect">
              <a:avLst/>
            </a:prstGeom>
          </p:spPr>
        </p:pic>
        <p:sp>
          <p:nvSpPr>
            <p:cNvPr id="175" name="object 175"/>
            <p:cNvSpPr/>
            <p:nvPr/>
          </p:nvSpPr>
          <p:spPr>
            <a:xfrm>
              <a:off x="11125060"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76" name="object 176"/>
            <p:cNvPicPr/>
            <p:nvPr/>
          </p:nvPicPr>
          <p:blipFill>
            <a:blip r:embed="rId5" cstate="print"/>
            <a:stretch>
              <a:fillRect/>
            </a:stretch>
          </p:blipFill>
          <p:spPr>
            <a:xfrm>
              <a:off x="12056861" y="9150569"/>
              <a:ext cx="132521" cy="132521"/>
            </a:xfrm>
            <a:prstGeom prst="rect">
              <a:avLst/>
            </a:prstGeom>
          </p:spPr>
        </p:pic>
        <p:sp>
          <p:nvSpPr>
            <p:cNvPr id="177" name="object 177"/>
            <p:cNvSpPr/>
            <p:nvPr/>
          </p:nvSpPr>
          <p:spPr>
            <a:xfrm>
              <a:off x="12023266"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E8E8E8"/>
            </a:solidFill>
          </p:spPr>
          <p:txBody>
            <a:bodyPr wrap="square" lIns="0" tIns="0" rIns="0" bIns="0" rtlCol="0"/>
            <a:lstStyle/>
            <a:p>
              <a:endParaRPr/>
            </a:p>
          </p:txBody>
        </p:sp>
        <p:pic>
          <p:nvPicPr>
            <p:cNvPr id="178" name="object 178"/>
            <p:cNvPicPr/>
            <p:nvPr/>
          </p:nvPicPr>
          <p:blipFill>
            <a:blip r:embed="rId2" cstate="print"/>
            <a:stretch>
              <a:fillRect/>
            </a:stretch>
          </p:blipFill>
          <p:spPr>
            <a:xfrm>
              <a:off x="10709553" y="9150569"/>
              <a:ext cx="132521" cy="132521"/>
            </a:xfrm>
            <a:prstGeom prst="rect">
              <a:avLst/>
            </a:prstGeom>
          </p:spPr>
        </p:pic>
        <p:sp>
          <p:nvSpPr>
            <p:cNvPr id="179" name="object 179"/>
            <p:cNvSpPr/>
            <p:nvPr/>
          </p:nvSpPr>
          <p:spPr>
            <a:xfrm>
              <a:off x="10675958"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80" name="object 180"/>
            <p:cNvPicPr/>
            <p:nvPr/>
          </p:nvPicPr>
          <p:blipFill>
            <a:blip r:embed="rId2" cstate="print"/>
            <a:stretch>
              <a:fillRect/>
            </a:stretch>
          </p:blipFill>
          <p:spPr>
            <a:xfrm>
              <a:off x="11607759" y="9150569"/>
              <a:ext cx="132521" cy="132521"/>
            </a:xfrm>
            <a:prstGeom prst="rect">
              <a:avLst/>
            </a:prstGeom>
          </p:spPr>
        </p:pic>
        <p:sp>
          <p:nvSpPr>
            <p:cNvPr id="181" name="object 181"/>
            <p:cNvSpPr/>
            <p:nvPr/>
          </p:nvSpPr>
          <p:spPr>
            <a:xfrm>
              <a:off x="11574163"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82" name="object 182"/>
            <p:cNvPicPr/>
            <p:nvPr/>
          </p:nvPicPr>
          <p:blipFill>
            <a:blip r:embed="rId2" cstate="print"/>
            <a:stretch>
              <a:fillRect/>
            </a:stretch>
          </p:blipFill>
          <p:spPr>
            <a:xfrm>
              <a:off x="11383207" y="9150569"/>
              <a:ext cx="132521" cy="132521"/>
            </a:xfrm>
            <a:prstGeom prst="rect">
              <a:avLst/>
            </a:prstGeom>
          </p:spPr>
        </p:pic>
        <p:sp>
          <p:nvSpPr>
            <p:cNvPr id="183" name="object 183"/>
            <p:cNvSpPr/>
            <p:nvPr/>
          </p:nvSpPr>
          <p:spPr>
            <a:xfrm>
              <a:off x="11349612"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7A45B8"/>
            </a:solidFill>
          </p:spPr>
          <p:txBody>
            <a:bodyPr wrap="square" lIns="0" tIns="0" rIns="0" bIns="0" rtlCol="0"/>
            <a:lstStyle/>
            <a:p>
              <a:endParaRPr/>
            </a:p>
          </p:txBody>
        </p:sp>
        <p:pic>
          <p:nvPicPr>
            <p:cNvPr id="184" name="object 184"/>
            <p:cNvPicPr/>
            <p:nvPr/>
          </p:nvPicPr>
          <p:blipFill>
            <a:blip r:embed="rId4" cstate="print"/>
            <a:stretch>
              <a:fillRect/>
            </a:stretch>
          </p:blipFill>
          <p:spPr>
            <a:xfrm>
              <a:off x="12281412" y="9150569"/>
              <a:ext cx="132521" cy="132521"/>
            </a:xfrm>
            <a:prstGeom prst="rect">
              <a:avLst/>
            </a:prstGeom>
          </p:spPr>
        </p:pic>
        <p:sp>
          <p:nvSpPr>
            <p:cNvPr id="185" name="object 185"/>
            <p:cNvSpPr/>
            <p:nvPr/>
          </p:nvSpPr>
          <p:spPr>
            <a:xfrm>
              <a:off x="12247817" y="9316221"/>
              <a:ext cx="200025" cy="364490"/>
            </a:xfrm>
            <a:custGeom>
              <a:avLst/>
              <a:gdLst/>
              <a:ahLst/>
              <a:cxnLst/>
              <a:rect l="l" t="t" r="r" b="b"/>
              <a:pathLst>
                <a:path w="200025" h="364490">
                  <a:moveTo>
                    <a:pt x="151141" y="0"/>
                  </a:moveTo>
                  <a:lnTo>
                    <a:pt x="48606" y="0"/>
                  </a:lnTo>
                  <a:lnTo>
                    <a:pt x="36478" y="2261"/>
                  </a:lnTo>
                  <a:lnTo>
                    <a:pt x="26347" y="8479"/>
                  </a:lnTo>
                  <a:lnTo>
                    <a:pt x="19110" y="17803"/>
                  </a:lnTo>
                  <a:lnTo>
                    <a:pt x="15667" y="29383"/>
                  </a:lnTo>
                  <a:lnTo>
                    <a:pt x="0" y="151708"/>
                  </a:lnTo>
                  <a:lnTo>
                    <a:pt x="1457" y="156479"/>
                  </a:lnTo>
                  <a:lnTo>
                    <a:pt x="7752" y="163598"/>
                  </a:lnTo>
                  <a:lnTo>
                    <a:pt x="12258" y="165652"/>
                  </a:lnTo>
                  <a:lnTo>
                    <a:pt x="34919" y="165652"/>
                  </a:lnTo>
                  <a:lnTo>
                    <a:pt x="48768" y="334617"/>
                  </a:lnTo>
                  <a:lnTo>
                    <a:pt x="52213" y="346433"/>
                  </a:lnTo>
                  <a:lnTo>
                    <a:pt x="59460" y="355887"/>
                  </a:lnTo>
                  <a:lnTo>
                    <a:pt x="69603" y="362161"/>
                  </a:lnTo>
                  <a:lnTo>
                    <a:pt x="81736" y="364435"/>
                  </a:lnTo>
                  <a:lnTo>
                    <a:pt x="118010" y="364435"/>
                  </a:lnTo>
                  <a:lnTo>
                    <a:pt x="151008" y="334316"/>
                  </a:lnTo>
                  <a:lnTo>
                    <a:pt x="164827" y="165652"/>
                  </a:lnTo>
                  <a:lnTo>
                    <a:pt x="187452" y="165652"/>
                  </a:lnTo>
                  <a:lnTo>
                    <a:pt x="191958" y="163598"/>
                  </a:lnTo>
                  <a:lnTo>
                    <a:pt x="198289" y="156479"/>
                  </a:lnTo>
                  <a:lnTo>
                    <a:pt x="199747" y="151708"/>
                  </a:lnTo>
                  <a:lnTo>
                    <a:pt x="199114" y="146966"/>
                  </a:lnTo>
                  <a:lnTo>
                    <a:pt x="184073" y="29817"/>
                  </a:lnTo>
                  <a:lnTo>
                    <a:pt x="180616" y="17986"/>
                  </a:lnTo>
                  <a:lnTo>
                    <a:pt x="173374" y="8533"/>
                  </a:lnTo>
                  <a:lnTo>
                    <a:pt x="163249" y="2268"/>
                  </a:lnTo>
                  <a:lnTo>
                    <a:pt x="151141" y="0"/>
                  </a:lnTo>
                  <a:close/>
                </a:path>
              </a:pathLst>
            </a:custGeom>
            <a:solidFill>
              <a:srgbClr val="E8E8E8"/>
            </a:solidFill>
          </p:spPr>
          <p:txBody>
            <a:bodyPr wrap="square" lIns="0" tIns="0" rIns="0" bIns="0" rtlCol="0"/>
            <a:lstStyle/>
            <a:p>
              <a:endParaRPr/>
            </a:p>
          </p:txBody>
        </p:sp>
      </p:grpSp>
      <p:sp>
        <p:nvSpPr>
          <p:cNvPr id="186" name="object 186"/>
          <p:cNvSpPr txBox="1"/>
          <p:nvPr/>
        </p:nvSpPr>
        <p:spPr>
          <a:xfrm>
            <a:off x="7183543" y="4653687"/>
            <a:ext cx="348869" cy="120961"/>
          </a:xfrm>
          <a:prstGeom prst="rect">
            <a:avLst/>
          </a:prstGeom>
        </p:spPr>
        <p:txBody>
          <a:bodyPr vert="horz" wrap="square" lIns="0" tIns="8856" rIns="0" bIns="0" rtlCol="0">
            <a:spAutoFit/>
          </a:bodyPr>
          <a:lstStyle/>
          <a:p>
            <a:pPr marL="7701">
              <a:spcBef>
                <a:spcPts val="69"/>
              </a:spcBef>
            </a:pPr>
            <a:r>
              <a:rPr sz="728">
                <a:solidFill>
                  <a:srgbClr val="252F63"/>
                </a:solidFill>
                <a:latin typeface="Arial"/>
                <a:cs typeface="Arial"/>
              </a:rPr>
              <a:t>*NRI-</a:t>
            </a:r>
            <a:r>
              <a:rPr sz="728" spc="-15">
                <a:solidFill>
                  <a:srgbClr val="252F63"/>
                </a:solidFill>
                <a:latin typeface="Arial"/>
                <a:cs typeface="Arial"/>
              </a:rPr>
              <a:t>MI</a:t>
            </a:r>
            <a:endParaRPr sz="728">
              <a:latin typeface="Arial"/>
              <a:cs typeface="Arial"/>
            </a:endParaRPr>
          </a:p>
        </p:txBody>
      </p:sp>
      <p:sp>
        <p:nvSpPr>
          <p:cNvPr id="187" name="object 187"/>
          <p:cNvSpPr txBox="1"/>
          <p:nvPr/>
        </p:nvSpPr>
        <p:spPr>
          <a:xfrm>
            <a:off x="1906058" y="4653687"/>
            <a:ext cx="348869" cy="120961"/>
          </a:xfrm>
          <a:prstGeom prst="rect">
            <a:avLst/>
          </a:prstGeom>
        </p:spPr>
        <p:txBody>
          <a:bodyPr vert="horz" wrap="square" lIns="0" tIns="8856" rIns="0" bIns="0" rtlCol="0">
            <a:spAutoFit/>
          </a:bodyPr>
          <a:lstStyle/>
          <a:p>
            <a:pPr marL="7701">
              <a:spcBef>
                <a:spcPts val="69"/>
              </a:spcBef>
            </a:pPr>
            <a:r>
              <a:rPr sz="728">
                <a:solidFill>
                  <a:srgbClr val="252F63"/>
                </a:solidFill>
                <a:latin typeface="Arial"/>
                <a:cs typeface="Arial"/>
              </a:rPr>
              <a:t>*NRI-</a:t>
            </a:r>
            <a:r>
              <a:rPr sz="728" spc="-15">
                <a:solidFill>
                  <a:srgbClr val="252F63"/>
                </a:solidFill>
                <a:latin typeface="Arial"/>
                <a:cs typeface="Arial"/>
              </a:rPr>
              <a:t>MI</a:t>
            </a:r>
            <a:endParaRPr sz="728">
              <a:latin typeface="Arial"/>
              <a:cs typeface="Arial"/>
            </a:endParaRPr>
          </a:p>
        </p:txBody>
      </p:sp>
      <p:sp>
        <p:nvSpPr>
          <p:cNvPr id="190" name="CuadroTexto 189">
            <a:extLst>
              <a:ext uri="{FF2B5EF4-FFF2-40B4-BE49-F238E27FC236}">
                <a16:creationId xmlns:a16="http://schemas.microsoft.com/office/drawing/2014/main" id="{C3C15458-6289-AAF4-F49D-BA2DE013AA29}"/>
              </a:ext>
            </a:extLst>
          </p:cNvPr>
          <p:cNvSpPr txBox="1"/>
          <p:nvPr/>
        </p:nvSpPr>
        <p:spPr>
          <a:xfrm>
            <a:off x="1434352" y="5999622"/>
            <a:ext cx="9078259" cy="630942"/>
          </a:xfrm>
          <a:prstGeom prst="rect">
            <a:avLst/>
          </a:prstGeom>
          <a:noFill/>
        </p:spPr>
        <p:txBody>
          <a:bodyPr wrap="square">
            <a:spAutoFit/>
          </a:bodyPr>
          <a:lstStyle/>
          <a:p>
            <a:pPr algn="just"/>
            <a:r>
              <a:rPr lang="es-ES" sz="700" b="1" i="0" u="none" strike="noStrike" baseline="0">
                <a:solidFill>
                  <a:schemeClr val="tx2"/>
                </a:solidFill>
                <a:latin typeface="+mn-lt"/>
              </a:rPr>
              <a:t>C4S: </a:t>
            </a:r>
            <a:r>
              <a:rPr lang="es-ES" sz="700" b="0" i="0" u="none" strike="noStrike" baseline="0">
                <a:solidFill>
                  <a:schemeClr val="tx2"/>
                </a:solidFill>
                <a:latin typeface="+mn-lt"/>
              </a:rPr>
              <a:t>cada 4 semanas; </a:t>
            </a:r>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err="1">
                <a:solidFill>
                  <a:schemeClr val="tx2"/>
                </a:solidFill>
                <a:latin typeface="+mn-lt"/>
              </a:rPr>
              <a:t>CdV</a:t>
            </a:r>
            <a:r>
              <a:rPr lang="es-ES" sz="700" b="1" i="0" u="none" strike="noStrike" baseline="0">
                <a:solidFill>
                  <a:schemeClr val="tx2"/>
                </a:solidFill>
                <a:latin typeface="+mn-lt"/>
              </a:rPr>
              <a:t>: </a:t>
            </a:r>
            <a:r>
              <a:rPr lang="es-ES" sz="700" b="0" i="0" u="none" strike="noStrike" baseline="0">
                <a:solidFill>
                  <a:schemeClr val="tx2"/>
                </a:solidFill>
                <a:latin typeface="+mn-lt"/>
              </a:rPr>
              <a:t>calidad de vida; </a:t>
            </a:r>
            <a:r>
              <a:rPr lang="es-ES" sz="700" b="1" i="0" u="none" strike="noStrike" baseline="0">
                <a:solidFill>
                  <a:schemeClr val="tx2"/>
                </a:solidFill>
                <a:latin typeface="+mn-lt"/>
              </a:rPr>
              <a:t>DA: </a:t>
            </a:r>
            <a:r>
              <a:rPr lang="es-ES" sz="700" b="0" i="0" u="none" strike="noStrike" baseline="0">
                <a:solidFill>
                  <a:schemeClr val="tx2"/>
                </a:solidFill>
                <a:latin typeface="+mn-lt"/>
              </a:rPr>
              <a:t>dermatitis atópica; </a:t>
            </a:r>
            <a:r>
              <a:rPr lang="es-ES" sz="700" b="1" i="0" u="none" strike="noStrike" baseline="0">
                <a:solidFill>
                  <a:schemeClr val="tx2"/>
                </a:solidFill>
                <a:latin typeface="+mn-lt"/>
              </a:rPr>
              <a:t>DLQI: </a:t>
            </a:r>
            <a:r>
              <a:rPr lang="es-ES" sz="700" b="0" i="0" u="none" strike="noStrike" baseline="0">
                <a:solidFill>
                  <a:schemeClr val="tx2"/>
                </a:solidFill>
                <a:latin typeface="+mn-lt"/>
              </a:rPr>
              <a:t>cuestionario sobre la calidad de vida; </a:t>
            </a:r>
            <a:r>
              <a:rPr lang="es-ES" sz="700" b="1" i="0" u="none" strike="noStrike" baseline="0">
                <a:solidFill>
                  <a:schemeClr val="tx2"/>
                </a:solidFill>
                <a:latin typeface="+mn-lt"/>
              </a:rPr>
              <a:t>LEB: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1" i="0" u="none" strike="noStrike" baseline="0">
                <a:solidFill>
                  <a:schemeClr val="tx2"/>
                </a:solidFill>
                <a:latin typeface="+mn-lt"/>
              </a:rPr>
              <a:t>MI: </a:t>
            </a:r>
            <a:r>
              <a:rPr lang="es-ES" sz="700" b="0" i="0" u="none" strike="noStrike" baseline="0">
                <a:solidFill>
                  <a:schemeClr val="tx2"/>
                </a:solidFill>
                <a:latin typeface="+mn-lt"/>
              </a:rPr>
              <a:t>imputación múltiple, del inglés; </a:t>
            </a:r>
            <a:r>
              <a:rPr lang="es-ES" sz="700" b="1" i="0" u="none" strike="noStrike" baseline="0">
                <a:solidFill>
                  <a:schemeClr val="tx2"/>
                </a:solidFill>
                <a:latin typeface="+mn-lt"/>
              </a:rPr>
              <a:t>NRI: </a:t>
            </a:r>
            <a:r>
              <a:rPr lang="es-ES" sz="700" b="0" i="0" u="none" strike="noStrike" baseline="0">
                <a:solidFill>
                  <a:schemeClr val="tx2"/>
                </a:solidFill>
                <a:latin typeface="+mn-lt"/>
              </a:rPr>
              <a:t>imputación sin respuesta; </a:t>
            </a:r>
            <a:r>
              <a:rPr lang="es-ES" sz="700" b="1" i="0" u="none" strike="noStrike" baseline="0">
                <a:solidFill>
                  <a:schemeClr val="tx2"/>
                </a:solidFill>
                <a:latin typeface="+mn-lt"/>
              </a:rPr>
              <a:t>NRS: </a:t>
            </a:r>
            <a:r>
              <a:rPr lang="es-ES" sz="700" b="0" i="1" u="none" strike="noStrike" baseline="0" err="1">
                <a:solidFill>
                  <a:schemeClr val="tx2"/>
                </a:solidFill>
                <a:latin typeface="+mn-lt"/>
              </a:rPr>
              <a:t>numerical</a:t>
            </a:r>
            <a:r>
              <a:rPr lang="es-ES" sz="700" b="0" i="1" u="none" strike="noStrike" baseline="0">
                <a:solidFill>
                  <a:schemeClr val="tx2"/>
                </a:solidFill>
                <a:latin typeface="+mn-lt"/>
              </a:rPr>
              <a:t> rating </a:t>
            </a:r>
            <a:r>
              <a:rPr lang="es-ES" sz="700" b="0" i="1" u="none" strike="noStrike" baseline="0" err="1">
                <a:solidFill>
                  <a:schemeClr val="tx2"/>
                </a:solidFill>
                <a:latin typeface="+mn-lt"/>
              </a:rPr>
              <a:t>scale</a:t>
            </a:r>
            <a:r>
              <a:rPr lang="es-ES" sz="700" b="0" i="0" u="none" strike="noStrike" baseline="0">
                <a:solidFill>
                  <a:schemeClr val="tx2"/>
                </a:solidFill>
                <a:latin typeface="+mn-lt"/>
              </a:rPr>
              <a:t>; </a:t>
            </a:r>
            <a:r>
              <a:rPr lang="es-ES" sz="700" b="1" i="0" u="none" strike="noStrike" baseline="0">
                <a:solidFill>
                  <a:schemeClr val="tx2"/>
                </a:solidFill>
                <a:latin typeface="+mn-lt"/>
              </a:rPr>
              <a:t>S: </a:t>
            </a:r>
            <a:r>
              <a:rPr lang="es-ES" sz="700" b="0" i="0" u="none" strike="noStrike" baseline="0">
                <a:solidFill>
                  <a:schemeClr val="tx2"/>
                </a:solidFill>
                <a:latin typeface="+mn-lt"/>
              </a:rPr>
              <a:t>semana.</a:t>
            </a:r>
          </a:p>
          <a:p>
            <a:pPr algn="just"/>
            <a:r>
              <a:rPr lang="es-ES" sz="700" b="0" i="0" u="none" strike="noStrike" baseline="30000">
                <a:solidFill>
                  <a:schemeClr val="tx2"/>
                </a:solidFill>
                <a:latin typeface="+mn-lt"/>
              </a:rPr>
              <a:t>†</a:t>
            </a:r>
            <a:r>
              <a:rPr lang="es-ES" sz="700" b="0" i="0" u="none" strike="noStrike" baseline="0">
                <a:solidFill>
                  <a:schemeClr val="tx2"/>
                </a:solidFill>
                <a:latin typeface="+mn-lt"/>
              </a:rPr>
              <a:t>Para la evaluación prurito NRS ≤4, solo se incluyeron pacientes con </a:t>
            </a:r>
            <a:r>
              <a:rPr lang="es-ES" sz="700" b="0" i="0" u="none" strike="noStrike" baseline="0" err="1">
                <a:solidFill>
                  <a:schemeClr val="tx2"/>
                </a:solidFill>
                <a:latin typeface="+mn-lt"/>
              </a:rPr>
              <a:t>Pruritus</a:t>
            </a:r>
            <a:r>
              <a:rPr lang="es-ES" sz="700" b="0" i="0" u="none" strike="noStrike" baseline="0">
                <a:solidFill>
                  <a:schemeClr val="tx2"/>
                </a:solidFill>
                <a:latin typeface="+mn-lt"/>
              </a:rPr>
              <a:t> NRS &gt;4 al inicio del estudio</a:t>
            </a:r>
            <a:r>
              <a:rPr lang="es-ES" sz="700" b="0" i="0" u="none" strike="noStrike" baseline="30000">
                <a:solidFill>
                  <a:schemeClr val="tx2"/>
                </a:solidFill>
                <a:latin typeface="+mn-lt"/>
              </a:rPr>
              <a:t>1</a:t>
            </a:r>
            <a:r>
              <a:rPr lang="es-ES" sz="700" b="0" i="0" u="none" strike="noStrike" baseline="0">
                <a:solidFill>
                  <a:schemeClr val="tx2"/>
                </a:solidFill>
                <a:latin typeface="+mn-lt"/>
              </a:rPr>
              <a:t>. </a:t>
            </a:r>
            <a:r>
              <a:rPr lang="es-ES" sz="700" b="0" i="0" u="none" strike="noStrike" baseline="30000">
                <a:solidFill>
                  <a:schemeClr val="tx2"/>
                </a:solidFill>
                <a:latin typeface="+mn-lt"/>
              </a:rPr>
              <a:t>&amp;</a:t>
            </a:r>
            <a:r>
              <a:rPr lang="es-ES" sz="700" b="0" i="0" u="none" strike="noStrike" baseline="0">
                <a:solidFill>
                  <a:schemeClr val="tx2"/>
                </a:solidFill>
                <a:latin typeface="+mn-lt"/>
              </a:rPr>
              <a:t>El análisis DLQI solo incluyó pacientes adultos. Para la evaluación DLQI ≤5, solo se incluyeron pacientes con DLQI &gt;5 al inicio del estudio</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a:t>
            </a:r>
            <a:r>
              <a:rPr lang="en-US" sz="700" b="0" i="0" u="none" strike="noStrike" baseline="0">
                <a:solidFill>
                  <a:schemeClr val="tx2"/>
                </a:solidFill>
                <a:latin typeface="+mn-lt"/>
              </a:rPr>
              <a:t> 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Absolute itch and quality of life response with lebrikizumab through 52 weeks. EADV Congress; Amsterdam, Netherlands; September 25 – 28, </a:t>
            </a:r>
            <a:r>
              <a:rPr lang="es-ES" sz="700" b="0" i="0" u="none" strike="noStrike" baseline="0">
                <a:solidFill>
                  <a:schemeClr val="tx2"/>
                </a:solidFill>
                <a:latin typeface="+mn-lt"/>
              </a:rPr>
              <a:t>2024. Póster número 0653.</a:t>
            </a:r>
            <a:endParaRPr lang="es-ES" sz="700">
              <a:solidFill>
                <a:schemeClr val="tx2"/>
              </a:solidFill>
              <a:latin typeface="+mn-lt"/>
            </a:endParaRPr>
          </a:p>
        </p:txBody>
      </p:sp>
      <p:sp>
        <p:nvSpPr>
          <p:cNvPr id="191" name="CuadroTexto 190">
            <a:extLst>
              <a:ext uri="{FF2B5EF4-FFF2-40B4-BE49-F238E27FC236}">
                <a16:creationId xmlns:a16="http://schemas.microsoft.com/office/drawing/2014/main" id="{02B62362-3E67-3A33-ACD6-611ACC633616}"/>
              </a:ext>
            </a:extLst>
          </p:cNvPr>
          <p:cNvSpPr txBox="1"/>
          <p:nvPr/>
        </p:nvSpPr>
        <p:spPr>
          <a:xfrm>
            <a:off x="541338" y="1600925"/>
            <a:ext cx="11099800" cy="574196"/>
          </a:xfrm>
          <a:prstGeom prst="rect">
            <a:avLst/>
          </a:prstGeom>
          <a:noFill/>
        </p:spPr>
        <p:txBody>
          <a:bodyPr wrap="square">
            <a:spAutoFit/>
          </a:bodyPr>
          <a:lstStyle/>
          <a:p>
            <a:pPr marL="38506" marR="33886">
              <a:lnSpc>
                <a:spcPct val="101400"/>
              </a:lnSpc>
              <a:spcBef>
                <a:spcPts val="58"/>
              </a:spcBef>
            </a:pPr>
            <a:r>
              <a:rPr lang="es-ES" sz="1600" b="1">
                <a:solidFill>
                  <a:srgbClr val="7A45B8"/>
                </a:solidFill>
                <a:latin typeface="Arial"/>
                <a:cs typeface="Arial"/>
              </a:rPr>
              <a:t>Los</a:t>
            </a:r>
            <a:r>
              <a:rPr lang="es-ES" sz="1600" b="1" spc="-27">
                <a:solidFill>
                  <a:srgbClr val="7A45B8"/>
                </a:solidFill>
                <a:latin typeface="Arial"/>
                <a:cs typeface="Arial"/>
              </a:rPr>
              <a:t> </a:t>
            </a:r>
            <a:r>
              <a:rPr lang="es-ES" sz="1600" b="1">
                <a:solidFill>
                  <a:srgbClr val="7A45B8"/>
                </a:solidFill>
                <a:latin typeface="Arial"/>
                <a:cs typeface="Arial"/>
              </a:rPr>
              <a:t>pacientes</a:t>
            </a:r>
            <a:r>
              <a:rPr lang="es-ES" sz="1600" b="1" spc="-27">
                <a:solidFill>
                  <a:srgbClr val="7A45B8"/>
                </a:solidFill>
                <a:latin typeface="Arial"/>
                <a:cs typeface="Arial"/>
              </a:rPr>
              <a:t> </a:t>
            </a:r>
            <a:r>
              <a:rPr lang="es-ES" sz="1600" b="1">
                <a:solidFill>
                  <a:srgbClr val="7A45B8"/>
                </a:solidFill>
                <a:latin typeface="Arial"/>
                <a:cs typeface="Arial"/>
              </a:rPr>
              <a:t>que</a:t>
            </a:r>
            <a:r>
              <a:rPr lang="es-ES" sz="1600" b="1" spc="-24">
                <a:solidFill>
                  <a:srgbClr val="7A45B8"/>
                </a:solidFill>
                <a:latin typeface="Arial"/>
                <a:cs typeface="Arial"/>
              </a:rPr>
              <a:t> </a:t>
            </a:r>
            <a:r>
              <a:rPr lang="es-ES" sz="1600" b="1">
                <a:solidFill>
                  <a:srgbClr val="7A45B8"/>
                </a:solidFill>
                <a:latin typeface="Arial"/>
                <a:cs typeface="Arial"/>
              </a:rPr>
              <a:t>respondieron</a:t>
            </a:r>
            <a:r>
              <a:rPr lang="es-ES" sz="1600" b="1" spc="-24">
                <a:solidFill>
                  <a:srgbClr val="7A45B8"/>
                </a:solidFill>
                <a:latin typeface="Arial"/>
                <a:cs typeface="Arial"/>
              </a:rPr>
              <a:t> </a:t>
            </a:r>
            <a:r>
              <a:rPr lang="es-ES" sz="1600" b="1">
                <a:solidFill>
                  <a:srgbClr val="7A45B8"/>
                </a:solidFill>
                <a:latin typeface="Arial"/>
                <a:cs typeface="Arial"/>
              </a:rPr>
              <a:t>al</a:t>
            </a:r>
            <a:r>
              <a:rPr lang="es-ES" sz="1600" b="1" spc="-24">
                <a:solidFill>
                  <a:srgbClr val="7A45B8"/>
                </a:solidFill>
                <a:latin typeface="Arial"/>
                <a:cs typeface="Arial"/>
              </a:rPr>
              <a:t> </a:t>
            </a:r>
            <a:r>
              <a:rPr lang="es-ES" sz="1600" b="1">
                <a:solidFill>
                  <a:srgbClr val="7A45B8"/>
                </a:solidFill>
                <a:latin typeface="Arial"/>
                <a:cs typeface="Arial"/>
              </a:rPr>
              <a:t>tratamiento</a:t>
            </a:r>
            <a:r>
              <a:rPr lang="es-ES" sz="1600" b="1" spc="-24">
                <a:solidFill>
                  <a:srgbClr val="7A45B8"/>
                </a:solidFill>
                <a:latin typeface="Arial"/>
                <a:cs typeface="Arial"/>
              </a:rPr>
              <a:t> </a:t>
            </a:r>
            <a:r>
              <a:rPr lang="es-ES" sz="1600" b="1">
                <a:solidFill>
                  <a:srgbClr val="7A45B8"/>
                </a:solidFill>
                <a:latin typeface="Arial"/>
                <a:cs typeface="Arial"/>
              </a:rPr>
              <a:t>en</a:t>
            </a:r>
            <a:r>
              <a:rPr lang="es-ES" sz="1600" b="1" spc="-21">
                <a:solidFill>
                  <a:srgbClr val="7A45B8"/>
                </a:solidFill>
                <a:latin typeface="Arial"/>
                <a:cs typeface="Arial"/>
              </a:rPr>
              <a:t> </a:t>
            </a:r>
            <a:r>
              <a:rPr lang="es-ES" sz="1600" b="1">
                <a:solidFill>
                  <a:srgbClr val="7A45B8"/>
                </a:solidFill>
                <a:latin typeface="Arial"/>
                <a:cs typeface="Arial"/>
              </a:rPr>
              <a:t>la</a:t>
            </a:r>
            <a:r>
              <a:rPr lang="es-ES" sz="1600" b="1" spc="-27">
                <a:solidFill>
                  <a:srgbClr val="7A45B8"/>
                </a:solidFill>
                <a:latin typeface="Arial"/>
                <a:cs typeface="Arial"/>
              </a:rPr>
              <a:t> </a:t>
            </a:r>
            <a:r>
              <a:rPr lang="es-ES" sz="1600" b="1">
                <a:solidFill>
                  <a:srgbClr val="7A45B8"/>
                </a:solidFill>
                <a:latin typeface="Arial"/>
                <a:cs typeface="Arial"/>
              </a:rPr>
              <a:t>semana</a:t>
            </a:r>
            <a:r>
              <a:rPr lang="es-ES" sz="1600" b="1" spc="-27">
                <a:solidFill>
                  <a:srgbClr val="7A45B8"/>
                </a:solidFill>
                <a:latin typeface="Arial"/>
                <a:cs typeface="Arial"/>
              </a:rPr>
              <a:t> </a:t>
            </a:r>
            <a:r>
              <a:rPr lang="es-ES" sz="1600" b="1">
                <a:solidFill>
                  <a:srgbClr val="7A45B8"/>
                </a:solidFill>
                <a:latin typeface="Arial"/>
                <a:cs typeface="Arial"/>
              </a:rPr>
              <a:t>16</a:t>
            </a:r>
            <a:r>
              <a:rPr lang="es-ES" sz="1600" b="1" spc="-24">
                <a:solidFill>
                  <a:srgbClr val="7A45B8"/>
                </a:solidFill>
                <a:latin typeface="Arial"/>
                <a:cs typeface="Arial"/>
              </a:rPr>
              <a:t> </a:t>
            </a:r>
            <a:r>
              <a:rPr lang="es-ES" sz="1600" b="1">
                <a:solidFill>
                  <a:srgbClr val="7A45B8"/>
                </a:solidFill>
                <a:latin typeface="Arial"/>
                <a:cs typeface="Arial"/>
              </a:rPr>
              <a:t>experimentaron</a:t>
            </a:r>
            <a:r>
              <a:rPr lang="es-ES" sz="1600" b="1" spc="-24">
                <a:solidFill>
                  <a:srgbClr val="7A45B8"/>
                </a:solidFill>
                <a:latin typeface="Arial"/>
                <a:cs typeface="Arial"/>
              </a:rPr>
              <a:t> </a:t>
            </a:r>
            <a:r>
              <a:rPr lang="es-ES" sz="1600" b="1" spc="-6">
                <a:solidFill>
                  <a:srgbClr val="7A45B8"/>
                </a:solidFill>
                <a:latin typeface="Arial"/>
                <a:cs typeface="Arial"/>
              </a:rPr>
              <a:t>mejoras </a:t>
            </a:r>
            <a:r>
              <a:rPr lang="es-ES" sz="1600" b="1">
                <a:solidFill>
                  <a:srgbClr val="7A45B8"/>
                </a:solidFill>
                <a:latin typeface="Arial"/>
                <a:cs typeface="Arial"/>
              </a:rPr>
              <a:t>clínicamente</a:t>
            </a:r>
            <a:r>
              <a:rPr lang="es-ES" sz="1600" b="1" spc="-12">
                <a:solidFill>
                  <a:srgbClr val="7A45B8"/>
                </a:solidFill>
                <a:latin typeface="Arial"/>
                <a:cs typeface="Arial"/>
              </a:rPr>
              <a:t> </a:t>
            </a:r>
            <a:r>
              <a:rPr lang="es-ES" sz="1600" b="1">
                <a:solidFill>
                  <a:srgbClr val="7A45B8"/>
                </a:solidFill>
                <a:latin typeface="Arial"/>
                <a:cs typeface="Arial"/>
              </a:rPr>
              <a:t>significativas</a:t>
            </a:r>
            <a:r>
              <a:rPr lang="es-ES" sz="1600" b="1" spc="-12">
                <a:solidFill>
                  <a:srgbClr val="7A45B8"/>
                </a:solidFill>
                <a:latin typeface="Arial"/>
                <a:cs typeface="Arial"/>
              </a:rPr>
              <a:t> </a:t>
            </a:r>
            <a:r>
              <a:rPr lang="es-ES" sz="1600" b="1">
                <a:solidFill>
                  <a:srgbClr val="7A45B8"/>
                </a:solidFill>
                <a:latin typeface="Arial"/>
                <a:cs typeface="Arial"/>
              </a:rPr>
              <a:t>a</a:t>
            </a:r>
            <a:r>
              <a:rPr lang="es-ES" sz="1600" b="1" spc="-12">
                <a:solidFill>
                  <a:srgbClr val="7A45B8"/>
                </a:solidFill>
                <a:latin typeface="Arial"/>
                <a:cs typeface="Arial"/>
              </a:rPr>
              <a:t> </a:t>
            </a:r>
            <a:r>
              <a:rPr lang="es-ES" sz="1600" b="1">
                <a:solidFill>
                  <a:srgbClr val="7A45B8"/>
                </a:solidFill>
                <a:latin typeface="Arial"/>
                <a:cs typeface="Arial"/>
              </a:rPr>
              <a:t>largo</a:t>
            </a:r>
            <a:r>
              <a:rPr lang="es-ES" sz="1600" b="1" spc="-9">
                <a:solidFill>
                  <a:srgbClr val="7A45B8"/>
                </a:solidFill>
                <a:latin typeface="Arial"/>
                <a:cs typeface="Arial"/>
              </a:rPr>
              <a:t> </a:t>
            </a:r>
            <a:r>
              <a:rPr lang="es-ES" sz="1600" b="1">
                <a:solidFill>
                  <a:srgbClr val="7A45B8"/>
                </a:solidFill>
                <a:latin typeface="Arial"/>
                <a:cs typeface="Arial"/>
              </a:rPr>
              <a:t>plazo</a:t>
            </a:r>
            <a:r>
              <a:rPr lang="es-ES" sz="1600" b="1" spc="-9">
                <a:solidFill>
                  <a:srgbClr val="7A45B8"/>
                </a:solidFill>
                <a:latin typeface="Arial"/>
                <a:cs typeface="Arial"/>
              </a:rPr>
              <a:t> </a:t>
            </a:r>
            <a:r>
              <a:rPr lang="es-ES" sz="1600" b="1">
                <a:solidFill>
                  <a:srgbClr val="7A45B8"/>
                </a:solidFill>
                <a:latin typeface="Arial"/>
                <a:cs typeface="Arial"/>
              </a:rPr>
              <a:t>en</a:t>
            </a:r>
            <a:r>
              <a:rPr lang="es-ES" sz="1600" b="1" spc="-9">
                <a:solidFill>
                  <a:srgbClr val="7A45B8"/>
                </a:solidFill>
                <a:latin typeface="Arial"/>
                <a:cs typeface="Arial"/>
              </a:rPr>
              <a:t> </a:t>
            </a:r>
            <a:r>
              <a:rPr lang="es-ES" sz="1600" b="1">
                <a:solidFill>
                  <a:srgbClr val="7A45B8"/>
                </a:solidFill>
                <a:latin typeface="Arial"/>
                <a:cs typeface="Arial"/>
              </a:rPr>
              <a:t>los</a:t>
            </a:r>
            <a:r>
              <a:rPr lang="es-ES" sz="1600" b="1" spc="-9">
                <a:solidFill>
                  <a:srgbClr val="7A45B8"/>
                </a:solidFill>
                <a:latin typeface="Arial"/>
                <a:cs typeface="Arial"/>
              </a:rPr>
              <a:t> </a:t>
            </a:r>
            <a:r>
              <a:rPr lang="es-ES" sz="1600" b="1">
                <a:solidFill>
                  <a:srgbClr val="7A45B8"/>
                </a:solidFill>
                <a:latin typeface="Arial"/>
                <a:cs typeface="Arial"/>
              </a:rPr>
              <a:t>síntomas</a:t>
            </a:r>
            <a:r>
              <a:rPr lang="es-ES" sz="1600" b="1" spc="-12">
                <a:solidFill>
                  <a:srgbClr val="7A45B8"/>
                </a:solidFill>
                <a:latin typeface="Arial"/>
                <a:cs typeface="Arial"/>
              </a:rPr>
              <a:t> </a:t>
            </a:r>
            <a:r>
              <a:rPr lang="es-ES" sz="1600" b="1">
                <a:solidFill>
                  <a:srgbClr val="7A45B8"/>
                </a:solidFill>
                <a:latin typeface="Arial"/>
                <a:cs typeface="Arial"/>
              </a:rPr>
              <a:t>y</a:t>
            </a:r>
            <a:r>
              <a:rPr lang="es-ES" sz="1600" b="1" spc="-12">
                <a:solidFill>
                  <a:srgbClr val="7A45B8"/>
                </a:solidFill>
                <a:latin typeface="Arial"/>
                <a:cs typeface="Arial"/>
              </a:rPr>
              <a:t> </a:t>
            </a:r>
            <a:r>
              <a:rPr lang="es-ES" sz="1600" b="1">
                <a:solidFill>
                  <a:srgbClr val="7A45B8"/>
                </a:solidFill>
                <a:latin typeface="Arial"/>
                <a:cs typeface="Arial"/>
              </a:rPr>
              <a:t>la</a:t>
            </a:r>
            <a:r>
              <a:rPr lang="es-ES" sz="1600" b="1" spc="-12">
                <a:solidFill>
                  <a:srgbClr val="7A45B8"/>
                </a:solidFill>
                <a:latin typeface="Arial"/>
                <a:cs typeface="Arial"/>
              </a:rPr>
              <a:t> </a:t>
            </a:r>
            <a:r>
              <a:rPr lang="es-ES" sz="1600" b="1">
                <a:solidFill>
                  <a:srgbClr val="7A45B8"/>
                </a:solidFill>
                <a:latin typeface="Arial"/>
                <a:cs typeface="Arial"/>
              </a:rPr>
              <a:t>calidad</a:t>
            </a:r>
            <a:r>
              <a:rPr lang="es-ES" sz="1600" b="1" spc="-9">
                <a:solidFill>
                  <a:srgbClr val="7A45B8"/>
                </a:solidFill>
                <a:latin typeface="Arial"/>
                <a:cs typeface="Arial"/>
              </a:rPr>
              <a:t> </a:t>
            </a:r>
            <a:r>
              <a:rPr lang="es-ES" sz="1600" b="1">
                <a:solidFill>
                  <a:srgbClr val="7A45B8"/>
                </a:solidFill>
                <a:latin typeface="Arial"/>
                <a:cs typeface="Arial"/>
              </a:rPr>
              <a:t>de</a:t>
            </a:r>
            <a:r>
              <a:rPr lang="es-ES" sz="1600" b="1" spc="-12">
                <a:solidFill>
                  <a:srgbClr val="7A45B8"/>
                </a:solidFill>
                <a:latin typeface="Arial"/>
                <a:cs typeface="Arial"/>
              </a:rPr>
              <a:t> </a:t>
            </a:r>
            <a:r>
              <a:rPr lang="es-ES" sz="1600" b="1" spc="-6">
                <a:solidFill>
                  <a:srgbClr val="7A45B8"/>
                </a:solidFill>
                <a:latin typeface="Arial"/>
                <a:cs typeface="Arial"/>
              </a:rPr>
              <a:t>vida</a:t>
            </a:r>
            <a:r>
              <a:rPr lang="es-ES" sz="1600" b="1" spc="-9" baseline="31746">
                <a:solidFill>
                  <a:srgbClr val="7A45B8"/>
                </a:solidFill>
                <a:latin typeface="Arial"/>
                <a:cs typeface="Arial"/>
              </a:rPr>
              <a:t>1</a:t>
            </a:r>
            <a:endParaRPr lang="es-ES" sz="1600" baseline="31746">
              <a:latin typeface="Arial"/>
              <a:cs typeface="Arial"/>
            </a:endParaRPr>
          </a:p>
        </p:txBody>
      </p:sp>
      <p:sp>
        <p:nvSpPr>
          <p:cNvPr id="194" name="object 143">
            <a:extLst>
              <a:ext uri="{FF2B5EF4-FFF2-40B4-BE49-F238E27FC236}">
                <a16:creationId xmlns:a16="http://schemas.microsoft.com/office/drawing/2014/main" id="{272EA002-57DE-7FEA-7308-6CD03DF82847}"/>
              </a:ext>
            </a:extLst>
          </p:cNvPr>
          <p:cNvSpPr txBox="1"/>
          <p:nvPr/>
        </p:nvSpPr>
        <p:spPr>
          <a:xfrm>
            <a:off x="6801982" y="2405068"/>
            <a:ext cx="3573268" cy="453663"/>
          </a:xfrm>
          <a:prstGeom prst="rect">
            <a:avLst/>
          </a:prstGeom>
        </p:spPr>
        <p:txBody>
          <a:bodyPr vert="horz" wrap="square" lIns="0" tIns="7316" rIns="0" bIns="0" rtlCol="0">
            <a:spAutoFit/>
          </a:bodyPr>
          <a:lstStyle/>
          <a:p>
            <a:pPr marL="6350" algn="ctr">
              <a:spcBef>
                <a:spcPts val="600"/>
              </a:spcBef>
            </a:pPr>
            <a:r>
              <a:rPr sz="1200">
                <a:solidFill>
                  <a:srgbClr val="7A45B8"/>
                </a:solidFill>
                <a:latin typeface="Arial"/>
                <a:cs typeface="Arial"/>
              </a:rPr>
              <a:t>Respuesta</a:t>
            </a:r>
            <a:r>
              <a:rPr sz="1200" spc="30">
                <a:solidFill>
                  <a:srgbClr val="7A45B8"/>
                </a:solidFill>
                <a:latin typeface="Arial"/>
                <a:cs typeface="Arial"/>
              </a:rPr>
              <a:t> </a:t>
            </a:r>
            <a:r>
              <a:rPr lang="es-ES" sz="1200">
                <a:solidFill>
                  <a:srgbClr val="7A45B8"/>
                </a:solidFill>
                <a:latin typeface="Arial"/>
                <a:cs typeface="Arial"/>
              </a:rPr>
              <a:t>absoluta</a:t>
            </a:r>
            <a:r>
              <a:rPr sz="1200" spc="33">
                <a:solidFill>
                  <a:srgbClr val="7A45B8"/>
                </a:solidFill>
                <a:latin typeface="Arial"/>
                <a:cs typeface="Arial"/>
              </a:rPr>
              <a:t> </a:t>
            </a:r>
            <a:r>
              <a:rPr lang="es-ES_tradnl" sz="1200" spc="33">
                <a:solidFill>
                  <a:srgbClr val="7A45B8"/>
                </a:solidFill>
                <a:latin typeface="Arial"/>
                <a:cs typeface="Arial"/>
              </a:rPr>
              <a:t>de la calidad de vida</a:t>
            </a:r>
            <a:r>
              <a:rPr sz="1200" spc="-9" baseline="32407">
                <a:solidFill>
                  <a:srgbClr val="7A45B8"/>
                </a:solidFill>
                <a:latin typeface="Arial"/>
                <a:cs typeface="Arial"/>
              </a:rPr>
              <a:t>1</a:t>
            </a:r>
            <a:endParaRPr sz="1200" baseline="32407">
              <a:latin typeface="Arial"/>
              <a:cs typeface="Arial"/>
            </a:endParaRPr>
          </a:p>
          <a:p>
            <a:pPr marL="6350" algn="ctr">
              <a:spcBef>
                <a:spcPts val="600"/>
              </a:spcBef>
            </a:pPr>
            <a:r>
              <a:rPr lang="es-ES" sz="1200" b="1">
                <a:solidFill>
                  <a:srgbClr val="252F63"/>
                </a:solidFill>
                <a:latin typeface="Arial"/>
                <a:cs typeface="Arial"/>
              </a:rPr>
              <a:t>DLQI ≤5</a:t>
            </a:r>
            <a:r>
              <a:rPr lang="es-ES" sz="1200" b="1" baseline="30000">
                <a:solidFill>
                  <a:srgbClr val="252F63"/>
                </a:solidFill>
                <a:latin typeface="Arial"/>
                <a:cs typeface="Arial"/>
              </a:rPr>
              <a:t>&amp;</a:t>
            </a:r>
            <a:endParaRPr sz="1200" baseline="30000">
              <a:latin typeface="Arial"/>
              <a:cs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CACB8-69BE-0408-46D2-502A38773B21}"/>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CF2A408-E445-A3CF-38FD-8007B3718068}"/>
              </a:ext>
            </a:extLst>
          </p:cNvPr>
          <p:cNvSpPr>
            <a:spLocks noGrp="1"/>
          </p:cNvSpPr>
          <p:nvPr>
            <p:ph type="title"/>
          </p:nvPr>
        </p:nvSpPr>
        <p:spPr>
          <a:xfrm>
            <a:off x="838200" y="0"/>
            <a:ext cx="9736731" cy="5556201"/>
          </a:xfrm>
        </p:spPr>
        <p:txBody>
          <a:bodyPr>
            <a:normAutofit/>
          </a:bodyPr>
          <a:lstStyle/>
          <a:p>
            <a:r>
              <a:rPr lang="es-ES"/>
              <a:t>¿Cómo evalúas la eficacia de un tratamiento a largo plazo?</a:t>
            </a:r>
            <a:br>
              <a:rPr lang="es-ES"/>
            </a:br>
            <a:br>
              <a:rPr lang="es-ES"/>
            </a:br>
            <a:r>
              <a:rPr lang="es-ES"/>
              <a:t>¿Cómo perciben tus pacientes la estabilidad clínica cuando logran mantener el control de la DA durante más de un año?</a:t>
            </a:r>
          </a:p>
        </p:txBody>
      </p:sp>
      <p:sp>
        <p:nvSpPr>
          <p:cNvPr id="4" name="Marcador de pie de página 76">
            <a:extLst>
              <a:ext uri="{FF2B5EF4-FFF2-40B4-BE49-F238E27FC236}">
                <a16:creationId xmlns:a16="http://schemas.microsoft.com/office/drawing/2014/main" id="{FB97B0C1-4F8C-DB5E-869A-845083421E34}"/>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5449373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45342-20E9-0792-5BF8-FFB2760CF42B}"/>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2466A959-99BC-6CA7-A2DD-DFB49DF08CFF}"/>
              </a:ext>
            </a:extLst>
          </p:cNvPr>
          <p:cNvSpPr>
            <a:spLocks noGrp="1"/>
          </p:cNvSpPr>
          <p:nvPr>
            <p:ph type="title"/>
          </p:nvPr>
        </p:nvSpPr>
        <p:spPr>
          <a:xfrm>
            <a:off x="838200" y="0"/>
            <a:ext cx="9736731" cy="5556201"/>
          </a:xfrm>
        </p:spPr>
        <p:txBody>
          <a:bodyPr>
            <a:normAutofit/>
          </a:bodyPr>
          <a:lstStyle/>
          <a:p>
            <a:br>
              <a:rPr lang="es-ES"/>
            </a:br>
            <a:br>
              <a:rPr lang="es-ES"/>
            </a:br>
            <a:br>
              <a:rPr lang="es-ES"/>
            </a:br>
            <a:r>
              <a:rPr lang="es-ES"/>
              <a:t>¿Qué peso tiene para ti la consistencia de resultados a largo plazo en comparación con los beneficios iniciales? </a:t>
            </a:r>
            <a:br>
              <a:rPr lang="es-ES"/>
            </a:br>
            <a:br>
              <a:rPr lang="es-ES"/>
            </a:br>
            <a:endParaRPr lang="es-ES"/>
          </a:p>
        </p:txBody>
      </p:sp>
    </p:spTree>
    <p:extLst>
      <p:ext uri="{BB962C8B-B14F-4D97-AF65-F5344CB8AC3E}">
        <p14:creationId xmlns:p14="http://schemas.microsoft.com/office/powerpoint/2010/main" val="8804008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echa: a la derecha 3">
            <a:extLst>
              <a:ext uri="{FF2B5EF4-FFF2-40B4-BE49-F238E27FC236}">
                <a16:creationId xmlns:a16="http://schemas.microsoft.com/office/drawing/2014/main" id="{7304823D-AE33-C354-07A9-4D4288D82EB9}"/>
              </a:ext>
            </a:extLst>
          </p:cNvPr>
          <p:cNvSpPr/>
          <p:nvPr/>
        </p:nvSpPr>
        <p:spPr>
          <a:xfrm>
            <a:off x="541338" y="2079626"/>
            <a:ext cx="11099800" cy="2698750"/>
          </a:xfrm>
          <a:prstGeom prst="rightArrow">
            <a:avLst>
              <a:gd name="adj1" fmla="val 86374"/>
              <a:gd name="adj2" fmla="val 3327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Conector recto 6">
            <a:extLst>
              <a:ext uri="{FF2B5EF4-FFF2-40B4-BE49-F238E27FC236}">
                <a16:creationId xmlns:a16="http://schemas.microsoft.com/office/drawing/2014/main" id="{681EF593-5598-C109-178F-DA6A7B0AF270}"/>
              </a:ext>
            </a:extLst>
          </p:cNvPr>
          <p:cNvCxnSpPr>
            <a:cxnSpLocks/>
          </p:cNvCxnSpPr>
          <p:nvPr/>
        </p:nvCxnSpPr>
        <p:spPr>
          <a:xfrm>
            <a:off x="897286" y="3429000"/>
            <a:ext cx="10104822" cy="0"/>
          </a:xfrm>
          <a:prstGeom prst="line">
            <a:avLst/>
          </a:prstGeom>
          <a:ln w="25400" cap="rnd">
            <a:prstDash val="sysDot"/>
            <a:round/>
            <a:headEnd type="oval" w="lg" len="lg"/>
            <a:tailEnd type="oval" w="lg" len="lg"/>
          </a:ln>
        </p:spPr>
        <p:style>
          <a:lnRef idx="1">
            <a:schemeClr val="accent1"/>
          </a:lnRef>
          <a:fillRef idx="0">
            <a:schemeClr val="accent1"/>
          </a:fillRef>
          <a:effectRef idx="0">
            <a:schemeClr val="accent1"/>
          </a:effectRef>
          <a:fontRef idx="minor">
            <a:schemeClr val="tx1"/>
          </a:fontRef>
        </p:style>
      </p:cxnSp>
      <p:sp>
        <p:nvSpPr>
          <p:cNvPr id="8" name="Elipse 7">
            <a:extLst>
              <a:ext uri="{FF2B5EF4-FFF2-40B4-BE49-F238E27FC236}">
                <a16:creationId xmlns:a16="http://schemas.microsoft.com/office/drawing/2014/main" id="{D5EFCACC-9BE0-8BA8-793B-99579542AAFB}"/>
              </a:ext>
            </a:extLst>
          </p:cNvPr>
          <p:cNvSpPr/>
          <p:nvPr/>
        </p:nvSpPr>
        <p:spPr>
          <a:xfrm>
            <a:off x="9713332" y="3364523"/>
            <a:ext cx="128954" cy="12895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Llamada rectangular redondeada 8">
            <a:extLst>
              <a:ext uri="{FF2B5EF4-FFF2-40B4-BE49-F238E27FC236}">
                <a16:creationId xmlns:a16="http://schemas.microsoft.com/office/drawing/2014/main" id="{829C4ADA-3ECB-F5DB-8375-5131841B46E9}"/>
              </a:ext>
            </a:extLst>
          </p:cNvPr>
          <p:cNvSpPr>
            <a:spLocks/>
          </p:cNvSpPr>
          <p:nvPr/>
        </p:nvSpPr>
        <p:spPr>
          <a:xfrm>
            <a:off x="9461287" y="3620896"/>
            <a:ext cx="1166446" cy="1165735"/>
          </a:xfrm>
          <a:prstGeom prst="wedgeRoundRectCallout">
            <a:avLst>
              <a:gd name="adj1" fmla="val -22716"/>
              <a:gd name="adj2" fmla="val -61344"/>
              <a:gd name="adj3" fmla="val 16667"/>
            </a:avLst>
          </a:prstGeom>
          <a:blipFill>
            <a:blip r:embed="rId2"/>
            <a:stretch>
              <a:fillRect l="-41724" t="-15781" r="-35176" b="-6947"/>
            </a:stretch>
          </a:blipFill>
          <a:ln>
            <a:noFill/>
          </a:ln>
          <a:effectLst>
            <a:glow rad="254000">
              <a:schemeClr val="accent3">
                <a:satMod val="175000"/>
                <a:alpha val="20000"/>
              </a:schemeClr>
            </a:glow>
          </a:effectLst>
        </p:spPr>
        <p:style>
          <a:lnRef idx="2">
            <a:schemeClr val="accent1">
              <a:shade val="15000"/>
            </a:schemeClr>
          </a:lnRef>
          <a:fillRef idx="1">
            <a:schemeClr val="accent1"/>
          </a:fillRef>
          <a:effectRef idx="0">
            <a:schemeClr val="accent1"/>
          </a:effectRef>
          <a:fontRef idx="minor">
            <a:schemeClr val="lt1"/>
          </a:fontRef>
        </p:style>
        <p:txBody>
          <a:bodyPr lIns="90000" rtlCol="0" anchor="ctr"/>
          <a:lstStyle/>
          <a:p>
            <a:pPr algn="ctr"/>
            <a:endParaRPr lang="es-ES"/>
          </a:p>
        </p:txBody>
      </p:sp>
      <p:sp>
        <p:nvSpPr>
          <p:cNvPr id="5" name="Título 1">
            <a:extLst>
              <a:ext uri="{FF2B5EF4-FFF2-40B4-BE49-F238E27FC236}">
                <a16:creationId xmlns:a16="http://schemas.microsoft.com/office/drawing/2014/main" id="{AF2D4118-A0EE-B9E6-7A56-D5E73E3914A2}"/>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endParaRPr lang="es-ES" sz="2400" baseline="30000"/>
          </a:p>
        </p:txBody>
      </p:sp>
      <p:sp>
        <p:nvSpPr>
          <p:cNvPr id="3" name="Título 2">
            <a:extLst>
              <a:ext uri="{FF2B5EF4-FFF2-40B4-BE49-F238E27FC236}">
                <a16:creationId xmlns:a16="http://schemas.microsoft.com/office/drawing/2014/main" id="{E1BAAA8C-A521-DD84-34B9-57E571DFE3C6}"/>
              </a:ext>
            </a:extLst>
          </p:cNvPr>
          <p:cNvSpPr>
            <a:spLocks noGrp="1"/>
          </p:cNvSpPr>
          <p:nvPr>
            <p:ph type="title"/>
          </p:nvPr>
        </p:nvSpPr>
        <p:spPr/>
        <p:txBody>
          <a:bodyPr>
            <a:normAutofit fontScale="90000"/>
          </a:bodyPr>
          <a:lstStyle/>
          <a:p>
            <a:r>
              <a:rPr lang="es-ES" sz="2400"/>
              <a:t>EBGLYSS</a:t>
            </a:r>
            <a:r>
              <a:rPr lang="es-ES" sz="2400" baseline="30000"/>
              <a:t>® </a:t>
            </a:r>
            <a:r>
              <a:rPr lang="es-ES" sz="2400"/>
              <a:t>sigue manteniendo las respuestas clínicas y la seguridad en el tratamiento de DA moderada a grave tras 3 años después de comenzar con el tratamiento</a:t>
            </a:r>
            <a:r>
              <a:rPr lang="es-ES" sz="2400" baseline="30000"/>
              <a:t>1</a:t>
            </a:r>
            <a:endParaRPr lang="es-ES"/>
          </a:p>
        </p:txBody>
      </p:sp>
      <p:sp>
        <p:nvSpPr>
          <p:cNvPr id="2" name="CuadroTexto 1">
            <a:extLst>
              <a:ext uri="{FF2B5EF4-FFF2-40B4-BE49-F238E27FC236}">
                <a16:creationId xmlns:a16="http://schemas.microsoft.com/office/drawing/2014/main" id="{3FF88009-EDF9-4D09-5855-7C67AEE9302A}"/>
              </a:ext>
            </a:extLst>
          </p:cNvPr>
          <p:cNvSpPr txBox="1"/>
          <p:nvPr/>
        </p:nvSpPr>
        <p:spPr>
          <a:xfrm>
            <a:off x="8798933" y="3056746"/>
            <a:ext cx="1828800" cy="307777"/>
          </a:xfrm>
          <a:prstGeom prst="rect">
            <a:avLst/>
          </a:prstGeom>
          <a:noFill/>
        </p:spPr>
        <p:txBody>
          <a:bodyPr wrap="square" rtlCol="0">
            <a:spAutoFit/>
          </a:bodyPr>
          <a:lstStyle/>
          <a:p>
            <a:pPr algn="ctr"/>
            <a:r>
              <a:rPr lang="es-ES_tradnl" sz="1400" b="1">
                <a:solidFill>
                  <a:srgbClr val="22346A"/>
                </a:solidFill>
                <a:latin typeface="Arial" panose="020B0604020202020204" pitchFamily="34" charset="0"/>
                <a:ea typeface="+mj-ea"/>
                <a:cs typeface="Arial" panose="020B0604020202020204" pitchFamily="34" charset="0"/>
              </a:rPr>
              <a:t>3 años</a:t>
            </a:r>
            <a:endParaRPr lang="es-ES" sz="1400" b="1">
              <a:solidFill>
                <a:srgbClr val="22346A"/>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5642483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redondeado 31">
            <a:extLst>
              <a:ext uri="{FF2B5EF4-FFF2-40B4-BE49-F238E27FC236}">
                <a16:creationId xmlns:a16="http://schemas.microsoft.com/office/drawing/2014/main" id="{EBF12701-0141-0148-715C-2EB3F7976171}"/>
              </a:ext>
            </a:extLst>
          </p:cNvPr>
          <p:cNvSpPr/>
          <p:nvPr/>
        </p:nvSpPr>
        <p:spPr>
          <a:xfrm>
            <a:off x="551881" y="1653989"/>
            <a:ext cx="5544120" cy="333936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grpSp>
        <p:nvGrpSpPr>
          <p:cNvPr id="33" name="Grupo 32">
            <a:extLst>
              <a:ext uri="{FF2B5EF4-FFF2-40B4-BE49-F238E27FC236}">
                <a16:creationId xmlns:a16="http://schemas.microsoft.com/office/drawing/2014/main" id="{86038AFB-4F12-E793-2388-091CC511E7CB}"/>
              </a:ext>
            </a:extLst>
          </p:cNvPr>
          <p:cNvGrpSpPr/>
          <p:nvPr/>
        </p:nvGrpSpPr>
        <p:grpSpPr>
          <a:xfrm>
            <a:off x="6485647" y="2426951"/>
            <a:ext cx="2586636" cy="1793438"/>
            <a:chOff x="582767" y="2979302"/>
            <a:chExt cx="2586636" cy="1793438"/>
          </a:xfrm>
        </p:grpSpPr>
        <p:graphicFrame>
          <p:nvGraphicFramePr>
            <p:cNvPr id="34" name="Gráfico 33">
              <a:extLst>
                <a:ext uri="{FF2B5EF4-FFF2-40B4-BE49-F238E27FC236}">
                  <a16:creationId xmlns:a16="http://schemas.microsoft.com/office/drawing/2014/main" id="{D6B757D3-9A26-4056-6FF8-053DF5F76115}"/>
                </a:ext>
              </a:extLst>
            </p:cNvPr>
            <p:cNvGraphicFramePr/>
            <p:nvPr>
              <p:extLst>
                <p:ext uri="{D42A27DB-BD31-4B8C-83A1-F6EECF244321}">
                  <p14:modId xmlns:p14="http://schemas.microsoft.com/office/powerpoint/2010/main" val="2281940470"/>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5" name="Elipse 34">
              <a:extLst>
                <a:ext uri="{FF2B5EF4-FFF2-40B4-BE49-F238E27FC236}">
                  <a16:creationId xmlns:a16="http://schemas.microsoft.com/office/drawing/2014/main" id="{6CC50CB8-BA63-206C-5DA4-AB5FD00DCBC2}"/>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object 26">
              <a:extLst>
                <a:ext uri="{FF2B5EF4-FFF2-40B4-BE49-F238E27FC236}">
                  <a16:creationId xmlns:a16="http://schemas.microsoft.com/office/drawing/2014/main" id="{23C5AB86-6B72-5FB2-502F-EB3676A03D63}"/>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94,1</a:t>
              </a:r>
              <a:r>
                <a:rPr sz="2400" b="1" spc="-82" baseline="30000">
                  <a:solidFill>
                    <a:srgbClr val="FFFFFF"/>
                  </a:solidFill>
                  <a:latin typeface="Arial"/>
                  <a:cs typeface="Arial"/>
                </a:rPr>
                <a:t>%</a:t>
              </a:r>
              <a:endParaRPr sz="2400" baseline="30000">
                <a:latin typeface="Arial"/>
                <a:cs typeface="Arial"/>
              </a:endParaRPr>
            </a:p>
          </p:txBody>
        </p:sp>
      </p:grpSp>
      <p:sp>
        <p:nvSpPr>
          <p:cNvPr id="37" name="object 12">
            <a:extLst>
              <a:ext uri="{FF2B5EF4-FFF2-40B4-BE49-F238E27FC236}">
                <a16:creationId xmlns:a16="http://schemas.microsoft.com/office/drawing/2014/main" id="{970B554E-6E99-542C-2567-48C61AEE52D4}"/>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pacientes analizados a los 3 años que había alcanzado EASI 75 en la semana 16 mantuvieron la respuesta con la dosis mensual</a:t>
            </a:r>
            <a:r>
              <a:rPr lang="es-ES" sz="1200" baseline="30000">
                <a:solidFill>
                  <a:srgbClr val="22346A"/>
                </a:solidFill>
                <a:latin typeface="Arial"/>
                <a:cs typeface="Arial"/>
              </a:rPr>
              <a:t>1</a:t>
            </a:r>
          </a:p>
        </p:txBody>
      </p:sp>
      <p:sp>
        <p:nvSpPr>
          <p:cNvPr id="3" name="object 3"/>
          <p:cNvSpPr txBox="1">
            <a:spLocks noGrp="1"/>
          </p:cNvSpPr>
          <p:nvPr>
            <p:ph type="title"/>
          </p:nvPr>
        </p:nvSpPr>
        <p:spPr/>
        <p:txBody>
          <a:bodyPr vert="horz" wrap="square" lIns="0" tIns="7316" rIns="0" bIns="0" rtlCol="0" anchor="ctr">
            <a:spAutoFit/>
          </a:bodyPr>
          <a:lstStyle/>
          <a:p>
            <a:r>
              <a:rPr lang="es-ES"/>
              <a:t>EBGLYSS</a:t>
            </a:r>
            <a:r>
              <a:rPr lang="es-ES" baseline="30000"/>
              <a:t>®</a:t>
            </a:r>
            <a:r>
              <a:rPr lang="es-ES"/>
              <a:t> mantiene la respuesta EASI-75 durante 3 años</a:t>
            </a:r>
            <a:r>
              <a:rPr lang="es-ES" baseline="30000"/>
              <a:t>1</a:t>
            </a:r>
          </a:p>
        </p:txBody>
      </p:sp>
      <p:sp>
        <p:nvSpPr>
          <p:cNvPr id="11" name="object 11"/>
          <p:cNvSpPr txBox="1"/>
          <p:nvPr/>
        </p:nvSpPr>
        <p:spPr>
          <a:xfrm>
            <a:off x="624765" y="5102632"/>
            <a:ext cx="3876761" cy="130109"/>
          </a:xfrm>
          <a:prstGeom prst="rect">
            <a:avLst/>
          </a:prstGeom>
        </p:spPr>
        <p:txBody>
          <a:bodyPr vert="horz" wrap="square" lIns="0" tIns="6931" rIns="0" bIns="0" rtlCol="0">
            <a:spAutoFit/>
          </a:bodyPr>
          <a:lstStyle/>
          <a:p>
            <a:pPr marL="23104">
              <a:spcBef>
                <a:spcPts val="55"/>
              </a:spcBef>
            </a:pPr>
            <a:r>
              <a:rPr sz="800">
                <a:solidFill>
                  <a:schemeClr val="accent1"/>
                </a:solidFill>
                <a:latin typeface="Arial"/>
                <a:cs typeface="Arial"/>
              </a:rPr>
              <a:t>Thaçi</a:t>
            </a:r>
            <a:r>
              <a:rPr sz="800" spc="-12">
                <a:solidFill>
                  <a:schemeClr val="accent1"/>
                </a:solidFill>
                <a:latin typeface="Arial"/>
                <a:cs typeface="Arial"/>
              </a:rPr>
              <a:t> </a:t>
            </a:r>
            <a:r>
              <a:rPr sz="800">
                <a:solidFill>
                  <a:schemeClr val="accent1"/>
                </a:solidFill>
                <a:latin typeface="Arial"/>
                <a:cs typeface="Arial"/>
              </a:rPr>
              <a:t>D,</a:t>
            </a:r>
            <a:r>
              <a:rPr sz="800" spc="-12">
                <a:solidFill>
                  <a:schemeClr val="accent1"/>
                </a:solidFill>
                <a:latin typeface="Arial"/>
                <a:cs typeface="Arial"/>
              </a:rPr>
              <a:t> </a:t>
            </a:r>
            <a:r>
              <a:rPr sz="800" i="1">
                <a:solidFill>
                  <a:schemeClr val="accent1"/>
                </a:solidFill>
                <a:latin typeface="Arial"/>
                <a:cs typeface="Arial"/>
              </a:rPr>
              <a:t>et</a:t>
            </a:r>
            <a:r>
              <a:rPr sz="800" i="1" spc="-9">
                <a:solidFill>
                  <a:schemeClr val="accent1"/>
                </a:solidFill>
                <a:latin typeface="Arial"/>
                <a:cs typeface="Arial"/>
              </a:rPr>
              <a:t> </a:t>
            </a:r>
            <a:r>
              <a:rPr sz="800" i="1">
                <a:solidFill>
                  <a:schemeClr val="accent1"/>
                </a:solidFill>
                <a:latin typeface="Arial"/>
                <a:cs typeface="Arial"/>
              </a:rPr>
              <a:t>al.</a:t>
            </a:r>
            <a:r>
              <a:rPr sz="800" i="1" spc="-12">
                <a:solidFill>
                  <a:schemeClr val="accent1"/>
                </a:solidFill>
                <a:latin typeface="Arial"/>
                <a:cs typeface="Arial"/>
              </a:rPr>
              <a:t> </a:t>
            </a:r>
            <a:r>
              <a:rPr sz="800" spc="-12">
                <a:solidFill>
                  <a:schemeClr val="accent1"/>
                </a:solidFill>
                <a:latin typeface="Arial"/>
                <a:cs typeface="Arial"/>
              </a:rPr>
              <a:t>2024</a:t>
            </a:r>
            <a:r>
              <a:rPr sz="800" spc="-18" baseline="33333">
                <a:solidFill>
                  <a:schemeClr val="accent1"/>
                </a:solidFill>
                <a:latin typeface="Arial"/>
                <a:cs typeface="Arial"/>
              </a:rPr>
              <a:t>1</a:t>
            </a:r>
            <a:endParaRPr sz="800" baseline="33333">
              <a:solidFill>
                <a:schemeClr val="accent1"/>
              </a:solidFill>
              <a:latin typeface="Arial"/>
              <a:cs typeface="Arial"/>
            </a:endParaRPr>
          </a:p>
        </p:txBody>
      </p:sp>
      <p:grpSp>
        <p:nvGrpSpPr>
          <p:cNvPr id="38" name="Grupo 37">
            <a:extLst>
              <a:ext uri="{FF2B5EF4-FFF2-40B4-BE49-F238E27FC236}">
                <a16:creationId xmlns:a16="http://schemas.microsoft.com/office/drawing/2014/main" id="{9BB65B77-F57B-9DE5-AE49-7FA97BDF9CD8}"/>
              </a:ext>
            </a:extLst>
          </p:cNvPr>
          <p:cNvGrpSpPr/>
          <p:nvPr/>
        </p:nvGrpSpPr>
        <p:grpSpPr>
          <a:xfrm>
            <a:off x="822692" y="2127621"/>
            <a:ext cx="5002498" cy="2247580"/>
            <a:chOff x="1758155" y="2964641"/>
            <a:chExt cx="5002498" cy="2247580"/>
          </a:xfrm>
        </p:grpSpPr>
        <p:sp>
          <p:nvSpPr>
            <p:cNvPr id="4" name="object 4"/>
            <p:cNvSpPr txBox="1"/>
            <p:nvPr/>
          </p:nvSpPr>
          <p:spPr>
            <a:xfrm>
              <a:off x="2040246" y="3484769"/>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5" name="object 5"/>
            <p:cNvSpPr txBox="1"/>
            <p:nvPr/>
          </p:nvSpPr>
          <p:spPr>
            <a:xfrm>
              <a:off x="2084928" y="3730915"/>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6" name="object 6"/>
            <p:cNvSpPr txBox="1"/>
            <p:nvPr/>
          </p:nvSpPr>
          <p:spPr>
            <a:xfrm>
              <a:off x="2084928" y="3977063"/>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7" name="object 7"/>
            <p:cNvSpPr txBox="1"/>
            <p:nvPr/>
          </p:nvSpPr>
          <p:spPr>
            <a:xfrm>
              <a:off x="2084928" y="4223210"/>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8" name="object 8"/>
            <p:cNvSpPr txBox="1"/>
            <p:nvPr/>
          </p:nvSpPr>
          <p:spPr>
            <a:xfrm>
              <a:off x="2084928" y="4469357"/>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9" name="object 9"/>
            <p:cNvSpPr txBox="1"/>
            <p:nvPr/>
          </p:nvSpPr>
          <p:spPr>
            <a:xfrm>
              <a:off x="1781770" y="4699882"/>
              <a:ext cx="408168" cy="231844"/>
            </a:xfrm>
            <a:prstGeom prst="rect">
              <a:avLst/>
            </a:prstGeom>
          </p:spPr>
          <p:txBody>
            <a:bodyPr vert="horz" wrap="square" lIns="0" tIns="22719" rIns="0" bIns="0" rtlCol="0">
              <a:spAutoFit/>
            </a:bodyPr>
            <a:lstStyle/>
            <a:p>
              <a:pPr marR="3081" algn="r">
                <a:spcBef>
                  <a:spcPts val="179"/>
                </a:spcBef>
              </a:pPr>
              <a:r>
                <a:rPr sz="637" spc="-30">
                  <a:solidFill>
                    <a:srgbClr val="22346A"/>
                  </a:solidFill>
                  <a:latin typeface="Arial"/>
                  <a:cs typeface="Arial"/>
                </a:rPr>
                <a:t>0</a:t>
              </a:r>
              <a:endParaRPr sz="637">
                <a:latin typeface="Arial"/>
                <a:cs typeface="Arial"/>
              </a:endParaRPr>
            </a:p>
            <a:p>
              <a:pPr marR="39276" algn="r">
                <a:spcBef>
                  <a:spcPts val="124"/>
                </a:spcBef>
              </a:pPr>
              <a:r>
                <a:rPr sz="637" b="1" spc="-6">
                  <a:solidFill>
                    <a:srgbClr val="22346A"/>
                  </a:solidFill>
                  <a:latin typeface="Arial"/>
                  <a:cs typeface="Arial"/>
                </a:rPr>
                <a:t>Semanas</a:t>
              </a:r>
              <a:endParaRPr sz="637">
                <a:latin typeface="Arial"/>
                <a:cs typeface="Arial"/>
              </a:endParaRPr>
            </a:p>
          </p:txBody>
        </p:sp>
        <p:sp>
          <p:nvSpPr>
            <p:cNvPr id="10" name="object 10"/>
            <p:cNvSpPr txBox="1"/>
            <p:nvPr/>
          </p:nvSpPr>
          <p:spPr>
            <a:xfrm>
              <a:off x="2199053" y="4869372"/>
              <a:ext cx="1258775" cy="88585"/>
            </a:xfrm>
            <a:prstGeom prst="rect">
              <a:avLst/>
            </a:prstGeom>
          </p:spPr>
          <p:txBody>
            <a:bodyPr vert="horz" wrap="square" lIns="0" tIns="9242" rIns="0" bIns="0" rtlCol="0">
              <a:spAutoFit/>
            </a:bodyPr>
            <a:lstStyle/>
            <a:p>
              <a:pPr marL="7701">
                <a:spcBef>
                  <a:spcPts val="73"/>
                </a:spcBef>
              </a:pPr>
              <a:r>
                <a:rPr sz="515" b="1">
                  <a:solidFill>
                    <a:srgbClr val="22346A"/>
                  </a:solidFill>
                  <a:latin typeface="Arial"/>
                  <a:cs typeface="Arial"/>
                </a:rPr>
                <a:t>16</a:t>
              </a:r>
              <a:r>
                <a:rPr sz="515" b="1" spc="182">
                  <a:solidFill>
                    <a:srgbClr val="22346A"/>
                  </a:solidFill>
                  <a:latin typeface="Arial"/>
                  <a:cs typeface="Arial"/>
                </a:rPr>
                <a:t> </a:t>
              </a:r>
              <a:r>
                <a:rPr sz="515" b="1">
                  <a:solidFill>
                    <a:srgbClr val="22346A"/>
                  </a:solidFill>
                  <a:latin typeface="Arial"/>
                  <a:cs typeface="Arial"/>
                </a:rPr>
                <a:t>20</a:t>
              </a:r>
              <a:r>
                <a:rPr sz="515" b="1" spc="182">
                  <a:solidFill>
                    <a:srgbClr val="22346A"/>
                  </a:solidFill>
                  <a:latin typeface="Arial"/>
                  <a:cs typeface="Arial"/>
                </a:rPr>
                <a:t> </a:t>
              </a:r>
              <a:r>
                <a:rPr sz="515" b="1">
                  <a:solidFill>
                    <a:srgbClr val="22346A"/>
                  </a:solidFill>
                  <a:latin typeface="Arial"/>
                  <a:cs typeface="Arial"/>
                </a:rPr>
                <a:t>24</a:t>
              </a:r>
              <a:r>
                <a:rPr sz="515" b="1" spc="188">
                  <a:solidFill>
                    <a:srgbClr val="22346A"/>
                  </a:solidFill>
                  <a:latin typeface="Arial"/>
                  <a:cs typeface="Arial"/>
                </a:rPr>
                <a:t> </a:t>
              </a:r>
              <a:r>
                <a:rPr sz="515" b="1">
                  <a:solidFill>
                    <a:srgbClr val="22346A"/>
                  </a:solidFill>
                  <a:latin typeface="Arial"/>
                  <a:cs typeface="Arial"/>
                </a:rPr>
                <a:t>28</a:t>
              </a:r>
              <a:r>
                <a:rPr sz="515" b="1" spc="203">
                  <a:solidFill>
                    <a:srgbClr val="22346A"/>
                  </a:solidFill>
                  <a:latin typeface="Arial"/>
                  <a:cs typeface="Arial"/>
                </a:rPr>
                <a:t> </a:t>
              </a:r>
              <a:r>
                <a:rPr sz="515" b="1">
                  <a:solidFill>
                    <a:srgbClr val="22346A"/>
                  </a:solidFill>
                  <a:latin typeface="Arial"/>
                  <a:cs typeface="Arial"/>
                </a:rPr>
                <a:t>32</a:t>
              </a:r>
              <a:r>
                <a:rPr sz="515" b="1" spc="203">
                  <a:solidFill>
                    <a:srgbClr val="22346A"/>
                  </a:solidFill>
                  <a:latin typeface="Arial"/>
                  <a:cs typeface="Arial"/>
                </a:rPr>
                <a:t> </a:t>
              </a:r>
              <a:r>
                <a:rPr sz="515" b="1">
                  <a:solidFill>
                    <a:srgbClr val="22346A"/>
                  </a:solidFill>
                  <a:latin typeface="Arial"/>
                  <a:cs typeface="Arial"/>
                </a:rPr>
                <a:t>36</a:t>
              </a:r>
              <a:r>
                <a:rPr sz="515" b="1" spc="203">
                  <a:solidFill>
                    <a:srgbClr val="22346A"/>
                  </a:solidFill>
                  <a:latin typeface="Arial"/>
                  <a:cs typeface="Arial"/>
                </a:rPr>
                <a:t> </a:t>
              </a:r>
              <a:r>
                <a:rPr sz="515" b="1">
                  <a:solidFill>
                    <a:srgbClr val="22346A"/>
                  </a:solidFill>
                  <a:latin typeface="Arial"/>
                  <a:cs typeface="Arial"/>
                </a:rPr>
                <a:t>40</a:t>
              </a:r>
              <a:r>
                <a:rPr sz="515" b="1" spc="203">
                  <a:solidFill>
                    <a:srgbClr val="22346A"/>
                  </a:solidFill>
                  <a:latin typeface="Arial"/>
                  <a:cs typeface="Arial"/>
                </a:rPr>
                <a:t> </a:t>
              </a:r>
              <a:r>
                <a:rPr sz="515" b="1">
                  <a:solidFill>
                    <a:srgbClr val="22346A"/>
                  </a:solidFill>
                  <a:latin typeface="Arial"/>
                  <a:cs typeface="Arial"/>
                </a:rPr>
                <a:t>44</a:t>
              </a:r>
              <a:r>
                <a:rPr sz="515" b="1" spc="203">
                  <a:solidFill>
                    <a:srgbClr val="22346A"/>
                  </a:solidFill>
                  <a:latin typeface="Arial"/>
                  <a:cs typeface="Arial"/>
                </a:rPr>
                <a:t> </a:t>
              </a:r>
              <a:r>
                <a:rPr sz="515" b="1" spc="-15">
                  <a:solidFill>
                    <a:srgbClr val="22346A"/>
                  </a:solidFill>
                  <a:latin typeface="Arial"/>
                  <a:cs typeface="Arial"/>
                </a:rPr>
                <a:t>48</a:t>
              </a:r>
              <a:r>
                <a:rPr sz="515" b="1" spc="130">
                  <a:solidFill>
                    <a:srgbClr val="22346A"/>
                  </a:solidFill>
                  <a:latin typeface="Arial"/>
                  <a:cs typeface="Arial"/>
                </a:rPr>
                <a:t> </a:t>
              </a:r>
              <a:r>
                <a:rPr sz="515" b="1" spc="-55">
                  <a:solidFill>
                    <a:srgbClr val="22346A"/>
                  </a:solidFill>
                  <a:latin typeface="Arial"/>
                  <a:cs typeface="Arial"/>
                </a:rPr>
                <a:t>52</a:t>
              </a:r>
              <a:r>
                <a:rPr sz="515" b="1" spc="18">
                  <a:solidFill>
                    <a:srgbClr val="22346A"/>
                  </a:solidFill>
                  <a:latin typeface="Arial"/>
                  <a:cs typeface="Arial"/>
                </a:rPr>
                <a:t> </a:t>
              </a:r>
              <a:r>
                <a:rPr sz="515" b="1" spc="-85">
                  <a:solidFill>
                    <a:srgbClr val="22346A"/>
                  </a:solidFill>
                  <a:latin typeface="Arial"/>
                  <a:cs typeface="Arial"/>
                </a:rPr>
                <a:t>54</a:t>
              </a:r>
              <a:r>
                <a:rPr sz="515" b="1" spc="-3">
                  <a:solidFill>
                    <a:srgbClr val="22346A"/>
                  </a:solidFill>
                  <a:latin typeface="Arial"/>
                  <a:cs typeface="Arial"/>
                </a:rPr>
                <a:t> </a:t>
              </a:r>
              <a:r>
                <a:rPr sz="515" b="1" spc="-45">
                  <a:solidFill>
                    <a:srgbClr val="22346A"/>
                  </a:solidFill>
                  <a:latin typeface="Arial"/>
                  <a:cs typeface="Arial"/>
                </a:rPr>
                <a:t>56</a:t>
              </a:r>
              <a:endParaRPr sz="515">
                <a:latin typeface="Arial"/>
                <a:cs typeface="Arial"/>
              </a:endParaRPr>
            </a:p>
          </p:txBody>
        </p:sp>
        <p:sp>
          <p:nvSpPr>
            <p:cNvPr id="12" name="object 12"/>
            <p:cNvSpPr txBox="1"/>
            <p:nvPr/>
          </p:nvSpPr>
          <p:spPr>
            <a:xfrm>
              <a:off x="1758155" y="3439061"/>
              <a:ext cx="205184" cy="1383389"/>
            </a:xfrm>
            <a:prstGeom prst="rect">
              <a:avLst/>
            </a:prstGeom>
          </p:spPr>
          <p:txBody>
            <a:bodyPr vert="vert270" wrap="square" lIns="0" tIns="3466" rIns="0" bIns="0" rtlCol="0">
              <a:spAutoFit/>
            </a:bodyPr>
            <a:lstStyle/>
            <a:p>
              <a:pPr marL="6350" marR="3081" indent="-6350" algn="ctr">
                <a:lnSpc>
                  <a:spcPts val="758"/>
                </a:lnSpc>
                <a:spcBef>
                  <a:spcPts val="27"/>
                </a:spcBef>
              </a:pPr>
              <a:r>
                <a:rPr sz="800" b="1">
                  <a:solidFill>
                    <a:srgbClr val="22346A"/>
                  </a:solidFill>
                  <a:latin typeface="Arial"/>
                  <a:cs typeface="Arial"/>
                </a:rPr>
                <a:t>Proporción</a:t>
              </a:r>
              <a:r>
                <a:rPr sz="800" b="1" spc="-18">
                  <a:solidFill>
                    <a:srgbClr val="22346A"/>
                  </a:solidFill>
                  <a:latin typeface="Arial"/>
                  <a:cs typeface="Arial"/>
                </a:rPr>
                <a:t> </a:t>
              </a:r>
              <a:r>
                <a:rPr sz="800" b="1">
                  <a:solidFill>
                    <a:srgbClr val="22346A"/>
                  </a:solidFill>
                  <a:latin typeface="Arial"/>
                  <a:cs typeface="Arial"/>
                </a:rPr>
                <a:t>de</a:t>
              </a:r>
              <a:r>
                <a:rPr sz="800" b="1" spc="-18">
                  <a:solidFill>
                    <a:srgbClr val="22346A"/>
                  </a:solidFill>
                  <a:latin typeface="Arial"/>
                  <a:cs typeface="Arial"/>
                </a:rPr>
                <a:t> </a:t>
              </a:r>
              <a:r>
                <a:rPr sz="800" b="1" spc="-6">
                  <a:solidFill>
                    <a:srgbClr val="22346A"/>
                  </a:solidFill>
                  <a:latin typeface="Arial"/>
                  <a:cs typeface="Arial"/>
                </a:rPr>
                <a:t>pacientes</a:t>
              </a:r>
              <a:r>
                <a:rPr sz="800" b="1" spc="-18">
                  <a:solidFill>
                    <a:srgbClr val="22346A"/>
                  </a:solidFill>
                  <a:latin typeface="Arial"/>
                  <a:cs typeface="Arial"/>
                </a:rPr>
                <a:t> </a:t>
              </a:r>
              <a:r>
                <a:rPr sz="800" b="1" spc="-15">
                  <a:solidFill>
                    <a:srgbClr val="22346A"/>
                  </a:solidFill>
                  <a:latin typeface="Arial"/>
                  <a:cs typeface="Arial"/>
                </a:rPr>
                <a:t>con </a:t>
              </a:r>
              <a:r>
                <a:rPr sz="800" b="1" spc="-6">
                  <a:solidFill>
                    <a:srgbClr val="22346A"/>
                  </a:solidFill>
                  <a:latin typeface="Arial"/>
                  <a:cs typeface="Arial"/>
                </a:rPr>
                <a:t>respuesta</a:t>
              </a:r>
              <a:r>
                <a:rPr sz="800" b="1" spc="6">
                  <a:solidFill>
                    <a:srgbClr val="22346A"/>
                  </a:solidFill>
                  <a:latin typeface="Arial"/>
                  <a:cs typeface="Arial"/>
                </a:rPr>
                <a:t> </a:t>
              </a:r>
              <a:r>
                <a:rPr sz="800" b="1" spc="-12">
                  <a:solidFill>
                    <a:srgbClr val="22346A"/>
                  </a:solidFill>
                  <a:latin typeface="Arial"/>
                  <a:cs typeface="Arial"/>
                </a:rPr>
                <a:t>EASI-</a:t>
              </a:r>
              <a:r>
                <a:rPr sz="800" b="1">
                  <a:solidFill>
                    <a:srgbClr val="22346A"/>
                  </a:solidFill>
                  <a:latin typeface="Arial"/>
                  <a:cs typeface="Arial"/>
                </a:rPr>
                <a:t>75</a:t>
              </a:r>
              <a:r>
                <a:rPr sz="800" b="1" spc="6">
                  <a:solidFill>
                    <a:srgbClr val="22346A"/>
                  </a:solidFill>
                  <a:latin typeface="Arial"/>
                  <a:cs typeface="Arial"/>
                </a:rPr>
                <a:t> </a:t>
              </a:r>
              <a:r>
                <a:rPr sz="800" b="1" spc="-30">
                  <a:solidFill>
                    <a:srgbClr val="22346A"/>
                  </a:solidFill>
                  <a:latin typeface="Arial"/>
                  <a:cs typeface="Arial"/>
                </a:rPr>
                <a:t>%</a:t>
              </a:r>
              <a:endParaRPr sz="800">
                <a:latin typeface="Arial"/>
                <a:cs typeface="Arial"/>
              </a:endParaRPr>
            </a:p>
          </p:txBody>
        </p:sp>
        <p:sp>
          <p:nvSpPr>
            <p:cNvPr id="13" name="object 13"/>
            <p:cNvSpPr txBox="1"/>
            <p:nvPr/>
          </p:nvSpPr>
          <p:spPr>
            <a:xfrm>
              <a:off x="2255499" y="2964641"/>
              <a:ext cx="1031277" cy="434801"/>
            </a:xfrm>
            <a:prstGeom prst="rect">
              <a:avLst/>
            </a:prstGeom>
          </p:spPr>
          <p:txBody>
            <a:bodyPr vert="horz" wrap="square" lIns="0" tIns="42357" rIns="0" bIns="0" rtlCol="0">
              <a:spAutoFit/>
            </a:bodyPr>
            <a:lstStyle/>
            <a:p>
              <a:pPr marL="7701" marR="3081" indent="-385" algn="ctr">
                <a:spcBef>
                  <a:spcPts val="334"/>
                </a:spcBef>
              </a:pPr>
              <a:r>
                <a:rPr sz="849" b="1" spc="-6">
                  <a:solidFill>
                    <a:srgbClr val="7A45B8"/>
                  </a:solidFill>
                  <a:latin typeface="Arial"/>
                  <a:cs typeface="Arial"/>
                </a:rPr>
                <a:t>ADvocate</a:t>
              </a:r>
              <a:r>
                <a:rPr sz="849" b="1" spc="-12">
                  <a:solidFill>
                    <a:srgbClr val="7A45B8"/>
                  </a:solidFill>
                  <a:latin typeface="Arial"/>
                  <a:cs typeface="Arial"/>
                </a:rPr>
                <a:t> </a:t>
              </a:r>
              <a:r>
                <a:rPr sz="849" b="1">
                  <a:solidFill>
                    <a:srgbClr val="7A45B8"/>
                  </a:solidFill>
                  <a:latin typeface="Arial"/>
                  <a:cs typeface="Arial"/>
                </a:rPr>
                <a:t>1</a:t>
              </a:r>
              <a:r>
                <a:rPr sz="849" b="1" spc="-9">
                  <a:solidFill>
                    <a:srgbClr val="7A45B8"/>
                  </a:solidFill>
                  <a:latin typeface="Arial"/>
                  <a:cs typeface="Arial"/>
                </a:rPr>
                <a:t> </a:t>
              </a:r>
              <a:r>
                <a:rPr sz="849" b="1">
                  <a:solidFill>
                    <a:srgbClr val="7A45B8"/>
                  </a:solidFill>
                  <a:latin typeface="Arial"/>
                  <a:cs typeface="Arial"/>
                </a:rPr>
                <a:t>y</a:t>
              </a:r>
              <a:r>
                <a:rPr sz="849" b="1" spc="-9">
                  <a:solidFill>
                    <a:srgbClr val="7A45B8"/>
                  </a:solidFill>
                  <a:latin typeface="Arial"/>
                  <a:cs typeface="Arial"/>
                </a:rPr>
                <a:t> </a:t>
              </a:r>
              <a:r>
                <a:rPr sz="849" b="1" spc="-30">
                  <a:solidFill>
                    <a:srgbClr val="7A45B8"/>
                  </a:solidFill>
                  <a:latin typeface="Arial"/>
                  <a:cs typeface="Arial"/>
                </a:rPr>
                <a:t>2 </a:t>
              </a:r>
              <a:r>
                <a:rPr sz="849" b="1">
                  <a:solidFill>
                    <a:srgbClr val="7A45B8"/>
                  </a:solidFill>
                  <a:latin typeface="Arial"/>
                  <a:cs typeface="Arial"/>
                </a:rPr>
                <a:t>Periodo</a:t>
              </a:r>
              <a:r>
                <a:rPr sz="849" b="1" spc="-36">
                  <a:solidFill>
                    <a:srgbClr val="7A45B8"/>
                  </a:solidFill>
                  <a:latin typeface="Arial"/>
                  <a:cs typeface="Arial"/>
                </a:rPr>
                <a:t> </a:t>
              </a:r>
              <a:r>
                <a:rPr sz="849" b="1" spc="-15">
                  <a:solidFill>
                    <a:srgbClr val="7A45B8"/>
                  </a:solidFill>
                  <a:latin typeface="Arial"/>
                  <a:cs typeface="Arial"/>
                </a:rPr>
                <a:t>de </a:t>
              </a:r>
              <a:r>
                <a:rPr sz="849" b="1" spc="-6">
                  <a:solidFill>
                    <a:srgbClr val="7A45B8"/>
                  </a:solidFill>
                  <a:latin typeface="Arial"/>
                  <a:cs typeface="Arial"/>
                </a:rPr>
                <a:t>mantenimiento</a:t>
              </a:r>
              <a:endParaRPr sz="849">
                <a:latin typeface="Arial"/>
                <a:cs typeface="Arial"/>
              </a:endParaRPr>
            </a:p>
          </p:txBody>
        </p:sp>
        <p:sp>
          <p:nvSpPr>
            <p:cNvPr id="14" name="object 14"/>
            <p:cNvSpPr txBox="1"/>
            <p:nvPr/>
          </p:nvSpPr>
          <p:spPr>
            <a:xfrm>
              <a:off x="3971925" y="3113204"/>
              <a:ext cx="1587621" cy="137675"/>
            </a:xfrm>
            <a:prstGeom prst="rect">
              <a:avLst/>
            </a:prstGeom>
          </p:spPr>
          <p:txBody>
            <a:bodyPr vert="horz" wrap="square" lIns="0" tIns="6931" rIns="0" bIns="0" rtlCol="0">
              <a:spAutoFit/>
            </a:bodyPr>
            <a:lstStyle/>
            <a:p>
              <a:pPr marL="7701">
                <a:spcBef>
                  <a:spcPts val="55"/>
                </a:spcBef>
              </a:pPr>
              <a:r>
                <a:rPr sz="849" b="1">
                  <a:solidFill>
                    <a:srgbClr val="7A45B8"/>
                  </a:solidFill>
                  <a:latin typeface="Arial"/>
                  <a:cs typeface="Arial"/>
                </a:rPr>
                <a:t>ADjoin</a:t>
              </a:r>
              <a:r>
                <a:rPr sz="849" b="1" spc="-27">
                  <a:solidFill>
                    <a:srgbClr val="7A45B8"/>
                  </a:solidFill>
                  <a:latin typeface="Arial"/>
                  <a:cs typeface="Arial"/>
                </a:rPr>
                <a:t> </a:t>
              </a:r>
              <a:r>
                <a:rPr sz="849" b="1">
                  <a:solidFill>
                    <a:srgbClr val="7A45B8"/>
                  </a:solidFill>
                  <a:latin typeface="Arial"/>
                  <a:cs typeface="Arial"/>
                </a:rPr>
                <a:t>Extensión</a:t>
              </a:r>
              <a:r>
                <a:rPr sz="849" b="1" spc="-27">
                  <a:solidFill>
                    <a:srgbClr val="7A45B8"/>
                  </a:solidFill>
                  <a:latin typeface="Arial"/>
                  <a:cs typeface="Arial"/>
                </a:rPr>
                <a:t> </a:t>
              </a:r>
              <a:r>
                <a:rPr sz="849" b="1">
                  <a:solidFill>
                    <a:srgbClr val="7A45B8"/>
                  </a:solidFill>
                  <a:latin typeface="Arial"/>
                  <a:cs typeface="Arial"/>
                </a:rPr>
                <a:t>a</a:t>
              </a:r>
              <a:r>
                <a:rPr sz="849" b="1" spc="-27">
                  <a:solidFill>
                    <a:srgbClr val="7A45B8"/>
                  </a:solidFill>
                  <a:latin typeface="Arial"/>
                  <a:cs typeface="Arial"/>
                </a:rPr>
                <a:t> </a:t>
              </a:r>
              <a:r>
                <a:rPr sz="849" b="1">
                  <a:solidFill>
                    <a:srgbClr val="7A45B8"/>
                  </a:solidFill>
                  <a:latin typeface="Arial"/>
                  <a:cs typeface="Arial"/>
                </a:rPr>
                <a:t>largo</a:t>
              </a:r>
              <a:r>
                <a:rPr sz="849" b="1" spc="-24">
                  <a:solidFill>
                    <a:srgbClr val="7A45B8"/>
                  </a:solidFill>
                  <a:latin typeface="Arial"/>
                  <a:cs typeface="Arial"/>
                </a:rPr>
                <a:t> </a:t>
              </a:r>
              <a:r>
                <a:rPr sz="849" b="1" spc="-6">
                  <a:solidFill>
                    <a:srgbClr val="7A45B8"/>
                  </a:solidFill>
                  <a:latin typeface="Arial"/>
                  <a:cs typeface="Arial"/>
                </a:rPr>
                <a:t>plazo</a:t>
              </a:r>
              <a:endParaRPr sz="849">
                <a:latin typeface="Arial"/>
                <a:cs typeface="Arial"/>
              </a:endParaRPr>
            </a:p>
          </p:txBody>
        </p:sp>
        <p:sp>
          <p:nvSpPr>
            <p:cNvPr id="15" name="object 15"/>
            <p:cNvSpPr txBox="1"/>
            <p:nvPr/>
          </p:nvSpPr>
          <p:spPr>
            <a:xfrm>
              <a:off x="4082848" y="4822451"/>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80</a:t>
              </a:r>
              <a:endParaRPr sz="515">
                <a:latin typeface="Arial"/>
                <a:cs typeface="Arial"/>
              </a:endParaRPr>
            </a:p>
            <a:p>
              <a:pPr marL="7701">
                <a:spcBef>
                  <a:spcPts val="385"/>
                </a:spcBef>
              </a:pPr>
              <a:r>
                <a:rPr sz="515" b="1" spc="-67">
                  <a:solidFill>
                    <a:srgbClr val="576284"/>
                  </a:solidFill>
                  <a:latin typeface="Arial"/>
                  <a:cs typeface="Arial"/>
                </a:rPr>
                <a:t>85</a:t>
              </a:r>
              <a:endParaRPr sz="515">
                <a:latin typeface="Arial"/>
                <a:cs typeface="Arial"/>
              </a:endParaRPr>
            </a:p>
            <a:p>
              <a:pPr marL="7701">
                <a:spcBef>
                  <a:spcPts val="315"/>
                </a:spcBef>
              </a:pPr>
              <a:r>
                <a:rPr sz="515" b="1" spc="-67">
                  <a:solidFill>
                    <a:srgbClr val="A84D97"/>
                  </a:solidFill>
                  <a:latin typeface="Arial"/>
                  <a:cs typeface="Arial"/>
                </a:rPr>
                <a:t>77</a:t>
              </a:r>
              <a:endParaRPr sz="515">
                <a:latin typeface="Arial"/>
                <a:cs typeface="Arial"/>
              </a:endParaRPr>
            </a:p>
          </p:txBody>
        </p:sp>
        <p:sp>
          <p:nvSpPr>
            <p:cNvPr id="16" name="object 16"/>
            <p:cNvSpPr txBox="1"/>
            <p:nvPr/>
          </p:nvSpPr>
          <p:spPr>
            <a:xfrm>
              <a:off x="4771903" y="4822451"/>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104</a:t>
              </a:r>
              <a:endParaRPr sz="515">
                <a:latin typeface="Arial"/>
                <a:cs typeface="Arial"/>
              </a:endParaRPr>
            </a:p>
            <a:p>
              <a:pPr marL="20408">
                <a:spcBef>
                  <a:spcPts val="385"/>
                </a:spcBef>
              </a:pPr>
              <a:r>
                <a:rPr sz="515" b="1" spc="-15">
                  <a:solidFill>
                    <a:srgbClr val="576284"/>
                  </a:solidFill>
                  <a:latin typeface="Arial"/>
                  <a:cs typeface="Arial"/>
                </a:rPr>
                <a:t>80</a:t>
              </a:r>
              <a:endParaRPr sz="515">
                <a:latin typeface="Arial"/>
                <a:cs typeface="Arial"/>
              </a:endParaRPr>
            </a:p>
            <a:p>
              <a:pPr marL="20408">
                <a:spcBef>
                  <a:spcPts val="315"/>
                </a:spcBef>
              </a:pPr>
              <a:r>
                <a:rPr sz="515" b="1" spc="-15">
                  <a:solidFill>
                    <a:srgbClr val="A84D97"/>
                  </a:solidFill>
                  <a:latin typeface="Arial"/>
                  <a:cs typeface="Arial"/>
                </a:rPr>
                <a:t>68</a:t>
              </a:r>
              <a:endParaRPr sz="515">
                <a:latin typeface="Arial"/>
                <a:cs typeface="Arial"/>
              </a:endParaRPr>
            </a:p>
          </p:txBody>
        </p:sp>
        <p:sp>
          <p:nvSpPr>
            <p:cNvPr id="17" name="object 17"/>
            <p:cNvSpPr txBox="1"/>
            <p:nvPr/>
          </p:nvSpPr>
          <p:spPr>
            <a:xfrm>
              <a:off x="5473816" y="4822451"/>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128</a:t>
              </a:r>
              <a:endParaRPr sz="515">
                <a:latin typeface="Arial"/>
                <a:cs typeface="Arial"/>
              </a:endParaRPr>
            </a:p>
            <a:p>
              <a:pPr marL="20408">
                <a:spcBef>
                  <a:spcPts val="385"/>
                </a:spcBef>
              </a:pPr>
              <a:r>
                <a:rPr sz="515" b="1" spc="-15">
                  <a:solidFill>
                    <a:srgbClr val="576284"/>
                  </a:solidFill>
                  <a:latin typeface="Arial"/>
                  <a:cs typeface="Arial"/>
                </a:rPr>
                <a:t>74</a:t>
              </a:r>
              <a:endParaRPr sz="515">
                <a:latin typeface="Arial"/>
                <a:cs typeface="Arial"/>
              </a:endParaRPr>
            </a:p>
            <a:p>
              <a:pPr marL="20408">
                <a:spcBef>
                  <a:spcPts val="315"/>
                </a:spcBef>
              </a:pPr>
              <a:r>
                <a:rPr sz="515" b="1" spc="-15">
                  <a:solidFill>
                    <a:srgbClr val="A84D97"/>
                  </a:solidFill>
                  <a:latin typeface="Arial"/>
                  <a:cs typeface="Arial"/>
                </a:rPr>
                <a:t>65</a:t>
              </a:r>
              <a:endParaRPr sz="515">
                <a:latin typeface="Arial"/>
                <a:cs typeface="Arial"/>
              </a:endParaRPr>
            </a:p>
          </p:txBody>
        </p:sp>
        <p:sp>
          <p:nvSpPr>
            <p:cNvPr id="18" name="object 18"/>
            <p:cNvSpPr txBox="1"/>
            <p:nvPr/>
          </p:nvSpPr>
          <p:spPr>
            <a:xfrm>
              <a:off x="3731842" y="4822451"/>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68</a:t>
              </a:r>
              <a:endParaRPr sz="515">
                <a:latin typeface="Arial"/>
                <a:cs typeface="Arial"/>
              </a:endParaRPr>
            </a:p>
            <a:p>
              <a:pPr marL="7701">
                <a:spcBef>
                  <a:spcPts val="385"/>
                </a:spcBef>
              </a:pPr>
              <a:r>
                <a:rPr sz="515" b="1" spc="-67">
                  <a:solidFill>
                    <a:srgbClr val="576284"/>
                  </a:solidFill>
                  <a:latin typeface="Arial"/>
                  <a:cs typeface="Arial"/>
                </a:rPr>
                <a:t>93</a:t>
              </a:r>
              <a:endParaRPr sz="515">
                <a:latin typeface="Arial"/>
                <a:cs typeface="Arial"/>
              </a:endParaRPr>
            </a:p>
            <a:p>
              <a:pPr marL="7701">
                <a:spcBef>
                  <a:spcPts val="315"/>
                </a:spcBef>
              </a:pPr>
              <a:r>
                <a:rPr sz="515" b="1" spc="-67">
                  <a:solidFill>
                    <a:srgbClr val="A84D97"/>
                  </a:solidFill>
                  <a:latin typeface="Arial"/>
                  <a:cs typeface="Arial"/>
                </a:rPr>
                <a:t>78</a:t>
              </a:r>
              <a:endParaRPr sz="515">
                <a:latin typeface="Arial"/>
                <a:cs typeface="Arial"/>
              </a:endParaRPr>
            </a:p>
          </p:txBody>
        </p:sp>
        <p:sp>
          <p:nvSpPr>
            <p:cNvPr id="19" name="object 19"/>
            <p:cNvSpPr txBox="1"/>
            <p:nvPr/>
          </p:nvSpPr>
          <p:spPr>
            <a:xfrm>
              <a:off x="1847978" y="4961071"/>
              <a:ext cx="1624972" cy="251150"/>
            </a:xfrm>
            <a:prstGeom prst="rect">
              <a:avLst/>
            </a:prstGeom>
          </p:spPr>
          <p:txBody>
            <a:bodyPr vert="horz" wrap="square" lIns="0" tIns="29265" rIns="0" bIns="0" rtlCol="0">
              <a:spAutoFit/>
            </a:bodyPr>
            <a:lstStyle/>
            <a:p>
              <a:pPr marL="23104">
                <a:spcBef>
                  <a:spcPts val="230"/>
                </a:spcBef>
              </a:pPr>
              <a:r>
                <a:rPr sz="955" b="1" baseline="18518">
                  <a:solidFill>
                    <a:srgbClr val="576284"/>
                  </a:solidFill>
                  <a:latin typeface="Arial"/>
                  <a:cs typeface="Arial"/>
                </a:rPr>
                <a:t>C4S</a:t>
              </a:r>
              <a:r>
                <a:rPr sz="955" b="1" spc="-68" baseline="18518">
                  <a:solidFill>
                    <a:srgbClr val="576284"/>
                  </a:solidFill>
                  <a:latin typeface="Arial"/>
                  <a:cs typeface="Arial"/>
                </a:rPr>
                <a:t> </a:t>
              </a:r>
              <a:r>
                <a:rPr sz="955" b="1" baseline="18518">
                  <a:solidFill>
                    <a:srgbClr val="576284"/>
                  </a:solidFill>
                  <a:latin typeface="Arial"/>
                  <a:cs typeface="Arial"/>
                </a:rPr>
                <a:t>Nx</a:t>
              </a:r>
              <a:r>
                <a:rPr sz="955" b="1" spc="36" baseline="18518">
                  <a:solidFill>
                    <a:srgbClr val="576284"/>
                  </a:solidFill>
                  <a:latin typeface="Arial"/>
                  <a:cs typeface="Arial"/>
                </a:rPr>
                <a:t> </a:t>
              </a:r>
              <a:r>
                <a:rPr sz="515" b="1" spc="-58">
                  <a:solidFill>
                    <a:srgbClr val="576284"/>
                  </a:solidFill>
                  <a:latin typeface="Arial"/>
                  <a:cs typeface="Arial"/>
                </a:rPr>
                <a:t>115</a:t>
              </a:r>
              <a:r>
                <a:rPr sz="515" b="1" spc="69">
                  <a:solidFill>
                    <a:srgbClr val="576284"/>
                  </a:solidFill>
                  <a:latin typeface="Arial"/>
                  <a:cs typeface="Arial"/>
                </a:rPr>
                <a:t> </a:t>
              </a:r>
              <a:r>
                <a:rPr sz="515" b="1" spc="-64">
                  <a:solidFill>
                    <a:srgbClr val="576284"/>
                  </a:solidFill>
                  <a:latin typeface="Arial"/>
                  <a:cs typeface="Arial"/>
                </a:rPr>
                <a:t>111</a:t>
              </a:r>
              <a:r>
                <a:rPr sz="515" b="1" spc="69">
                  <a:solidFill>
                    <a:srgbClr val="576284"/>
                  </a:solidFill>
                  <a:latin typeface="Arial"/>
                  <a:cs typeface="Arial"/>
                </a:rPr>
                <a:t> </a:t>
              </a:r>
              <a:r>
                <a:rPr sz="515" b="1" spc="-58">
                  <a:solidFill>
                    <a:srgbClr val="576284"/>
                  </a:solidFill>
                  <a:latin typeface="Arial"/>
                  <a:cs typeface="Arial"/>
                </a:rPr>
                <a:t>114</a:t>
              </a:r>
              <a:r>
                <a:rPr sz="515" b="1" spc="82">
                  <a:solidFill>
                    <a:srgbClr val="576284"/>
                  </a:solidFill>
                  <a:latin typeface="Arial"/>
                  <a:cs typeface="Arial"/>
                </a:rPr>
                <a:t> </a:t>
              </a:r>
              <a:r>
                <a:rPr sz="515" b="1" spc="-49">
                  <a:solidFill>
                    <a:srgbClr val="576284"/>
                  </a:solidFill>
                  <a:latin typeface="Arial"/>
                  <a:cs typeface="Arial"/>
                </a:rPr>
                <a:t>109</a:t>
              </a:r>
              <a:r>
                <a:rPr sz="515" b="1" spc="79">
                  <a:solidFill>
                    <a:srgbClr val="576284"/>
                  </a:solidFill>
                  <a:latin typeface="Arial"/>
                  <a:cs typeface="Arial"/>
                </a:rPr>
                <a:t> </a:t>
              </a:r>
              <a:r>
                <a:rPr sz="515" b="1" spc="-39">
                  <a:solidFill>
                    <a:srgbClr val="576284"/>
                  </a:solidFill>
                  <a:latin typeface="Arial"/>
                  <a:cs typeface="Arial"/>
                </a:rPr>
                <a:t>108</a:t>
              </a:r>
              <a:r>
                <a:rPr sz="515" b="1" spc="161">
                  <a:solidFill>
                    <a:srgbClr val="576284"/>
                  </a:solidFill>
                  <a:latin typeface="Arial"/>
                  <a:cs typeface="Arial"/>
                </a:rPr>
                <a:t> </a:t>
              </a:r>
              <a:r>
                <a:rPr sz="515" b="1" spc="-15">
                  <a:solidFill>
                    <a:srgbClr val="576284"/>
                  </a:solidFill>
                  <a:latin typeface="Arial"/>
                  <a:cs typeface="Arial"/>
                </a:rPr>
                <a:t>99</a:t>
              </a:r>
              <a:r>
                <a:rPr sz="515" b="1" spc="161">
                  <a:solidFill>
                    <a:srgbClr val="576284"/>
                  </a:solidFill>
                  <a:latin typeface="Arial"/>
                  <a:cs typeface="Arial"/>
                </a:rPr>
                <a:t> </a:t>
              </a:r>
              <a:r>
                <a:rPr sz="515" b="1" spc="-49">
                  <a:solidFill>
                    <a:srgbClr val="576284"/>
                  </a:solidFill>
                  <a:latin typeface="Arial"/>
                  <a:cs typeface="Arial"/>
                </a:rPr>
                <a:t>102</a:t>
              </a:r>
              <a:r>
                <a:rPr sz="515" b="1" spc="79">
                  <a:solidFill>
                    <a:srgbClr val="576284"/>
                  </a:solidFill>
                  <a:latin typeface="Arial"/>
                  <a:cs typeface="Arial"/>
                </a:rPr>
                <a:t> </a:t>
              </a:r>
              <a:r>
                <a:rPr sz="515" b="1" spc="-49">
                  <a:solidFill>
                    <a:srgbClr val="576284"/>
                  </a:solidFill>
                  <a:latin typeface="Arial"/>
                  <a:cs typeface="Arial"/>
                </a:rPr>
                <a:t>103</a:t>
              </a:r>
              <a:r>
                <a:rPr sz="515" b="1" spc="79">
                  <a:solidFill>
                    <a:srgbClr val="576284"/>
                  </a:solidFill>
                  <a:latin typeface="Arial"/>
                  <a:cs typeface="Arial"/>
                </a:rPr>
                <a:t> </a:t>
              </a:r>
              <a:r>
                <a:rPr sz="515" b="1" spc="-85">
                  <a:solidFill>
                    <a:srgbClr val="576284"/>
                  </a:solidFill>
                  <a:latin typeface="Arial"/>
                  <a:cs typeface="Arial"/>
                </a:rPr>
                <a:t>104</a:t>
              </a:r>
              <a:r>
                <a:rPr sz="515" b="1" spc="49">
                  <a:solidFill>
                    <a:srgbClr val="576284"/>
                  </a:solidFill>
                  <a:latin typeface="Arial"/>
                  <a:cs typeface="Arial"/>
                </a:rPr>
                <a:t> </a:t>
              </a:r>
              <a:r>
                <a:rPr sz="515" b="1" spc="-85">
                  <a:solidFill>
                    <a:srgbClr val="576284"/>
                  </a:solidFill>
                  <a:latin typeface="Arial"/>
                  <a:cs typeface="Arial"/>
                </a:rPr>
                <a:t>101</a:t>
              </a:r>
              <a:r>
                <a:rPr sz="515" b="1" spc="-30">
                  <a:solidFill>
                    <a:srgbClr val="576284"/>
                  </a:solidFill>
                  <a:latin typeface="Arial"/>
                  <a:cs typeface="Arial"/>
                </a:rPr>
                <a:t> </a:t>
              </a:r>
              <a:r>
                <a:rPr sz="515" b="1" spc="-85">
                  <a:solidFill>
                    <a:srgbClr val="576284"/>
                  </a:solidFill>
                  <a:latin typeface="Arial"/>
                  <a:cs typeface="Arial"/>
                </a:rPr>
                <a:t>89</a:t>
              </a:r>
              <a:r>
                <a:rPr sz="515" b="1" spc="-3">
                  <a:solidFill>
                    <a:srgbClr val="576284"/>
                  </a:solidFill>
                  <a:latin typeface="Arial"/>
                  <a:cs typeface="Arial"/>
                </a:rPr>
                <a:t> </a:t>
              </a:r>
              <a:r>
                <a:rPr sz="515" b="1" spc="-15">
                  <a:solidFill>
                    <a:srgbClr val="576284"/>
                  </a:solidFill>
                  <a:latin typeface="Arial"/>
                  <a:cs typeface="Arial"/>
                </a:rPr>
                <a:t>93</a:t>
              </a:r>
              <a:endParaRPr sz="515">
                <a:latin typeface="Arial"/>
                <a:cs typeface="Arial"/>
              </a:endParaRPr>
            </a:p>
            <a:p>
              <a:pPr marL="23104">
                <a:spcBef>
                  <a:spcPts val="170"/>
                </a:spcBef>
              </a:pPr>
              <a:r>
                <a:rPr sz="955" b="1" baseline="15873">
                  <a:solidFill>
                    <a:srgbClr val="A84D97"/>
                  </a:solidFill>
                  <a:latin typeface="Arial"/>
                  <a:cs typeface="Arial"/>
                </a:rPr>
                <a:t>C2S</a:t>
              </a:r>
              <a:r>
                <a:rPr sz="955" b="1" spc="-68" baseline="15873">
                  <a:solidFill>
                    <a:srgbClr val="A84D97"/>
                  </a:solidFill>
                  <a:latin typeface="Arial"/>
                  <a:cs typeface="Arial"/>
                </a:rPr>
                <a:t> </a:t>
              </a:r>
              <a:r>
                <a:rPr sz="955" b="1" baseline="15873">
                  <a:solidFill>
                    <a:srgbClr val="A84D97"/>
                  </a:solidFill>
                  <a:latin typeface="Arial"/>
                  <a:cs typeface="Arial"/>
                </a:rPr>
                <a:t>Nx</a:t>
              </a:r>
              <a:r>
                <a:rPr sz="955" b="1" spc="36" baseline="15873">
                  <a:solidFill>
                    <a:srgbClr val="A84D97"/>
                  </a:solidFill>
                  <a:latin typeface="Arial"/>
                  <a:cs typeface="Arial"/>
                </a:rPr>
                <a:t> </a:t>
              </a:r>
              <a:r>
                <a:rPr sz="515" b="1" spc="-58">
                  <a:solidFill>
                    <a:srgbClr val="A84D97"/>
                  </a:solidFill>
                  <a:latin typeface="Arial"/>
                  <a:cs typeface="Arial"/>
                </a:rPr>
                <a:t>112</a:t>
              </a:r>
              <a:r>
                <a:rPr sz="515" b="1" spc="61">
                  <a:solidFill>
                    <a:srgbClr val="A84D97"/>
                  </a:solidFill>
                  <a:latin typeface="Arial"/>
                  <a:cs typeface="Arial"/>
                </a:rPr>
                <a:t> </a:t>
              </a:r>
              <a:r>
                <a:rPr sz="515" b="1" spc="-58">
                  <a:solidFill>
                    <a:srgbClr val="A84D97"/>
                  </a:solidFill>
                  <a:latin typeface="Arial"/>
                  <a:cs typeface="Arial"/>
                </a:rPr>
                <a:t>110</a:t>
              </a:r>
              <a:r>
                <a:rPr sz="515" b="1" spc="91">
                  <a:solidFill>
                    <a:srgbClr val="A84D97"/>
                  </a:solidFill>
                  <a:latin typeface="Arial"/>
                  <a:cs typeface="Arial"/>
                </a:rPr>
                <a:t> </a:t>
              </a:r>
              <a:r>
                <a:rPr sz="515" b="1" spc="-64">
                  <a:solidFill>
                    <a:srgbClr val="A84D97"/>
                  </a:solidFill>
                  <a:latin typeface="Arial"/>
                  <a:cs typeface="Arial"/>
                </a:rPr>
                <a:t>111</a:t>
              </a:r>
              <a:r>
                <a:rPr sz="515" b="1" spc="85">
                  <a:solidFill>
                    <a:srgbClr val="A84D97"/>
                  </a:solidFill>
                  <a:latin typeface="Arial"/>
                  <a:cs typeface="Arial"/>
                </a:rPr>
                <a:t> </a:t>
              </a:r>
              <a:r>
                <a:rPr sz="515" b="1" spc="-49">
                  <a:solidFill>
                    <a:srgbClr val="A84D97"/>
                  </a:solidFill>
                  <a:latin typeface="Arial"/>
                  <a:cs typeface="Arial"/>
                </a:rPr>
                <a:t>102</a:t>
              </a:r>
              <a:r>
                <a:rPr sz="515" b="1" spc="69">
                  <a:solidFill>
                    <a:srgbClr val="A84D97"/>
                  </a:solidFill>
                  <a:latin typeface="Arial"/>
                  <a:cs typeface="Arial"/>
                </a:rPr>
                <a:t> </a:t>
              </a:r>
              <a:r>
                <a:rPr sz="515" b="1" spc="-39">
                  <a:solidFill>
                    <a:srgbClr val="A84D97"/>
                  </a:solidFill>
                  <a:latin typeface="Arial"/>
                  <a:cs typeface="Arial"/>
                </a:rPr>
                <a:t>103</a:t>
              </a:r>
              <a:r>
                <a:rPr sz="515" b="1" spc="146">
                  <a:solidFill>
                    <a:srgbClr val="A84D97"/>
                  </a:solidFill>
                  <a:latin typeface="Arial"/>
                  <a:cs typeface="Arial"/>
                </a:rPr>
                <a:t> </a:t>
              </a:r>
              <a:r>
                <a:rPr sz="515" b="1">
                  <a:solidFill>
                    <a:srgbClr val="A84D97"/>
                  </a:solidFill>
                  <a:latin typeface="Arial"/>
                  <a:cs typeface="Arial"/>
                </a:rPr>
                <a:t>97</a:t>
              </a:r>
              <a:r>
                <a:rPr sz="515" b="1" spc="221">
                  <a:solidFill>
                    <a:srgbClr val="A84D97"/>
                  </a:solidFill>
                  <a:latin typeface="Arial"/>
                  <a:cs typeface="Arial"/>
                </a:rPr>
                <a:t> </a:t>
              </a:r>
              <a:r>
                <a:rPr sz="515" b="1">
                  <a:solidFill>
                    <a:srgbClr val="A84D97"/>
                  </a:solidFill>
                  <a:latin typeface="Arial"/>
                  <a:cs typeface="Arial"/>
                </a:rPr>
                <a:t>96</a:t>
              </a:r>
              <a:r>
                <a:rPr sz="515" b="1" spc="218">
                  <a:solidFill>
                    <a:srgbClr val="A84D97"/>
                  </a:solidFill>
                  <a:latin typeface="Arial"/>
                  <a:cs typeface="Arial"/>
                </a:rPr>
                <a:t> </a:t>
              </a:r>
              <a:r>
                <a:rPr sz="515" b="1">
                  <a:solidFill>
                    <a:srgbClr val="A84D97"/>
                  </a:solidFill>
                  <a:latin typeface="Arial"/>
                  <a:cs typeface="Arial"/>
                </a:rPr>
                <a:t>93</a:t>
              </a:r>
              <a:r>
                <a:rPr sz="515" b="1" spc="218">
                  <a:solidFill>
                    <a:srgbClr val="A84D97"/>
                  </a:solidFill>
                  <a:latin typeface="Arial"/>
                  <a:cs typeface="Arial"/>
                </a:rPr>
                <a:t> </a:t>
              </a:r>
              <a:r>
                <a:rPr sz="515" b="1" spc="-15">
                  <a:solidFill>
                    <a:srgbClr val="A84D97"/>
                  </a:solidFill>
                  <a:latin typeface="Arial"/>
                  <a:cs typeface="Arial"/>
                </a:rPr>
                <a:t>89</a:t>
              </a:r>
              <a:r>
                <a:rPr sz="515" b="1" spc="146">
                  <a:solidFill>
                    <a:srgbClr val="A84D97"/>
                  </a:solidFill>
                  <a:latin typeface="Arial"/>
                  <a:cs typeface="Arial"/>
                </a:rPr>
                <a:t> </a:t>
              </a:r>
              <a:r>
                <a:rPr sz="515" b="1" spc="-55">
                  <a:solidFill>
                    <a:srgbClr val="A84D97"/>
                  </a:solidFill>
                  <a:latin typeface="Arial"/>
                  <a:cs typeface="Arial"/>
                </a:rPr>
                <a:t>88</a:t>
              </a:r>
              <a:r>
                <a:rPr sz="515" b="1" spc="18">
                  <a:solidFill>
                    <a:srgbClr val="A84D97"/>
                  </a:solidFill>
                  <a:latin typeface="Arial"/>
                  <a:cs typeface="Arial"/>
                </a:rPr>
                <a:t> </a:t>
              </a:r>
              <a:r>
                <a:rPr sz="515" b="1" spc="-85">
                  <a:solidFill>
                    <a:srgbClr val="A84D97"/>
                  </a:solidFill>
                  <a:latin typeface="Arial"/>
                  <a:cs typeface="Arial"/>
                </a:rPr>
                <a:t>78</a:t>
              </a:r>
              <a:r>
                <a:rPr sz="515" b="1" spc="-3">
                  <a:solidFill>
                    <a:srgbClr val="A84D97"/>
                  </a:solidFill>
                  <a:latin typeface="Arial"/>
                  <a:cs typeface="Arial"/>
                </a:rPr>
                <a:t> </a:t>
              </a:r>
              <a:r>
                <a:rPr sz="515" b="1" spc="-15">
                  <a:solidFill>
                    <a:srgbClr val="A84D97"/>
                  </a:solidFill>
                  <a:latin typeface="Arial"/>
                  <a:cs typeface="Arial"/>
                </a:rPr>
                <a:t>79</a:t>
              </a:r>
              <a:endParaRPr sz="515">
                <a:latin typeface="Arial"/>
                <a:cs typeface="Arial"/>
              </a:endParaRPr>
            </a:p>
          </p:txBody>
        </p:sp>
        <p:sp>
          <p:nvSpPr>
            <p:cNvPr id="20" name="object 20"/>
            <p:cNvSpPr txBox="1"/>
            <p:nvPr/>
          </p:nvSpPr>
          <p:spPr>
            <a:xfrm>
              <a:off x="4433755" y="4822451"/>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92</a:t>
              </a:r>
              <a:endParaRPr sz="515">
                <a:latin typeface="Arial"/>
                <a:cs typeface="Arial"/>
              </a:endParaRPr>
            </a:p>
            <a:p>
              <a:pPr marL="7701">
                <a:spcBef>
                  <a:spcPts val="385"/>
                </a:spcBef>
              </a:pPr>
              <a:r>
                <a:rPr sz="515" b="1" spc="-67">
                  <a:solidFill>
                    <a:srgbClr val="576284"/>
                  </a:solidFill>
                  <a:latin typeface="Arial"/>
                  <a:cs typeface="Arial"/>
                </a:rPr>
                <a:t>83</a:t>
              </a:r>
              <a:endParaRPr sz="515">
                <a:latin typeface="Arial"/>
                <a:cs typeface="Arial"/>
              </a:endParaRPr>
            </a:p>
            <a:p>
              <a:pPr marL="7701">
                <a:spcBef>
                  <a:spcPts val="315"/>
                </a:spcBef>
              </a:pPr>
              <a:r>
                <a:rPr sz="515" b="1" spc="-67">
                  <a:solidFill>
                    <a:srgbClr val="A84D97"/>
                  </a:solidFill>
                  <a:latin typeface="Arial"/>
                  <a:cs typeface="Arial"/>
                </a:rPr>
                <a:t>72</a:t>
              </a:r>
              <a:endParaRPr sz="515">
                <a:latin typeface="Arial"/>
                <a:cs typeface="Arial"/>
              </a:endParaRPr>
            </a:p>
          </p:txBody>
        </p:sp>
        <p:sp>
          <p:nvSpPr>
            <p:cNvPr id="21" name="object 21"/>
            <p:cNvSpPr txBox="1"/>
            <p:nvPr/>
          </p:nvSpPr>
          <p:spPr>
            <a:xfrm>
              <a:off x="5124180" y="4822451"/>
              <a:ext cx="92030" cy="383905"/>
            </a:xfrm>
            <a:prstGeom prst="rect">
              <a:avLst/>
            </a:prstGeom>
          </p:spPr>
          <p:txBody>
            <a:bodyPr vert="horz" wrap="square" lIns="0" tIns="55834" rIns="0" bIns="0" rtlCol="0">
              <a:spAutoFit/>
            </a:bodyPr>
            <a:lstStyle/>
            <a:p>
              <a:pPr marL="7701">
                <a:spcBef>
                  <a:spcPts val="440"/>
                </a:spcBef>
              </a:pPr>
              <a:r>
                <a:rPr sz="515" b="1" spc="-82">
                  <a:solidFill>
                    <a:srgbClr val="22346A"/>
                  </a:solidFill>
                  <a:latin typeface="Arial"/>
                  <a:cs typeface="Arial"/>
                </a:rPr>
                <a:t>116</a:t>
              </a:r>
              <a:endParaRPr sz="515">
                <a:latin typeface="Arial"/>
                <a:cs typeface="Arial"/>
              </a:endParaRPr>
            </a:p>
            <a:p>
              <a:pPr marL="18868">
                <a:spcBef>
                  <a:spcPts val="385"/>
                </a:spcBef>
              </a:pPr>
              <a:r>
                <a:rPr sz="515" b="1" spc="-15">
                  <a:solidFill>
                    <a:srgbClr val="576284"/>
                  </a:solidFill>
                  <a:latin typeface="Arial"/>
                  <a:cs typeface="Arial"/>
                </a:rPr>
                <a:t>79</a:t>
              </a:r>
              <a:endParaRPr sz="515">
                <a:latin typeface="Arial"/>
                <a:cs typeface="Arial"/>
              </a:endParaRPr>
            </a:p>
            <a:p>
              <a:pPr marL="19253">
                <a:spcBef>
                  <a:spcPts val="315"/>
                </a:spcBef>
              </a:pPr>
              <a:r>
                <a:rPr sz="515" b="1" spc="-21">
                  <a:solidFill>
                    <a:srgbClr val="A84D97"/>
                  </a:solidFill>
                  <a:latin typeface="Arial"/>
                  <a:cs typeface="Arial"/>
                </a:rPr>
                <a:t>66</a:t>
              </a:r>
              <a:endParaRPr sz="515">
                <a:latin typeface="Arial"/>
                <a:cs typeface="Arial"/>
              </a:endParaRPr>
            </a:p>
          </p:txBody>
        </p:sp>
        <p:sp>
          <p:nvSpPr>
            <p:cNvPr id="22" name="object 22"/>
            <p:cNvSpPr txBox="1"/>
            <p:nvPr/>
          </p:nvSpPr>
          <p:spPr>
            <a:xfrm>
              <a:off x="5824772" y="4822451"/>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140</a:t>
              </a:r>
              <a:endParaRPr sz="515">
                <a:latin typeface="Arial"/>
                <a:cs typeface="Arial"/>
              </a:endParaRPr>
            </a:p>
            <a:p>
              <a:pPr marL="20408">
                <a:spcBef>
                  <a:spcPts val="385"/>
                </a:spcBef>
              </a:pPr>
              <a:r>
                <a:rPr sz="515" b="1" spc="-15">
                  <a:solidFill>
                    <a:srgbClr val="576284"/>
                  </a:solidFill>
                  <a:latin typeface="Arial"/>
                  <a:cs typeface="Arial"/>
                </a:rPr>
                <a:t>72</a:t>
              </a:r>
              <a:endParaRPr sz="515">
                <a:latin typeface="Arial"/>
                <a:cs typeface="Arial"/>
              </a:endParaRPr>
            </a:p>
            <a:p>
              <a:pPr marL="20408">
                <a:spcBef>
                  <a:spcPts val="315"/>
                </a:spcBef>
              </a:pPr>
              <a:r>
                <a:rPr sz="515" b="1" spc="-15">
                  <a:solidFill>
                    <a:srgbClr val="A84D97"/>
                  </a:solidFill>
                  <a:latin typeface="Arial"/>
                  <a:cs typeface="Arial"/>
                </a:rPr>
                <a:t>65</a:t>
              </a:r>
              <a:endParaRPr sz="515">
                <a:latin typeface="Arial"/>
                <a:cs typeface="Arial"/>
              </a:endParaRPr>
            </a:p>
          </p:txBody>
        </p:sp>
        <p:sp>
          <p:nvSpPr>
            <p:cNvPr id="23" name="object 23"/>
            <p:cNvSpPr txBox="1"/>
            <p:nvPr/>
          </p:nvSpPr>
          <p:spPr>
            <a:xfrm>
              <a:off x="6175729" y="4822451"/>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152</a:t>
              </a:r>
              <a:endParaRPr sz="515">
                <a:latin typeface="Arial"/>
                <a:cs typeface="Arial"/>
              </a:endParaRPr>
            </a:p>
            <a:p>
              <a:pPr marL="20408">
                <a:spcBef>
                  <a:spcPts val="385"/>
                </a:spcBef>
              </a:pPr>
              <a:r>
                <a:rPr sz="515" b="1" spc="-15">
                  <a:solidFill>
                    <a:srgbClr val="576284"/>
                  </a:solidFill>
                  <a:latin typeface="Arial"/>
                  <a:cs typeface="Arial"/>
                </a:rPr>
                <a:t>68</a:t>
              </a:r>
              <a:endParaRPr sz="515">
                <a:latin typeface="Arial"/>
                <a:cs typeface="Arial"/>
              </a:endParaRPr>
            </a:p>
            <a:p>
              <a:pPr marL="20408">
                <a:spcBef>
                  <a:spcPts val="315"/>
                </a:spcBef>
              </a:pPr>
              <a:r>
                <a:rPr sz="515" b="1" spc="-15">
                  <a:solidFill>
                    <a:srgbClr val="A84D97"/>
                  </a:solidFill>
                  <a:latin typeface="Arial"/>
                  <a:cs typeface="Arial"/>
                </a:rPr>
                <a:t>63</a:t>
              </a:r>
              <a:endParaRPr sz="515">
                <a:latin typeface="Arial"/>
                <a:cs typeface="Arial"/>
              </a:endParaRPr>
            </a:p>
          </p:txBody>
        </p:sp>
        <p:sp>
          <p:nvSpPr>
            <p:cNvPr id="24" name="object 24"/>
            <p:cNvSpPr txBox="1"/>
            <p:nvPr/>
          </p:nvSpPr>
          <p:spPr>
            <a:xfrm>
              <a:off x="4630334" y="3996118"/>
              <a:ext cx="1051996" cy="413011"/>
            </a:xfrm>
            <a:prstGeom prst="rect">
              <a:avLst/>
            </a:prstGeom>
          </p:spPr>
          <p:txBody>
            <a:bodyPr vert="horz" wrap="square" lIns="0" tIns="7316" rIns="0" bIns="0" rtlCol="0">
              <a:spAutoFit/>
            </a:bodyPr>
            <a:lstStyle/>
            <a:p>
              <a:pPr marL="7701" marR="3081">
                <a:lnSpc>
                  <a:spcPct val="117000"/>
                </a:lnSpc>
                <a:spcBef>
                  <a:spcPts val="58"/>
                </a:spcBef>
              </a:pPr>
              <a:r>
                <a:rPr sz="576">
                  <a:solidFill>
                    <a:srgbClr val="22346A"/>
                  </a:solidFill>
                  <a:latin typeface="Arial"/>
                  <a:cs typeface="Arial"/>
                </a:rPr>
                <a:t>LEB</a:t>
              </a:r>
              <a:r>
                <a:rPr sz="576" spc="9">
                  <a:solidFill>
                    <a:srgbClr val="22346A"/>
                  </a:solidFill>
                  <a:latin typeface="Arial"/>
                  <a:cs typeface="Arial"/>
                </a:rPr>
                <a:t> </a:t>
              </a:r>
              <a:r>
                <a:rPr sz="576">
                  <a:solidFill>
                    <a:srgbClr val="22346A"/>
                  </a:solidFill>
                  <a:latin typeface="Arial"/>
                  <a:cs typeface="Arial"/>
                </a:rPr>
                <a:t>250</a:t>
              </a:r>
              <a:r>
                <a:rPr sz="576" spc="9">
                  <a:solidFill>
                    <a:srgbClr val="22346A"/>
                  </a:solidFill>
                  <a:latin typeface="Arial"/>
                  <a:cs typeface="Arial"/>
                </a:rPr>
                <a:t> </a:t>
              </a:r>
              <a:r>
                <a:rPr sz="576">
                  <a:solidFill>
                    <a:srgbClr val="22346A"/>
                  </a:solidFill>
                  <a:latin typeface="Arial"/>
                  <a:cs typeface="Arial"/>
                </a:rPr>
                <a:t>mg</a:t>
              </a:r>
              <a:r>
                <a:rPr sz="576" spc="9">
                  <a:solidFill>
                    <a:srgbClr val="22346A"/>
                  </a:solidFill>
                  <a:latin typeface="Arial"/>
                  <a:cs typeface="Arial"/>
                </a:rPr>
                <a:t> </a:t>
              </a:r>
              <a:r>
                <a:rPr sz="576">
                  <a:solidFill>
                    <a:srgbClr val="22346A"/>
                  </a:solidFill>
                  <a:latin typeface="Arial"/>
                  <a:cs typeface="Arial"/>
                </a:rPr>
                <a:t>C4S</a:t>
              </a:r>
              <a:r>
                <a:rPr sz="576" spc="9">
                  <a:solidFill>
                    <a:srgbClr val="22346A"/>
                  </a:solidFill>
                  <a:latin typeface="Arial"/>
                  <a:cs typeface="Arial"/>
                </a:rPr>
                <a:t> </a:t>
              </a:r>
              <a:r>
                <a:rPr sz="576" spc="-6">
                  <a:solidFill>
                    <a:srgbClr val="22346A"/>
                  </a:solidFill>
                  <a:latin typeface="Arial"/>
                  <a:cs typeface="Arial"/>
                </a:rPr>
                <a:t>(observado) </a:t>
              </a:r>
              <a:r>
                <a:rPr sz="576">
                  <a:solidFill>
                    <a:srgbClr val="22346A"/>
                  </a:solidFill>
                  <a:latin typeface="Arial"/>
                  <a:cs typeface="Arial"/>
                </a:rPr>
                <a:t>LEB</a:t>
              </a:r>
              <a:r>
                <a:rPr sz="576" spc="9">
                  <a:solidFill>
                    <a:srgbClr val="22346A"/>
                  </a:solidFill>
                  <a:latin typeface="Arial"/>
                  <a:cs typeface="Arial"/>
                </a:rPr>
                <a:t> </a:t>
              </a:r>
              <a:r>
                <a:rPr sz="576">
                  <a:solidFill>
                    <a:srgbClr val="22346A"/>
                  </a:solidFill>
                  <a:latin typeface="Arial"/>
                  <a:cs typeface="Arial"/>
                </a:rPr>
                <a:t>250</a:t>
              </a:r>
              <a:r>
                <a:rPr sz="576" spc="9">
                  <a:solidFill>
                    <a:srgbClr val="22346A"/>
                  </a:solidFill>
                  <a:latin typeface="Arial"/>
                  <a:cs typeface="Arial"/>
                </a:rPr>
                <a:t> </a:t>
              </a:r>
              <a:r>
                <a:rPr sz="576">
                  <a:solidFill>
                    <a:srgbClr val="22346A"/>
                  </a:solidFill>
                  <a:latin typeface="Arial"/>
                  <a:cs typeface="Arial"/>
                </a:rPr>
                <a:t>mg</a:t>
              </a:r>
              <a:r>
                <a:rPr sz="576" spc="9">
                  <a:solidFill>
                    <a:srgbClr val="22346A"/>
                  </a:solidFill>
                  <a:latin typeface="Arial"/>
                  <a:cs typeface="Arial"/>
                </a:rPr>
                <a:t> </a:t>
              </a:r>
              <a:r>
                <a:rPr sz="576">
                  <a:solidFill>
                    <a:srgbClr val="22346A"/>
                  </a:solidFill>
                  <a:latin typeface="Arial"/>
                  <a:cs typeface="Arial"/>
                </a:rPr>
                <a:t>C2S</a:t>
              </a:r>
              <a:r>
                <a:rPr sz="576" spc="9">
                  <a:solidFill>
                    <a:srgbClr val="22346A"/>
                  </a:solidFill>
                  <a:latin typeface="Arial"/>
                  <a:cs typeface="Arial"/>
                </a:rPr>
                <a:t> </a:t>
              </a:r>
              <a:r>
                <a:rPr sz="576" spc="-6">
                  <a:solidFill>
                    <a:srgbClr val="22346A"/>
                  </a:solidFill>
                  <a:latin typeface="Arial"/>
                  <a:cs typeface="Arial"/>
                </a:rPr>
                <a:t>(observado) </a:t>
              </a:r>
              <a:r>
                <a:rPr sz="576">
                  <a:solidFill>
                    <a:srgbClr val="22346A"/>
                  </a:solidFill>
                  <a:latin typeface="Arial"/>
                  <a:cs typeface="Arial"/>
                </a:rPr>
                <a:t>LEB</a:t>
              </a:r>
              <a:r>
                <a:rPr sz="576" spc="15">
                  <a:solidFill>
                    <a:srgbClr val="22346A"/>
                  </a:solidFill>
                  <a:latin typeface="Arial"/>
                  <a:cs typeface="Arial"/>
                </a:rPr>
                <a:t> </a:t>
              </a:r>
              <a:r>
                <a:rPr sz="576">
                  <a:solidFill>
                    <a:srgbClr val="22346A"/>
                  </a:solidFill>
                  <a:latin typeface="Arial"/>
                  <a:cs typeface="Arial"/>
                </a:rPr>
                <a:t>250</a:t>
              </a:r>
              <a:r>
                <a:rPr sz="576" spc="15">
                  <a:solidFill>
                    <a:srgbClr val="22346A"/>
                  </a:solidFill>
                  <a:latin typeface="Arial"/>
                  <a:cs typeface="Arial"/>
                </a:rPr>
                <a:t> </a:t>
              </a:r>
              <a:r>
                <a:rPr sz="576">
                  <a:solidFill>
                    <a:srgbClr val="22346A"/>
                  </a:solidFill>
                  <a:latin typeface="Arial"/>
                  <a:cs typeface="Arial"/>
                </a:rPr>
                <a:t>mg</a:t>
              </a:r>
              <a:r>
                <a:rPr sz="576" spc="18">
                  <a:solidFill>
                    <a:srgbClr val="22346A"/>
                  </a:solidFill>
                  <a:latin typeface="Arial"/>
                  <a:cs typeface="Arial"/>
                </a:rPr>
                <a:t> </a:t>
              </a:r>
              <a:r>
                <a:rPr sz="576">
                  <a:solidFill>
                    <a:srgbClr val="22346A"/>
                  </a:solidFill>
                  <a:latin typeface="Arial"/>
                  <a:cs typeface="Arial"/>
                </a:rPr>
                <a:t>C4S</a:t>
              </a:r>
              <a:r>
                <a:rPr sz="576" spc="15">
                  <a:solidFill>
                    <a:srgbClr val="22346A"/>
                  </a:solidFill>
                  <a:latin typeface="Arial"/>
                  <a:cs typeface="Arial"/>
                </a:rPr>
                <a:t> </a:t>
              </a:r>
              <a:r>
                <a:rPr sz="576">
                  <a:solidFill>
                    <a:srgbClr val="22346A"/>
                  </a:solidFill>
                  <a:latin typeface="Arial"/>
                  <a:cs typeface="Arial"/>
                </a:rPr>
                <a:t>(NRI-</a:t>
              </a:r>
              <a:r>
                <a:rPr sz="576" spc="-15">
                  <a:solidFill>
                    <a:srgbClr val="22346A"/>
                  </a:solidFill>
                  <a:latin typeface="Arial"/>
                  <a:cs typeface="Arial"/>
                </a:rPr>
                <a:t>MI)</a:t>
              </a:r>
              <a:r>
                <a:rPr sz="576" spc="303">
                  <a:solidFill>
                    <a:srgbClr val="22346A"/>
                  </a:solidFill>
                  <a:latin typeface="Arial"/>
                  <a:cs typeface="Arial"/>
                </a:rPr>
                <a:t> </a:t>
              </a:r>
              <a:r>
                <a:rPr sz="576">
                  <a:solidFill>
                    <a:srgbClr val="22346A"/>
                  </a:solidFill>
                  <a:latin typeface="Arial"/>
                  <a:cs typeface="Arial"/>
                </a:rPr>
                <a:t>LEB</a:t>
              </a:r>
              <a:r>
                <a:rPr sz="576" spc="15">
                  <a:solidFill>
                    <a:srgbClr val="22346A"/>
                  </a:solidFill>
                  <a:latin typeface="Arial"/>
                  <a:cs typeface="Arial"/>
                </a:rPr>
                <a:t> </a:t>
              </a:r>
              <a:r>
                <a:rPr sz="576">
                  <a:solidFill>
                    <a:srgbClr val="22346A"/>
                  </a:solidFill>
                  <a:latin typeface="Arial"/>
                  <a:cs typeface="Arial"/>
                </a:rPr>
                <a:t>250</a:t>
              </a:r>
              <a:r>
                <a:rPr sz="576" spc="15">
                  <a:solidFill>
                    <a:srgbClr val="22346A"/>
                  </a:solidFill>
                  <a:latin typeface="Arial"/>
                  <a:cs typeface="Arial"/>
                </a:rPr>
                <a:t> </a:t>
              </a:r>
              <a:r>
                <a:rPr sz="576">
                  <a:solidFill>
                    <a:srgbClr val="22346A"/>
                  </a:solidFill>
                  <a:latin typeface="Arial"/>
                  <a:cs typeface="Arial"/>
                </a:rPr>
                <a:t>mg</a:t>
              </a:r>
              <a:r>
                <a:rPr sz="576" spc="18">
                  <a:solidFill>
                    <a:srgbClr val="22346A"/>
                  </a:solidFill>
                  <a:latin typeface="Arial"/>
                  <a:cs typeface="Arial"/>
                </a:rPr>
                <a:t> </a:t>
              </a:r>
              <a:r>
                <a:rPr sz="576">
                  <a:solidFill>
                    <a:srgbClr val="22346A"/>
                  </a:solidFill>
                  <a:latin typeface="Arial"/>
                  <a:cs typeface="Arial"/>
                </a:rPr>
                <a:t>C2S</a:t>
              </a:r>
              <a:r>
                <a:rPr sz="576" spc="15">
                  <a:solidFill>
                    <a:srgbClr val="22346A"/>
                  </a:solidFill>
                  <a:latin typeface="Arial"/>
                  <a:cs typeface="Arial"/>
                </a:rPr>
                <a:t> </a:t>
              </a:r>
              <a:r>
                <a:rPr sz="576">
                  <a:solidFill>
                    <a:srgbClr val="22346A"/>
                  </a:solidFill>
                  <a:latin typeface="Arial"/>
                  <a:cs typeface="Arial"/>
                </a:rPr>
                <a:t>(NRI-</a:t>
              </a:r>
              <a:r>
                <a:rPr sz="576" spc="-15">
                  <a:solidFill>
                    <a:srgbClr val="22346A"/>
                  </a:solidFill>
                  <a:latin typeface="Arial"/>
                  <a:cs typeface="Arial"/>
                </a:rPr>
                <a:t>MI)</a:t>
              </a:r>
              <a:endParaRPr sz="576">
                <a:latin typeface="Arial"/>
                <a:cs typeface="Arial"/>
              </a:endParaRPr>
            </a:p>
          </p:txBody>
        </p:sp>
        <p:sp>
          <p:nvSpPr>
            <p:cNvPr id="26" name="object 26"/>
            <p:cNvSpPr txBox="1"/>
            <p:nvPr/>
          </p:nvSpPr>
          <p:spPr>
            <a:xfrm>
              <a:off x="6305507" y="3195792"/>
              <a:ext cx="455146" cy="1010384"/>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284"/>
                  </a:solidFill>
                  <a:latin typeface="Arial"/>
                  <a:cs typeface="Arial"/>
                </a:rPr>
                <a:t>94,1</a:t>
              </a:r>
              <a:endParaRPr sz="1759">
                <a:latin typeface="Arial"/>
                <a:cs typeface="Arial"/>
              </a:endParaRPr>
            </a:p>
            <a:p>
              <a:pPr marL="7701">
                <a:lnSpc>
                  <a:spcPts val="1901"/>
                </a:lnSpc>
              </a:pPr>
              <a:r>
                <a:rPr sz="1759" b="1" spc="-12">
                  <a:solidFill>
                    <a:srgbClr val="A9A9BE"/>
                  </a:solidFill>
                  <a:latin typeface="Arial"/>
                  <a:cs typeface="Arial"/>
                </a:rPr>
                <a:t>90,5</a:t>
              </a:r>
              <a:endParaRPr sz="1759">
                <a:latin typeface="Arial"/>
                <a:cs typeface="Arial"/>
              </a:endParaRPr>
            </a:p>
            <a:p>
              <a:pPr marL="7701">
                <a:lnSpc>
                  <a:spcPts val="1901"/>
                </a:lnSpc>
              </a:pPr>
              <a:r>
                <a:rPr sz="1759" b="1" spc="-12">
                  <a:solidFill>
                    <a:srgbClr val="9F338A"/>
                  </a:solidFill>
                  <a:latin typeface="Arial"/>
                  <a:cs typeface="Arial"/>
                </a:rPr>
                <a:t>92,3</a:t>
              </a:r>
              <a:endParaRPr sz="1759">
                <a:latin typeface="Arial"/>
                <a:cs typeface="Arial"/>
              </a:endParaRPr>
            </a:p>
            <a:p>
              <a:pPr marL="7701">
                <a:lnSpc>
                  <a:spcPts val="2004"/>
                </a:lnSpc>
              </a:pPr>
              <a:r>
                <a:rPr sz="1759" b="1" spc="-12">
                  <a:solidFill>
                    <a:srgbClr val="CA9CC7"/>
                  </a:solidFill>
                  <a:latin typeface="Arial"/>
                  <a:cs typeface="Arial"/>
                </a:rPr>
                <a:t>83,5</a:t>
              </a:r>
              <a:endParaRPr sz="1759">
                <a:latin typeface="Arial"/>
                <a:cs typeface="Arial"/>
              </a:endParaRPr>
            </a:p>
          </p:txBody>
        </p:sp>
        <p:grpSp>
          <p:nvGrpSpPr>
            <p:cNvPr id="40" name="object 40"/>
            <p:cNvGrpSpPr/>
            <p:nvPr/>
          </p:nvGrpSpPr>
          <p:grpSpPr>
            <a:xfrm>
              <a:off x="2212402" y="3382313"/>
              <a:ext cx="4027005" cy="1421658"/>
              <a:chOff x="4659379" y="4575668"/>
              <a:chExt cx="6640830" cy="2344420"/>
            </a:xfrm>
          </p:grpSpPr>
          <p:sp>
            <p:nvSpPr>
              <p:cNvPr id="41" name="object 41"/>
              <p:cNvSpPr/>
              <p:nvPr/>
            </p:nvSpPr>
            <p:spPr>
              <a:xfrm>
                <a:off x="6482174" y="4988765"/>
                <a:ext cx="27305" cy="3810"/>
              </a:xfrm>
              <a:custGeom>
                <a:avLst/>
                <a:gdLst/>
                <a:ahLst/>
                <a:cxnLst/>
                <a:rect l="l" t="t" r="r" b="b"/>
                <a:pathLst>
                  <a:path w="27304" h="3810">
                    <a:moveTo>
                      <a:pt x="0" y="3563"/>
                    </a:moveTo>
                    <a:lnTo>
                      <a:pt x="26732" y="0"/>
                    </a:lnTo>
                  </a:path>
                </a:pathLst>
              </a:custGeom>
              <a:ln w="18634">
                <a:solidFill>
                  <a:srgbClr val="A9A9BE"/>
                </a:solidFill>
                <a:prstDash val="dot"/>
              </a:ln>
            </p:spPr>
            <p:txBody>
              <a:bodyPr wrap="square" lIns="0" tIns="0" rIns="0" bIns="0" rtlCol="0"/>
              <a:lstStyle/>
              <a:p>
                <a:endParaRPr/>
              </a:p>
            </p:txBody>
          </p:sp>
          <p:sp>
            <p:nvSpPr>
              <p:cNvPr id="42" name="object 42"/>
              <p:cNvSpPr/>
              <p:nvPr/>
            </p:nvSpPr>
            <p:spPr>
              <a:xfrm>
                <a:off x="6439020" y="4985661"/>
                <a:ext cx="93345" cy="12700"/>
              </a:xfrm>
              <a:custGeom>
                <a:avLst/>
                <a:gdLst/>
                <a:ahLst/>
                <a:cxnLst/>
                <a:rect l="l" t="t" r="r" b="b"/>
                <a:pathLst>
                  <a:path w="93345" h="12700">
                    <a:moveTo>
                      <a:pt x="0" y="12420"/>
                    </a:moveTo>
                    <a:lnTo>
                      <a:pt x="3438" y="11963"/>
                    </a:lnTo>
                  </a:path>
                  <a:path w="93345" h="12700">
                    <a:moveTo>
                      <a:pt x="89739" y="456"/>
                    </a:moveTo>
                    <a:lnTo>
                      <a:pt x="93177" y="0"/>
                    </a:lnTo>
                  </a:path>
                </a:pathLst>
              </a:custGeom>
              <a:ln w="18634">
                <a:solidFill>
                  <a:srgbClr val="A9A9BE"/>
                </a:solidFill>
              </a:ln>
            </p:spPr>
            <p:txBody>
              <a:bodyPr wrap="square" lIns="0" tIns="0" rIns="0" bIns="0" rtlCol="0"/>
              <a:lstStyle/>
              <a:p>
                <a:endParaRPr/>
              </a:p>
            </p:txBody>
          </p:sp>
          <p:sp>
            <p:nvSpPr>
              <p:cNvPr id="43" name="object 43"/>
              <p:cNvSpPr/>
              <p:nvPr/>
            </p:nvSpPr>
            <p:spPr>
              <a:xfrm>
                <a:off x="6556879" y="4904124"/>
                <a:ext cx="62865" cy="58419"/>
              </a:xfrm>
              <a:custGeom>
                <a:avLst/>
                <a:gdLst/>
                <a:ahLst/>
                <a:cxnLst/>
                <a:rect l="l" t="t" r="r" b="b"/>
                <a:pathLst>
                  <a:path w="62865" h="58420">
                    <a:moveTo>
                      <a:pt x="0" y="58398"/>
                    </a:moveTo>
                    <a:lnTo>
                      <a:pt x="62285" y="0"/>
                    </a:lnTo>
                  </a:path>
                </a:pathLst>
              </a:custGeom>
              <a:ln w="18634">
                <a:solidFill>
                  <a:srgbClr val="A9A9BE"/>
                </a:solidFill>
                <a:prstDash val="dot"/>
              </a:ln>
            </p:spPr>
            <p:txBody>
              <a:bodyPr wrap="square" lIns="0" tIns="0" rIns="0" bIns="0" rtlCol="0"/>
              <a:lstStyle/>
              <a:p>
                <a:endParaRPr/>
              </a:p>
            </p:txBody>
          </p:sp>
          <p:sp>
            <p:nvSpPr>
              <p:cNvPr id="44" name="object 44"/>
              <p:cNvSpPr/>
              <p:nvPr/>
            </p:nvSpPr>
            <p:spPr>
              <a:xfrm>
                <a:off x="6532200" y="4892480"/>
                <a:ext cx="99695" cy="93345"/>
              </a:xfrm>
              <a:custGeom>
                <a:avLst/>
                <a:gdLst/>
                <a:ahLst/>
                <a:cxnLst/>
                <a:rect l="l" t="t" r="r" b="b"/>
                <a:pathLst>
                  <a:path w="99695" h="93345">
                    <a:moveTo>
                      <a:pt x="0" y="93177"/>
                    </a:moveTo>
                    <a:lnTo>
                      <a:pt x="169" y="93015"/>
                    </a:lnTo>
                  </a:path>
                  <a:path w="99695" h="93345">
                    <a:moveTo>
                      <a:pt x="99222" y="154"/>
                    </a:moveTo>
                    <a:lnTo>
                      <a:pt x="99391" y="0"/>
                    </a:lnTo>
                  </a:path>
                </a:pathLst>
              </a:custGeom>
              <a:ln w="18634">
                <a:solidFill>
                  <a:srgbClr val="A9A9BE"/>
                </a:solidFill>
              </a:ln>
            </p:spPr>
            <p:txBody>
              <a:bodyPr wrap="square" lIns="0" tIns="0" rIns="0" bIns="0" rtlCol="0"/>
              <a:lstStyle/>
              <a:p>
                <a:endParaRPr/>
              </a:p>
            </p:txBody>
          </p:sp>
          <p:sp>
            <p:nvSpPr>
              <p:cNvPr id="45" name="object 45"/>
              <p:cNvSpPr/>
              <p:nvPr/>
            </p:nvSpPr>
            <p:spPr>
              <a:xfrm>
                <a:off x="6665229" y="4898626"/>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endParaRPr/>
              </a:p>
            </p:txBody>
          </p:sp>
          <p:sp>
            <p:nvSpPr>
              <p:cNvPr id="46" name="object 46"/>
              <p:cNvSpPr/>
              <p:nvPr/>
            </p:nvSpPr>
            <p:spPr>
              <a:xfrm>
                <a:off x="6631592" y="4892478"/>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endParaRPr/>
              </a:p>
            </p:txBody>
          </p:sp>
          <p:sp>
            <p:nvSpPr>
              <p:cNvPr id="47" name="object 47"/>
              <p:cNvSpPr/>
              <p:nvPr/>
            </p:nvSpPr>
            <p:spPr>
              <a:xfrm>
                <a:off x="7243047" y="4949850"/>
                <a:ext cx="527050" cy="45720"/>
              </a:xfrm>
              <a:custGeom>
                <a:avLst/>
                <a:gdLst/>
                <a:ahLst/>
                <a:cxnLst/>
                <a:rect l="l" t="t" r="r" b="b"/>
                <a:pathLst>
                  <a:path w="527050" h="45720">
                    <a:moveTo>
                      <a:pt x="0" y="45329"/>
                    </a:moveTo>
                    <a:lnTo>
                      <a:pt x="526981" y="0"/>
                    </a:lnTo>
                  </a:path>
                </a:pathLst>
              </a:custGeom>
              <a:ln w="18634">
                <a:solidFill>
                  <a:srgbClr val="A9A9BE"/>
                </a:solidFill>
                <a:prstDash val="dot"/>
              </a:ln>
            </p:spPr>
            <p:txBody>
              <a:bodyPr wrap="square" lIns="0" tIns="0" rIns="0" bIns="0" rtlCol="0"/>
              <a:lstStyle/>
              <a:p>
                <a:endParaRPr/>
              </a:p>
            </p:txBody>
          </p:sp>
          <p:sp>
            <p:nvSpPr>
              <p:cNvPr id="48" name="object 48"/>
              <p:cNvSpPr/>
              <p:nvPr/>
            </p:nvSpPr>
            <p:spPr>
              <a:xfrm>
                <a:off x="7209305" y="4948386"/>
                <a:ext cx="577850" cy="50165"/>
              </a:xfrm>
              <a:custGeom>
                <a:avLst/>
                <a:gdLst/>
                <a:ahLst/>
                <a:cxnLst/>
                <a:rect l="l" t="t" r="r" b="b"/>
                <a:pathLst>
                  <a:path w="577850" h="50164">
                    <a:moveTo>
                      <a:pt x="0" y="49695"/>
                    </a:moveTo>
                    <a:lnTo>
                      <a:pt x="242" y="49673"/>
                    </a:lnTo>
                  </a:path>
                  <a:path w="577850" h="50164">
                    <a:moveTo>
                      <a:pt x="577471" y="22"/>
                    </a:moveTo>
                    <a:lnTo>
                      <a:pt x="577714" y="0"/>
                    </a:lnTo>
                  </a:path>
                </a:pathLst>
              </a:custGeom>
              <a:ln w="18634">
                <a:solidFill>
                  <a:srgbClr val="A9A9BE"/>
                </a:solidFill>
              </a:ln>
            </p:spPr>
            <p:txBody>
              <a:bodyPr wrap="square" lIns="0" tIns="0" rIns="0" bIns="0" rtlCol="0"/>
              <a:lstStyle/>
              <a:p>
                <a:endParaRPr/>
              </a:p>
            </p:txBody>
          </p:sp>
          <p:sp>
            <p:nvSpPr>
              <p:cNvPr id="49" name="object 49"/>
              <p:cNvSpPr/>
              <p:nvPr/>
            </p:nvSpPr>
            <p:spPr>
              <a:xfrm>
                <a:off x="7821061" y="4948748"/>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endParaRPr/>
              </a:p>
            </p:txBody>
          </p:sp>
          <p:sp>
            <p:nvSpPr>
              <p:cNvPr id="50" name="object 50"/>
              <p:cNvSpPr/>
              <p:nvPr/>
            </p:nvSpPr>
            <p:spPr>
              <a:xfrm>
                <a:off x="7787018" y="4948386"/>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endParaRPr/>
              </a:p>
            </p:txBody>
          </p:sp>
          <p:sp>
            <p:nvSpPr>
              <p:cNvPr id="51" name="object 51"/>
              <p:cNvSpPr/>
              <p:nvPr/>
            </p:nvSpPr>
            <p:spPr>
              <a:xfrm>
                <a:off x="8404692" y="4957138"/>
                <a:ext cx="527050" cy="40005"/>
              </a:xfrm>
              <a:custGeom>
                <a:avLst/>
                <a:gdLst/>
                <a:ahLst/>
                <a:cxnLst/>
                <a:rect l="l" t="t" r="r" b="b"/>
                <a:pathLst>
                  <a:path w="527050" h="40004">
                    <a:moveTo>
                      <a:pt x="0" y="0"/>
                    </a:moveTo>
                    <a:lnTo>
                      <a:pt x="526973" y="39668"/>
                    </a:lnTo>
                  </a:path>
                </a:pathLst>
              </a:custGeom>
              <a:ln w="18634">
                <a:solidFill>
                  <a:srgbClr val="A9A9BE"/>
                </a:solidFill>
                <a:prstDash val="dot"/>
              </a:ln>
            </p:spPr>
            <p:txBody>
              <a:bodyPr wrap="square" lIns="0" tIns="0" rIns="0" bIns="0" rtlCol="0"/>
              <a:lstStyle/>
              <a:p>
                <a:endParaRPr/>
              </a:p>
            </p:txBody>
          </p:sp>
          <p:sp>
            <p:nvSpPr>
              <p:cNvPr id="52" name="object 52"/>
              <p:cNvSpPr/>
              <p:nvPr/>
            </p:nvSpPr>
            <p:spPr>
              <a:xfrm>
                <a:off x="8370943" y="4954598"/>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A9A9BE"/>
                </a:solidFill>
              </a:ln>
            </p:spPr>
            <p:txBody>
              <a:bodyPr wrap="square" lIns="0" tIns="0" rIns="0" bIns="0" rtlCol="0"/>
              <a:lstStyle/>
              <a:p>
                <a:endParaRPr/>
              </a:p>
            </p:txBody>
          </p:sp>
          <p:sp>
            <p:nvSpPr>
              <p:cNvPr id="53" name="object 53"/>
              <p:cNvSpPr/>
              <p:nvPr/>
            </p:nvSpPr>
            <p:spPr>
              <a:xfrm>
                <a:off x="8982408" y="5000259"/>
                <a:ext cx="527050" cy="34290"/>
              </a:xfrm>
              <a:custGeom>
                <a:avLst/>
                <a:gdLst/>
                <a:ahLst/>
                <a:cxnLst/>
                <a:rect l="l" t="t" r="r" b="b"/>
                <a:pathLst>
                  <a:path w="527050" h="34289">
                    <a:moveTo>
                      <a:pt x="0" y="0"/>
                    </a:moveTo>
                    <a:lnTo>
                      <a:pt x="526973" y="33999"/>
                    </a:lnTo>
                  </a:path>
                </a:pathLst>
              </a:custGeom>
              <a:ln w="18634">
                <a:solidFill>
                  <a:srgbClr val="A9A9BE"/>
                </a:solidFill>
                <a:prstDash val="dot"/>
              </a:ln>
            </p:spPr>
            <p:txBody>
              <a:bodyPr wrap="square" lIns="0" tIns="0" rIns="0" bIns="0" rtlCol="0"/>
              <a:lstStyle/>
              <a:p>
                <a:endParaRPr/>
              </a:p>
            </p:txBody>
          </p:sp>
          <p:sp>
            <p:nvSpPr>
              <p:cNvPr id="54" name="object 54"/>
              <p:cNvSpPr/>
              <p:nvPr/>
            </p:nvSpPr>
            <p:spPr>
              <a:xfrm>
                <a:off x="8948656" y="4998082"/>
                <a:ext cx="577850" cy="37465"/>
              </a:xfrm>
              <a:custGeom>
                <a:avLst/>
                <a:gdLst/>
                <a:ahLst/>
                <a:cxnLst/>
                <a:rect l="l" t="t" r="r" b="b"/>
                <a:pathLst>
                  <a:path w="577850" h="37464">
                    <a:moveTo>
                      <a:pt x="0" y="0"/>
                    </a:moveTo>
                    <a:lnTo>
                      <a:pt x="228" y="14"/>
                    </a:lnTo>
                  </a:path>
                  <a:path w="577850" h="37464">
                    <a:moveTo>
                      <a:pt x="577486" y="37253"/>
                    </a:moveTo>
                    <a:lnTo>
                      <a:pt x="577714" y="37268"/>
                    </a:lnTo>
                  </a:path>
                </a:pathLst>
              </a:custGeom>
              <a:ln w="18634">
                <a:solidFill>
                  <a:srgbClr val="A9A9BE"/>
                </a:solidFill>
              </a:ln>
            </p:spPr>
            <p:txBody>
              <a:bodyPr wrap="square" lIns="0" tIns="0" rIns="0" bIns="0" rtlCol="0"/>
              <a:lstStyle/>
              <a:p>
                <a:endParaRPr/>
              </a:p>
            </p:txBody>
          </p:sp>
          <p:sp>
            <p:nvSpPr>
              <p:cNvPr id="55" name="object 55"/>
              <p:cNvSpPr/>
              <p:nvPr/>
            </p:nvSpPr>
            <p:spPr>
              <a:xfrm>
                <a:off x="9560132" y="5036805"/>
                <a:ext cx="527050" cy="22860"/>
              </a:xfrm>
              <a:custGeom>
                <a:avLst/>
                <a:gdLst/>
                <a:ahLst/>
                <a:cxnLst/>
                <a:rect l="l" t="t" r="r" b="b"/>
                <a:pathLst>
                  <a:path w="527050" h="22860">
                    <a:moveTo>
                      <a:pt x="0" y="0"/>
                    </a:moveTo>
                    <a:lnTo>
                      <a:pt x="526958" y="22661"/>
                    </a:lnTo>
                  </a:path>
                </a:pathLst>
              </a:custGeom>
              <a:ln w="18634">
                <a:solidFill>
                  <a:srgbClr val="A9A9BE"/>
                </a:solidFill>
                <a:prstDash val="dot"/>
              </a:ln>
            </p:spPr>
            <p:txBody>
              <a:bodyPr wrap="square" lIns="0" tIns="0" rIns="0" bIns="0" rtlCol="0"/>
              <a:lstStyle/>
              <a:p>
                <a:endParaRPr/>
              </a:p>
            </p:txBody>
          </p:sp>
          <p:sp>
            <p:nvSpPr>
              <p:cNvPr id="56" name="object 56"/>
              <p:cNvSpPr/>
              <p:nvPr/>
            </p:nvSpPr>
            <p:spPr>
              <a:xfrm>
                <a:off x="9526369" y="5035354"/>
                <a:ext cx="577850" cy="25400"/>
              </a:xfrm>
              <a:custGeom>
                <a:avLst/>
                <a:gdLst/>
                <a:ahLst/>
                <a:cxnLst/>
                <a:rect l="l" t="t" r="r" b="b"/>
                <a:pathLst>
                  <a:path w="577850" h="25400">
                    <a:moveTo>
                      <a:pt x="0" y="0"/>
                    </a:moveTo>
                    <a:lnTo>
                      <a:pt x="220" y="7"/>
                    </a:lnTo>
                  </a:path>
                  <a:path w="577850" h="25400">
                    <a:moveTo>
                      <a:pt x="577493" y="24840"/>
                    </a:moveTo>
                    <a:lnTo>
                      <a:pt x="577714" y="24847"/>
                    </a:lnTo>
                  </a:path>
                </a:pathLst>
              </a:custGeom>
              <a:ln w="18634">
                <a:solidFill>
                  <a:srgbClr val="A9A9BE"/>
                </a:solidFill>
              </a:ln>
            </p:spPr>
            <p:txBody>
              <a:bodyPr wrap="square" lIns="0" tIns="0" rIns="0" bIns="0" rtlCol="0"/>
              <a:lstStyle/>
              <a:p>
                <a:endParaRPr/>
              </a:p>
            </p:txBody>
          </p:sp>
          <p:sp>
            <p:nvSpPr>
              <p:cNvPr id="57" name="object 57"/>
              <p:cNvSpPr/>
              <p:nvPr/>
            </p:nvSpPr>
            <p:spPr>
              <a:xfrm>
                <a:off x="10137773" y="4981824"/>
                <a:ext cx="527050" cy="74295"/>
              </a:xfrm>
              <a:custGeom>
                <a:avLst/>
                <a:gdLst/>
                <a:ahLst/>
                <a:cxnLst/>
                <a:rect l="l" t="t" r="r" b="b"/>
                <a:pathLst>
                  <a:path w="527050" h="74295">
                    <a:moveTo>
                      <a:pt x="0" y="73667"/>
                    </a:moveTo>
                    <a:lnTo>
                      <a:pt x="527032" y="0"/>
                    </a:lnTo>
                  </a:path>
                </a:pathLst>
              </a:custGeom>
              <a:ln w="18634">
                <a:solidFill>
                  <a:srgbClr val="A9A9BE"/>
                </a:solidFill>
                <a:prstDash val="dot"/>
              </a:ln>
            </p:spPr>
            <p:txBody>
              <a:bodyPr wrap="square" lIns="0" tIns="0" rIns="0" bIns="0" rtlCol="0"/>
              <a:lstStyle/>
              <a:p>
                <a:endParaRPr/>
              </a:p>
            </p:txBody>
          </p:sp>
          <p:sp>
            <p:nvSpPr>
              <p:cNvPr id="58" name="object 58"/>
              <p:cNvSpPr/>
              <p:nvPr/>
            </p:nvSpPr>
            <p:spPr>
              <a:xfrm>
                <a:off x="10104082" y="4979444"/>
                <a:ext cx="577850" cy="81280"/>
              </a:xfrm>
              <a:custGeom>
                <a:avLst/>
                <a:gdLst/>
                <a:ahLst/>
                <a:cxnLst/>
                <a:rect l="l" t="t" r="r" b="b"/>
                <a:pathLst>
                  <a:path w="577850" h="81279">
                    <a:moveTo>
                      <a:pt x="0" y="80757"/>
                    </a:moveTo>
                    <a:lnTo>
                      <a:pt x="294" y="80713"/>
                    </a:lnTo>
                  </a:path>
                  <a:path w="577850" h="81279">
                    <a:moveTo>
                      <a:pt x="577420" y="44"/>
                    </a:moveTo>
                    <a:lnTo>
                      <a:pt x="577714" y="0"/>
                    </a:lnTo>
                  </a:path>
                </a:pathLst>
              </a:custGeom>
              <a:ln w="18634">
                <a:solidFill>
                  <a:srgbClr val="A9A9BE"/>
                </a:solidFill>
              </a:ln>
            </p:spPr>
            <p:txBody>
              <a:bodyPr wrap="square" lIns="0" tIns="0" rIns="0" bIns="0" rtlCol="0"/>
              <a:lstStyle/>
              <a:p>
                <a:endParaRPr/>
              </a:p>
            </p:txBody>
          </p:sp>
          <p:sp>
            <p:nvSpPr>
              <p:cNvPr id="59" name="object 59"/>
              <p:cNvSpPr/>
              <p:nvPr/>
            </p:nvSpPr>
            <p:spPr>
              <a:xfrm>
                <a:off x="10715810" y="4982340"/>
                <a:ext cx="532765" cy="45720"/>
              </a:xfrm>
              <a:custGeom>
                <a:avLst/>
                <a:gdLst/>
                <a:ahLst/>
                <a:cxnLst/>
                <a:rect l="l" t="t" r="r" b="b"/>
                <a:pathLst>
                  <a:path w="532765" h="45720">
                    <a:moveTo>
                      <a:pt x="0" y="0"/>
                    </a:moveTo>
                    <a:lnTo>
                      <a:pt x="532738" y="45337"/>
                    </a:lnTo>
                  </a:path>
                </a:pathLst>
              </a:custGeom>
              <a:ln w="18634">
                <a:solidFill>
                  <a:srgbClr val="A9A9BE"/>
                </a:solidFill>
                <a:prstDash val="dot"/>
              </a:ln>
            </p:spPr>
            <p:txBody>
              <a:bodyPr wrap="square" lIns="0" tIns="0" rIns="0" bIns="0" rtlCol="0"/>
              <a:lstStyle/>
              <a:p>
                <a:endParaRPr/>
              </a:p>
            </p:txBody>
          </p:sp>
          <p:sp>
            <p:nvSpPr>
              <p:cNvPr id="60" name="object 60"/>
              <p:cNvSpPr/>
              <p:nvPr/>
            </p:nvSpPr>
            <p:spPr>
              <a:xfrm>
                <a:off x="10681795" y="4979445"/>
                <a:ext cx="584200" cy="50165"/>
              </a:xfrm>
              <a:custGeom>
                <a:avLst/>
                <a:gdLst/>
                <a:ahLst/>
                <a:cxnLst/>
                <a:rect l="l" t="t" r="r" b="b"/>
                <a:pathLst>
                  <a:path w="584200" h="50164">
                    <a:moveTo>
                      <a:pt x="0" y="0"/>
                    </a:moveTo>
                    <a:lnTo>
                      <a:pt x="331" y="29"/>
                    </a:lnTo>
                  </a:path>
                  <a:path w="584200" h="50164">
                    <a:moveTo>
                      <a:pt x="583589" y="49666"/>
                    </a:moveTo>
                    <a:lnTo>
                      <a:pt x="583928" y="49695"/>
                    </a:lnTo>
                  </a:path>
                </a:pathLst>
              </a:custGeom>
              <a:ln w="18634">
                <a:solidFill>
                  <a:srgbClr val="A9A9BE"/>
                </a:solidFill>
              </a:ln>
            </p:spPr>
            <p:txBody>
              <a:bodyPr wrap="square" lIns="0" tIns="0" rIns="0" bIns="0" rtlCol="0"/>
              <a:lstStyle/>
              <a:p>
                <a:endParaRPr/>
              </a:p>
            </p:txBody>
          </p:sp>
          <p:sp>
            <p:nvSpPr>
              <p:cNvPr id="61" name="object 61"/>
              <p:cNvSpPr/>
              <p:nvPr/>
            </p:nvSpPr>
            <p:spPr>
              <a:xfrm>
                <a:off x="6398682" y="4860014"/>
                <a:ext cx="4901565" cy="242570"/>
              </a:xfrm>
              <a:custGeom>
                <a:avLst/>
                <a:gdLst/>
                <a:ahLst/>
                <a:cxnLst/>
                <a:rect l="l" t="t" r="r" b="b"/>
                <a:pathLst>
                  <a:path w="4901565" h="242570">
                    <a:moveTo>
                      <a:pt x="37275" y="99391"/>
                    </a:moveTo>
                    <a:lnTo>
                      <a:pt x="22785" y="102314"/>
                    </a:lnTo>
                    <a:lnTo>
                      <a:pt x="10934" y="110292"/>
                    </a:lnTo>
                    <a:lnTo>
                      <a:pt x="2935" y="122136"/>
                    </a:lnTo>
                    <a:lnTo>
                      <a:pt x="0" y="136659"/>
                    </a:lnTo>
                    <a:lnTo>
                      <a:pt x="2935" y="151182"/>
                    </a:lnTo>
                    <a:lnTo>
                      <a:pt x="10934" y="163026"/>
                    </a:lnTo>
                    <a:lnTo>
                      <a:pt x="22785" y="171004"/>
                    </a:lnTo>
                    <a:lnTo>
                      <a:pt x="37275" y="173927"/>
                    </a:lnTo>
                    <a:lnTo>
                      <a:pt x="51798" y="171004"/>
                    </a:lnTo>
                    <a:lnTo>
                      <a:pt x="63642" y="163026"/>
                    </a:lnTo>
                    <a:lnTo>
                      <a:pt x="71620" y="151182"/>
                    </a:lnTo>
                    <a:lnTo>
                      <a:pt x="74543" y="136659"/>
                    </a:lnTo>
                    <a:lnTo>
                      <a:pt x="71620" y="122136"/>
                    </a:lnTo>
                    <a:lnTo>
                      <a:pt x="63642" y="110292"/>
                    </a:lnTo>
                    <a:lnTo>
                      <a:pt x="51798" y="102314"/>
                    </a:lnTo>
                    <a:lnTo>
                      <a:pt x="37275" y="99391"/>
                    </a:lnTo>
                    <a:close/>
                  </a:path>
                  <a:path w="4901565" h="242570">
                    <a:moveTo>
                      <a:pt x="136666" y="93177"/>
                    </a:moveTo>
                    <a:lnTo>
                      <a:pt x="122176" y="96100"/>
                    </a:lnTo>
                    <a:lnTo>
                      <a:pt x="110326" y="104078"/>
                    </a:lnTo>
                    <a:lnTo>
                      <a:pt x="102327" y="115922"/>
                    </a:lnTo>
                    <a:lnTo>
                      <a:pt x="99391" y="130445"/>
                    </a:lnTo>
                    <a:lnTo>
                      <a:pt x="102327" y="144973"/>
                    </a:lnTo>
                    <a:lnTo>
                      <a:pt x="110326" y="156819"/>
                    </a:lnTo>
                    <a:lnTo>
                      <a:pt x="122176" y="164797"/>
                    </a:lnTo>
                    <a:lnTo>
                      <a:pt x="136666" y="167721"/>
                    </a:lnTo>
                    <a:lnTo>
                      <a:pt x="151189" y="164797"/>
                    </a:lnTo>
                    <a:lnTo>
                      <a:pt x="163034" y="156819"/>
                    </a:lnTo>
                    <a:lnTo>
                      <a:pt x="171011" y="144973"/>
                    </a:lnTo>
                    <a:lnTo>
                      <a:pt x="173935" y="130445"/>
                    </a:lnTo>
                    <a:lnTo>
                      <a:pt x="171011" y="115922"/>
                    </a:lnTo>
                    <a:lnTo>
                      <a:pt x="163034" y="104078"/>
                    </a:lnTo>
                    <a:lnTo>
                      <a:pt x="151189" y="96100"/>
                    </a:lnTo>
                    <a:lnTo>
                      <a:pt x="136666" y="93177"/>
                    </a:lnTo>
                    <a:close/>
                  </a:path>
                  <a:path w="4901565" h="242570">
                    <a:moveTo>
                      <a:pt x="229844" y="0"/>
                    </a:moveTo>
                    <a:lnTo>
                      <a:pt x="215354" y="2923"/>
                    </a:lnTo>
                    <a:lnTo>
                      <a:pt x="203504" y="10900"/>
                    </a:lnTo>
                    <a:lnTo>
                      <a:pt x="195504" y="22745"/>
                    </a:lnTo>
                    <a:lnTo>
                      <a:pt x="192569" y="37268"/>
                    </a:lnTo>
                    <a:lnTo>
                      <a:pt x="195504" y="51791"/>
                    </a:lnTo>
                    <a:lnTo>
                      <a:pt x="203504" y="63635"/>
                    </a:lnTo>
                    <a:lnTo>
                      <a:pt x="215354" y="71613"/>
                    </a:lnTo>
                    <a:lnTo>
                      <a:pt x="229844" y="74536"/>
                    </a:lnTo>
                    <a:lnTo>
                      <a:pt x="244370" y="71613"/>
                    </a:lnTo>
                    <a:lnTo>
                      <a:pt x="256214" y="63635"/>
                    </a:lnTo>
                    <a:lnTo>
                      <a:pt x="264190" y="51791"/>
                    </a:lnTo>
                    <a:lnTo>
                      <a:pt x="267112" y="37268"/>
                    </a:lnTo>
                    <a:lnTo>
                      <a:pt x="264190" y="22745"/>
                    </a:lnTo>
                    <a:lnTo>
                      <a:pt x="256214" y="10900"/>
                    </a:lnTo>
                    <a:lnTo>
                      <a:pt x="244370" y="2923"/>
                    </a:lnTo>
                    <a:lnTo>
                      <a:pt x="229844" y="0"/>
                    </a:lnTo>
                    <a:close/>
                  </a:path>
                  <a:path w="4901565" h="242570">
                    <a:moveTo>
                      <a:pt x="813765" y="99391"/>
                    </a:moveTo>
                    <a:lnTo>
                      <a:pt x="799242" y="102314"/>
                    </a:lnTo>
                    <a:lnTo>
                      <a:pt x="787398" y="110292"/>
                    </a:lnTo>
                    <a:lnTo>
                      <a:pt x="779420" y="122136"/>
                    </a:lnTo>
                    <a:lnTo>
                      <a:pt x="776497" y="136659"/>
                    </a:lnTo>
                    <a:lnTo>
                      <a:pt x="779420" y="151182"/>
                    </a:lnTo>
                    <a:lnTo>
                      <a:pt x="787398" y="163026"/>
                    </a:lnTo>
                    <a:lnTo>
                      <a:pt x="799242" y="171004"/>
                    </a:lnTo>
                    <a:lnTo>
                      <a:pt x="813765" y="173927"/>
                    </a:lnTo>
                    <a:lnTo>
                      <a:pt x="828293" y="171004"/>
                    </a:lnTo>
                    <a:lnTo>
                      <a:pt x="840139" y="163026"/>
                    </a:lnTo>
                    <a:lnTo>
                      <a:pt x="848118" y="151182"/>
                    </a:lnTo>
                    <a:lnTo>
                      <a:pt x="851041" y="136659"/>
                    </a:lnTo>
                    <a:lnTo>
                      <a:pt x="848118" y="122136"/>
                    </a:lnTo>
                    <a:lnTo>
                      <a:pt x="840139" y="110292"/>
                    </a:lnTo>
                    <a:lnTo>
                      <a:pt x="828293" y="102314"/>
                    </a:lnTo>
                    <a:lnTo>
                      <a:pt x="813765" y="99391"/>
                    </a:lnTo>
                    <a:close/>
                  </a:path>
                  <a:path w="4901565" h="242570">
                    <a:moveTo>
                      <a:pt x="1391480" y="49688"/>
                    </a:moveTo>
                    <a:lnTo>
                      <a:pt x="1376956" y="52612"/>
                    </a:lnTo>
                    <a:lnTo>
                      <a:pt x="1365109" y="60592"/>
                    </a:lnTo>
                    <a:lnTo>
                      <a:pt x="1357129" y="72439"/>
                    </a:lnTo>
                    <a:lnTo>
                      <a:pt x="1354205" y="86963"/>
                    </a:lnTo>
                    <a:lnTo>
                      <a:pt x="1357129" y="101488"/>
                    </a:lnTo>
                    <a:lnTo>
                      <a:pt x="1365109" y="113334"/>
                    </a:lnTo>
                    <a:lnTo>
                      <a:pt x="1376956" y="121315"/>
                    </a:lnTo>
                    <a:lnTo>
                      <a:pt x="1391480" y="124239"/>
                    </a:lnTo>
                    <a:lnTo>
                      <a:pt x="1406006" y="121315"/>
                    </a:lnTo>
                    <a:lnTo>
                      <a:pt x="1417850" y="113334"/>
                    </a:lnTo>
                    <a:lnTo>
                      <a:pt x="1425826" y="101488"/>
                    </a:lnTo>
                    <a:lnTo>
                      <a:pt x="1428748" y="86963"/>
                    </a:lnTo>
                    <a:lnTo>
                      <a:pt x="1425826" y="72439"/>
                    </a:lnTo>
                    <a:lnTo>
                      <a:pt x="1417850" y="60592"/>
                    </a:lnTo>
                    <a:lnTo>
                      <a:pt x="1406006" y="52612"/>
                    </a:lnTo>
                    <a:lnTo>
                      <a:pt x="1391480" y="49688"/>
                    </a:lnTo>
                    <a:close/>
                  </a:path>
                  <a:path w="4901565" h="242570">
                    <a:moveTo>
                      <a:pt x="1969195" y="55902"/>
                    </a:moveTo>
                    <a:lnTo>
                      <a:pt x="1954671" y="58826"/>
                    </a:lnTo>
                    <a:lnTo>
                      <a:pt x="1942824" y="66806"/>
                    </a:lnTo>
                    <a:lnTo>
                      <a:pt x="1934844" y="78653"/>
                    </a:lnTo>
                    <a:lnTo>
                      <a:pt x="1931920" y="93177"/>
                    </a:lnTo>
                    <a:lnTo>
                      <a:pt x="1934844" y="107700"/>
                    </a:lnTo>
                    <a:lnTo>
                      <a:pt x="1942824" y="119544"/>
                    </a:lnTo>
                    <a:lnTo>
                      <a:pt x="1954671" y="127522"/>
                    </a:lnTo>
                    <a:lnTo>
                      <a:pt x="1969195" y="130445"/>
                    </a:lnTo>
                    <a:lnTo>
                      <a:pt x="1983721" y="127522"/>
                    </a:lnTo>
                    <a:lnTo>
                      <a:pt x="1995565" y="119544"/>
                    </a:lnTo>
                    <a:lnTo>
                      <a:pt x="2003541" y="107700"/>
                    </a:lnTo>
                    <a:lnTo>
                      <a:pt x="2006463" y="93177"/>
                    </a:lnTo>
                    <a:lnTo>
                      <a:pt x="2003541" y="78653"/>
                    </a:lnTo>
                    <a:lnTo>
                      <a:pt x="1995565" y="66806"/>
                    </a:lnTo>
                    <a:lnTo>
                      <a:pt x="1983721" y="58826"/>
                    </a:lnTo>
                    <a:lnTo>
                      <a:pt x="1969195" y="55902"/>
                    </a:lnTo>
                    <a:close/>
                  </a:path>
                  <a:path w="4901565" h="242570">
                    <a:moveTo>
                      <a:pt x="2546903" y="99391"/>
                    </a:moveTo>
                    <a:lnTo>
                      <a:pt x="2532383" y="102314"/>
                    </a:lnTo>
                    <a:lnTo>
                      <a:pt x="2520538" y="110292"/>
                    </a:lnTo>
                    <a:lnTo>
                      <a:pt x="2512559" y="122136"/>
                    </a:lnTo>
                    <a:lnTo>
                      <a:pt x="2509634" y="136659"/>
                    </a:lnTo>
                    <a:lnTo>
                      <a:pt x="2512559" y="151182"/>
                    </a:lnTo>
                    <a:lnTo>
                      <a:pt x="2520538" y="163026"/>
                    </a:lnTo>
                    <a:lnTo>
                      <a:pt x="2532383" y="171004"/>
                    </a:lnTo>
                    <a:lnTo>
                      <a:pt x="2546903" y="173927"/>
                    </a:lnTo>
                    <a:lnTo>
                      <a:pt x="2561430" y="171004"/>
                    </a:lnTo>
                    <a:lnTo>
                      <a:pt x="2573276" y="163026"/>
                    </a:lnTo>
                    <a:lnTo>
                      <a:pt x="2581255" y="151182"/>
                    </a:lnTo>
                    <a:lnTo>
                      <a:pt x="2584178" y="136659"/>
                    </a:lnTo>
                    <a:lnTo>
                      <a:pt x="2581255" y="122136"/>
                    </a:lnTo>
                    <a:lnTo>
                      <a:pt x="2573276" y="110292"/>
                    </a:lnTo>
                    <a:lnTo>
                      <a:pt x="2561430" y="102314"/>
                    </a:lnTo>
                    <a:lnTo>
                      <a:pt x="2546903" y="99391"/>
                    </a:lnTo>
                    <a:close/>
                  </a:path>
                  <a:path w="4901565" h="242570">
                    <a:moveTo>
                      <a:pt x="3124617" y="142873"/>
                    </a:moveTo>
                    <a:lnTo>
                      <a:pt x="3110094" y="145796"/>
                    </a:lnTo>
                    <a:lnTo>
                      <a:pt x="3098250" y="153774"/>
                    </a:lnTo>
                    <a:lnTo>
                      <a:pt x="3090272" y="165618"/>
                    </a:lnTo>
                    <a:lnTo>
                      <a:pt x="3087349" y="180141"/>
                    </a:lnTo>
                    <a:lnTo>
                      <a:pt x="3090272" y="194668"/>
                    </a:lnTo>
                    <a:lnTo>
                      <a:pt x="3098250" y="206515"/>
                    </a:lnTo>
                    <a:lnTo>
                      <a:pt x="3110094" y="214493"/>
                    </a:lnTo>
                    <a:lnTo>
                      <a:pt x="3124617" y="217417"/>
                    </a:lnTo>
                    <a:lnTo>
                      <a:pt x="3139145" y="214493"/>
                    </a:lnTo>
                    <a:lnTo>
                      <a:pt x="3150991" y="206515"/>
                    </a:lnTo>
                    <a:lnTo>
                      <a:pt x="3158970" y="194668"/>
                    </a:lnTo>
                    <a:lnTo>
                      <a:pt x="3161893" y="180141"/>
                    </a:lnTo>
                    <a:lnTo>
                      <a:pt x="3158970" y="165618"/>
                    </a:lnTo>
                    <a:lnTo>
                      <a:pt x="3150991" y="153774"/>
                    </a:lnTo>
                    <a:lnTo>
                      <a:pt x="3139145" y="145796"/>
                    </a:lnTo>
                    <a:lnTo>
                      <a:pt x="3124617" y="142873"/>
                    </a:lnTo>
                    <a:close/>
                  </a:path>
                  <a:path w="4901565" h="242570">
                    <a:moveTo>
                      <a:pt x="3708546" y="167721"/>
                    </a:moveTo>
                    <a:lnTo>
                      <a:pt x="3694022" y="170644"/>
                    </a:lnTo>
                    <a:lnTo>
                      <a:pt x="3682175" y="178622"/>
                    </a:lnTo>
                    <a:lnTo>
                      <a:pt x="3674195" y="190466"/>
                    </a:lnTo>
                    <a:lnTo>
                      <a:pt x="3671271" y="204989"/>
                    </a:lnTo>
                    <a:lnTo>
                      <a:pt x="3674195" y="219516"/>
                    </a:lnTo>
                    <a:lnTo>
                      <a:pt x="3682175" y="231363"/>
                    </a:lnTo>
                    <a:lnTo>
                      <a:pt x="3694022" y="239341"/>
                    </a:lnTo>
                    <a:lnTo>
                      <a:pt x="3708546" y="242264"/>
                    </a:lnTo>
                    <a:lnTo>
                      <a:pt x="3723072" y="239341"/>
                    </a:lnTo>
                    <a:lnTo>
                      <a:pt x="3734916" y="231363"/>
                    </a:lnTo>
                    <a:lnTo>
                      <a:pt x="3742892" y="219516"/>
                    </a:lnTo>
                    <a:lnTo>
                      <a:pt x="3745814" y="204989"/>
                    </a:lnTo>
                    <a:lnTo>
                      <a:pt x="3742892" y="190466"/>
                    </a:lnTo>
                    <a:lnTo>
                      <a:pt x="3734916" y="178622"/>
                    </a:lnTo>
                    <a:lnTo>
                      <a:pt x="3723072" y="170644"/>
                    </a:lnTo>
                    <a:lnTo>
                      <a:pt x="3708546" y="167721"/>
                    </a:lnTo>
                    <a:close/>
                  </a:path>
                  <a:path w="4901565" h="242570">
                    <a:moveTo>
                      <a:pt x="4286253" y="80750"/>
                    </a:moveTo>
                    <a:lnTo>
                      <a:pt x="4271768" y="83674"/>
                    </a:lnTo>
                    <a:lnTo>
                      <a:pt x="4259919" y="91654"/>
                    </a:lnTo>
                    <a:lnTo>
                      <a:pt x="4251921" y="103501"/>
                    </a:lnTo>
                    <a:lnTo>
                      <a:pt x="4248985" y="118025"/>
                    </a:lnTo>
                    <a:lnTo>
                      <a:pt x="4251921" y="132548"/>
                    </a:lnTo>
                    <a:lnTo>
                      <a:pt x="4259919" y="144392"/>
                    </a:lnTo>
                    <a:lnTo>
                      <a:pt x="4271768" y="152370"/>
                    </a:lnTo>
                    <a:lnTo>
                      <a:pt x="4286253" y="155293"/>
                    </a:lnTo>
                    <a:lnTo>
                      <a:pt x="4300781" y="152370"/>
                    </a:lnTo>
                    <a:lnTo>
                      <a:pt x="4312627" y="144392"/>
                    </a:lnTo>
                    <a:lnTo>
                      <a:pt x="4320606" y="132548"/>
                    </a:lnTo>
                    <a:lnTo>
                      <a:pt x="4323529" y="118025"/>
                    </a:lnTo>
                    <a:lnTo>
                      <a:pt x="4320606" y="103501"/>
                    </a:lnTo>
                    <a:lnTo>
                      <a:pt x="4312627" y="91654"/>
                    </a:lnTo>
                    <a:lnTo>
                      <a:pt x="4300781" y="83674"/>
                    </a:lnTo>
                    <a:lnTo>
                      <a:pt x="4286253" y="80750"/>
                    </a:lnTo>
                    <a:close/>
                  </a:path>
                  <a:path w="4901565" h="242570">
                    <a:moveTo>
                      <a:pt x="4863968" y="130445"/>
                    </a:moveTo>
                    <a:lnTo>
                      <a:pt x="4849483" y="133370"/>
                    </a:lnTo>
                    <a:lnTo>
                      <a:pt x="4837634" y="141350"/>
                    </a:lnTo>
                    <a:lnTo>
                      <a:pt x="4829636" y="153197"/>
                    </a:lnTo>
                    <a:lnTo>
                      <a:pt x="4826700" y="167721"/>
                    </a:lnTo>
                    <a:lnTo>
                      <a:pt x="4829636" y="182244"/>
                    </a:lnTo>
                    <a:lnTo>
                      <a:pt x="4837634" y="194088"/>
                    </a:lnTo>
                    <a:lnTo>
                      <a:pt x="4849483" y="202066"/>
                    </a:lnTo>
                    <a:lnTo>
                      <a:pt x="4863968" y="204989"/>
                    </a:lnTo>
                    <a:lnTo>
                      <a:pt x="4878496" y="202066"/>
                    </a:lnTo>
                    <a:lnTo>
                      <a:pt x="4890342" y="194088"/>
                    </a:lnTo>
                    <a:lnTo>
                      <a:pt x="4898320" y="182244"/>
                    </a:lnTo>
                    <a:lnTo>
                      <a:pt x="4901244" y="167721"/>
                    </a:lnTo>
                    <a:lnTo>
                      <a:pt x="4898320" y="153197"/>
                    </a:lnTo>
                    <a:lnTo>
                      <a:pt x="4890342" y="141350"/>
                    </a:lnTo>
                    <a:lnTo>
                      <a:pt x="4878496" y="133370"/>
                    </a:lnTo>
                    <a:lnTo>
                      <a:pt x="4863968" y="130445"/>
                    </a:lnTo>
                    <a:close/>
                  </a:path>
                </a:pathLst>
              </a:custGeom>
              <a:solidFill>
                <a:srgbClr val="A9A9BE"/>
              </a:solidFill>
            </p:spPr>
            <p:txBody>
              <a:bodyPr wrap="square" lIns="0" tIns="0" rIns="0" bIns="0" rtlCol="0"/>
              <a:lstStyle/>
              <a:p>
                <a:endParaRPr/>
              </a:p>
            </p:txBody>
          </p:sp>
          <p:pic>
            <p:nvPicPr>
              <p:cNvPr id="62" name="object 62"/>
              <p:cNvPicPr/>
              <p:nvPr/>
            </p:nvPicPr>
            <p:blipFill>
              <a:blip r:embed="rId3" cstate="print"/>
              <a:stretch>
                <a:fillRect/>
              </a:stretch>
            </p:blipFill>
            <p:spPr>
              <a:xfrm>
                <a:off x="6429703" y="4939069"/>
                <a:ext cx="211205" cy="124239"/>
              </a:xfrm>
              <a:prstGeom prst="rect">
                <a:avLst/>
              </a:prstGeom>
            </p:spPr>
          </p:pic>
          <p:sp>
            <p:nvSpPr>
              <p:cNvPr id="63" name="object 63"/>
              <p:cNvSpPr/>
              <p:nvPr/>
            </p:nvSpPr>
            <p:spPr>
              <a:xfrm>
                <a:off x="6665351" y="4956412"/>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endParaRPr/>
              </a:p>
            </p:txBody>
          </p:sp>
          <p:sp>
            <p:nvSpPr>
              <p:cNvPr id="64" name="object 64"/>
              <p:cNvSpPr/>
              <p:nvPr/>
            </p:nvSpPr>
            <p:spPr>
              <a:xfrm>
                <a:off x="6631592" y="4954598"/>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endParaRPr/>
              </a:p>
            </p:txBody>
          </p:sp>
          <p:sp>
            <p:nvSpPr>
              <p:cNvPr id="65" name="object 65"/>
              <p:cNvSpPr/>
              <p:nvPr/>
            </p:nvSpPr>
            <p:spPr>
              <a:xfrm>
                <a:off x="7243065" y="4955512"/>
                <a:ext cx="527050" cy="28575"/>
              </a:xfrm>
              <a:custGeom>
                <a:avLst/>
                <a:gdLst/>
                <a:ahLst/>
                <a:cxnLst/>
                <a:rect l="l" t="t" r="r" b="b"/>
                <a:pathLst>
                  <a:path w="527050" h="28575">
                    <a:moveTo>
                      <a:pt x="0" y="28330"/>
                    </a:moveTo>
                    <a:lnTo>
                      <a:pt x="526966" y="0"/>
                    </a:lnTo>
                  </a:path>
                </a:pathLst>
              </a:custGeom>
              <a:ln w="18634">
                <a:solidFill>
                  <a:srgbClr val="CA9CC7"/>
                </a:solidFill>
                <a:prstDash val="dot"/>
              </a:ln>
            </p:spPr>
            <p:txBody>
              <a:bodyPr wrap="square" lIns="0" tIns="0" rIns="0" bIns="0" rtlCol="0"/>
              <a:lstStyle/>
              <a:p>
                <a:endParaRPr/>
              </a:p>
            </p:txBody>
          </p:sp>
          <p:sp>
            <p:nvSpPr>
              <p:cNvPr id="66" name="object 66"/>
              <p:cNvSpPr/>
              <p:nvPr/>
            </p:nvSpPr>
            <p:spPr>
              <a:xfrm>
                <a:off x="7209305" y="4954596"/>
                <a:ext cx="577850" cy="31115"/>
              </a:xfrm>
              <a:custGeom>
                <a:avLst/>
                <a:gdLst/>
                <a:ahLst/>
                <a:cxnLst/>
                <a:rect l="l" t="t" r="r" b="b"/>
                <a:pathLst>
                  <a:path w="577850" h="31114">
                    <a:moveTo>
                      <a:pt x="0" y="31061"/>
                    </a:moveTo>
                    <a:lnTo>
                      <a:pt x="228" y="31046"/>
                    </a:lnTo>
                  </a:path>
                  <a:path w="577850" h="31114">
                    <a:moveTo>
                      <a:pt x="577486" y="14"/>
                    </a:moveTo>
                    <a:lnTo>
                      <a:pt x="577714" y="0"/>
                    </a:lnTo>
                  </a:path>
                </a:pathLst>
              </a:custGeom>
              <a:ln w="18634">
                <a:solidFill>
                  <a:srgbClr val="CA9CC7"/>
                </a:solidFill>
              </a:ln>
            </p:spPr>
            <p:txBody>
              <a:bodyPr wrap="square" lIns="0" tIns="0" rIns="0" bIns="0" rtlCol="0"/>
              <a:lstStyle/>
              <a:p>
                <a:endParaRPr/>
              </a:p>
            </p:txBody>
          </p:sp>
          <p:sp>
            <p:nvSpPr>
              <p:cNvPr id="67" name="object 67"/>
              <p:cNvSpPr/>
              <p:nvPr/>
            </p:nvSpPr>
            <p:spPr>
              <a:xfrm>
                <a:off x="7821054" y="4956046"/>
                <a:ext cx="532765" cy="22860"/>
              </a:xfrm>
              <a:custGeom>
                <a:avLst/>
                <a:gdLst/>
                <a:ahLst/>
                <a:cxnLst/>
                <a:rect l="l" t="t" r="r" b="b"/>
                <a:pathLst>
                  <a:path w="532765" h="22860">
                    <a:moveTo>
                      <a:pt x="0" y="0"/>
                    </a:moveTo>
                    <a:lnTo>
                      <a:pt x="532716" y="22668"/>
                    </a:lnTo>
                  </a:path>
                </a:pathLst>
              </a:custGeom>
              <a:ln w="18634">
                <a:solidFill>
                  <a:srgbClr val="CA9CC7"/>
                </a:solidFill>
                <a:prstDash val="dot"/>
              </a:ln>
            </p:spPr>
            <p:txBody>
              <a:bodyPr wrap="square" lIns="0" tIns="0" rIns="0" bIns="0" rtlCol="0"/>
              <a:lstStyle/>
              <a:p>
                <a:endParaRPr/>
              </a:p>
            </p:txBody>
          </p:sp>
          <p:sp>
            <p:nvSpPr>
              <p:cNvPr id="68" name="object 68"/>
              <p:cNvSpPr/>
              <p:nvPr/>
            </p:nvSpPr>
            <p:spPr>
              <a:xfrm>
                <a:off x="7787018" y="4954598"/>
                <a:ext cx="584200" cy="25400"/>
              </a:xfrm>
              <a:custGeom>
                <a:avLst/>
                <a:gdLst/>
                <a:ahLst/>
                <a:cxnLst/>
                <a:rect l="l" t="t" r="r" b="b"/>
                <a:pathLst>
                  <a:path w="584200" h="25400">
                    <a:moveTo>
                      <a:pt x="0" y="0"/>
                    </a:moveTo>
                    <a:lnTo>
                      <a:pt x="309" y="14"/>
                    </a:lnTo>
                  </a:path>
                  <a:path w="584200" h="25400">
                    <a:moveTo>
                      <a:pt x="583612" y="24833"/>
                    </a:moveTo>
                    <a:lnTo>
                      <a:pt x="583928" y="24847"/>
                    </a:lnTo>
                  </a:path>
                </a:pathLst>
              </a:custGeom>
              <a:ln w="18634">
                <a:solidFill>
                  <a:srgbClr val="CA9CC7"/>
                </a:solidFill>
              </a:ln>
            </p:spPr>
            <p:txBody>
              <a:bodyPr wrap="square" lIns="0" tIns="0" rIns="0" bIns="0" rtlCol="0"/>
              <a:lstStyle/>
              <a:p>
                <a:endParaRPr/>
              </a:p>
            </p:txBody>
          </p:sp>
          <p:sp>
            <p:nvSpPr>
              <p:cNvPr id="69" name="object 69"/>
              <p:cNvSpPr/>
              <p:nvPr/>
            </p:nvSpPr>
            <p:spPr>
              <a:xfrm>
                <a:off x="8404702" y="4981260"/>
                <a:ext cx="527050" cy="28575"/>
              </a:xfrm>
              <a:custGeom>
                <a:avLst/>
                <a:gdLst/>
                <a:ahLst/>
                <a:cxnLst/>
                <a:rect l="l" t="t" r="r" b="b"/>
                <a:pathLst>
                  <a:path w="527050" h="28575">
                    <a:moveTo>
                      <a:pt x="0" y="0"/>
                    </a:moveTo>
                    <a:lnTo>
                      <a:pt x="526966" y="28330"/>
                    </a:lnTo>
                  </a:path>
                </a:pathLst>
              </a:custGeom>
              <a:ln w="18634">
                <a:solidFill>
                  <a:srgbClr val="CA9CC7"/>
                </a:solidFill>
                <a:prstDash val="dot"/>
              </a:ln>
            </p:spPr>
            <p:txBody>
              <a:bodyPr wrap="square" lIns="0" tIns="0" rIns="0" bIns="0" rtlCol="0"/>
              <a:lstStyle/>
              <a:p>
                <a:endParaRPr/>
              </a:p>
            </p:txBody>
          </p:sp>
          <p:sp>
            <p:nvSpPr>
              <p:cNvPr id="70" name="object 70"/>
              <p:cNvSpPr/>
              <p:nvPr/>
            </p:nvSpPr>
            <p:spPr>
              <a:xfrm>
                <a:off x="8370943" y="4979445"/>
                <a:ext cx="577850" cy="31115"/>
              </a:xfrm>
              <a:custGeom>
                <a:avLst/>
                <a:gdLst/>
                <a:ahLst/>
                <a:cxnLst/>
                <a:rect l="l" t="t" r="r" b="b"/>
                <a:pathLst>
                  <a:path w="577850" h="31114">
                    <a:moveTo>
                      <a:pt x="0" y="0"/>
                    </a:moveTo>
                    <a:lnTo>
                      <a:pt x="228" y="14"/>
                    </a:lnTo>
                  </a:path>
                  <a:path w="577850" h="31114">
                    <a:moveTo>
                      <a:pt x="577486" y="31046"/>
                    </a:moveTo>
                    <a:lnTo>
                      <a:pt x="577714" y="31061"/>
                    </a:lnTo>
                  </a:path>
                </a:pathLst>
              </a:custGeom>
              <a:ln w="18634">
                <a:solidFill>
                  <a:srgbClr val="CA9CC7"/>
                </a:solidFill>
              </a:ln>
            </p:spPr>
            <p:txBody>
              <a:bodyPr wrap="square" lIns="0" tIns="0" rIns="0" bIns="0" rtlCol="0"/>
              <a:lstStyle/>
              <a:p>
                <a:endParaRPr/>
              </a:p>
            </p:txBody>
          </p:sp>
          <p:sp>
            <p:nvSpPr>
              <p:cNvPr id="71" name="object 71"/>
              <p:cNvSpPr/>
              <p:nvPr/>
            </p:nvSpPr>
            <p:spPr>
              <a:xfrm>
                <a:off x="8982426" y="5010685"/>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endParaRPr/>
              </a:p>
            </p:txBody>
          </p:sp>
          <p:sp>
            <p:nvSpPr>
              <p:cNvPr id="72" name="object 72"/>
              <p:cNvSpPr/>
              <p:nvPr/>
            </p:nvSpPr>
            <p:spPr>
              <a:xfrm>
                <a:off x="8948656" y="5010503"/>
                <a:ext cx="577850" cy="6350"/>
              </a:xfrm>
              <a:custGeom>
                <a:avLst/>
                <a:gdLst/>
                <a:ahLst/>
                <a:cxnLst/>
                <a:rect l="l" t="t" r="r" b="b"/>
                <a:pathLst>
                  <a:path w="577850" h="6350">
                    <a:moveTo>
                      <a:pt x="0" y="6213"/>
                    </a:moveTo>
                    <a:lnTo>
                      <a:pt x="213" y="6213"/>
                    </a:lnTo>
                  </a:path>
                  <a:path w="577850" h="6350">
                    <a:moveTo>
                      <a:pt x="577501" y="7"/>
                    </a:moveTo>
                    <a:lnTo>
                      <a:pt x="577714" y="0"/>
                    </a:lnTo>
                  </a:path>
                </a:pathLst>
              </a:custGeom>
              <a:ln w="18634">
                <a:solidFill>
                  <a:srgbClr val="CA9CC7"/>
                </a:solidFill>
              </a:ln>
            </p:spPr>
            <p:txBody>
              <a:bodyPr wrap="square" lIns="0" tIns="0" rIns="0" bIns="0" rtlCol="0"/>
              <a:lstStyle/>
              <a:p>
                <a:endParaRPr/>
              </a:p>
            </p:txBody>
          </p:sp>
          <p:sp>
            <p:nvSpPr>
              <p:cNvPr id="73" name="object 73"/>
              <p:cNvSpPr/>
              <p:nvPr/>
            </p:nvSpPr>
            <p:spPr>
              <a:xfrm>
                <a:off x="9560139" y="4998448"/>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endParaRPr/>
              </a:p>
            </p:txBody>
          </p:sp>
          <p:sp>
            <p:nvSpPr>
              <p:cNvPr id="74" name="object 74"/>
              <p:cNvSpPr/>
              <p:nvPr/>
            </p:nvSpPr>
            <p:spPr>
              <a:xfrm>
                <a:off x="9526369" y="4998085"/>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endParaRPr/>
              </a:p>
            </p:txBody>
          </p:sp>
          <p:sp>
            <p:nvSpPr>
              <p:cNvPr id="75" name="object 75"/>
              <p:cNvSpPr/>
              <p:nvPr/>
            </p:nvSpPr>
            <p:spPr>
              <a:xfrm>
                <a:off x="10137831" y="5000622"/>
                <a:ext cx="527050" cy="40005"/>
              </a:xfrm>
              <a:custGeom>
                <a:avLst/>
                <a:gdLst/>
                <a:ahLst/>
                <a:cxnLst/>
                <a:rect l="l" t="t" r="r" b="b"/>
                <a:pathLst>
                  <a:path w="527050" h="40004">
                    <a:moveTo>
                      <a:pt x="0" y="0"/>
                    </a:moveTo>
                    <a:lnTo>
                      <a:pt x="526973" y="39668"/>
                    </a:lnTo>
                  </a:path>
                </a:pathLst>
              </a:custGeom>
              <a:ln w="18634">
                <a:solidFill>
                  <a:srgbClr val="CA9CC7"/>
                </a:solidFill>
                <a:prstDash val="dot"/>
              </a:ln>
            </p:spPr>
            <p:txBody>
              <a:bodyPr wrap="square" lIns="0" tIns="0" rIns="0" bIns="0" rtlCol="0"/>
              <a:lstStyle/>
              <a:p>
                <a:endParaRPr/>
              </a:p>
            </p:txBody>
          </p:sp>
          <p:sp>
            <p:nvSpPr>
              <p:cNvPr id="76" name="object 76"/>
              <p:cNvSpPr/>
              <p:nvPr/>
            </p:nvSpPr>
            <p:spPr>
              <a:xfrm>
                <a:off x="10104082" y="4998082"/>
                <a:ext cx="577850" cy="43815"/>
              </a:xfrm>
              <a:custGeom>
                <a:avLst/>
                <a:gdLst/>
                <a:ahLst/>
                <a:cxnLst/>
                <a:rect l="l" t="t" r="r" b="b"/>
                <a:pathLst>
                  <a:path w="577850" h="43814">
                    <a:moveTo>
                      <a:pt x="0" y="0"/>
                    </a:moveTo>
                    <a:lnTo>
                      <a:pt x="235" y="14"/>
                    </a:lnTo>
                  </a:path>
                  <a:path w="577850" h="43814">
                    <a:moveTo>
                      <a:pt x="577479" y="43467"/>
                    </a:moveTo>
                    <a:lnTo>
                      <a:pt x="577714" y="43481"/>
                    </a:lnTo>
                  </a:path>
                </a:pathLst>
              </a:custGeom>
              <a:ln w="18634">
                <a:solidFill>
                  <a:srgbClr val="CA9CC7"/>
                </a:solidFill>
              </a:ln>
            </p:spPr>
            <p:txBody>
              <a:bodyPr wrap="square" lIns="0" tIns="0" rIns="0" bIns="0" rtlCol="0"/>
              <a:lstStyle/>
              <a:p>
                <a:endParaRPr/>
              </a:p>
            </p:txBody>
          </p:sp>
          <p:sp>
            <p:nvSpPr>
              <p:cNvPr id="77" name="object 77"/>
              <p:cNvSpPr/>
              <p:nvPr/>
            </p:nvSpPr>
            <p:spPr>
              <a:xfrm>
                <a:off x="10714110" y="5050503"/>
                <a:ext cx="535940" cy="148590"/>
              </a:xfrm>
              <a:custGeom>
                <a:avLst/>
                <a:gdLst/>
                <a:ahLst/>
                <a:cxnLst/>
                <a:rect l="l" t="t" r="r" b="b"/>
                <a:pathLst>
                  <a:path w="535940" h="148589">
                    <a:moveTo>
                      <a:pt x="0" y="0"/>
                    </a:moveTo>
                    <a:lnTo>
                      <a:pt x="535388" y="148085"/>
                    </a:lnTo>
                  </a:path>
                </a:pathLst>
              </a:custGeom>
              <a:ln w="18634">
                <a:solidFill>
                  <a:srgbClr val="CA9CC7"/>
                </a:solidFill>
                <a:prstDash val="dot"/>
              </a:ln>
            </p:spPr>
            <p:txBody>
              <a:bodyPr wrap="square" lIns="0" tIns="0" rIns="0" bIns="0" rtlCol="0"/>
              <a:lstStyle/>
              <a:p>
                <a:endParaRPr/>
              </a:p>
            </p:txBody>
          </p:sp>
          <p:sp>
            <p:nvSpPr>
              <p:cNvPr id="78" name="object 78"/>
              <p:cNvSpPr/>
              <p:nvPr/>
            </p:nvSpPr>
            <p:spPr>
              <a:xfrm>
                <a:off x="10681795" y="5041565"/>
                <a:ext cx="584200" cy="161925"/>
              </a:xfrm>
              <a:custGeom>
                <a:avLst/>
                <a:gdLst/>
                <a:ahLst/>
                <a:cxnLst/>
                <a:rect l="l" t="t" r="r" b="b"/>
                <a:pathLst>
                  <a:path w="584200" h="161925">
                    <a:moveTo>
                      <a:pt x="0" y="0"/>
                    </a:moveTo>
                    <a:lnTo>
                      <a:pt x="132" y="36"/>
                    </a:lnTo>
                  </a:path>
                  <a:path w="584200" h="161925">
                    <a:moveTo>
                      <a:pt x="583796" y="161478"/>
                    </a:moveTo>
                    <a:lnTo>
                      <a:pt x="583928" y="161507"/>
                    </a:lnTo>
                  </a:path>
                </a:pathLst>
              </a:custGeom>
              <a:ln w="18634">
                <a:solidFill>
                  <a:srgbClr val="CA9CC7"/>
                </a:solidFill>
              </a:ln>
            </p:spPr>
            <p:txBody>
              <a:bodyPr wrap="square" lIns="0" tIns="0" rIns="0" bIns="0" rtlCol="0"/>
              <a:lstStyle/>
              <a:p>
                <a:endParaRPr/>
              </a:p>
            </p:txBody>
          </p:sp>
          <p:sp>
            <p:nvSpPr>
              <p:cNvPr id="79" name="object 79"/>
              <p:cNvSpPr/>
              <p:nvPr/>
            </p:nvSpPr>
            <p:spPr>
              <a:xfrm>
                <a:off x="6398682" y="4909709"/>
                <a:ext cx="4901565" cy="335915"/>
              </a:xfrm>
              <a:custGeom>
                <a:avLst/>
                <a:gdLst/>
                <a:ahLst/>
                <a:cxnLst/>
                <a:rect l="l" t="t" r="r" b="b"/>
                <a:pathLst>
                  <a:path w="4901565" h="335914">
                    <a:moveTo>
                      <a:pt x="37275" y="0"/>
                    </a:moveTo>
                    <a:lnTo>
                      <a:pt x="22785" y="2923"/>
                    </a:lnTo>
                    <a:lnTo>
                      <a:pt x="10934" y="10900"/>
                    </a:lnTo>
                    <a:lnTo>
                      <a:pt x="2935" y="22745"/>
                    </a:lnTo>
                    <a:lnTo>
                      <a:pt x="0" y="37268"/>
                    </a:lnTo>
                    <a:lnTo>
                      <a:pt x="2935" y="51791"/>
                    </a:lnTo>
                    <a:lnTo>
                      <a:pt x="10934" y="63635"/>
                    </a:lnTo>
                    <a:lnTo>
                      <a:pt x="22785" y="71613"/>
                    </a:lnTo>
                    <a:lnTo>
                      <a:pt x="37275" y="74536"/>
                    </a:lnTo>
                    <a:lnTo>
                      <a:pt x="51798" y="71613"/>
                    </a:lnTo>
                    <a:lnTo>
                      <a:pt x="63642" y="63635"/>
                    </a:lnTo>
                    <a:lnTo>
                      <a:pt x="71620" y="51791"/>
                    </a:lnTo>
                    <a:lnTo>
                      <a:pt x="74543" y="37268"/>
                    </a:lnTo>
                    <a:lnTo>
                      <a:pt x="71620" y="22745"/>
                    </a:lnTo>
                    <a:lnTo>
                      <a:pt x="63642" y="10900"/>
                    </a:lnTo>
                    <a:lnTo>
                      <a:pt x="51798" y="2923"/>
                    </a:lnTo>
                    <a:lnTo>
                      <a:pt x="37275" y="0"/>
                    </a:lnTo>
                    <a:close/>
                  </a:path>
                  <a:path w="4901565" h="335914">
                    <a:moveTo>
                      <a:pt x="136666" y="111811"/>
                    </a:moveTo>
                    <a:lnTo>
                      <a:pt x="122176" y="114735"/>
                    </a:lnTo>
                    <a:lnTo>
                      <a:pt x="110326" y="122713"/>
                    </a:lnTo>
                    <a:lnTo>
                      <a:pt x="102327" y="134559"/>
                    </a:lnTo>
                    <a:lnTo>
                      <a:pt x="99391" y="149087"/>
                    </a:lnTo>
                    <a:lnTo>
                      <a:pt x="102327" y="163610"/>
                    </a:lnTo>
                    <a:lnTo>
                      <a:pt x="110326" y="175454"/>
                    </a:lnTo>
                    <a:lnTo>
                      <a:pt x="122176" y="183432"/>
                    </a:lnTo>
                    <a:lnTo>
                      <a:pt x="136666" y="186355"/>
                    </a:lnTo>
                    <a:lnTo>
                      <a:pt x="151189" y="183432"/>
                    </a:lnTo>
                    <a:lnTo>
                      <a:pt x="163034" y="175454"/>
                    </a:lnTo>
                    <a:lnTo>
                      <a:pt x="171011" y="163610"/>
                    </a:lnTo>
                    <a:lnTo>
                      <a:pt x="173935" y="149087"/>
                    </a:lnTo>
                    <a:lnTo>
                      <a:pt x="171011" y="134559"/>
                    </a:lnTo>
                    <a:lnTo>
                      <a:pt x="163034" y="122713"/>
                    </a:lnTo>
                    <a:lnTo>
                      <a:pt x="151189" y="114735"/>
                    </a:lnTo>
                    <a:lnTo>
                      <a:pt x="136666" y="111811"/>
                    </a:lnTo>
                    <a:close/>
                  </a:path>
                  <a:path w="4901565" h="335914">
                    <a:moveTo>
                      <a:pt x="229844" y="6206"/>
                    </a:moveTo>
                    <a:lnTo>
                      <a:pt x="215354" y="9130"/>
                    </a:lnTo>
                    <a:lnTo>
                      <a:pt x="203504" y="17110"/>
                    </a:lnTo>
                    <a:lnTo>
                      <a:pt x="195504" y="28957"/>
                    </a:lnTo>
                    <a:lnTo>
                      <a:pt x="192569" y="43481"/>
                    </a:lnTo>
                    <a:lnTo>
                      <a:pt x="195504" y="58004"/>
                    </a:lnTo>
                    <a:lnTo>
                      <a:pt x="203504" y="69849"/>
                    </a:lnTo>
                    <a:lnTo>
                      <a:pt x="215354" y="77826"/>
                    </a:lnTo>
                    <a:lnTo>
                      <a:pt x="229844" y="80750"/>
                    </a:lnTo>
                    <a:lnTo>
                      <a:pt x="244370" y="77826"/>
                    </a:lnTo>
                    <a:lnTo>
                      <a:pt x="256214" y="69849"/>
                    </a:lnTo>
                    <a:lnTo>
                      <a:pt x="264190" y="58004"/>
                    </a:lnTo>
                    <a:lnTo>
                      <a:pt x="267112" y="43481"/>
                    </a:lnTo>
                    <a:lnTo>
                      <a:pt x="264190" y="28957"/>
                    </a:lnTo>
                    <a:lnTo>
                      <a:pt x="256214" y="17110"/>
                    </a:lnTo>
                    <a:lnTo>
                      <a:pt x="244370" y="9130"/>
                    </a:lnTo>
                    <a:lnTo>
                      <a:pt x="229844" y="6206"/>
                    </a:lnTo>
                    <a:close/>
                  </a:path>
                  <a:path w="4901565" h="335914">
                    <a:moveTo>
                      <a:pt x="813765" y="37268"/>
                    </a:moveTo>
                    <a:lnTo>
                      <a:pt x="799242" y="40191"/>
                    </a:lnTo>
                    <a:lnTo>
                      <a:pt x="787398" y="48168"/>
                    </a:lnTo>
                    <a:lnTo>
                      <a:pt x="779420" y="60013"/>
                    </a:lnTo>
                    <a:lnTo>
                      <a:pt x="776497" y="74536"/>
                    </a:lnTo>
                    <a:lnTo>
                      <a:pt x="779420" y="89063"/>
                    </a:lnTo>
                    <a:lnTo>
                      <a:pt x="787398" y="100909"/>
                    </a:lnTo>
                    <a:lnTo>
                      <a:pt x="799242" y="108888"/>
                    </a:lnTo>
                    <a:lnTo>
                      <a:pt x="813765" y="111811"/>
                    </a:lnTo>
                    <a:lnTo>
                      <a:pt x="828293" y="108888"/>
                    </a:lnTo>
                    <a:lnTo>
                      <a:pt x="840139" y="100909"/>
                    </a:lnTo>
                    <a:lnTo>
                      <a:pt x="848118" y="89063"/>
                    </a:lnTo>
                    <a:lnTo>
                      <a:pt x="851041" y="74536"/>
                    </a:lnTo>
                    <a:lnTo>
                      <a:pt x="848118" y="60013"/>
                    </a:lnTo>
                    <a:lnTo>
                      <a:pt x="840139" y="48168"/>
                    </a:lnTo>
                    <a:lnTo>
                      <a:pt x="828293" y="40191"/>
                    </a:lnTo>
                    <a:lnTo>
                      <a:pt x="813765" y="37268"/>
                    </a:lnTo>
                    <a:close/>
                  </a:path>
                  <a:path w="4901565" h="335914">
                    <a:moveTo>
                      <a:pt x="1391480" y="12420"/>
                    </a:moveTo>
                    <a:lnTo>
                      <a:pt x="1376956" y="15343"/>
                    </a:lnTo>
                    <a:lnTo>
                      <a:pt x="1365109" y="23321"/>
                    </a:lnTo>
                    <a:lnTo>
                      <a:pt x="1357129" y="35165"/>
                    </a:lnTo>
                    <a:lnTo>
                      <a:pt x="1354205" y="49688"/>
                    </a:lnTo>
                    <a:lnTo>
                      <a:pt x="1357129" y="64215"/>
                    </a:lnTo>
                    <a:lnTo>
                      <a:pt x="1365109" y="76062"/>
                    </a:lnTo>
                    <a:lnTo>
                      <a:pt x="1376956" y="84040"/>
                    </a:lnTo>
                    <a:lnTo>
                      <a:pt x="1391480" y="86963"/>
                    </a:lnTo>
                    <a:lnTo>
                      <a:pt x="1406006" y="84040"/>
                    </a:lnTo>
                    <a:lnTo>
                      <a:pt x="1417850" y="76062"/>
                    </a:lnTo>
                    <a:lnTo>
                      <a:pt x="1425826" y="64215"/>
                    </a:lnTo>
                    <a:lnTo>
                      <a:pt x="1428748" y="49688"/>
                    </a:lnTo>
                    <a:lnTo>
                      <a:pt x="1425826" y="35165"/>
                    </a:lnTo>
                    <a:lnTo>
                      <a:pt x="1417850" y="23321"/>
                    </a:lnTo>
                    <a:lnTo>
                      <a:pt x="1406006" y="15343"/>
                    </a:lnTo>
                    <a:lnTo>
                      <a:pt x="1391480" y="12420"/>
                    </a:lnTo>
                    <a:close/>
                  </a:path>
                  <a:path w="4901565" h="335914">
                    <a:moveTo>
                      <a:pt x="1969195" y="31054"/>
                    </a:moveTo>
                    <a:lnTo>
                      <a:pt x="1954671" y="33978"/>
                    </a:lnTo>
                    <a:lnTo>
                      <a:pt x="1942824" y="41958"/>
                    </a:lnTo>
                    <a:lnTo>
                      <a:pt x="1934844" y="53805"/>
                    </a:lnTo>
                    <a:lnTo>
                      <a:pt x="1931920" y="68329"/>
                    </a:lnTo>
                    <a:lnTo>
                      <a:pt x="1934844" y="82852"/>
                    </a:lnTo>
                    <a:lnTo>
                      <a:pt x="1942824" y="94697"/>
                    </a:lnTo>
                    <a:lnTo>
                      <a:pt x="1954671" y="102674"/>
                    </a:lnTo>
                    <a:lnTo>
                      <a:pt x="1969195" y="105597"/>
                    </a:lnTo>
                    <a:lnTo>
                      <a:pt x="1983721" y="102674"/>
                    </a:lnTo>
                    <a:lnTo>
                      <a:pt x="1995565" y="94697"/>
                    </a:lnTo>
                    <a:lnTo>
                      <a:pt x="2003541" y="82852"/>
                    </a:lnTo>
                    <a:lnTo>
                      <a:pt x="2006463" y="68329"/>
                    </a:lnTo>
                    <a:lnTo>
                      <a:pt x="2003541" y="53805"/>
                    </a:lnTo>
                    <a:lnTo>
                      <a:pt x="1995565" y="41958"/>
                    </a:lnTo>
                    <a:lnTo>
                      <a:pt x="1983721" y="33978"/>
                    </a:lnTo>
                    <a:lnTo>
                      <a:pt x="1969195" y="31054"/>
                    </a:lnTo>
                    <a:close/>
                  </a:path>
                  <a:path w="4901565" h="335914">
                    <a:moveTo>
                      <a:pt x="2546903" y="68329"/>
                    </a:moveTo>
                    <a:lnTo>
                      <a:pt x="2532383" y="71252"/>
                    </a:lnTo>
                    <a:lnTo>
                      <a:pt x="2520538" y="79230"/>
                    </a:lnTo>
                    <a:lnTo>
                      <a:pt x="2512559" y="91074"/>
                    </a:lnTo>
                    <a:lnTo>
                      <a:pt x="2509634" y="105597"/>
                    </a:lnTo>
                    <a:lnTo>
                      <a:pt x="2512559" y="120125"/>
                    </a:lnTo>
                    <a:lnTo>
                      <a:pt x="2520538" y="131971"/>
                    </a:lnTo>
                    <a:lnTo>
                      <a:pt x="2532383" y="139950"/>
                    </a:lnTo>
                    <a:lnTo>
                      <a:pt x="2546903" y="142873"/>
                    </a:lnTo>
                    <a:lnTo>
                      <a:pt x="2561430" y="139950"/>
                    </a:lnTo>
                    <a:lnTo>
                      <a:pt x="2573276" y="131971"/>
                    </a:lnTo>
                    <a:lnTo>
                      <a:pt x="2581255" y="120125"/>
                    </a:lnTo>
                    <a:lnTo>
                      <a:pt x="2584178" y="105597"/>
                    </a:lnTo>
                    <a:lnTo>
                      <a:pt x="2581255" y="91074"/>
                    </a:lnTo>
                    <a:lnTo>
                      <a:pt x="2573276" y="79230"/>
                    </a:lnTo>
                    <a:lnTo>
                      <a:pt x="2561430" y="71252"/>
                    </a:lnTo>
                    <a:lnTo>
                      <a:pt x="2546903" y="68329"/>
                    </a:lnTo>
                    <a:close/>
                  </a:path>
                  <a:path w="4901565" h="335914">
                    <a:moveTo>
                      <a:pt x="3124617" y="62115"/>
                    </a:moveTo>
                    <a:lnTo>
                      <a:pt x="3110094" y="65039"/>
                    </a:lnTo>
                    <a:lnTo>
                      <a:pt x="3098250" y="73017"/>
                    </a:lnTo>
                    <a:lnTo>
                      <a:pt x="3090272" y="84864"/>
                    </a:lnTo>
                    <a:lnTo>
                      <a:pt x="3087349" y="99391"/>
                    </a:lnTo>
                    <a:lnTo>
                      <a:pt x="3090272" y="113914"/>
                    </a:lnTo>
                    <a:lnTo>
                      <a:pt x="3098250" y="125758"/>
                    </a:lnTo>
                    <a:lnTo>
                      <a:pt x="3110094" y="133736"/>
                    </a:lnTo>
                    <a:lnTo>
                      <a:pt x="3124617" y="136659"/>
                    </a:lnTo>
                    <a:lnTo>
                      <a:pt x="3139145" y="133736"/>
                    </a:lnTo>
                    <a:lnTo>
                      <a:pt x="3150991" y="125758"/>
                    </a:lnTo>
                    <a:lnTo>
                      <a:pt x="3158970" y="113914"/>
                    </a:lnTo>
                    <a:lnTo>
                      <a:pt x="3161893" y="99391"/>
                    </a:lnTo>
                    <a:lnTo>
                      <a:pt x="3158970" y="84864"/>
                    </a:lnTo>
                    <a:lnTo>
                      <a:pt x="3150991" y="73017"/>
                    </a:lnTo>
                    <a:lnTo>
                      <a:pt x="3139145" y="65039"/>
                    </a:lnTo>
                    <a:lnTo>
                      <a:pt x="3124617" y="62115"/>
                    </a:lnTo>
                    <a:close/>
                  </a:path>
                  <a:path w="4901565" h="335914">
                    <a:moveTo>
                      <a:pt x="3708546" y="49688"/>
                    </a:moveTo>
                    <a:lnTo>
                      <a:pt x="3694022" y="52612"/>
                    </a:lnTo>
                    <a:lnTo>
                      <a:pt x="3682175" y="60592"/>
                    </a:lnTo>
                    <a:lnTo>
                      <a:pt x="3674195" y="72439"/>
                    </a:lnTo>
                    <a:lnTo>
                      <a:pt x="3671271" y="86963"/>
                    </a:lnTo>
                    <a:lnTo>
                      <a:pt x="3674195" y="101488"/>
                    </a:lnTo>
                    <a:lnTo>
                      <a:pt x="3682175" y="113334"/>
                    </a:lnTo>
                    <a:lnTo>
                      <a:pt x="3694022" y="121315"/>
                    </a:lnTo>
                    <a:lnTo>
                      <a:pt x="3708546" y="124239"/>
                    </a:lnTo>
                    <a:lnTo>
                      <a:pt x="3723072" y="121315"/>
                    </a:lnTo>
                    <a:lnTo>
                      <a:pt x="3734916" y="113334"/>
                    </a:lnTo>
                    <a:lnTo>
                      <a:pt x="3742892" y="101488"/>
                    </a:lnTo>
                    <a:lnTo>
                      <a:pt x="3745814" y="86963"/>
                    </a:lnTo>
                    <a:lnTo>
                      <a:pt x="3742892" y="72439"/>
                    </a:lnTo>
                    <a:lnTo>
                      <a:pt x="3734916" y="60592"/>
                    </a:lnTo>
                    <a:lnTo>
                      <a:pt x="3723072" y="52612"/>
                    </a:lnTo>
                    <a:lnTo>
                      <a:pt x="3708546" y="49688"/>
                    </a:lnTo>
                    <a:close/>
                  </a:path>
                  <a:path w="4901565" h="335914">
                    <a:moveTo>
                      <a:pt x="4286253" y="99391"/>
                    </a:moveTo>
                    <a:lnTo>
                      <a:pt x="4271768" y="102314"/>
                    </a:lnTo>
                    <a:lnTo>
                      <a:pt x="4259919" y="110292"/>
                    </a:lnTo>
                    <a:lnTo>
                      <a:pt x="4251921" y="122136"/>
                    </a:lnTo>
                    <a:lnTo>
                      <a:pt x="4248985" y="136659"/>
                    </a:lnTo>
                    <a:lnTo>
                      <a:pt x="4251921" y="151182"/>
                    </a:lnTo>
                    <a:lnTo>
                      <a:pt x="4259919" y="163026"/>
                    </a:lnTo>
                    <a:lnTo>
                      <a:pt x="4271768" y="171004"/>
                    </a:lnTo>
                    <a:lnTo>
                      <a:pt x="4286253" y="173927"/>
                    </a:lnTo>
                    <a:lnTo>
                      <a:pt x="4300781" y="171004"/>
                    </a:lnTo>
                    <a:lnTo>
                      <a:pt x="4312627" y="163026"/>
                    </a:lnTo>
                    <a:lnTo>
                      <a:pt x="4320606" y="151182"/>
                    </a:lnTo>
                    <a:lnTo>
                      <a:pt x="4323529" y="136659"/>
                    </a:lnTo>
                    <a:lnTo>
                      <a:pt x="4320606" y="122136"/>
                    </a:lnTo>
                    <a:lnTo>
                      <a:pt x="4312627" y="110292"/>
                    </a:lnTo>
                    <a:lnTo>
                      <a:pt x="4300781" y="102314"/>
                    </a:lnTo>
                    <a:lnTo>
                      <a:pt x="4286253" y="99391"/>
                    </a:lnTo>
                    <a:close/>
                  </a:path>
                  <a:path w="4901565" h="335914">
                    <a:moveTo>
                      <a:pt x="4863968" y="260898"/>
                    </a:moveTo>
                    <a:lnTo>
                      <a:pt x="4849483" y="263822"/>
                    </a:lnTo>
                    <a:lnTo>
                      <a:pt x="4837634" y="271800"/>
                    </a:lnTo>
                    <a:lnTo>
                      <a:pt x="4829636" y="283647"/>
                    </a:lnTo>
                    <a:lnTo>
                      <a:pt x="4826700" y="298174"/>
                    </a:lnTo>
                    <a:lnTo>
                      <a:pt x="4829636" y="312697"/>
                    </a:lnTo>
                    <a:lnTo>
                      <a:pt x="4837634" y="324541"/>
                    </a:lnTo>
                    <a:lnTo>
                      <a:pt x="4849483" y="332519"/>
                    </a:lnTo>
                    <a:lnTo>
                      <a:pt x="4863968" y="335442"/>
                    </a:lnTo>
                    <a:lnTo>
                      <a:pt x="4878496" y="332519"/>
                    </a:lnTo>
                    <a:lnTo>
                      <a:pt x="4890342" y="324541"/>
                    </a:lnTo>
                    <a:lnTo>
                      <a:pt x="4898320" y="312697"/>
                    </a:lnTo>
                    <a:lnTo>
                      <a:pt x="4901244" y="298174"/>
                    </a:lnTo>
                    <a:lnTo>
                      <a:pt x="4898320" y="283647"/>
                    </a:lnTo>
                    <a:lnTo>
                      <a:pt x="4890342" y="271800"/>
                    </a:lnTo>
                    <a:lnTo>
                      <a:pt x="4878496" y="263822"/>
                    </a:lnTo>
                    <a:lnTo>
                      <a:pt x="4863968" y="260898"/>
                    </a:lnTo>
                    <a:close/>
                  </a:path>
                </a:pathLst>
              </a:custGeom>
              <a:solidFill>
                <a:srgbClr val="CA9CC7"/>
              </a:solidFill>
            </p:spPr>
            <p:txBody>
              <a:bodyPr wrap="square" lIns="0" tIns="0" rIns="0" bIns="0" rtlCol="0"/>
              <a:lstStyle/>
              <a:p>
                <a:endParaRPr/>
              </a:p>
            </p:txBody>
          </p:sp>
          <p:sp>
            <p:nvSpPr>
              <p:cNvPr id="80" name="object 80"/>
              <p:cNvSpPr/>
              <p:nvPr/>
            </p:nvSpPr>
            <p:spPr>
              <a:xfrm>
                <a:off x="4674822" y="4873840"/>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8" y="2018891"/>
                    </a:lnTo>
                  </a:path>
                  <a:path w="6591300" h="2045970">
                    <a:moveTo>
                      <a:pt x="4851548" y="2018891"/>
                    </a:moveTo>
                    <a:lnTo>
                      <a:pt x="5429256" y="2018891"/>
                    </a:lnTo>
                  </a:path>
                  <a:path w="6591300" h="2045970">
                    <a:moveTo>
                      <a:pt x="5429256" y="2018891"/>
                    </a:moveTo>
                    <a:lnTo>
                      <a:pt x="6006971" y="2018891"/>
                    </a:lnTo>
                  </a:path>
                  <a:path w="6591300" h="2045970">
                    <a:moveTo>
                      <a:pt x="6006971" y="2018891"/>
                    </a:moveTo>
                    <a:lnTo>
                      <a:pt x="6590899"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64" y="2018891"/>
                    </a:moveTo>
                    <a:lnTo>
                      <a:pt x="4081264"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9" y="2018891"/>
                    </a:moveTo>
                    <a:lnTo>
                      <a:pt x="6590899" y="2045727"/>
                    </a:lnTo>
                  </a:path>
                  <a:path w="6591300" h="2045970">
                    <a:moveTo>
                      <a:pt x="5429256" y="2018891"/>
                    </a:moveTo>
                    <a:lnTo>
                      <a:pt x="5429256" y="2045727"/>
                    </a:lnTo>
                  </a:path>
                  <a:path w="6591300" h="2045970">
                    <a:moveTo>
                      <a:pt x="5621832" y="2018891"/>
                    </a:moveTo>
                    <a:lnTo>
                      <a:pt x="5621832" y="2045727"/>
                    </a:lnTo>
                  </a:path>
                  <a:path w="6591300" h="2045970">
                    <a:moveTo>
                      <a:pt x="5820615" y="2018891"/>
                    </a:moveTo>
                    <a:lnTo>
                      <a:pt x="5820615"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8" y="2018891"/>
                    </a:moveTo>
                    <a:lnTo>
                      <a:pt x="4851548" y="2045727"/>
                    </a:lnTo>
                  </a:path>
                  <a:path w="6591300" h="2045970">
                    <a:moveTo>
                      <a:pt x="1863590" y="2018891"/>
                    </a:moveTo>
                    <a:lnTo>
                      <a:pt x="1863590" y="2045727"/>
                    </a:lnTo>
                  </a:path>
                </a:pathLst>
              </a:custGeom>
              <a:ln w="8282">
                <a:solidFill>
                  <a:srgbClr val="000000"/>
                </a:solidFill>
              </a:ln>
            </p:spPr>
            <p:txBody>
              <a:bodyPr wrap="square" lIns="0" tIns="0" rIns="0" bIns="0" rtlCol="0"/>
              <a:lstStyle/>
              <a:p>
                <a:endParaRPr/>
              </a:p>
            </p:txBody>
          </p:sp>
          <p:sp>
            <p:nvSpPr>
              <p:cNvPr id="81" name="object 81"/>
              <p:cNvSpPr/>
              <p:nvPr/>
            </p:nvSpPr>
            <p:spPr>
              <a:xfrm>
                <a:off x="6439020" y="4575668"/>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endParaRPr/>
              </a:p>
            </p:txBody>
          </p:sp>
          <p:sp>
            <p:nvSpPr>
              <p:cNvPr id="82" name="object 82"/>
              <p:cNvSpPr/>
              <p:nvPr/>
            </p:nvSpPr>
            <p:spPr>
              <a:xfrm>
                <a:off x="4699669" y="4873842"/>
                <a:ext cx="6566534" cy="267335"/>
              </a:xfrm>
              <a:custGeom>
                <a:avLst/>
                <a:gdLst/>
                <a:ahLst/>
                <a:cxnLst/>
                <a:rect l="l" t="t" r="r" b="b"/>
                <a:pathLst>
                  <a:path w="6566534" h="267335">
                    <a:moveTo>
                      <a:pt x="0" y="0"/>
                    </a:moveTo>
                    <a:lnTo>
                      <a:pt x="192569" y="217417"/>
                    </a:lnTo>
                  </a:path>
                  <a:path w="6566534" h="267335">
                    <a:moveTo>
                      <a:pt x="192569" y="217417"/>
                    </a:moveTo>
                    <a:lnTo>
                      <a:pt x="385145" y="267112"/>
                    </a:lnTo>
                  </a:path>
                  <a:path w="6566534" h="267335">
                    <a:moveTo>
                      <a:pt x="385145" y="267112"/>
                    </a:moveTo>
                    <a:lnTo>
                      <a:pt x="577714" y="149087"/>
                    </a:lnTo>
                  </a:path>
                  <a:path w="6566534" h="267335">
                    <a:moveTo>
                      <a:pt x="577714" y="149087"/>
                    </a:moveTo>
                    <a:lnTo>
                      <a:pt x="776497" y="130453"/>
                    </a:lnTo>
                  </a:path>
                  <a:path w="6566534" h="267335">
                    <a:moveTo>
                      <a:pt x="776497" y="130453"/>
                    </a:moveTo>
                    <a:lnTo>
                      <a:pt x="969066" y="80757"/>
                    </a:lnTo>
                  </a:path>
                  <a:path w="6566534" h="267335">
                    <a:moveTo>
                      <a:pt x="969066" y="80757"/>
                    </a:moveTo>
                    <a:lnTo>
                      <a:pt x="1161636" y="55909"/>
                    </a:lnTo>
                  </a:path>
                  <a:path w="6566534" h="267335">
                    <a:moveTo>
                      <a:pt x="1161636" y="55909"/>
                    </a:moveTo>
                    <a:lnTo>
                      <a:pt x="1354205" y="55909"/>
                    </a:lnTo>
                  </a:path>
                  <a:path w="6566534" h="267335">
                    <a:moveTo>
                      <a:pt x="1354205" y="55909"/>
                    </a:moveTo>
                    <a:lnTo>
                      <a:pt x="1546781" y="118025"/>
                    </a:lnTo>
                  </a:path>
                  <a:path w="6566534" h="267335">
                    <a:moveTo>
                      <a:pt x="1546781" y="118025"/>
                    </a:moveTo>
                    <a:lnTo>
                      <a:pt x="1739350" y="136659"/>
                    </a:lnTo>
                  </a:path>
                  <a:path w="6566534" h="267335">
                    <a:moveTo>
                      <a:pt x="1739350" y="136659"/>
                    </a:moveTo>
                    <a:lnTo>
                      <a:pt x="1832528" y="86971"/>
                    </a:lnTo>
                  </a:path>
                  <a:path w="6566534" h="267335">
                    <a:moveTo>
                      <a:pt x="1832528" y="86971"/>
                    </a:moveTo>
                    <a:lnTo>
                      <a:pt x="1931920" y="0"/>
                    </a:lnTo>
                  </a:path>
                  <a:path w="6566534" h="267335">
                    <a:moveTo>
                      <a:pt x="1931920" y="0"/>
                    </a:moveTo>
                    <a:lnTo>
                      <a:pt x="2509634" y="105605"/>
                    </a:lnTo>
                  </a:path>
                  <a:path w="6566534" h="267335">
                    <a:moveTo>
                      <a:pt x="2509634" y="105605"/>
                    </a:moveTo>
                    <a:lnTo>
                      <a:pt x="3087349" y="49695"/>
                    </a:lnTo>
                  </a:path>
                  <a:path w="6566534" h="267335">
                    <a:moveTo>
                      <a:pt x="3087349" y="49695"/>
                    </a:moveTo>
                    <a:lnTo>
                      <a:pt x="3671271" y="24847"/>
                    </a:lnTo>
                  </a:path>
                  <a:path w="6566534" h="267335">
                    <a:moveTo>
                      <a:pt x="3671271" y="24847"/>
                    </a:moveTo>
                    <a:lnTo>
                      <a:pt x="4248985" y="74543"/>
                    </a:lnTo>
                  </a:path>
                  <a:path w="6566534" h="267335">
                    <a:moveTo>
                      <a:pt x="4248985" y="74543"/>
                    </a:moveTo>
                    <a:lnTo>
                      <a:pt x="4826700" y="99391"/>
                    </a:lnTo>
                  </a:path>
                  <a:path w="6566534" h="267335">
                    <a:moveTo>
                      <a:pt x="4826700" y="99391"/>
                    </a:moveTo>
                    <a:lnTo>
                      <a:pt x="5404408" y="136659"/>
                    </a:lnTo>
                  </a:path>
                  <a:path w="6566534" h="267335">
                    <a:moveTo>
                      <a:pt x="5404408" y="136659"/>
                    </a:moveTo>
                    <a:lnTo>
                      <a:pt x="5982123" y="55909"/>
                    </a:lnTo>
                  </a:path>
                  <a:path w="6566534" h="267335">
                    <a:moveTo>
                      <a:pt x="5982123" y="55909"/>
                    </a:moveTo>
                    <a:lnTo>
                      <a:pt x="6566051" y="118025"/>
                    </a:lnTo>
                  </a:path>
                </a:pathLst>
              </a:custGeom>
              <a:ln w="18634">
                <a:solidFill>
                  <a:srgbClr val="576284"/>
                </a:solidFill>
              </a:ln>
            </p:spPr>
            <p:txBody>
              <a:bodyPr wrap="square" lIns="0" tIns="0" rIns="0" bIns="0" rtlCol="0"/>
              <a:lstStyle/>
              <a:p>
                <a:endParaRPr/>
              </a:p>
            </p:txBody>
          </p:sp>
          <p:sp>
            <p:nvSpPr>
              <p:cNvPr id="83" name="object 83"/>
              <p:cNvSpPr/>
              <p:nvPr/>
            </p:nvSpPr>
            <p:spPr>
              <a:xfrm>
                <a:off x="4662486" y="4838229"/>
                <a:ext cx="6634480" cy="335915"/>
              </a:xfrm>
              <a:custGeom>
                <a:avLst/>
                <a:gdLst/>
                <a:ahLst/>
                <a:cxnLst/>
                <a:rect l="l" t="t" r="r" b="b"/>
                <a:pathLst>
                  <a:path w="6634480" h="335914">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335914">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 w="6634480" h="335914">
                    <a:moveTo>
                      <a:pt x="419262" y="267112"/>
                    </a:moveTo>
                    <a:lnTo>
                      <a:pt x="405963" y="269801"/>
                    </a:lnTo>
                    <a:lnTo>
                      <a:pt x="395118" y="277133"/>
                    </a:lnTo>
                    <a:lnTo>
                      <a:pt x="387814" y="288006"/>
                    </a:lnTo>
                    <a:lnTo>
                      <a:pt x="385138" y="301318"/>
                    </a:lnTo>
                    <a:lnTo>
                      <a:pt x="387814" y="314616"/>
                    </a:lnTo>
                    <a:lnTo>
                      <a:pt x="395118" y="325462"/>
                    </a:lnTo>
                    <a:lnTo>
                      <a:pt x="405963" y="332766"/>
                    </a:lnTo>
                    <a:lnTo>
                      <a:pt x="419262" y="335442"/>
                    </a:lnTo>
                    <a:lnTo>
                      <a:pt x="432575" y="332766"/>
                    </a:lnTo>
                    <a:lnTo>
                      <a:pt x="443450" y="325462"/>
                    </a:lnTo>
                    <a:lnTo>
                      <a:pt x="450785" y="314616"/>
                    </a:lnTo>
                    <a:lnTo>
                      <a:pt x="453475" y="301318"/>
                    </a:lnTo>
                    <a:lnTo>
                      <a:pt x="450785" y="288006"/>
                    </a:lnTo>
                    <a:lnTo>
                      <a:pt x="443450" y="277133"/>
                    </a:lnTo>
                    <a:lnTo>
                      <a:pt x="432575" y="269801"/>
                    </a:lnTo>
                    <a:lnTo>
                      <a:pt x="419262" y="267112"/>
                    </a:lnTo>
                    <a:close/>
                  </a:path>
                  <a:path w="6634480" h="335914">
                    <a:moveTo>
                      <a:pt x="611831" y="149087"/>
                    </a:moveTo>
                    <a:lnTo>
                      <a:pt x="598534" y="151776"/>
                    </a:lnTo>
                    <a:lnTo>
                      <a:pt x="587691" y="159108"/>
                    </a:lnTo>
                    <a:lnTo>
                      <a:pt x="580389" y="169981"/>
                    </a:lnTo>
                    <a:lnTo>
                      <a:pt x="577714" y="183292"/>
                    </a:lnTo>
                    <a:lnTo>
                      <a:pt x="580389" y="196591"/>
                    </a:lnTo>
                    <a:lnTo>
                      <a:pt x="587691" y="207436"/>
                    </a:lnTo>
                    <a:lnTo>
                      <a:pt x="598534" y="214740"/>
                    </a:lnTo>
                    <a:lnTo>
                      <a:pt x="611831" y="217417"/>
                    </a:lnTo>
                    <a:lnTo>
                      <a:pt x="625144" y="214740"/>
                    </a:lnTo>
                    <a:lnTo>
                      <a:pt x="636019" y="207436"/>
                    </a:lnTo>
                    <a:lnTo>
                      <a:pt x="643354" y="196591"/>
                    </a:lnTo>
                    <a:lnTo>
                      <a:pt x="646044" y="183292"/>
                    </a:lnTo>
                    <a:lnTo>
                      <a:pt x="643354" y="169981"/>
                    </a:lnTo>
                    <a:lnTo>
                      <a:pt x="636019" y="159108"/>
                    </a:lnTo>
                    <a:lnTo>
                      <a:pt x="625144" y="151776"/>
                    </a:lnTo>
                    <a:lnTo>
                      <a:pt x="611831" y="149087"/>
                    </a:lnTo>
                    <a:close/>
                  </a:path>
                  <a:path w="6634480" h="335914">
                    <a:moveTo>
                      <a:pt x="810614" y="130453"/>
                    </a:moveTo>
                    <a:lnTo>
                      <a:pt x="797317" y="133142"/>
                    </a:lnTo>
                    <a:lnTo>
                      <a:pt x="786474" y="140474"/>
                    </a:lnTo>
                    <a:lnTo>
                      <a:pt x="779172" y="151347"/>
                    </a:lnTo>
                    <a:lnTo>
                      <a:pt x="776497" y="164658"/>
                    </a:lnTo>
                    <a:lnTo>
                      <a:pt x="779172" y="177957"/>
                    </a:lnTo>
                    <a:lnTo>
                      <a:pt x="786474" y="188802"/>
                    </a:lnTo>
                    <a:lnTo>
                      <a:pt x="797317" y="196106"/>
                    </a:lnTo>
                    <a:lnTo>
                      <a:pt x="810614" y="198782"/>
                    </a:lnTo>
                    <a:lnTo>
                      <a:pt x="823927" y="196106"/>
                    </a:lnTo>
                    <a:lnTo>
                      <a:pt x="834802" y="188802"/>
                    </a:lnTo>
                    <a:lnTo>
                      <a:pt x="842137" y="177957"/>
                    </a:lnTo>
                    <a:lnTo>
                      <a:pt x="844827" y="164658"/>
                    </a:lnTo>
                    <a:lnTo>
                      <a:pt x="842137" y="151347"/>
                    </a:lnTo>
                    <a:lnTo>
                      <a:pt x="834802" y="140474"/>
                    </a:lnTo>
                    <a:lnTo>
                      <a:pt x="823927" y="133142"/>
                    </a:lnTo>
                    <a:lnTo>
                      <a:pt x="810614" y="130453"/>
                    </a:lnTo>
                    <a:close/>
                  </a:path>
                  <a:path w="6634480" h="335914">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335914">
                    <a:moveTo>
                      <a:pt x="1195753" y="55909"/>
                    </a:moveTo>
                    <a:lnTo>
                      <a:pt x="1182458" y="58598"/>
                    </a:lnTo>
                    <a:lnTo>
                      <a:pt x="1171615" y="65930"/>
                    </a:lnTo>
                    <a:lnTo>
                      <a:pt x="1164312" y="76803"/>
                    </a:lnTo>
                    <a:lnTo>
                      <a:pt x="1161636" y="90114"/>
                    </a:lnTo>
                    <a:lnTo>
                      <a:pt x="1164312" y="103413"/>
                    </a:lnTo>
                    <a:lnTo>
                      <a:pt x="1171615" y="114258"/>
                    </a:lnTo>
                    <a:lnTo>
                      <a:pt x="1182458" y="121563"/>
                    </a:lnTo>
                    <a:lnTo>
                      <a:pt x="1195753" y="124239"/>
                    </a:lnTo>
                    <a:lnTo>
                      <a:pt x="1209068" y="121563"/>
                    </a:lnTo>
                    <a:lnTo>
                      <a:pt x="1219943" y="114258"/>
                    </a:lnTo>
                    <a:lnTo>
                      <a:pt x="1227276" y="103413"/>
                    </a:lnTo>
                    <a:lnTo>
                      <a:pt x="1229965" y="90114"/>
                    </a:lnTo>
                    <a:lnTo>
                      <a:pt x="1227276" y="76803"/>
                    </a:lnTo>
                    <a:lnTo>
                      <a:pt x="1219943" y="65930"/>
                    </a:lnTo>
                    <a:lnTo>
                      <a:pt x="1209068" y="58598"/>
                    </a:lnTo>
                    <a:lnTo>
                      <a:pt x="1195753" y="55909"/>
                    </a:lnTo>
                    <a:close/>
                  </a:path>
                  <a:path w="6634480" h="335914">
                    <a:moveTo>
                      <a:pt x="1388329" y="55909"/>
                    </a:moveTo>
                    <a:lnTo>
                      <a:pt x="1375030" y="58598"/>
                    </a:lnTo>
                    <a:lnTo>
                      <a:pt x="1364185" y="65930"/>
                    </a:lnTo>
                    <a:lnTo>
                      <a:pt x="1356881" y="76803"/>
                    </a:lnTo>
                    <a:lnTo>
                      <a:pt x="1354205" y="90114"/>
                    </a:lnTo>
                    <a:lnTo>
                      <a:pt x="1356881" y="103413"/>
                    </a:lnTo>
                    <a:lnTo>
                      <a:pt x="1364185" y="114258"/>
                    </a:lnTo>
                    <a:lnTo>
                      <a:pt x="1375030" y="121563"/>
                    </a:lnTo>
                    <a:lnTo>
                      <a:pt x="1388329" y="124239"/>
                    </a:lnTo>
                    <a:lnTo>
                      <a:pt x="1401641" y="121563"/>
                    </a:lnTo>
                    <a:lnTo>
                      <a:pt x="1412514" y="114258"/>
                    </a:lnTo>
                    <a:lnTo>
                      <a:pt x="1419846" y="103413"/>
                    </a:lnTo>
                    <a:lnTo>
                      <a:pt x="1422535" y="90114"/>
                    </a:lnTo>
                    <a:lnTo>
                      <a:pt x="1419846" y="76803"/>
                    </a:lnTo>
                    <a:lnTo>
                      <a:pt x="1412514" y="65930"/>
                    </a:lnTo>
                    <a:lnTo>
                      <a:pt x="1401641" y="58598"/>
                    </a:lnTo>
                    <a:lnTo>
                      <a:pt x="1388329" y="55909"/>
                    </a:lnTo>
                    <a:close/>
                  </a:path>
                  <a:path w="6634480" h="335914">
                    <a:moveTo>
                      <a:pt x="1580898" y="118025"/>
                    </a:moveTo>
                    <a:lnTo>
                      <a:pt x="1567600" y="120714"/>
                    </a:lnTo>
                    <a:lnTo>
                      <a:pt x="1556754" y="128046"/>
                    </a:lnTo>
                    <a:lnTo>
                      <a:pt x="1549450" y="138919"/>
                    </a:lnTo>
                    <a:lnTo>
                      <a:pt x="1546774" y="152230"/>
                    </a:lnTo>
                    <a:lnTo>
                      <a:pt x="1549450" y="165529"/>
                    </a:lnTo>
                    <a:lnTo>
                      <a:pt x="1556754" y="176374"/>
                    </a:lnTo>
                    <a:lnTo>
                      <a:pt x="1567600" y="183679"/>
                    </a:lnTo>
                    <a:lnTo>
                      <a:pt x="1580898" y="186355"/>
                    </a:lnTo>
                    <a:lnTo>
                      <a:pt x="1594211" y="183679"/>
                    </a:lnTo>
                    <a:lnTo>
                      <a:pt x="1605086" y="176374"/>
                    </a:lnTo>
                    <a:lnTo>
                      <a:pt x="1612421" y="165529"/>
                    </a:lnTo>
                    <a:lnTo>
                      <a:pt x="1615111" y="152230"/>
                    </a:lnTo>
                    <a:lnTo>
                      <a:pt x="1612421" y="138919"/>
                    </a:lnTo>
                    <a:lnTo>
                      <a:pt x="1605086" y="128046"/>
                    </a:lnTo>
                    <a:lnTo>
                      <a:pt x="1594211" y="120714"/>
                    </a:lnTo>
                    <a:lnTo>
                      <a:pt x="1580898" y="118025"/>
                    </a:lnTo>
                    <a:close/>
                  </a:path>
                  <a:path w="6634480" h="335914">
                    <a:moveTo>
                      <a:pt x="1773467" y="136659"/>
                    </a:moveTo>
                    <a:lnTo>
                      <a:pt x="1760173" y="139349"/>
                    </a:lnTo>
                    <a:lnTo>
                      <a:pt x="1749330" y="146683"/>
                    </a:lnTo>
                    <a:lnTo>
                      <a:pt x="1742027" y="157556"/>
                    </a:lnTo>
                    <a:lnTo>
                      <a:pt x="1739350" y="170865"/>
                    </a:lnTo>
                    <a:lnTo>
                      <a:pt x="1742027" y="184168"/>
                    </a:lnTo>
                    <a:lnTo>
                      <a:pt x="1749330" y="195015"/>
                    </a:lnTo>
                    <a:lnTo>
                      <a:pt x="1760173" y="202320"/>
                    </a:lnTo>
                    <a:lnTo>
                      <a:pt x="1773467" y="204996"/>
                    </a:lnTo>
                    <a:lnTo>
                      <a:pt x="1786780" y="202320"/>
                    </a:lnTo>
                    <a:lnTo>
                      <a:pt x="1797655" y="195015"/>
                    </a:lnTo>
                    <a:lnTo>
                      <a:pt x="1804990" y="184168"/>
                    </a:lnTo>
                    <a:lnTo>
                      <a:pt x="1807680" y="170865"/>
                    </a:lnTo>
                    <a:lnTo>
                      <a:pt x="1804990" y="157556"/>
                    </a:lnTo>
                    <a:lnTo>
                      <a:pt x="1797655" y="146683"/>
                    </a:lnTo>
                    <a:lnTo>
                      <a:pt x="1786780" y="139349"/>
                    </a:lnTo>
                    <a:lnTo>
                      <a:pt x="1773467" y="136659"/>
                    </a:lnTo>
                    <a:close/>
                  </a:path>
                  <a:path w="6634480" h="335914">
                    <a:moveTo>
                      <a:pt x="1866645" y="86963"/>
                    </a:moveTo>
                    <a:lnTo>
                      <a:pt x="1853351" y="89653"/>
                    </a:lnTo>
                    <a:lnTo>
                      <a:pt x="1842508" y="96988"/>
                    </a:lnTo>
                    <a:lnTo>
                      <a:pt x="1835204" y="107864"/>
                    </a:lnTo>
                    <a:lnTo>
                      <a:pt x="1832528" y="121176"/>
                    </a:lnTo>
                    <a:lnTo>
                      <a:pt x="1835204" y="134475"/>
                    </a:lnTo>
                    <a:lnTo>
                      <a:pt x="1842508" y="145320"/>
                    </a:lnTo>
                    <a:lnTo>
                      <a:pt x="1853351" y="152624"/>
                    </a:lnTo>
                    <a:lnTo>
                      <a:pt x="1866645" y="155301"/>
                    </a:lnTo>
                    <a:lnTo>
                      <a:pt x="1879961" y="152624"/>
                    </a:lnTo>
                    <a:lnTo>
                      <a:pt x="1890836" y="145320"/>
                    </a:lnTo>
                    <a:lnTo>
                      <a:pt x="1898169" y="134475"/>
                    </a:lnTo>
                    <a:lnTo>
                      <a:pt x="1900858" y="121176"/>
                    </a:lnTo>
                    <a:lnTo>
                      <a:pt x="1898169" y="107864"/>
                    </a:lnTo>
                    <a:lnTo>
                      <a:pt x="1890836" y="96988"/>
                    </a:lnTo>
                    <a:lnTo>
                      <a:pt x="1879961" y="89653"/>
                    </a:lnTo>
                    <a:lnTo>
                      <a:pt x="1866645" y="86963"/>
                    </a:lnTo>
                    <a:close/>
                  </a:path>
                  <a:path w="6634480" h="335914">
                    <a:moveTo>
                      <a:pt x="1966037" y="0"/>
                    </a:moveTo>
                    <a:lnTo>
                      <a:pt x="1952742" y="2688"/>
                    </a:lnTo>
                    <a:lnTo>
                      <a:pt x="1941899" y="10021"/>
                    </a:lnTo>
                    <a:lnTo>
                      <a:pt x="1934596" y="20893"/>
                    </a:lnTo>
                    <a:lnTo>
                      <a:pt x="1931920" y="34205"/>
                    </a:lnTo>
                    <a:lnTo>
                      <a:pt x="1934596" y="47504"/>
                    </a:lnTo>
                    <a:lnTo>
                      <a:pt x="1941899" y="58349"/>
                    </a:lnTo>
                    <a:lnTo>
                      <a:pt x="1952742" y="65653"/>
                    </a:lnTo>
                    <a:lnTo>
                      <a:pt x="1966037" y="68329"/>
                    </a:lnTo>
                    <a:lnTo>
                      <a:pt x="1979352" y="65653"/>
                    </a:lnTo>
                    <a:lnTo>
                      <a:pt x="1990227" y="58349"/>
                    </a:lnTo>
                    <a:lnTo>
                      <a:pt x="1997560" y="47504"/>
                    </a:lnTo>
                    <a:lnTo>
                      <a:pt x="2000249" y="34205"/>
                    </a:lnTo>
                    <a:lnTo>
                      <a:pt x="1997560" y="20893"/>
                    </a:lnTo>
                    <a:lnTo>
                      <a:pt x="1990227" y="10021"/>
                    </a:lnTo>
                    <a:lnTo>
                      <a:pt x="1979352" y="2688"/>
                    </a:lnTo>
                    <a:lnTo>
                      <a:pt x="1966037" y="0"/>
                    </a:lnTo>
                    <a:close/>
                  </a:path>
                  <a:path w="6634480" h="335914">
                    <a:moveTo>
                      <a:pt x="2543751" y="105605"/>
                    </a:moveTo>
                    <a:lnTo>
                      <a:pt x="2530457" y="108294"/>
                    </a:lnTo>
                    <a:lnTo>
                      <a:pt x="2519614" y="115626"/>
                    </a:lnTo>
                    <a:lnTo>
                      <a:pt x="2512311" y="126499"/>
                    </a:lnTo>
                    <a:lnTo>
                      <a:pt x="2509634" y="139810"/>
                    </a:lnTo>
                    <a:lnTo>
                      <a:pt x="2512311" y="153109"/>
                    </a:lnTo>
                    <a:lnTo>
                      <a:pt x="2519614" y="163954"/>
                    </a:lnTo>
                    <a:lnTo>
                      <a:pt x="2530457" y="171258"/>
                    </a:lnTo>
                    <a:lnTo>
                      <a:pt x="2543751" y="173935"/>
                    </a:lnTo>
                    <a:lnTo>
                      <a:pt x="2557064" y="171258"/>
                    </a:lnTo>
                    <a:lnTo>
                      <a:pt x="2567939" y="163954"/>
                    </a:lnTo>
                    <a:lnTo>
                      <a:pt x="2575274" y="153109"/>
                    </a:lnTo>
                    <a:lnTo>
                      <a:pt x="2577964" y="139810"/>
                    </a:lnTo>
                    <a:lnTo>
                      <a:pt x="2575274" y="126499"/>
                    </a:lnTo>
                    <a:lnTo>
                      <a:pt x="2567939" y="115626"/>
                    </a:lnTo>
                    <a:lnTo>
                      <a:pt x="2557064" y="108294"/>
                    </a:lnTo>
                    <a:lnTo>
                      <a:pt x="2543751" y="105605"/>
                    </a:lnTo>
                    <a:close/>
                  </a:path>
                  <a:path w="6634480" h="335914">
                    <a:moveTo>
                      <a:pt x="3121466" y="49695"/>
                    </a:moveTo>
                    <a:lnTo>
                      <a:pt x="3108167" y="52384"/>
                    </a:lnTo>
                    <a:lnTo>
                      <a:pt x="3097322" y="59716"/>
                    </a:lnTo>
                    <a:lnTo>
                      <a:pt x="3090018" y="70589"/>
                    </a:lnTo>
                    <a:lnTo>
                      <a:pt x="3087342" y="83901"/>
                    </a:lnTo>
                    <a:lnTo>
                      <a:pt x="3090018" y="97199"/>
                    </a:lnTo>
                    <a:lnTo>
                      <a:pt x="3097322" y="108044"/>
                    </a:lnTo>
                    <a:lnTo>
                      <a:pt x="3108167" y="115349"/>
                    </a:lnTo>
                    <a:lnTo>
                      <a:pt x="3121466" y="118025"/>
                    </a:lnTo>
                    <a:lnTo>
                      <a:pt x="3134779" y="115349"/>
                    </a:lnTo>
                    <a:lnTo>
                      <a:pt x="3145654" y="108044"/>
                    </a:lnTo>
                    <a:lnTo>
                      <a:pt x="3152989" y="97199"/>
                    </a:lnTo>
                    <a:lnTo>
                      <a:pt x="3155679" y="83901"/>
                    </a:lnTo>
                    <a:lnTo>
                      <a:pt x="3152989" y="70589"/>
                    </a:lnTo>
                    <a:lnTo>
                      <a:pt x="3145654" y="59716"/>
                    </a:lnTo>
                    <a:lnTo>
                      <a:pt x="3134779" y="52384"/>
                    </a:lnTo>
                    <a:lnTo>
                      <a:pt x="3121466" y="49695"/>
                    </a:lnTo>
                    <a:close/>
                  </a:path>
                  <a:path w="6634480" h="335914">
                    <a:moveTo>
                      <a:pt x="3705388" y="24847"/>
                    </a:moveTo>
                    <a:lnTo>
                      <a:pt x="3692093" y="27536"/>
                    </a:lnTo>
                    <a:lnTo>
                      <a:pt x="3681250" y="34868"/>
                    </a:lnTo>
                    <a:lnTo>
                      <a:pt x="3673947" y="45741"/>
                    </a:lnTo>
                    <a:lnTo>
                      <a:pt x="3671271" y="59053"/>
                    </a:lnTo>
                    <a:lnTo>
                      <a:pt x="3673947" y="72352"/>
                    </a:lnTo>
                    <a:lnTo>
                      <a:pt x="3681250" y="83197"/>
                    </a:lnTo>
                    <a:lnTo>
                      <a:pt x="3692093" y="90501"/>
                    </a:lnTo>
                    <a:lnTo>
                      <a:pt x="3705388" y="93177"/>
                    </a:lnTo>
                    <a:lnTo>
                      <a:pt x="3718703" y="90501"/>
                    </a:lnTo>
                    <a:lnTo>
                      <a:pt x="3729578" y="83197"/>
                    </a:lnTo>
                    <a:lnTo>
                      <a:pt x="3736911" y="72352"/>
                    </a:lnTo>
                    <a:lnTo>
                      <a:pt x="3739600" y="59053"/>
                    </a:lnTo>
                    <a:lnTo>
                      <a:pt x="3736911" y="45741"/>
                    </a:lnTo>
                    <a:lnTo>
                      <a:pt x="3729578" y="34868"/>
                    </a:lnTo>
                    <a:lnTo>
                      <a:pt x="3718703" y="27536"/>
                    </a:lnTo>
                    <a:lnTo>
                      <a:pt x="3705388" y="24847"/>
                    </a:lnTo>
                    <a:close/>
                  </a:path>
                  <a:path w="6634480" h="335914">
                    <a:moveTo>
                      <a:pt x="4283102" y="74543"/>
                    </a:moveTo>
                    <a:lnTo>
                      <a:pt x="4269808" y="77232"/>
                    </a:lnTo>
                    <a:lnTo>
                      <a:pt x="4258965" y="84564"/>
                    </a:lnTo>
                    <a:lnTo>
                      <a:pt x="4251662" y="95437"/>
                    </a:lnTo>
                    <a:lnTo>
                      <a:pt x="4248985" y="108749"/>
                    </a:lnTo>
                    <a:lnTo>
                      <a:pt x="4251662" y="122047"/>
                    </a:lnTo>
                    <a:lnTo>
                      <a:pt x="4258965" y="132892"/>
                    </a:lnTo>
                    <a:lnTo>
                      <a:pt x="4269808" y="140197"/>
                    </a:lnTo>
                    <a:lnTo>
                      <a:pt x="4283102" y="142873"/>
                    </a:lnTo>
                    <a:lnTo>
                      <a:pt x="4296415" y="140197"/>
                    </a:lnTo>
                    <a:lnTo>
                      <a:pt x="4307290" y="132892"/>
                    </a:lnTo>
                    <a:lnTo>
                      <a:pt x="4314625" y="122047"/>
                    </a:lnTo>
                    <a:lnTo>
                      <a:pt x="4317315" y="108749"/>
                    </a:lnTo>
                    <a:lnTo>
                      <a:pt x="4314625" y="95437"/>
                    </a:lnTo>
                    <a:lnTo>
                      <a:pt x="4307290" y="84564"/>
                    </a:lnTo>
                    <a:lnTo>
                      <a:pt x="4296415" y="77232"/>
                    </a:lnTo>
                    <a:lnTo>
                      <a:pt x="4283102" y="74543"/>
                    </a:lnTo>
                    <a:close/>
                  </a:path>
                  <a:path w="6634480" h="335914">
                    <a:moveTo>
                      <a:pt x="4860817" y="99391"/>
                    </a:moveTo>
                    <a:lnTo>
                      <a:pt x="4847518" y="102080"/>
                    </a:lnTo>
                    <a:lnTo>
                      <a:pt x="4836673" y="109412"/>
                    </a:lnTo>
                    <a:lnTo>
                      <a:pt x="4829369" y="120285"/>
                    </a:lnTo>
                    <a:lnTo>
                      <a:pt x="4826693" y="133596"/>
                    </a:lnTo>
                    <a:lnTo>
                      <a:pt x="4829369" y="146895"/>
                    </a:lnTo>
                    <a:lnTo>
                      <a:pt x="4836673" y="157740"/>
                    </a:lnTo>
                    <a:lnTo>
                      <a:pt x="4847518" y="165044"/>
                    </a:lnTo>
                    <a:lnTo>
                      <a:pt x="4860817" y="167721"/>
                    </a:lnTo>
                    <a:lnTo>
                      <a:pt x="4874130" y="165044"/>
                    </a:lnTo>
                    <a:lnTo>
                      <a:pt x="4885005" y="157740"/>
                    </a:lnTo>
                    <a:lnTo>
                      <a:pt x="4892340" y="146895"/>
                    </a:lnTo>
                    <a:lnTo>
                      <a:pt x="4895030" y="133596"/>
                    </a:lnTo>
                    <a:lnTo>
                      <a:pt x="4892340" y="120285"/>
                    </a:lnTo>
                    <a:lnTo>
                      <a:pt x="4885005" y="109412"/>
                    </a:lnTo>
                    <a:lnTo>
                      <a:pt x="4874130" y="102080"/>
                    </a:lnTo>
                    <a:lnTo>
                      <a:pt x="4860817" y="99391"/>
                    </a:lnTo>
                    <a:close/>
                  </a:path>
                  <a:path w="6634480" h="335914">
                    <a:moveTo>
                      <a:pt x="5438532" y="136659"/>
                    </a:moveTo>
                    <a:lnTo>
                      <a:pt x="5425233" y="139349"/>
                    </a:lnTo>
                    <a:lnTo>
                      <a:pt x="5414388" y="146683"/>
                    </a:lnTo>
                    <a:lnTo>
                      <a:pt x="5407084" y="157556"/>
                    </a:lnTo>
                    <a:lnTo>
                      <a:pt x="5404408" y="170865"/>
                    </a:lnTo>
                    <a:lnTo>
                      <a:pt x="5407084" y="184168"/>
                    </a:lnTo>
                    <a:lnTo>
                      <a:pt x="5414388" y="195015"/>
                    </a:lnTo>
                    <a:lnTo>
                      <a:pt x="5425233" y="202320"/>
                    </a:lnTo>
                    <a:lnTo>
                      <a:pt x="5438532" y="204996"/>
                    </a:lnTo>
                    <a:lnTo>
                      <a:pt x="5451843" y="202320"/>
                    </a:lnTo>
                    <a:lnTo>
                      <a:pt x="5462716" y="195015"/>
                    </a:lnTo>
                    <a:lnTo>
                      <a:pt x="5470048" y="184168"/>
                    </a:lnTo>
                    <a:lnTo>
                      <a:pt x="5472737" y="170865"/>
                    </a:lnTo>
                    <a:lnTo>
                      <a:pt x="5470048" y="157556"/>
                    </a:lnTo>
                    <a:lnTo>
                      <a:pt x="5462716" y="146683"/>
                    </a:lnTo>
                    <a:lnTo>
                      <a:pt x="5451843" y="139349"/>
                    </a:lnTo>
                    <a:lnTo>
                      <a:pt x="5438532" y="136659"/>
                    </a:lnTo>
                    <a:close/>
                  </a:path>
                  <a:path w="6634480" h="335914">
                    <a:moveTo>
                      <a:pt x="6016240" y="55909"/>
                    </a:moveTo>
                    <a:lnTo>
                      <a:pt x="6002945" y="58598"/>
                    </a:lnTo>
                    <a:lnTo>
                      <a:pt x="5992102" y="65930"/>
                    </a:lnTo>
                    <a:lnTo>
                      <a:pt x="5984799" y="76803"/>
                    </a:lnTo>
                    <a:lnTo>
                      <a:pt x="5982122" y="90114"/>
                    </a:lnTo>
                    <a:lnTo>
                      <a:pt x="5984799" y="103413"/>
                    </a:lnTo>
                    <a:lnTo>
                      <a:pt x="5992102" y="114258"/>
                    </a:lnTo>
                    <a:lnTo>
                      <a:pt x="6002945" y="121563"/>
                    </a:lnTo>
                    <a:lnTo>
                      <a:pt x="6016240" y="124239"/>
                    </a:lnTo>
                    <a:lnTo>
                      <a:pt x="6029555" y="121563"/>
                    </a:lnTo>
                    <a:lnTo>
                      <a:pt x="6040430" y="114258"/>
                    </a:lnTo>
                    <a:lnTo>
                      <a:pt x="6047763" y="103413"/>
                    </a:lnTo>
                    <a:lnTo>
                      <a:pt x="6050452" y="90114"/>
                    </a:lnTo>
                    <a:lnTo>
                      <a:pt x="6047763" y="76803"/>
                    </a:lnTo>
                    <a:lnTo>
                      <a:pt x="6040430" y="65930"/>
                    </a:lnTo>
                    <a:lnTo>
                      <a:pt x="6029555" y="58598"/>
                    </a:lnTo>
                    <a:lnTo>
                      <a:pt x="6016240" y="55909"/>
                    </a:lnTo>
                    <a:close/>
                  </a:path>
                  <a:path w="6634480" h="335914">
                    <a:moveTo>
                      <a:pt x="6600168" y="118025"/>
                    </a:moveTo>
                    <a:lnTo>
                      <a:pt x="6586869" y="120714"/>
                    </a:lnTo>
                    <a:lnTo>
                      <a:pt x="6576024" y="128046"/>
                    </a:lnTo>
                    <a:lnTo>
                      <a:pt x="6568720" y="138919"/>
                    </a:lnTo>
                    <a:lnTo>
                      <a:pt x="6566044" y="152230"/>
                    </a:lnTo>
                    <a:lnTo>
                      <a:pt x="6568720" y="165529"/>
                    </a:lnTo>
                    <a:lnTo>
                      <a:pt x="6576024" y="176374"/>
                    </a:lnTo>
                    <a:lnTo>
                      <a:pt x="6586869" y="183679"/>
                    </a:lnTo>
                    <a:lnTo>
                      <a:pt x="6600168" y="186355"/>
                    </a:lnTo>
                    <a:lnTo>
                      <a:pt x="6613481" y="183679"/>
                    </a:lnTo>
                    <a:lnTo>
                      <a:pt x="6624356" y="176374"/>
                    </a:lnTo>
                    <a:lnTo>
                      <a:pt x="6631691" y="165529"/>
                    </a:lnTo>
                    <a:lnTo>
                      <a:pt x="6634381" y="152230"/>
                    </a:lnTo>
                    <a:lnTo>
                      <a:pt x="6631691" y="138919"/>
                    </a:lnTo>
                    <a:lnTo>
                      <a:pt x="6624356" y="128046"/>
                    </a:lnTo>
                    <a:lnTo>
                      <a:pt x="6613481" y="120714"/>
                    </a:lnTo>
                    <a:lnTo>
                      <a:pt x="6600168" y="118025"/>
                    </a:lnTo>
                    <a:close/>
                  </a:path>
                </a:pathLst>
              </a:custGeom>
              <a:solidFill>
                <a:srgbClr val="576284"/>
              </a:solidFill>
            </p:spPr>
            <p:txBody>
              <a:bodyPr wrap="square" lIns="0" tIns="0" rIns="0" bIns="0" rtlCol="0"/>
              <a:lstStyle/>
              <a:p>
                <a:endParaRPr/>
              </a:p>
            </p:txBody>
          </p:sp>
          <p:sp>
            <p:nvSpPr>
              <p:cNvPr id="84" name="object 84"/>
              <p:cNvSpPr/>
              <p:nvPr/>
            </p:nvSpPr>
            <p:spPr>
              <a:xfrm>
                <a:off x="4662486" y="4838229"/>
                <a:ext cx="260985" cy="285750"/>
              </a:xfrm>
              <a:custGeom>
                <a:avLst/>
                <a:gdLst/>
                <a:ahLst/>
                <a:cxnLst/>
                <a:rect l="l" t="t" r="r" b="b"/>
                <a:pathLst>
                  <a:path w="260985" h="285750">
                    <a:moveTo>
                      <a:pt x="68329" y="34205"/>
                    </a:moveTo>
                    <a:lnTo>
                      <a:pt x="65639" y="47504"/>
                    </a:lnTo>
                    <a:lnTo>
                      <a:pt x="58305" y="58349"/>
                    </a:lnTo>
                    <a:lnTo>
                      <a:pt x="47429" y="65653"/>
                    </a:lnTo>
                    <a:lnTo>
                      <a:pt x="34117" y="68329"/>
                    </a:lnTo>
                    <a:lnTo>
                      <a:pt x="20822" y="65653"/>
                    </a:lnTo>
                    <a:lnTo>
                      <a:pt x="9979" y="58349"/>
                    </a:lnTo>
                    <a:lnTo>
                      <a:pt x="2676" y="47504"/>
                    </a:lnTo>
                    <a:lnTo>
                      <a:pt x="0" y="34205"/>
                    </a:lnTo>
                    <a:lnTo>
                      <a:pt x="2676" y="20893"/>
                    </a:lnTo>
                    <a:lnTo>
                      <a:pt x="9979" y="10021"/>
                    </a:lnTo>
                    <a:lnTo>
                      <a:pt x="20822" y="2688"/>
                    </a:lnTo>
                    <a:lnTo>
                      <a:pt x="34117" y="0"/>
                    </a:lnTo>
                    <a:lnTo>
                      <a:pt x="47429" y="2688"/>
                    </a:lnTo>
                    <a:lnTo>
                      <a:pt x="58305" y="10021"/>
                    </a:lnTo>
                    <a:lnTo>
                      <a:pt x="65639" y="20893"/>
                    </a:lnTo>
                    <a:lnTo>
                      <a:pt x="68329" y="34205"/>
                    </a:lnTo>
                    <a:close/>
                  </a:path>
                  <a:path w="260985" h="285750">
                    <a:moveTo>
                      <a:pt x="226686" y="217417"/>
                    </a:moveTo>
                    <a:lnTo>
                      <a:pt x="213391" y="220106"/>
                    </a:lnTo>
                    <a:lnTo>
                      <a:pt x="202548" y="227438"/>
                    </a:lnTo>
                    <a:lnTo>
                      <a:pt x="195245" y="238310"/>
                    </a:lnTo>
                    <a:lnTo>
                      <a:pt x="192569" y="251622"/>
                    </a:lnTo>
                    <a:lnTo>
                      <a:pt x="195245" y="264921"/>
                    </a:lnTo>
                    <a:lnTo>
                      <a:pt x="202548" y="275766"/>
                    </a:lnTo>
                    <a:lnTo>
                      <a:pt x="213391" y="283070"/>
                    </a:lnTo>
                    <a:lnTo>
                      <a:pt x="226686" y="285746"/>
                    </a:lnTo>
                    <a:lnTo>
                      <a:pt x="240001" y="283070"/>
                    </a:lnTo>
                    <a:lnTo>
                      <a:pt x="250876" y="275766"/>
                    </a:lnTo>
                    <a:lnTo>
                      <a:pt x="258209" y="264921"/>
                    </a:lnTo>
                    <a:lnTo>
                      <a:pt x="260898" y="251622"/>
                    </a:lnTo>
                    <a:lnTo>
                      <a:pt x="258209" y="238310"/>
                    </a:lnTo>
                    <a:lnTo>
                      <a:pt x="250876" y="227438"/>
                    </a:lnTo>
                    <a:lnTo>
                      <a:pt x="240001" y="220106"/>
                    </a:lnTo>
                    <a:lnTo>
                      <a:pt x="226686" y="217417"/>
                    </a:lnTo>
                    <a:close/>
                  </a:path>
                </a:pathLst>
              </a:custGeom>
              <a:ln w="6213">
                <a:solidFill>
                  <a:srgbClr val="576284"/>
                </a:solidFill>
              </a:ln>
            </p:spPr>
            <p:txBody>
              <a:bodyPr wrap="square" lIns="0" tIns="0" rIns="0" bIns="0" rtlCol="0"/>
              <a:lstStyle/>
              <a:p>
                <a:endParaRPr/>
              </a:p>
            </p:txBody>
          </p:sp>
          <p:pic>
            <p:nvPicPr>
              <p:cNvPr id="85" name="object 85"/>
              <p:cNvPicPr/>
              <p:nvPr/>
            </p:nvPicPr>
            <p:blipFill>
              <a:blip r:embed="rId4" cstate="print"/>
              <a:stretch>
                <a:fillRect/>
              </a:stretch>
            </p:blipFill>
            <p:spPr>
              <a:xfrm>
                <a:off x="5044517" y="5102234"/>
                <a:ext cx="74550" cy="74543"/>
              </a:xfrm>
              <a:prstGeom prst="rect">
                <a:avLst/>
              </a:prstGeom>
            </p:spPr>
          </p:pic>
          <p:sp>
            <p:nvSpPr>
              <p:cNvPr id="86" name="object 86"/>
              <p:cNvSpPr/>
              <p:nvPr/>
            </p:nvSpPr>
            <p:spPr>
              <a:xfrm>
                <a:off x="5240201" y="4894138"/>
                <a:ext cx="1323340" cy="161925"/>
              </a:xfrm>
              <a:custGeom>
                <a:avLst/>
                <a:gdLst/>
                <a:ahLst/>
                <a:cxnLst/>
                <a:rect l="l" t="t" r="r" b="b"/>
                <a:pathLst>
                  <a:path w="1323340" h="161925">
                    <a:moveTo>
                      <a:pt x="34117" y="93177"/>
                    </a:moveTo>
                    <a:lnTo>
                      <a:pt x="20819" y="95866"/>
                    </a:lnTo>
                    <a:lnTo>
                      <a:pt x="9976" y="103198"/>
                    </a:lnTo>
                    <a:lnTo>
                      <a:pt x="2675" y="114071"/>
                    </a:lnTo>
                    <a:lnTo>
                      <a:pt x="0" y="127383"/>
                    </a:lnTo>
                    <a:lnTo>
                      <a:pt x="2675" y="140681"/>
                    </a:lnTo>
                    <a:lnTo>
                      <a:pt x="9976" y="151526"/>
                    </a:lnTo>
                    <a:lnTo>
                      <a:pt x="20819" y="158831"/>
                    </a:lnTo>
                    <a:lnTo>
                      <a:pt x="34117" y="161507"/>
                    </a:lnTo>
                    <a:lnTo>
                      <a:pt x="47429" y="158831"/>
                    </a:lnTo>
                    <a:lnTo>
                      <a:pt x="58305" y="151526"/>
                    </a:lnTo>
                    <a:lnTo>
                      <a:pt x="65639" y="140681"/>
                    </a:lnTo>
                    <a:lnTo>
                      <a:pt x="68329" y="127383"/>
                    </a:lnTo>
                    <a:lnTo>
                      <a:pt x="65639" y="114071"/>
                    </a:lnTo>
                    <a:lnTo>
                      <a:pt x="58305" y="103198"/>
                    </a:lnTo>
                    <a:lnTo>
                      <a:pt x="47429" y="95866"/>
                    </a:lnTo>
                    <a:lnTo>
                      <a:pt x="34117" y="93177"/>
                    </a:lnTo>
                    <a:close/>
                  </a:path>
                  <a:path w="1323340" h="161925">
                    <a:moveTo>
                      <a:pt x="232900" y="74543"/>
                    </a:moveTo>
                    <a:lnTo>
                      <a:pt x="219602" y="77232"/>
                    </a:lnTo>
                    <a:lnTo>
                      <a:pt x="208759" y="84564"/>
                    </a:lnTo>
                    <a:lnTo>
                      <a:pt x="201458" y="95437"/>
                    </a:lnTo>
                    <a:lnTo>
                      <a:pt x="198782" y="108749"/>
                    </a:lnTo>
                    <a:lnTo>
                      <a:pt x="201458" y="122047"/>
                    </a:lnTo>
                    <a:lnTo>
                      <a:pt x="208759" y="132892"/>
                    </a:lnTo>
                    <a:lnTo>
                      <a:pt x="219602" y="140197"/>
                    </a:lnTo>
                    <a:lnTo>
                      <a:pt x="232900" y="142873"/>
                    </a:lnTo>
                    <a:lnTo>
                      <a:pt x="246212" y="140197"/>
                    </a:lnTo>
                    <a:lnTo>
                      <a:pt x="257088" y="132892"/>
                    </a:lnTo>
                    <a:lnTo>
                      <a:pt x="264422" y="122047"/>
                    </a:lnTo>
                    <a:lnTo>
                      <a:pt x="267112" y="108749"/>
                    </a:lnTo>
                    <a:lnTo>
                      <a:pt x="264422" y="95437"/>
                    </a:lnTo>
                    <a:lnTo>
                      <a:pt x="257088" y="84564"/>
                    </a:lnTo>
                    <a:lnTo>
                      <a:pt x="246212" y="77232"/>
                    </a:lnTo>
                    <a:lnTo>
                      <a:pt x="232900" y="74543"/>
                    </a:lnTo>
                    <a:close/>
                  </a:path>
                  <a:path w="1323340" h="161925">
                    <a:moveTo>
                      <a:pt x="425469" y="24847"/>
                    </a:moveTo>
                    <a:lnTo>
                      <a:pt x="412174" y="27536"/>
                    </a:lnTo>
                    <a:lnTo>
                      <a:pt x="401331" y="34868"/>
                    </a:lnTo>
                    <a:lnTo>
                      <a:pt x="394028" y="45741"/>
                    </a:lnTo>
                    <a:lnTo>
                      <a:pt x="391352" y="59053"/>
                    </a:lnTo>
                    <a:lnTo>
                      <a:pt x="394028" y="72352"/>
                    </a:lnTo>
                    <a:lnTo>
                      <a:pt x="401331" y="83197"/>
                    </a:lnTo>
                    <a:lnTo>
                      <a:pt x="412174" y="90501"/>
                    </a:lnTo>
                    <a:lnTo>
                      <a:pt x="425469" y="93177"/>
                    </a:lnTo>
                    <a:lnTo>
                      <a:pt x="438781" y="90501"/>
                    </a:lnTo>
                    <a:lnTo>
                      <a:pt x="449657" y="83197"/>
                    </a:lnTo>
                    <a:lnTo>
                      <a:pt x="456991" y="72352"/>
                    </a:lnTo>
                    <a:lnTo>
                      <a:pt x="459681" y="59053"/>
                    </a:lnTo>
                    <a:lnTo>
                      <a:pt x="456991" y="45741"/>
                    </a:lnTo>
                    <a:lnTo>
                      <a:pt x="449657" y="34868"/>
                    </a:lnTo>
                    <a:lnTo>
                      <a:pt x="438781" y="27536"/>
                    </a:lnTo>
                    <a:lnTo>
                      <a:pt x="425469" y="24847"/>
                    </a:lnTo>
                    <a:close/>
                  </a:path>
                  <a:path w="1323340" h="161925">
                    <a:moveTo>
                      <a:pt x="618038" y="0"/>
                    </a:moveTo>
                    <a:lnTo>
                      <a:pt x="604743" y="2688"/>
                    </a:lnTo>
                    <a:lnTo>
                      <a:pt x="593900" y="10021"/>
                    </a:lnTo>
                    <a:lnTo>
                      <a:pt x="586597" y="20893"/>
                    </a:lnTo>
                    <a:lnTo>
                      <a:pt x="583921" y="34205"/>
                    </a:lnTo>
                    <a:lnTo>
                      <a:pt x="586597" y="47504"/>
                    </a:lnTo>
                    <a:lnTo>
                      <a:pt x="593900" y="58349"/>
                    </a:lnTo>
                    <a:lnTo>
                      <a:pt x="604743" y="65653"/>
                    </a:lnTo>
                    <a:lnTo>
                      <a:pt x="618038" y="68329"/>
                    </a:lnTo>
                    <a:lnTo>
                      <a:pt x="631354" y="65653"/>
                    </a:lnTo>
                    <a:lnTo>
                      <a:pt x="642229" y="58349"/>
                    </a:lnTo>
                    <a:lnTo>
                      <a:pt x="649562" y="47504"/>
                    </a:lnTo>
                    <a:lnTo>
                      <a:pt x="652251" y="34205"/>
                    </a:lnTo>
                    <a:lnTo>
                      <a:pt x="649562" y="20893"/>
                    </a:lnTo>
                    <a:lnTo>
                      <a:pt x="642229" y="10021"/>
                    </a:lnTo>
                    <a:lnTo>
                      <a:pt x="631354" y="2688"/>
                    </a:lnTo>
                    <a:lnTo>
                      <a:pt x="618038" y="0"/>
                    </a:lnTo>
                    <a:close/>
                  </a:path>
                  <a:path w="1323340" h="161925">
                    <a:moveTo>
                      <a:pt x="810614" y="0"/>
                    </a:moveTo>
                    <a:lnTo>
                      <a:pt x="797316" y="2688"/>
                    </a:lnTo>
                    <a:lnTo>
                      <a:pt x="786471" y="10021"/>
                    </a:lnTo>
                    <a:lnTo>
                      <a:pt x="779166" y="20893"/>
                    </a:lnTo>
                    <a:lnTo>
                      <a:pt x="776490" y="34205"/>
                    </a:lnTo>
                    <a:lnTo>
                      <a:pt x="779166" y="47504"/>
                    </a:lnTo>
                    <a:lnTo>
                      <a:pt x="786471" y="58349"/>
                    </a:lnTo>
                    <a:lnTo>
                      <a:pt x="797316" y="65653"/>
                    </a:lnTo>
                    <a:lnTo>
                      <a:pt x="810614" y="68329"/>
                    </a:lnTo>
                    <a:lnTo>
                      <a:pt x="823926" y="65653"/>
                    </a:lnTo>
                    <a:lnTo>
                      <a:pt x="834799" y="58349"/>
                    </a:lnTo>
                    <a:lnTo>
                      <a:pt x="842131" y="47504"/>
                    </a:lnTo>
                    <a:lnTo>
                      <a:pt x="844820" y="34205"/>
                    </a:lnTo>
                    <a:lnTo>
                      <a:pt x="842131" y="20893"/>
                    </a:lnTo>
                    <a:lnTo>
                      <a:pt x="834799" y="10021"/>
                    </a:lnTo>
                    <a:lnTo>
                      <a:pt x="823926" y="2688"/>
                    </a:lnTo>
                    <a:lnTo>
                      <a:pt x="810614" y="0"/>
                    </a:lnTo>
                    <a:close/>
                  </a:path>
                  <a:path w="1323340" h="161925">
                    <a:moveTo>
                      <a:pt x="1003184" y="62115"/>
                    </a:moveTo>
                    <a:lnTo>
                      <a:pt x="989885" y="64804"/>
                    </a:lnTo>
                    <a:lnTo>
                      <a:pt x="979040" y="72137"/>
                    </a:lnTo>
                    <a:lnTo>
                      <a:pt x="971735" y="83009"/>
                    </a:lnTo>
                    <a:lnTo>
                      <a:pt x="969059" y="96321"/>
                    </a:lnTo>
                    <a:lnTo>
                      <a:pt x="971735" y="109620"/>
                    </a:lnTo>
                    <a:lnTo>
                      <a:pt x="979040" y="120465"/>
                    </a:lnTo>
                    <a:lnTo>
                      <a:pt x="989885" y="127769"/>
                    </a:lnTo>
                    <a:lnTo>
                      <a:pt x="1003184" y="130445"/>
                    </a:lnTo>
                    <a:lnTo>
                      <a:pt x="1016496" y="127769"/>
                    </a:lnTo>
                    <a:lnTo>
                      <a:pt x="1027372" y="120465"/>
                    </a:lnTo>
                    <a:lnTo>
                      <a:pt x="1034706" y="109620"/>
                    </a:lnTo>
                    <a:lnTo>
                      <a:pt x="1037396" y="96321"/>
                    </a:lnTo>
                    <a:lnTo>
                      <a:pt x="1034706" y="83009"/>
                    </a:lnTo>
                    <a:lnTo>
                      <a:pt x="1027372" y="72137"/>
                    </a:lnTo>
                    <a:lnTo>
                      <a:pt x="1016496" y="64804"/>
                    </a:lnTo>
                    <a:lnTo>
                      <a:pt x="1003184" y="62115"/>
                    </a:lnTo>
                    <a:close/>
                  </a:path>
                  <a:path w="1323340" h="161925">
                    <a:moveTo>
                      <a:pt x="1195753" y="80750"/>
                    </a:moveTo>
                    <a:lnTo>
                      <a:pt x="1182458" y="83440"/>
                    </a:lnTo>
                    <a:lnTo>
                      <a:pt x="1171615" y="90773"/>
                    </a:lnTo>
                    <a:lnTo>
                      <a:pt x="1164312" y="101647"/>
                    </a:lnTo>
                    <a:lnTo>
                      <a:pt x="1161636" y="114955"/>
                    </a:lnTo>
                    <a:lnTo>
                      <a:pt x="1164312" y="128258"/>
                    </a:lnTo>
                    <a:lnTo>
                      <a:pt x="1171615" y="139105"/>
                    </a:lnTo>
                    <a:lnTo>
                      <a:pt x="1182458" y="146410"/>
                    </a:lnTo>
                    <a:lnTo>
                      <a:pt x="1195753" y="149087"/>
                    </a:lnTo>
                    <a:lnTo>
                      <a:pt x="1209065" y="146410"/>
                    </a:lnTo>
                    <a:lnTo>
                      <a:pt x="1219941" y="139105"/>
                    </a:lnTo>
                    <a:lnTo>
                      <a:pt x="1227275" y="128258"/>
                    </a:lnTo>
                    <a:lnTo>
                      <a:pt x="1229965" y="114955"/>
                    </a:lnTo>
                    <a:lnTo>
                      <a:pt x="1227275" y="101647"/>
                    </a:lnTo>
                    <a:lnTo>
                      <a:pt x="1219941" y="90773"/>
                    </a:lnTo>
                    <a:lnTo>
                      <a:pt x="1209065" y="83440"/>
                    </a:lnTo>
                    <a:lnTo>
                      <a:pt x="1195753" y="80750"/>
                    </a:lnTo>
                    <a:close/>
                  </a:path>
                  <a:path w="1323340" h="161925">
                    <a:moveTo>
                      <a:pt x="1288930" y="31054"/>
                    </a:moveTo>
                    <a:lnTo>
                      <a:pt x="1275636" y="33744"/>
                    </a:lnTo>
                    <a:lnTo>
                      <a:pt x="1264793" y="41079"/>
                    </a:lnTo>
                    <a:lnTo>
                      <a:pt x="1257490" y="51954"/>
                    </a:lnTo>
                    <a:lnTo>
                      <a:pt x="1254813" y="65267"/>
                    </a:lnTo>
                    <a:lnTo>
                      <a:pt x="1257490" y="78565"/>
                    </a:lnTo>
                    <a:lnTo>
                      <a:pt x="1264793" y="89410"/>
                    </a:lnTo>
                    <a:lnTo>
                      <a:pt x="1275636" y="96715"/>
                    </a:lnTo>
                    <a:lnTo>
                      <a:pt x="1288930" y="99391"/>
                    </a:lnTo>
                    <a:lnTo>
                      <a:pt x="1302246" y="96715"/>
                    </a:lnTo>
                    <a:lnTo>
                      <a:pt x="1313121" y="89410"/>
                    </a:lnTo>
                    <a:lnTo>
                      <a:pt x="1320454" y="78565"/>
                    </a:lnTo>
                    <a:lnTo>
                      <a:pt x="1323143" y="65267"/>
                    </a:lnTo>
                    <a:lnTo>
                      <a:pt x="1320454" y="51954"/>
                    </a:lnTo>
                    <a:lnTo>
                      <a:pt x="1313121" y="41079"/>
                    </a:lnTo>
                    <a:lnTo>
                      <a:pt x="1302246" y="33744"/>
                    </a:lnTo>
                    <a:lnTo>
                      <a:pt x="1288930" y="31054"/>
                    </a:lnTo>
                    <a:close/>
                  </a:path>
                </a:pathLst>
              </a:custGeom>
              <a:ln w="6213">
                <a:solidFill>
                  <a:srgbClr val="576284"/>
                </a:solidFill>
              </a:ln>
            </p:spPr>
            <p:txBody>
              <a:bodyPr wrap="square" lIns="0" tIns="0" rIns="0" bIns="0" rtlCol="0"/>
              <a:lstStyle/>
              <a:p>
                <a:endParaRPr/>
              </a:p>
            </p:txBody>
          </p:sp>
          <p:pic>
            <p:nvPicPr>
              <p:cNvPr id="87" name="object 87"/>
              <p:cNvPicPr/>
              <p:nvPr/>
            </p:nvPicPr>
            <p:blipFill>
              <a:blip r:embed="rId5" cstate="print"/>
              <a:stretch>
                <a:fillRect/>
              </a:stretch>
            </p:blipFill>
            <p:spPr>
              <a:xfrm>
                <a:off x="6591299" y="4835122"/>
                <a:ext cx="74543" cy="74543"/>
              </a:xfrm>
              <a:prstGeom prst="rect">
                <a:avLst/>
              </a:prstGeom>
            </p:spPr>
          </p:pic>
          <p:pic>
            <p:nvPicPr>
              <p:cNvPr id="88" name="object 88"/>
              <p:cNvPicPr/>
              <p:nvPr/>
            </p:nvPicPr>
            <p:blipFill>
              <a:blip r:embed="rId6" cstate="print"/>
              <a:stretch>
                <a:fillRect/>
              </a:stretch>
            </p:blipFill>
            <p:spPr>
              <a:xfrm>
                <a:off x="7169014" y="4940727"/>
                <a:ext cx="74543" cy="74543"/>
              </a:xfrm>
              <a:prstGeom prst="rect">
                <a:avLst/>
              </a:prstGeom>
            </p:spPr>
          </p:pic>
          <p:pic>
            <p:nvPicPr>
              <p:cNvPr id="89" name="object 89"/>
              <p:cNvPicPr/>
              <p:nvPr/>
            </p:nvPicPr>
            <p:blipFill>
              <a:blip r:embed="rId7" cstate="print"/>
              <a:stretch>
                <a:fillRect/>
              </a:stretch>
            </p:blipFill>
            <p:spPr>
              <a:xfrm>
                <a:off x="7746722" y="4884817"/>
                <a:ext cx="74550" cy="74543"/>
              </a:xfrm>
              <a:prstGeom prst="rect">
                <a:avLst/>
              </a:prstGeom>
            </p:spPr>
          </p:pic>
          <p:pic>
            <p:nvPicPr>
              <p:cNvPr id="90" name="object 90"/>
              <p:cNvPicPr/>
              <p:nvPr/>
            </p:nvPicPr>
            <p:blipFill>
              <a:blip r:embed="rId8" cstate="print"/>
              <a:stretch>
                <a:fillRect/>
              </a:stretch>
            </p:blipFill>
            <p:spPr>
              <a:xfrm>
                <a:off x="8330650" y="4859969"/>
                <a:ext cx="74543" cy="74543"/>
              </a:xfrm>
              <a:prstGeom prst="rect">
                <a:avLst/>
              </a:prstGeom>
            </p:spPr>
          </p:pic>
          <p:pic>
            <p:nvPicPr>
              <p:cNvPr id="91" name="object 91"/>
              <p:cNvPicPr/>
              <p:nvPr/>
            </p:nvPicPr>
            <p:blipFill>
              <a:blip r:embed="rId9" cstate="print"/>
              <a:stretch>
                <a:fillRect/>
              </a:stretch>
            </p:blipFill>
            <p:spPr>
              <a:xfrm>
                <a:off x="8908365" y="4909665"/>
                <a:ext cx="74543" cy="74543"/>
              </a:xfrm>
              <a:prstGeom prst="rect">
                <a:avLst/>
              </a:prstGeom>
            </p:spPr>
          </p:pic>
          <p:pic>
            <p:nvPicPr>
              <p:cNvPr id="92" name="object 92"/>
              <p:cNvPicPr/>
              <p:nvPr/>
            </p:nvPicPr>
            <p:blipFill>
              <a:blip r:embed="rId10" cstate="print"/>
              <a:stretch>
                <a:fillRect/>
              </a:stretch>
            </p:blipFill>
            <p:spPr>
              <a:xfrm>
                <a:off x="9486072" y="4934513"/>
                <a:ext cx="74550" cy="74543"/>
              </a:xfrm>
              <a:prstGeom prst="rect">
                <a:avLst/>
              </a:prstGeom>
            </p:spPr>
          </p:pic>
          <p:pic>
            <p:nvPicPr>
              <p:cNvPr id="93" name="object 93"/>
              <p:cNvPicPr/>
              <p:nvPr/>
            </p:nvPicPr>
            <p:blipFill>
              <a:blip r:embed="rId11" cstate="print"/>
              <a:stretch>
                <a:fillRect/>
              </a:stretch>
            </p:blipFill>
            <p:spPr>
              <a:xfrm>
                <a:off x="10063788" y="4971781"/>
                <a:ext cx="74543" cy="74550"/>
              </a:xfrm>
              <a:prstGeom prst="rect">
                <a:avLst/>
              </a:prstGeom>
            </p:spPr>
          </p:pic>
          <p:pic>
            <p:nvPicPr>
              <p:cNvPr id="94" name="object 94"/>
              <p:cNvPicPr/>
              <p:nvPr/>
            </p:nvPicPr>
            <p:blipFill>
              <a:blip r:embed="rId8" cstate="print"/>
              <a:stretch>
                <a:fillRect/>
              </a:stretch>
            </p:blipFill>
            <p:spPr>
              <a:xfrm>
                <a:off x="10641502" y="4891031"/>
                <a:ext cx="74543" cy="74543"/>
              </a:xfrm>
              <a:prstGeom prst="rect">
                <a:avLst/>
              </a:prstGeom>
            </p:spPr>
          </p:pic>
          <p:pic>
            <p:nvPicPr>
              <p:cNvPr id="95" name="object 95"/>
              <p:cNvPicPr/>
              <p:nvPr/>
            </p:nvPicPr>
            <p:blipFill>
              <a:blip r:embed="rId4" cstate="print"/>
              <a:stretch>
                <a:fillRect/>
              </a:stretch>
            </p:blipFill>
            <p:spPr>
              <a:xfrm>
                <a:off x="11225423" y="4953147"/>
                <a:ext cx="74550" cy="74543"/>
              </a:xfrm>
              <a:prstGeom prst="rect">
                <a:avLst/>
              </a:prstGeom>
            </p:spPr>
          </p:pic>
          <p:sp>
            <p:nvSpPr>
              <p:cNvPr id="96" name="object 96"/>
              <p:cNvSpPr/>
              <p:nvPr/>
            </p:nvSpPr>
            <p:spPr>
              <a:xfrm>
                <a:off x="4699669" y="4873842"/>
                <a:ext cx="6566534" cy="199390"/>
              </a:xfrm>
              <a:custGeom>
                <a:avLst/>
                <a:gdLst/>
                <a:ahLst/>
                <a:cxnLst/>
                <a:rect l="l" t="t" r="r" b="b"/>
                <a:pathLst>
                  <a:path w="6566534" h="199389">
                    <a:moveTo>
                      <a:pt x="0" y="0"/>
                    </a:moveTo>
                    <a:lnTo>
                      <a:pt x="192569" y="74543"/>
                    </a:lnTo>
                  </a:path>
                  <a:path w="6566534" h="199389">
                    <a:moveTo>
                      <a:pt x="192569" y="74543"/>
                    </a:moveTo>
                    <a:lnTo>
                      <a:pt x="385145" y="198782"/>
                    </a:lnTo>
                  </a:path>
                  <a:path w="6566534" h="199389">
                    <a:moveTo>
                      <a:pt x="385145" y="198782"/>
                    </a:moveTo>
                    <a:lnTo>
                      <a:pt x="577714" y="99391"/>
                    </a:lnTo>
                  </a:path>
                  <a:path w="6566534" h="199389">
                    <a:moveTo>
                      <a:pt x="577714" y="99391"/>
                    </a:moveTo>
                    <a:lnTo>
                      <a:pt x="776497" y="155301"/>
                    </a:lnTo>
                  </a:path>
                  <a:path w="6566534" h="199389">
                    <a:moveTo>
                      <a:pt x="776497" y="155301"/>
                    </a:moveTo>
                    <a:lnTo>
                      <a:pt x="969066" y="80757"/>
                    </a:lnTo>
                  </a:path>
                  <a:path w="6566534" h="199389">
                    <a:moveTo>
                      <a:pt x="969066" y="80757"/>
                    </a:moveTo>
                    <a:lnTo>
                      <a:pt x="1161636" y="149087"/>
                    </a:lnTo>
                  </a:path>
                  <a:path w="6566534" h="199389">
                    <a:moveTo>
                      <a:pt x="1161636" y="149087"/>
                    </a:moveTo>
                    <a:lnTo>
                      <a:pt x="1354205" y="130453"/>
                    </a:lnTo>
                  </a:path>
                  <a:path w="6566534" h="199389">
                    <a:moveTo>
                      <a:pt x="1354205" y="130453"/>
                    </a:moveTo>
                    <a:lnTo>
                      <a:pt x="1546781" y="111819"/>
                    </a:lnTo>
                  </a:path>
                  <a:path w="6566534" h="199389">
                    <a:moveTo>
                      <a:pt x="1546781" y="111819"/>
                    </a:moveTo>
                    <a:lnTo>
                      <a:pt x="1739350" y="86971"/>
                    </a:lnTo>
                  </a:path>
                  <a:path w="6566534" h="199389">
                    <a:moveTo>
                      <a:pt x="1739350" y="86971"/>
                    </a:moveTo>
                    <a:lnTo>
                      <a:pt x="1832528" y="180148"/>
                    </a:lnTo>
                  </a:path>
                  <a:path w="6566534" h="199389">
                    <a:moveTo>
                      <a:pt x="1832528" y="180148"/>
                    </a:moveTo>
                    <a:lnTo>
                      <a:pt x="1931920" y="74543"/>
                    </a:lnTo>
                  </a:path>
                  <a:path w="6566534" h="199389">
                    <a:moveTo>
                      <a:pt x="1931920" y="74543"/>
                    </a:moveTo>
                    <a:lnTo>
                      <a:pt x="2509634" y="99391"/>
                    </a:lnTo>
                  </a:path>
                  <a:path w="6566534" h="199389">
                    <a:moveTo>
                      <a:pt x="2509634" y="99391"/>
                    </a:moveTo>
                    <a:lnTo>
                      <a:pt x="3087349" y="80757"/>
                    </a:lnTo>
                  </a:path>
                  <a:path w="6566534" h="199389">
                    <a:moveTo>
                      <a:pt x="3087349" y="80757"/>
                    </a:moveTo>
                    <a:lnTo>
                      <a:pt x="3671271" y="55909"/>
                    </a:lnTo>
                  </a:path>
                  <a:path w="6566534" h="199389">
                    <a:moveTo>
                      <a:pt x="3671271" y="55909"/>
                    </a:moveTo>
                    <a:lnTo>
                      <a:pt x="4248985" y="86971"/>
                    </a:lnTo>
                  </a:path>
                  <a:path w="6566534" h="199389">
                    <a:moveTo>
                      <a:pt x="4248985" y="86971"/>
                    </a:moveTo>
                    <a:lnTo>
                      <a:pt x="4826700" y="93177"/>
                    </a:lnTo>
                  </a:path>
                  <a:path w="6566534" h="199389">
                    <a:moveTo>
                      <a:pt x="4826700" y="86971"/>
                    </a:moveTo>
                    <a:lnTo>
                      <a:pt x="5404408" y="62123"/>
                    </a:lnTo>
                  </a:path>
                  <a:path w="6566534" h="199389">
                    <a:moveTo>
                      <a:pt x="5404408" y="62123"/>
                    </a:moveTo>
                    <a:lnTo>
                      <a:pt x="5982123" y="124239"/>
                    </a:lnTo>
                  </a:path>
                  <a:path w="6566534" h="199389">
                    <a:moveTo>
                      <a:pt x="5982123" y="124239"/>
                    </a:moveTo>
                    <a:lnTo>
                      <a:pt x="6566051" y="192569"/>
                    </a:lnTo>
                  </a:path>
                </a:pathLst>
              </a:custGeom>
              <a:ln w="18634">
                <a:solidFill>
                  <a:srgbClr val="9F338A"/>
                </a:solidFill>
              </a:ln>
            </p:spPr>
            <p:txBody>
              <a:bodyPr wrap="square" lIns="0" tIns="0" rIns="0" bIns="0" rtlCol="0"/>
              <a:lstStyle/>
              <a:p>
                <a:endParaRPr/>
              </a:p>
            </p:txBody>
          </p:sp>
          <p:sp>
            <p:nvSpPr>
              <p:cNvPr id="97" name="object 97"/>
              <p:cNvSpPr/>
              <p:nvPr/>
            </p:nvSpPr>
            <p:spPr>
              <a:xfrm>
                <a:off x="4662486" y="4838229"/>
                <a:ext cx="6634480" cy="267335"/>
              </a:xfrm>
              <a:custGeom>
                <a:avLst/>
                <a:gdLst/>
                <a:ahLst/>
                <a:cxnLst/>
                <a:rect l="l" t="t" r="r" b="b"/>
                <a:pathLst>
                  <a:path w="6634480" h="267335">
                    <a:moveTo>
                      <a:pt x="34117" y="0"/>
                    </a:moveTo>
                    <a:lnTo>
                      <a:pt x="20822" y="2688"/>
                    </a:lnTo>
                    <a:lnTo>
                      <a:pt x="9979" y="10021"/>
                    </a:lnTo>
                    <a:lnTo>
                      <a:pt x="2676" y="20893"/>
                    </a:lnTo>
                    <a:lnTo>
                      <a:pt x="0" y="34205"/>
                    </a:lnTo>
                    <a:lnTo>
                      <a:pt x="2676" y="47504"/>
                    </a:lnTo>
                    <a:lnTo>
                      <a:pt x="9979" y="58349"/>
                    </a:lnTo>
                    <a:lnTo>
                      <a:pt x="20822" y="65653"/>
                    </a:lnTo>
                    <a:lnTo>
                      <a:pt x="34117" y="68329"/>
                    </a:lnTo>
                    <a:lnTo>
                      <a:pt x="47429" y="65653"/>
                    </a:lnTo>
                    <a:lnTo>
                      <a:pt x="58305" y="58349"/>
                    </a:lnTo>
                    <a:lnTo>
                      <a:pt x="65639" y="47504"/>
                    </a:lnTo>
                    <a:lnTo>
                      <a:pt x="68329" y="34205"/>
                    </a:lnTo>
                    <a:lnTo>
                      <a:pt x="65639" y="20893"/>
                    </a:lnTo>
                    <a:lnTo>
                      <a:pt x="58305" y="10021"/>
                    </a:lnTo>
                    <a:lnTo>
                      <a:pt x="47429" y="2688"/>
                    </a:lnTo>
                    <a:lnTo>
                      <a:pt x="34117" y="0"/>
                    </a:lnTo>
                    <a:close/>
                  </a:path>
                  <a:path w="6634480" h="267335">
                    <a:moveTo>
                      <a:pt x="226686" y="74543"/>
                    </a:moveTo>
                    <a:lnTo>
                      <a:pt x="213391" y="77232"/>
                    </a:lnTo>
                    <a:lnTo>
                      <a:pt x="202548" y="84564"/>
                    </a:lnTo>
                    <a:lnTo>
                      <a:pt x="195245" y="95437"/>
                    </a:lnTo>
                    <a:lnTo>
                      <a:pt x="192569" y="108749"/>
                    </a:lnTo>
                    <a:lnTo>
                      <a:pt x="195245" y="122047"/>
                    </a:lnTo>
                    <a:lnTo>
                      <a:pt x="202548" y="132892"/>
                    </a:lnTo>
                    <a:lnTo>
                      <a:pt x="213391" y="140197"/>
                    </a:lnTo>
                    <a:lnTo>
                      <a:pt x="226686" y="142873"/>
                    </a:lnTo>
                    <a:lnTo>
                      <a:pt x="240001" y="140197"/>
                    </a:lnTo>
                    <a:lnTo>
                      <a:pt x="250876" y="132892"/>
                    </a:lnTo>
                    <a:lnTo>
                      <a:pt x="258209" y="122047"/>
                    </a:lnTo>
                    <a:lnTo>
                      <a:pt x="260898" y="108749"/>
                    </a:lnTo>
                    <a:lnTo>
                      <a:pt x="258209" y="95437"/>
                    </a:lnTo>
                    <a:lnTo>
                      <a:pt x="250876" y="84564"/>
                    </a:lnTo>
                    <a:lnTo>
                      <a:pt x="240001" y="77232"/>
                    </a:lnTo>
                    <a:lnTo>
                      <a:pt x="226686" y="74543"/>
                    </a:lnTo>
                    <a:close/>
                  </a:path>
                  <a:path w="6634480" h="267335">
                    <a:moveTo>
                      <a:pt x="419262" y="198782"/>
                    </a:moveTo>
                    <a:lnTo>
                      <a:pt x="405963" y="201471"/>
                    </a:lnTo>
                    <a:lnTo>
                      <a:pt x="395118" y="208804"/>
                    </a:lnTo>
                    <a:lnTo>
                      <a:pt x="387814" y="219676"/>
                    </a:lnTo>
                    <a:lnTo>
                      <a:pt x="385138" y="232988"/>
                    </a:lnTo>
                    <a:lnTo>
                      <a:pt x="387814" y="246287"/>
                    </a:lnTo>
                    <a:lnTo>
                      <a:pt x="395118" y="257132"/>
                    </a:lnTo>
                    <a:lnTo>
                      <a:pt x="405963" y="264436"/>
                    </a:lnTo>
                    <a:lnTo>
                      <a:pt x="419262" y="267112"/>
                    </a:lnTo>
                    <a:lnTo>
                      <a:pt x="432575" y="264436"/>
                    </a:lnTo>
                    <a:lnTo>
                      <a:pt x="443450" y="257132"/>
                    </a:lnTo>
                    <a:lnTo>
                      <a:pt x="450785" y="246287"/>
                    </a:lnTo>
                    <a:lnTo>
                      <a:pt x="453475" y="232988"/>
                    </a:lnTo>
                    <a:lnTo>
                      <a:pt x="450785" y="219676"/>
                    </a:lnTo>
                    <a:lnTo>
                      <a:pt x="443450" y="208804"/>
                    </a:lnTo>
                    <a:lnTo>
                      <a:pt x="432575" y="201471"/>
                    </a:lnTo>
                    <a:lnTo>
                      <a:pt x="419262" y="198782"/>
                    </a:lnTo>
                    <a:close/>
                  </a:path>
                  <a:path w="6634480" h="267335">
                    <a:moveTo>
                      <a:pt x="611831" y="99391"/>
                    </a:moveTo>
                    <a:lnTo>
                      <a:pt x="598534" y="102080"/>
                    </a:lnTo>
                    <a:lnTo>
                      <a:pt x="587691" y="109412"/>
                    </a:lnTo>
                    <a:lnTo>
                      <a:pt x="580389" y="120285"/>
                    </a:lnTo>
                    <a:lnTo>
                      <a:pt x="577714" y="133596"/>
                    </a:lnTo>
                    <a:lnTo>
                      <a:pt x="580389" y="146895"/>
                    </a:lnTo>
                    <a:lnTo>
                      <a:pt x="587691" y="157740"/>
                    </a:lnTo>
                    <a:lnTo>
                      <a:pt x="598534" y="165044"/>
                    </a:lnTo>
                    <a:lnTo>
                      <a:pt x="611831" y="167721"/>
                    </a:lnTo>
                    <a:lnTo>
                      <a:pt x="625144" y="165044"/>
                    </a:lnTo>
                    <a:lnTo>
                      <a:pt x="636019" y="157740"/>
                    </a:lnTo>
                    <a:lnTo>
                      <a:pt x="643354" y="146895"/>
                    </a:lnTo>
                    <a:lnTo>
                      <a:pt x="646044" y="133596"/>
                    </a:lnTo>
                    <a:lnTo>
                      <a:pt x="643354" y="120285"/>
                    </a:lnTo>
                    <a:lnTo>
                      <a:pt x="636019" y="109412"/>
                    </a:lnTo>
                    <a:lnTo>
                      <a:pt x="625144" y="102080"/>
                    </a:lnTo>
                    <a:lnTo>
                      <a:pt x="611831" y="99391"/>
                    </a:lnTo>
                    <a:close/>
                  </a:path>
                  <a:path w="6634480" h="267335">
                    <a:moveTo>
                      <a:pt x="810614" y="155301"/>
                    </a:moveTo>
                    <a:lnTo>
                      <a:pt x="797317" y="157990"/>
                    </a:lnTo>
                    <a:lnTo>
                      <a:pt x="786474" y="165322"/>
                    </a:lnTo>
                    <a:lnTo>
                      <a:pt x="779172" y="176194"/>
                    </a:lnTo>
                    <a:lnTo>
                      <a:pt x="776497" y="189506"/>
                    </a:lnTo>
                    <a:lnTo>
                      <a:pt x="779172" y="202805"/>
                    </a:lnTo>
                    <a:lnTo>
                      <a:pt x="786474" y="213650"/>
                    </a:lnTo>
                    <a:lnTo>
                      <a:pt x="797317" y="220954"/>
                    </a:lnTo>
                    <a:lnTo>
                      <a:pt x="810614" y="223630"/>
                    </a:lnTo>
                    <a:lnTo>
                      <a:pt x="823927" y="220954"/>
                    </a:lnTo>
                    <a:lnTo>
                      <a:pt x="834802" y="213650"/>
                    </a:lnTo>
                    <a:lnTo>
                      <a:pt x="842137" y="202805"/>
                    </a:lnTo>
                    <a:lnTo>
                      <a:pt x="844827" y="189506"/>
                    </a:lnTo>
                    <a:lnTo>
                      <a:pt x="842137" y="176194"/>
                    </a:lnTo>
                    <a:lnTo>
                      <a:pt x="834802" y="165322"/>
                    </a:lnTo>
                    <a:lnTo>
                      <a:pt x="823927" y="157990"/>
                    </a:lnTo>
                    <a:lnTo>
                      <a:pt x="810614" y="155301"/>
                    </a:lnTo>
                    <a:close/>
                  </a:path>
                  <a:path w="6634480" h="267335">
                    <a:moveTo>
                      <a:pt x="1003183" y="80757"/>
                    </a:moveTo>
                    <a:lnTo>
                      <a:pt x="989889" y="83446"/>
                    </a:lnTo>
                    <a:lnTo>
                      <a:pt x="979046" y="90778"/>
                    </a:lnTo>
                    <a:lnTo>
                      <a:pt x="971743" y="101651"/>
                    </a:lnTo>
                    <a:lnTo>
                      <a:pt x="969066" y="114962"/>
                    </a:lnTo>
                    <a:lnTo>
                      <a:pt x="971743" y="128261"/>
                    </a:lnTo>
                    <a:lnTo>
                      <a:pt x="979046" y="139106"/>
                    </a:lnTo>
                    <a:lnTo>
                      <a:pt x="989889" y="146410"/>
                    </a:lnTo>
                    <a:lnTo>
                      <a:pt x="1003183" y="149087"/>
                    </a:lnTo>
                    <a:lnTo>
                      <a:pt x="1016496" y="146410"/>
                    </a:lnTo>
                    <a:lnTo>
                      <a:pt x="1027372" y="139106"/>
                    </a:lnTo>
                    <a:lnTo>
                      <a:pt x="1034706" y="128261"/>
                    </a:lnTo>
                    <a:lnTo>
                      <a:pt x="1037396" y="114962"/>
                    </a:lnTo>
                    <a:lnTo>
                      <a:pt x="1034706" y="101651"/>
                    </a:lnTo>
                    <a:lnTo>
                      <a:pt x="1027372" y="90778"/>
                    </a:lnTo>
                    <a:lnTo>
                      <a:pt x="1016496" y="83446"/>
                    </a:lnTo>
                    <a:lnTo>
                      <a:pt x="1003183" y="80757"/>
                    </a:lnTo>
                    <a:close/>
                  </a:path>
                  <a:path w="6634480" h="267335">
                    <a:moveTo>
                      <a:pt x="1195753" y="149087"/>
                    </a:moveTo>
                    <a:lnTo>
                      <a:pt x="1182458" y="151776"/>
                    </a:lnTo>
                    <a:lnTo>
                      <a:pt x="1171615" y="159108"/>
                    </a:lnTo>
                    <a:lnTo>
                      <a:pt x="1164312" y="169981"/>
                    </a:lnTo>
                    <a:lnTo>
                      <a:pt x="1161636" y="183292"/>
                    </a:lnTo>
                    <a:lnTo>
                      <a:pt x="1164312" y="196591"/>
                    </a:lnTo>
                    <a:lnTo>
                      <a:pt x="1171615" y="207436"/>
                    </a:lnTo>
                    <a:lnTo>
                      <a:pt x="1182458" y="214740"/>
                    </a:lnTo>
                    <a:lnTo>
                      <a:pt x="1195753" y="217417"/>
                    </a:lnTo>
                    <a:lnTo>
                      <a:pt x="1209068" y="214740"/>
                    </a:lnTo>
                    <a:lnTo>
                      <a:pt x="1219943" y="207436"/>
                    </a:lnTo>
                    <a:lnTo>
                      <a:pt x="1227276" y="196591"/>
                    </a:lnTo>
                    <a:lnTo>
                      <a:pt x="1229965" y="183292"/>
                    </a:lnTo>
                    <a:lnTo>
                      <a:pt x="1227276" y="169981"/>
                    </a:lnTo>
                    <a:lnTo>
                      <a:pt x="1219943" y="159108"/>
                    </a:lnTo>
                    <a:lnTo>
                      <a:pt x="1209068" y="151776"/>
                    </a:lnTo>
                    <a:lnTo>
                      <a:pt x="1195753" y="149087"/>
                    </a:lnTo>
                    <a:close/>
                  </a:path>
                  <a:path w="6634480" h="267335">
                    <a:moveTo>
                      <a:pt x="1388329" y="130453"/>
                    </a:moveTo>
                    <a:lnTo>
                      <a:pt x="1375030" y="133142"/>
                    </a:lnTo>
                    <a:lnTo>
                      <a:pt x="1364185" y="140474"/>
                    </a:lnTo>
                    <a:lnTo>
                      <a:pt x="1356881" y="151347"/>
                    </a:lnTo>
                    <a:lnTo>
                      <a:pt x="1354205" y="164658"/>
                    </a:lnTo>
                    <a:lnTo>
                      <a:pt x="1356881" y="177957"/>
                    </a:lnTo>
                    <a:lnTo>
                      <a:pt x="1364185" y="188802"/>
                    </a:lnTo>
                    <a:lnTo>
                      <a:pt x="1375030" y="196106"/>
                    </a:lnTo>
                    <a:lnTo>
                      <a:pt x="1388329" y="198782"/>
                    </a:lnTo>
                    <a:lnTo>
                      <a:pt x="1401641" y="196106"/>
                    </a:lnTo>
                    <a:lnTo>
                      <a:pt x="1412514" y="188802"/>
                    </a:lnTo>
                    <a:lnTo>
                      <a:pt x="1419846" y="177957"/>
                    </a:lnTo>
                    <a:lnTo>
                      <a:pt x="1422535" y="164658"/>
                    </a:lnTo>
                    <a:lnTo>
                      <a:pt x="1419846" y="151347"/>
                    </a:lnTo>
                    <a:lnTo>
                      <a:pt x="1412514" y="140474"/>
                    </a:lnTo>
                    <a:lnTo>
                      <a:pt x="1401641" y="133142"/>
                    </a:lnTo>
                    <a:lnTo>
                      <a:pt x="1388329" y="130453"/>
                    </a:lnTo>
                    <a:close/>
                  </a:path>
                  <a:path w="6634480" h="267335">
                    <a:moveTo>
                      <a:pt x="1580898" y="111811"/>
                    </a:moveTo>
                    <a:lnTo>
                      <a:pt x="1567600" y="114501"/>
                    </a:lnTo>
                    <a:lnTo>
                      <a:pt x="1556754" y="121836"/>
                    </a:lnTo>
                    <a:lnTo>
                      <a:pt x="1549450" y="132711"/>
                    </a:lnTo>
                    <a:lnTo>
                      <a:pt x="1546774" y="146024"/>
                    </a:lnTo>
                    <a:lnTo>
                      <a:pt x="1549450" y="159323"/>
                    </a:lnTo>
                    <a:lnTo>
                      <a:pt x="1556754" y="170168"/>
                    </a:lnTo>
                    <a:lnTo>
                      <a:pt x="1567600" y="177472"/>
                    </a:lnTo>
                    <a:lnTo>
                      <a:pt x="1580898" y="180148"/>
                    </a:lnTo>
                    <a:lnTo>
                      <a:pt x="1594211" y="177472"/>
                    </a:lnTo>
                    <a:lnTo>
                      <a:pt x="1605086" y="170168"/>
                    </a:lnTo>
                    <a:lnTo>
                      <a:pt x="1612421" y="159323"/>
                    </a:lnTo>
                    <a:lnTo>
                      <a:pt x="1615111" y="146024"/>
                    </a:lnTo>
                    <a:lnTo>
                      <a:pt x="1612421" y="132711"/>
                    </a:lnTo>
                    <a:lnTo>
                      <a:pt x="1605086" y="121836"/>
                    </a:lnTo>
                    <a:lnTo>
                      <a:pt x="1594211" y="114501"/>
                    </a:lnTo>
                    <a:lnTo>
                      <a:pt x="1580898" y="111811"/>
                    </a:lnTo>
                    <a:close/>
                  </a:path>
                  <a:path w="6634480" h="267335">
                    <a:moveTo>
                      <a:pt x="1773467" y="86963"/>
                    </a:moveTo>
                    <a:lnTo>
                      <a:pt x="1760173" y="89653"/>
                    </a:lnTo>
                    <a:lnTo>
                      <a:pt x="1749330" y="96988"/>
                    </a:lnTo>
                    <a:lnTo>
                      <a:pt x="1742027" y="107864"/>
                    </a:lnTo>
                    <a:lnTo>
                      <a:pt x="1739350" y="121176"/>
                    </a:lnTo>
                    <a:lnTo>
                      <a:pt x="1742027" y="134475"/>
                    </a:lnTo>
                    <a:lnTo>
                      <a:pt x="1749330" y="145320"/>
                    </a:lnTo>
                    <a:lnTo>
                      <a:pt x="1760173" y="152624"/>
                    </a:lnTo>
                    <a:lnTo>
                      <a:pt x="1773467" y="155301"/>
                    </a:lnTo>
                    <a:lnTo>
                      <a:pt x="1786780" y="152624"/>
                    </a:lnTo>
                    <a:lnTo>
                      <a:pt x="1797655" y="145320"/>
                    </a:lnTo>
                    <a:lnTo>
                      <a:pt x="1804990" y="134475"/>
                    </a:lnTo>
                    <a:lnTo>
                      <a:pt x="1807680" y="121176"/>
                    </a:lnTo>
                    <a:lnTo>
                      <a:pt x="1804990" y="107864"/>
                    </a:lnTo>
                    <a:lnTo>
                      <a:pt x="1797655" y="96988"/>
                    </a:lnTo>
                    <a:lnTo>
                      <a:pt x="1786780" y="89653"/>
                    </a:lnTo>
                    <a:lnTo>
                      <a:pt x="1773467" y="86963"/>
                    </a:lnTo>
                    <a:close/>
                  </a:path>
                  <a:path w="6634480" h="267335">
                    <a:moveTo>
                      <a:pt x="1866645" y="180148"/>
                    </a:moveTo>
                    <a:lnTo>
                      <a:pt x="1853351" y="182837"/>
                    </a:lnTo>
                    <a:lnTo>
                      <a:pt x="1842508" y="190169"/>
                    </a:lnTo>
                    <a:lnTo>
                      <a:pt x="1835204" y="201042"/>
                    </a:lnTo>
                    <a:lnTo>
                      <a:pt x="1832528" y="214354"/>
                    </a:lnTo>
                    <a:lnTo>
                      <a:pt x="1835204" y="227653"/>
                    </a:lnTo>
                    <a:lnTo>
                      <a:pt x="1842508" y="238498"/>
                    </a:lnTo>
                    <a:lnTo>
                      <a:pt x="1853351" y="245802"/>
                    </a:lnTo>
                    <a:lnTo>
                      <a:pt x="1866645" y="248478"/>
                    </a:lnTo>
                    <a:lnTo>
                      <a:pt x="1879961" y="245802"/>
                    </a:lnTo>
                    <a:lnTo>
                      <a:pt x="1890836" y="238498"/>
                    </a:lnTo>
                    <a:lnTo>
                      <a:pt x="1898169" y="227653"/>
                    </a:lnTo>
                    <a:lnTo>
                      <a:pt x="1900858" y="214354"/>
                    </a:lnTo>
                    <a:lnTo>
                      <a:pt x="1898169" y="201042"/>
                    </a:lnTo>
                    <a:lnTo>
                      <a:pt x="1890836" y="190169"/>
                    </a:lnTo>
                    <a:lnTo>
                      <a:pt x="1879961" y="182837"/>
                    </a:lnTo>
                    <a:lnTo>
                      <a:pt x="1866645" y="180148"/>
                    </a:lnTo>
                    <a:close/>
                  </a:path>
                  <a:path w="6634480" h="267335">
                    <a:moveTo>
                      <a:pt x="1966037" y="74543"/>
                    </a:moveTo>
                    <a:lnTo>
                      <a:pt x="1952742" y="77232"/>
                    </a:lnTo>
                    <a:lnTo>
                      <a:pt x="1941899" y="84564"/>
                    </a:lnTo>
                    <a:lnTo>
                      <a:pt x="1934596" y="95437"/>
                    </a:lnTo>
                    <a:lnTo>
                      <a:pt x="1931920" y="108749"/>
                    </a:lnTo>
                    <a:lnTo>
                      <a:pt x="1934596" y="122047"/>
                    </a:lnTo>
                    <a:lnTo>
                      <a:pt x="1941899" y="132892"/>
                    </a:lnTo>
                    <a:lnTo>
                      <a:pt x="1952742" y="140197"/>
                    </a:lnTo>
                    <a:lnTo>
                      <a:pt x="1966037" y="142873"/>
                    </a:lnTo>
                    <a:lnTo>
                      <a:pt x="1979352" y="140197"/>
                    </a:lnTo>
                    <a:lnTo>
                      <a:pt x="1990227" y="132892"/>
                    </a:lnTo>
                    <a:lnTo>
                      <a:pt x="1997560" y="122047"/>
                    </a:lnTo>
                    <a:lnTo>
                      <a:pt x="2000249" y="108749"/>
                    </a:lnTo>
                    <a:lnTo>
                      <a:pt x="1997560" y="95437"/>
                    </a:lnTo>
                    <a:lnTo>
                      <a:pt x="1990227" y="84564"/>
                    </a:lnTo>
                    <a:lnTo>
                      <a:pt x="1979352" y="77232"/>
                    </a:lnTo>
                    <a:lnTo>
                      <a:pt x="1966037" y="74543"/>
                    </a:lnTo>
                    <a:close/>
                  </a:path>
                  <a:path w="6634480" h="267335">
                    <a:moveTo>
                      <a:pt x="2543751" y="99391"/>
                    </a:moveTo>
                    <a:lnTo>
                      <a:pt x="2530457" y="102080"/>
                    </a:lnTo>
                    <a:lnTo>
                      <a:pt x="2519614" y="109412"/>
                    </a:lnTo>
                    <a:lnTo>
                      <a:pt x="2512311" y="120285"/>
                    </a:lnTo>
                    <a:lnTo>
                      <a:pt x="2509634" y="133596"/>
                    </a:lnTo>
                    <a:lnTo>
                      <a:pt x="2512311" y="146895"/>
                    </a:lnTo>
                    <a:lnTo>
                      <a:pt x="2519614" y="157740"/>
                    </a:lnTo>
                    <a:lnTo>
                      <a:pt x="2530457" y="165044"/>
                    </a:lnTo>
                    <a:lnTo>
                      <a:pt x="2543751" y="167721"/>
                    </a:lnTo>
                    <a:lnTo>
                      <a:pt x="2557064" y="165044"/>
                    </a:lnTo>
                    <a:lnTo>
                      <a:pt x="2567939" y="157740"/>
                    </a:lnTo>
                    <a:lnTo>
                      <a:pt x="2575274" y="146895"/>
                    </a:lnTo>
                    <a:lnTo>
                      <a:pt x="2577964" y="133596"/>
                    </a:lnTo>
                    <a:lnTo>
                      <a:pt x="2575274" y="120285"/>
                    </a:lnTo>
                    <a:lnTo>
                      <a:pt x="2567939" y="109412"/>
                    </a:lnTo>
                    <a:lnTo>
                      <a:pt x="2557064" y="102080"/>
                    </a:lnTo>
                    <a:lnTo>
                      <a:pt x="2543751" y="99391"/>
                    </a:lnTo>
                    <a:close/>
                  </a:path>
                  <a:path w="6634480" h="267335">
                    <a:moveTo>
                      <a:pt x="3121466" y="80757"/>
                    </a:moveTo>
                    <a:lnTo>
                      <a:pt x="3108167" y="83446"/>
                    </a:lnTo>
                    <a:lnTo>
                      <a:pt x="3097322" y="90778"/>
                    </a:lnTo>
                    <a:lnTo>
                      <a:pt x="3090018" y="101651"/>
                    </a:lnTo>
                    <a:lnTo>
                      <a:pt x="3087342" y="114962"/>
                    </a:lnTo>
                    <a:lnTo>
                      <a:pt x="3090018" y="128261"/>
                    </a:lnTo>
                    <a:lnTo>
                      <a:pt x="3097322" y="139106"/>
                    </a:lnTo>
                    <a:lnTo>
                      <a:pt x="3108167" y="146410"/>
                    </a:lnTo>
                    <a:lnTo>
                      <a:pt x="3121466" y="149087"/>
                    </a:lnTo>
                    <a:lnTo>
                      <a:pt x="3134779" y="146410"/>
                    </a:lnTo>
                    <a:lnTo>
                      <a:pt x="3145654" y="139106"/>
                    </a:lnTo>
                    <a:lnTo>
                      <a:pt x="3152989" y="128261"/>
                    </a:lnTo>
                    <a:lnTo>
                      <a:pt x="3155679" y="114962"/>
                    </a:lnTo>
                    <a:lnTo>
                      <a:pt x="3152989" y="101651"/>
                    </a:lnTo>
                    <a:lnTo>
                      <a:pt x="3145654" y="90778"/>
                    </a:lnTo>
                    <a:lnTo>
                      <a:pt x="3134779" y="83446"/>
                    </a:lnTo>
                    <a:lnTo>
                      <a:pt x="3121466" y="80757"/>
                    </a:lnTo>
                    <a:close/>
                  </a:path>
                  <a:path w="6634480" h="267335">
                    <a:moveTo>
                      <a:pt x="3705388" y="55909"/>
                    </a:moveTo>
                    <a:lnTo>
                      <a:pt x="3692093" y="58598"/>
                    </a:lnTo>
                    <a:lnTo>
                      <a:pt x="3681250" y="65930"/>
                    </a:lnTo>
                    <a:lnTo>
                      <a:pt x="3673947" y="76803"/>
                    </a:lnTo>
                    <a:lnTo>
                      <a:pt x="3671271" y="90114"/>
                    </a:lnTo>
                    <a:lnTo>
                      <a:pt x="3673947" y="103413"/>
                    </a:lnTo>
                    <a:lnTo>
                      <a:pt x="3681250" y="114258"/>
                    </a:lnTo>
                    <a:lnTo>
                      <a:pt x="3692093" y="121563"/>
                    </a:lnTo>
                    <a:lnTo>
                      <a:pt x="3705388" y="124239"/>
                    </a:lnTo>
                    <a:lnTo>
                      <a:pt x="3718703" y="121563"/>
                    </a:lnTo>
                    <a:lnTo>
                      <a:pt x="3729578" y="114258"/>
                    </a:lnTo>
                    <a:lnTo>
                      <a:pt x="3736911" y="103413"/>
                    </a:lnTo>
                    <a:lnTo>
                      <a:pt x="3739600" y="90114"/>
                    </a:lnTo>
                    <a:lnTo>
                      <a:pt x="3736911" y="76803"/>
                    </a:lnTo>
                    <a:lnTo>
                      <a:pt x="3729578" y="65930"/>
                    </a:lnTo>
                    <a:lnTo>
                      <a:pt x="3718703" y="58598"/>
                    </a:lnTo>
                    <a:lnTo>
                      <a:pt x="3705388" y="55909"/>
                    </a:lnTo>
                    <a:close/>
                  </a:path>
                  <a:path w="6634480" h="267335">
                    <a:moveTo>
                      <a:pt x="4283102" y="86963"/>
                    </a:moveTo>
                    <a:lnTo>
                      <a:pt x="4269808" y="89653"/>
                    </a:lnTo>
                    <a:lnTo>
                      <a:pt x="4258965" y="96988"/>
                    </a:lnTo>
                    <a:lnTo>
                      <a:pt x="4251662" y="107864"/>
                    </a:lnTo>
                    <a:lnTo>
                      <a:pt x="4248985" y="121176"/>
                    </a:lnTo>
                    <a:lnTo>
                      <a:pt x="4251662" y="134475"/>
                    </a:lnTo>
                    <a:lnTo>
                      <a:pt x="4258965" y="145320"/>
                    </a:lnTo>
                    <a:lnTo>
                      <a:pt x="4269808" y="152624"/>
                    </a:lnTo>
                    <a:lnTo>
                      <a:pt x="4283102" y="155301"/>
                    </a:lnTo>
                    <a:lnTo>
                      <a:pt x="4296415" y="152624"/>
                    </a:lnTo>
                    <a:lnTo>
                      <a:pt x="4307290" y="145320"/>
                    </a:lnTo>
                    <a:lnTo>
                      <a:pt x="4314625" y="134475"/>
                    </a:lnTo>
                    <a:lnTo>
                      <a:pt x="4317315" y="121176"/>
                    </a:lnTo>
                    <a:lnTo>
                      <a:pt x="4314625" y="107864"/>
                    </a:lnTo>
                    <a:lnTo>
                      <a:pt x="4307290" y="96988"/>
                    </a:lnTo>
                    <a:lnTo>
                      <a:pt x="4296415" y="89653"/>
                    </a:lnTo>
                    <a:lnTo>
                      <a:pt x="4283102" y="86963"/>
                    </a:lnTo>
                    <a:close/>
                  </a:path>
                  <a:path w="6634480" h="267335">
                    <a:moveTo>
                      <a:pt x="4860817" y="86963"/>
                    </a:moveTo>
                    <a:lnTo>
                      <a:pt x="4847518" y="89653"/>
                    </a:lnTo>
                    <a:lnTo>
                      <a:pt x="4836673" y="96988"/>
                    </a:lnTo>
                    <a:lnTo>
                      <a:pt x="4829369" y="107864"/>
                    </a:lnTo>
                    <a:lnTo>
                      <a:pt x="4826693" y="121176"/>
                    </a:lnTo>
                    <a:lnTo>
                      <a:pt x="4829369" y="134475"/>
                    </a:lnTo>
                    <a:lnTo>
                      <a:pt x="4836673" y="145320"/>
                    </a:lnTo>
                    <a:lnTo>
                      <a:pt x="4847518" y="152624"/>
                    </a:lnTo>
                    <a:lnTo>
                      <a:pt x="4860817" y="155301"/>
                    </a:lnTo>
                    <a:lnTo>
                      <a:pt x="4874130" y="152624"/>
                    </a:lnTo>
                    <a:lnTo>
                      <a:pt x="4885005" y="145320"/>
                    </a:lnTo>
                    <a:lnTo>
                      <a:pt x="4892340" y="134475"/>
                    </a:lnTo>
                    <a:lnTo>
                      <a:pt x="4895030" y="121176"/>
                    </a:lnTo>
                    <a:lnTo>
                      <a:pt x="4892340" y="107864"/>
                    </a:lnTo>
                    <a:lnTo>
                      <a:pt x="4885005" y="96988"/>
                    </a:lnTo>
                    <a:lnTo>
                      <a:pt x="4874130" y="89653"/>
                    </a:lnTo>
                    <a:lnTo>
                      <a:pt x="4860817" y="86963"/>
                    </a:lnTo>
                    <a:close/>
                  </a:path>
                  <a:path w="6634480" h="267335">
                    <a:moveTo>
                      <a:pt x="5438532" y="62115"/>
                    </a:moveTo>
                    <a:lnTo>
                      <a:pt x="5425233" y="64806"/>
                    </a:lnTo>
                    <a:lnTo>
                      <a:pt x="5414388" y="72140"/>
                    </a:lnTo>
                    <a:lnTo>
                      <a:pt x="5407084" y="83016"/>
                    </a:lnTo>
                    <a:lnTo>
                      <a:pt x="5404408" y="96328"/>
                    </a:lnTo>
                    <a:lnTo>
                      <a:pt x="5407084" y="109627"/>
                    </a:lnTo>
                    <a:lnTo>
                      <a:pt x="5414388" y="120472"/>
                    </a:lnTo>
                    <a:lnTo>
                      <a:pt x="5425233" y="127776"/>
                    </a:lnTo>
                    <a:lnTo>
                      <a:pt x="5438532" y="130453"/>
                    </a:lnTo>
                    <a:lnTo>
                      <a:pt x="5451843" y="127776"/>
                    </a:lnTo>
                    <a:lnTo>
                      <a:pt x="5462716" y="120472"/>
                    </a:lnTo>
                    <a:lnTo>
                      <a:pt x="5470048" y="109627"/>
                    </a:lnTo>
                    <a:lnTo>
                      <a:pt x="5472737" y="96328"/>
                    </a:lnTo>
                    <a:lnTo>
                      <a:pt x="5470048" y="83016"/>
                    </a:lnTo>
                    <a:lnTo>
                      <a:pt x="5462716" y="72140"/>
                    </a:lnTo>
                    <a:lnTo>
                      <a:pt x="5451843" y="64806"/>
                    </a:lnTo>
                    <a:lnTo>
                      <a:pt x="5438532" y="62115"/>
                    </a:lnTo>
                    <a:close/>
                  </a:path>
                  <a:path w="6634480" h="267335">
                    <a:moveTo>
                      <a:pt x="6016240" y="124239"/>
                    </a:moveTo>
                    <a:lnTo>
                      <a:pt x="6002945" y="126928"/>
                    </a:lnTo>
                    <a:lnTo>
                      <a:pt x="5992102" y="134260"/>
                    </a:lnTo>
                    <a:lnTo>
                      <a:pt x="5984799" y="145133"/>
                    </a:lnTo>
                    <a:lnTo>
                      <a:pt x="5982122" y="158444"/>
                    </a:lnTo>
                    <a:lnTo>
                      <a:pt x="5984799" y="171743"/>
                    </a:lnTo>
                    <a:lnTo>
                      <a:pt x="5992102" y="182588"/>
                    </a:lnTo>
                    <a:lnTo>
                      <a:pt x="6002945" y="189892"/>
                    </a:lnTo>
                    <a:lnTo>
                      <a:pt x="6016240" y="192569"/>
                    </a:lnTo>
                    <a:lnTo>
                      <a:pt x="6029555" y="189892"/>
                    </a:lnTo>
                    <a:lnTo>
                      <a:pt x="6040430" y="182588"/>
                    </a:lnTo>
                    <a:lnTo>
                      <a:pt x="6047763" y="171743"/>
                    </a:lnTo>
                    <a:lnTo>
                      <a:pt x="6050452" y="158444"/>
                    </a:lnTo>
                    <a:lnTo>
                      <a:pt x="6047763" y="145133"/>
                    </a:lnTo>
                    <a:lnTo>
                      <a:pt x="6040430" y="134260"/>
                    </a:lnTo>
                    <a:lnTo>
                      <a:pt x="6029555" y="126928"/>
                    </a:lnTo>
                    <a:lnTo>
                      <a:pt x="6016240" y="124239"/>
                    </a:lnTo>
                    <a:close/>
                  </a:path>
                  <a:path w="6634480" h="267335">
                    <a:moveTo>
                      <a:pt x="6600168" y="192569"/>
                    </a:moveTo>
                    <a:lnTo>
                      <a:pt x="6586869" y="195258"/>
                    </a:lnTo>
                    <a:lnTo>
                      <a:pt x="6576024" y="202590"/>
                    </a:lnTo>
                    <a:lnTo>
                      <a:pt x="6568720" y="213463"/>
                    </a:lnTo>
                    <a:lnTo>
                      <a:pt x="6566044" y="226774"/>
                    </a:lnTo>
                    <a:lnTo>
                      <a:pt x="6568720" y="240073"/>
                    </a:lnTo>
                    <a:lnTo>
                      <a:pt x="6576024" y="250918"/>
                    </a:lnTo>
                    <a:lnTo>
                      <a:pt x="6586869" y="258222"/>
                    </a:lnTo>
                    <a:lnTo>
                      <a:pt x="6600168" y="260898"/>
                    </a:lnTo>
                    <a:lnTo>
                      <a:pt x="6613481" y="258222"/>
                    </a:lnTo>
                    <a:lnTo>
                      <a:pt x="6624356" y="250918"/>
                    </a:lnTo>
                    <a:lnTo>
                      <a:pt x="6631691" y="240073"/>
                    </a:lnTo>
                    <a:lnTo>
                      <a:pt x="6634381" y="226774"/>
                    </a:lnTo>
                    <a:lnTo>
                      <a:pt x="6631691" y="213463"/>
                    </a:lnTo>
                    <a:lnTo>
                      <a:pt x="6624356" y="202590"/>
                    </a:lnTo>
                    <a:lnTo>
                      <a:pt x="6613481" y="195258"/>
                    </a:lnTo>
                    <a:lnTo>
                      <a:pt x="6600168" y="192569"/>
                    </a:lnTo>
                    <a:close/>
                  </a:path>
                </a:pathLst>
              </a:custGeom>
              <a:solidFill>
                <a:srgbClr val="9F338A"/>
              </a:solidFill>
            </p:spPr>
            <p:txBody>
              <a:bodyPr wrap="square" lIns="0" tIns="0" rIns="0" bIns="0" rtlCol="0"/>
              <a:lstStyle/>
              <a:p>
                <a:endParaRPr/>
              </a:p>
            </p:txBody>
          </p:sp>
          <p:pic>
            <p:nvPicPr>
              <p:cNvPr id="98" name="object 98"/>
              <p:cNvPicPr/>
              <p:nvPr/>
            </p:nvPicPr>
            <p:blipFill>
              <a:blip r:embed="rId12" cstate="print"/>
              <a:stretch>
                <a:fillRect/>
              </a:stretch>
            </p:blipFill>
            <p:spPr>
              <a:xfrm>
                <a:off x="4659379" y="4835122"/>
                <a:ext cx="74543" cy="74543"/>
              </a:xfrm>
              <a:prstGeom prst="rect">
                <a:avLst/>
              </a:prstGeom>
            </p:spPr>
          </p:pic>
          <p:pic>
            <p:nvPicPr>
              <p:cNvPr id="99" name="object 99"/>
              <p:cNvPicPr/>
              <p:nvPr/>
            </p:nvPicPr>
            <p:blipFill>
              <a:blip r:embed="rId13" cstate="print"/>
              <a:stretch>
                <a:fillRect/>
              </a:stretch>
            </p:blipFill>
            <p:spPr>
              <a:xfrm>
                <a:off x="4851948" y="4909665"/>
                <a:ext cx="74543" cy="74543"/>
              </a:xfrm>
              <a:prstGeom prst="rect">
                <a:avLst/>
              </a:prstGeom>
            </p:spPr>
          </p:pic>
          <p:pic>
            <p:nvPicPr>
              <p:cNvPr id="100" name="object 100"/>
              <p:cNvPicPr/>
              <p:nvPr/>
            </p:nvPicPr>
            <p:blipFill>
              <a:blip r:embed="rId14" cstate="print"/>
              <a:stretch>
                <a:fillRect/>
              </a:stretch>
            </p:blipFill>
            <p:spPr>
              <a:xfrm>
                <a:off x="5237094" y="4934513"/>
                <a:ext cx="74543" cy="74543"/>
              </a:xfrm>
              <a:prstGeom prst="rect">
                <a:avLst/>
              </a:prstGeom>
            </p:spPr>
          </p:pic>
          <p:pic>
            <p:nvPicPr>
              <p:cNvPr id="101" name="object 101"/>
              <p:cNvPicPr/>
              <p:nvPr/>
            </p:nvPicPr>
            <p:blipFill>
              <a:blip r:embed="rId15" cstate="print"/>
              <a:stretch>
                <a:fillRect/>
              </a:stretch>
            </p:blipFill>
            <p:spPr>
              <a:xfrm>
                <a:off x="5044517" y="5033905"/>
                <a:ext cx="74550" cy="74543"/>
              </a:xfrm>
              <a:prstGeom prst="rect">
                <a:avLst/>
              </a:prstGeom>
            </p:spPr>
          </p:pic>
          <p:pic>
            <p:nvPicPr>
              <p:cNvPr id="102" name="object 102"/>
              <p:cNvPicPr/>
              <p:nvPr/>
            </p:nvPicPr>
            <p:blipFill>
              <a:blip r:embed="rId16" cstate="print"/>
              <a:stretch>
                <a:fillRect/>
              </a:stretch>
            </p:blipFill>
            <p:spPr>
              <a:xfrm>
                <a:off x="5628446" y="4915879"/>
                <a:ext cx="74543" cy="74543"/>
              </a:xfrm>
              <a:prstGeom prst="rect">
                <a:avLst/>
              </a:prstGeom>
            </p:spPr>
          </p:pic>
          <p:pic>
            <p:nvPicPr>
              <p:cNvPr id="103" name="object 103"/>
              <p:cNvPicPr/>
              <p:nvPr/>
            </p:nvPicPr>
            <p:blipFill>
              <a:blip r:embed="rId17" cstate="print"/>
              <a:stretch>
                <a:fillRect/>
              </a:stretch>
            </p:blipFill>
            <p:spPr>
              <a:xfrm>
                <a:off x="5435877" y="4990423"/>
                <a:ext cx="74543" cy="74543"/>
              </a:xfrm>
              <a:prstGeom prst="rect">
                <a:avLst/>
              </a:prstGeom>
            </p:spPr>
          </p:pic>
          <p:pic>
            <p:nvPicPr>
              <p:cNvPr id="104" name="object 104"/>
              <p:cNvPicPr/>
              <p:nvPr/>
            </p:nvPicPr>
            <p:blipFill>
              <a:blip r:embed="rId18" cstate="print"/>
              <a:stretch>
                <a:fillRect/>
              </a:stretch>
            </p:blipFill>
            <p:spPr>
              <a:xfrm>
                <a:off x="5821015" y="4984209"/>
                <a:ext cx="74543" cy="74543"/>
              </a:xfrm>
              <a:prstGeom prst="rect">
                <a:avLst/>
              </a:prstGeom>
            </p:spPr>
          </p:pic>
          <p:pic>
            <p:nvPicPr>
              <p:cNvPr id="105" name="object 105"/>
              <p:cNvPicPr/>
              <p:nvPr/>
            </p:nvPicPr>
            <p:blipFill>
              <a:blip r:embed="rId19" cstate="print"/>
              <a:stretch>
                <a:fillRect/>
              </a:stretch>
            </p:blipFill>
            <p:spPr>
              <a:xfrm>
                <a:off x="6206154" y="4946933"/>
                <a:ext cx="74550" cy="74550"/>
              </a:xfrm>
              <a:prstGeom prst="rect">
                <a:avLst/>
              </a:prstGeom>
            </p:spPr>
          </p:pic>
          <p:pic>
            <p:nvPicPr>
              <p:cNvPr id="106" name="object 106"/>
              <p:cNvPicPr/>
              <p:nvPr/>
            </p:nvPicPr>
            <p:blipFill>
              <a:blip r:embed="rId13" cstate="print"/>
              <a:stretch>
                <a:fillRect/>
              </a:stretch>
            </p:blipFill>
            <p:spPr>
              <a:xfrm>
                <a:off x="6013584" y="4965575"/>
                <a:ext cx="74543" cy="74543"/>
              </a:xfrm>
              <a:prstGeom prst="rect">
                <a:avLst/>
              </a:prstGeom>
            </p:spPr>
          </p:pic>
          <p:pic>
            <p:nvPicPr>
              <p:cNvPr id="107" name="object 107"/>
              <p:cNvPicPr/>
              <p:nvPr/>
            </p:nvPicPr>
            <p:blipFill>
              <a:blip r:embed="rId20" cstate="print"/>
              <a:stretch>
                <a:fillRect/>
              </a:stretch>
            </p:blipFill>
            <p:spPr>
              <a:xfrm>
                <a:off x="6398730" y="4922085"/>
                <a:ext cx="167721" cy="167728"/>
              </a:xfrm>
              <a:prstGeom prst="rect">
                <a:avLst/>
              </a:prstGeom>
            </p:spPr>
          </p:pic>
          <p:pic>
            <p:nvPicPr>
              <p:cNvPr id="108" name="object 108"/>
              <p:cNvPicPr/>
              <p:nvPr/>
            </p:nvPicPr>
            <p:blipFill>
              <a:blip r:embed="rId18" cstate="print"/>
              <a:stretch>
                <a:fillRect/>
              </a:stretch>
            </p:blipFill>
            <p:spPr>
              <a:xfrm>
                <a:off x="6591299" y="4909665"/>
                <a:ext cx="74543" cy="74543"/>
              </a:xfrm>
              <a:prstGeom prst="rect">
                <a:avLst/>
              </a:prstGeom>
            </p:spPr>
          </p:pic>
          <p:pic>
            <p:nvPicPr>
              <p:cNvPr id="109" name="object 109"/>
              <p:cNvPicPr/>
              <p:nvPr/>
            </p:nvPicPr>
            <p:blipFill>
              <a:blip r:embed="rId12" cstate="print"/>
              <a:stretch>
                <a:fillRect/>
              </a:stretch>
            </p:blipFill>
            <p:spPr>
              <a:xfrm>
                <a:off x="7169014" y="4934513"/>
                <a:ext cx="74543" cy="74543"/>
              </a:xfrm>
              <a:prstGeom prst="rect">
                <a:avLst/>
              </a:prstGeom>
            </p:spPr>
          </p:pic>
          <p:pic>
            <p:nvPicPr>
              <p:cNvPr id="110" name="object 110"/>
              <p:cNvPicPr/>
              <p:nvPr/>
            </p:nvPicPr>
            <p:blipFill>
              <a:blip r:embed="rId21" cstate="print"/>
              <a:stretch>
                <a:fillRect/>
              </a:stretch>
            </p:blipFill>
            <p:spPr>
              <a:xfrm>
                <a:off x="7746722" y="4915879"/>
                <a:ext cx="74550" cy="74543"/>
              </a:xfrm>
              <a:prstGeom prst="rect">
                <a:avLst/>
              </a:prstGeom>
            </p:spPr>
          </p:pic>
          <p:pic>
            <p:nvPicPr>
              <p:cNvPr id="111" name="object 111"/>
              <p:cNvPicPr/>
              <p:nvPr/>
            </p:nvPicPr>
            <p:blipFill>
              <a:blip r:embed="rId18" cstate="print"/>
              <a:stretch>
                <a:fillRect/>
              </a:stretch>
            </p:blipFill>
            <p:spPr>
              <a:xfrm>
                <a:off x="8330650" y="4891031"/>
                <a:ext cx="74543" cy="74543"/>
              </a:xfrm>
              <a:prstGeom prst="rect">
                <a:avLst/>
              </a:prstGeom>
            </p:spPr>
          </p:pic>
          <p:pic>
            <p:nvPicPr>
              <p:cNvPr id="112" name="object 112"/>
              <p:cNvPicPr/>
              <p:nvPr/>
            </p:nvPicPr>
            <p:blipFill>
              <a:blip r:embed="rId22" cstate="print"/>
              <a:stretch>
                <a:fillRect/>
              </a:stretch>
            </p:blipFill>
            <p:spPr>
              <a:xfrm>
                <a:off x="8908365" y="4922085"/>
                <a:ext cx="74543" cy="74550"/>
              </a:xfrm>
              <a:prstGeom prst="rect">
                <a:avLst/>
              </a:prstGeom>
            </p:spPr>
          </p:pic>
          <p:pic>
            <p:nvPicPr>
              <p:cNvPr id="113" name="object 113"/>
              <p:cNvPicPr/>
              <p:nvPr/>
            </p:nvPicPr>
            <p:blipFill>
              <a:blip r:embed="rId23" cstate="print"/>
              <a:stretch>
                <a:fillRect/>
              </a:stretch>
            </p:blipFill>
            <p:spPr>
              <a:xfrm>
                <a:off x="9486072" y="4922085"/>
                <a:ext cx="74550" cy="74550"/>
              </a:xfrm>
              <a:prstGeom prst="rect">
                <a:avLst/>
              </a:prstGeom>
            </p:spPr>
          </p:pic>
          <p:pic>
            <p:nvPicPr>
              <p:cNvPr id="114" name="object 114"/>
              <p:cNvPicPr/>
              <p:nvPr/>
            </p:nvPicPr>
            <p:blipFill>
              <a:blip r:embed="rId24" cstate="print"/>
              <a:stretch>
                <a:fillRect/>
              </a:stretch>
            </p:blipFill>
            <p:spPr>
              <a:xfrm>
                <a:off x="10063788" y="4897238"/>
                <a:ext cx="74543" cy="74550"/>
              </a:xfrm>
              <a:prstGeom prst="rect">
                <a:avLst/>
              </a:prstGeom>
            </p:spPr>
          </p:pic>
          <p:pic>
            <p:nvPicPr>
              <p:cNvPr id="115" name="object 115"/>
              <p:cNvPicPr/>
              <p:nvPr/>
            </p:nvPicPr>
            <p:blipFill>
              <a:blip r:embed="rId25" cstate="print"/>
              <a:stretch>
                <a:fillRect/>
              </a:stretch>
            </p:blipFill>
            <p:spPr>
              <a:xfrm>
                <a:off x="10641502" y="4959361"/>
                <a:ext cx="74543" cy="74543"/>
              </a:xfrm>
              <a:prstGeom prst="rect">
                <a:avLst/>
              </a:prstGeom>
            </p:spPr>
          </p:pic>
          <p:pic>
            <p:nvPicPr>
              <p:cNvPr id="116" name="object 116"/>
              <p:cNvPicPr/>
              <p:nvPr/>
            </p:nvPicPr>
            <p:blipFill>
              <a:blip r:embed="rId15" cstate="print"/>
              <a:stretch>
                <a:fillRect/>
              </a:stretch>
            </p:blipFill>
            <p:spPr>
              <a:xfrm>
                <a:off x="11225423" y="5027691"/>
                <a:ext cx="74550" cy="74543"/>
              </a:xfrm>
              <a:prstGeom prst="rect">
                <a:avLst/>
              </a:prstGeom>
            </p:spPr>
          </p:pic>
          <p:sp>
            <p:nvSpPr>
              <p:cNvPr id="117" name="object 117"/>
              <p:cNvSpPr/>
              <p:nvPr/>
            </p:nvSpPr>
            <p:spPr>
              <a:xfrm>
                <a:off x="8401424"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endParaRPr/>
              </a:p>
            </p:txBody>
          </p:sp>
          <p:sp>
            <p:nvSpPr>
              <p:cNvPr id="118" name="object 118"/>
              <p:cNvSpPr/>
              <p:nvPr/>
            </p:nvSpPr>
            <p:spPr>
              <a:xfrm>
                <a:off x="8472822"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endParaRPr/>
              </a:p>
            </p:txBody>
          </p:sp>
          <p:sp>
            <p:nvSpPr>
              <p:cNvPr id="119" name="object 119"/>
              <p:cNvSpPr/>
              <p:nvPr/>
            </p:nvSpPr>
            <p:spPr>
              <a:xfrm>
                <a:off x="8401424"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endParaRPr/>
              </a:p>
            </p:txBody>
          </p:sp>
          <p:sp>
            <p:nvSpPr>
              <p:cNvPr id="120" name="object 120"/>
              <p:cNvSpPr/>
              <p:nvPr/>
            </p:nvSpPr>
            <p:spPr>
              <a:xfrm>
                <a:off x="8472822"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endParaRPr/>
              </a:p>
            </p:txBody>
          </p:sp>
          <p:sp>
            <p:nvSpPr>
              <p:cNvPr id="121" name="object 121"/>
              <p:cNvSpPr/>
              <p:nvPr/>
            </p:nvSpPr>
            <p:spPr>
              <a:xfrm>
                <a:off x="8392109" y="6017100"/>
                <a:ext cx="205104" cy="56515"/>
              </a:xfrm>
              <a:custGeom>
                <a:avLst/>
                <a:gdLst/>
                <a:ahLst/>
                <a:cxnLst/>
                <a:rect l="l" t="t" r="r" b="b"/>
                <a:pathLst>
                  <a:path w="205104" h="56514">
                    <a:moveTo>
                      <a:pt x="18618" y="22847"/>
                    </a:moveTo>
                    <a:lnTo>
                      <a:pt x="14452" y="18681"/>
                    </a:lnTo>
                    <a:lnTo>
                      <a:pt x="4165" y="18681"/>
                    </a:lnTo>
                    <a:lnTo>
                      <a:pt x="0" y="22847"/>
                    </a:lnTo>
                    <a:lnTo>
                      <a:pt x="0" y="33147"/>
                    </a:lnTo>
                    <a:lnTo>
                      <a:pt x="4165" y="37312"/>
                    </a:lnTo>
                    <a:lnTo>
                      <a:pt x="14452" y="37312"/>
                    </a:lnTo>
                    <a:lnTo>
                      <a:pt x="18618" y="33147"/>
                    </a:lnTo>
                    <a:lnTo>
                      <a:pt x="18618" y="22847"/>
                    </a:lnTo>
                    <a:close/>
                  </a:path>
                  <a:path w="205104" h="56514">
                    <a:moveTo>
                      <a:pt x="55892" y="22847"/>
                    </a:moveTo>
                    <a:lnTo>
                      <a:pt x="51727" y="18681"/>
                    </a:lnTo>
                    <a:lnTo>
                      <a:pt x="41440" y="18681"/>
                    </a:lnTo>
                    <a:lnTo>
                      <a:pt x="37261" y="22847"/>
                    </a:lnTo>
                    <a:lnTo>
                      <a:pt x="37261" y="33147"/>
                    </a:lnTo>
                    <a:lnTo>
                      <a:pt x="41440" y="37312"/>
                    </a:lnTo>
                    <a:lnTo>
                      <a:pt x="51727" y="37312"/>
                    </a:lnTo>
                    <a:lnTo>
                      <a:pt x="55892" y="33147"/>
                    </a:lnTo>
                    <a:lnTo>
                      <a:pt x="55892" y="22847"/>
                    </a:lnTo>
                    <a:close/>
                  </a:path>
                  <a:path w="205104" h="56514">
                    <a:moveTo>
                      <a:pt x="82461" y="37211"/>
                    </a:moveTo>
                    <a:lnTo>
                      <a:pt x="81330" y="34302"/>
                    </a:lnTo>
                    <a:lnTo>
                      <a:pt x="80708" y="31165"/>
                    </a:lnTo>
                    <a:lnTo>
                      <a:pt x="80708" y="24714"/>
                    </a:lnTo>
                    <a:lnTo>
                      <a:pt x="81318" y="21640"/>
                    </a:lnTo>
                    <a:lnTo>
                      <a:pt x="82410" y="18783"/>
                    </a:lnTo>
                    <a:lnTo>
                      <a:pt x="77952" y="19481"/>
                    </a:lnTo>
                    <a:lnTo>
                      <a:pt x="74536" y="23342"/>
                    </a:lnTo>
                    <a:lnTo>
                      <a:pt x="74536" y="32677"/>
                    </a:lnTo>
                    <a:lnTo>
                      <a:pt x="77965" y="36537"/>
                    </a:lnTo>
                    <a:lnTo>
                      <a:pt x="82461" y="37211"/>
                    </a:lnTo>
                    <a:close/>
                  </a:path>
                  <a:path w="205104" h="56514">
                    <a:moveTo>
                      <a:pt x="142824" y="27914"/>
                    </a:moveTo>
                    <a:lnTo>
                      <a:pt x="140385" y="17056"/>
                    </a:lnTo>
                    <a:lnTo>
                      <a:pt x="133731" y="8178"/>
                    </a:lnTo>
                    <a:lnTo>
                      <a:pt x="130454" y="6197"/>
                    </a:lnTo>
                    <a:lnTo>
                      <a:pt x="130454" y="22834"/>
                    </a:lnTo>
                    <a:lnTo>
                      <a:pt x="130454" y="33147"/>
                    </a:lnTo>
                    <a:lnTo>
                      <a:pt x="126263" y="37312"/>
                    </a:lnTo>
                    <a:lnTo>
                      <a:pt x="115989" y="37312"/>
                    </a:lnTo>
                    <a:lnTo>
                      <a:pt x="111798" y="33147"/>
                    </a:lnTo>
                    <a:lnTo>
                      <a:pt x="111798" y="22834"/>
                    </a:lnTo>
                    <a:lnTo>
                      <a:pt x="115862" y="18796"/>
                    </a:lnTo>
                    <a:lnTo>
                      <a:pt x="126377" y="18796"/>
                    </a:lnTo>
                    <a:lnTo>
                      <a:pt x="130454" y="22834"/>
                    </a:lnTo>
                    <a:lnTo>
                      <a:pt x="130454" y="6197"/>
                    </a:lnTo>
                    <a:lnTo>
                      <a:pt x="123850" y="2197"/>
                    </a:lnTo>
                    <a:lnTo>
                      <a:pt x="111772" y="0"/>
                    </a:lnTo>
                    <a:lnTo>
                      <a:pt x="102044" y="1397"/>
                    </a:lnTo>
                    <a:lnTo>
                      <a:pt x="93573" y="5295"/>
                    </a:lnTo>
                    <a:lnTo>
                      <a:pt x="86868" y="11239"/>
                    </a:lnTo>
                    <a:lnTo>
                      <a:pt x="82410" y="18783"/>
                    </a:lnTo>
                    <a:lnTo>
                      <a:pt x="89115" y="18796"/>
                    </a:lnTo>
                    <a:lnTo>
                      <a:pt x="93167" y="22834"/>
                    </a:lnTo>
                    <a:lnTo>
                      <a:pt x="93167" y="33147"/>
                    </a:lnTo>
                    <a:lnTo>
                      <a:pt x="88988" y="37312"/>
                    </a:lnTo>
                    <a:lnTo>
                      <a:pt x="82524" y="37312"/>
                    </a:lnTo>
                    <a:lnTo>
                      <a:pt x="86931" y="44729"/>
                    </a:lnTo>
                    <a:lnTo>
                      <a:pt x="93637" y="50647"/>
                    </a:lnTo>
                    <a:lnTo>
                      <a:pt x="102082" y="54521"/>
                    </a:lnTo>
                    <a:lnTo>
                      <a:pt x="111772" y="55905"/>
                    </a:lnTo>
                    <a:lnTo>
                      <a:pt x="123850" y="53708"/>
                    </a:lnTo>
                    <a:lnTo>
                      <a:pt x="133731" y="47713"/>
                    </a:lnTo>
                    <a:lnTo>
                      <a:pt x="140385" y="38823"/>
                    </a:lnTo>
                    <a:lnTo>
                      <a:pt x="142824" y="27914"/>
                    </a:lnTo>
                    <a:close/>
                  </a:path>
                  <a:path w="205104" h="56514">
                    <a:moveTo>
                      <a:pt x="167716" y="22847"/>
                    </a:moveTo>
                    <a:lnTo>
                      <a:pt x="163537" y="18681"/>
                    </a:lnTo>
                    <a:lnTo>
                      <a:pt x="153250" y="18681"/>
                    </a:lnTo>
                    <a:lnTo>
                      <a:pt x="149085" y="22847"/>
                    </a:lnTo>
                    <a:lnTo>
                      <a:pt x="149085" y="33147"/>
                    </a:lnTo>
                    <a:lnTo>
                      <a:pt x="153250" y="37312"/>
                    </a:lnTo>
                    <a:lnTo>
                      <a:pt x="163537" y="37312"/>
                    </a:lnTo>
                    <a:lnTo>
                      <a:pt x="167716" y="33147"/>
                    </a:lnTo>
                    <a:lnTo>
                      <a:pt x="167716" y="22847"/>
                    </a:lnTo>
                    <a:close/>
                  </a:path>
                  <a:path w="205104" h="56514">
                    <a:moveTo>
                      <a:pt x="204990" y="22847"/>
                    </a:moveTo>
                    <a:lnTo>
                      <a:pt x="200812" y="18681"/>
                    </a:lnTo>
                    <a:lnTo>
                      <a:pt x="190525" y="18681"/>
                    </a:lnTo>
                    <a:lnTo>
                      <a:pt x="186347" y="22847"/>
                    </a:lnTo>
                    <a:lnTo>
                      <a:pt x="186347" y="33147"/>
                    </a:lnTo>
                    <a:lnTo>
                      <a:pt x="190525" y="37312"/>
                    </a:lnTo>
                    <a:lnTo>
                      <a:pt x="200812" y="37312"/>
                    </a:lnTo>
                    <a:lnTo>
                      <a:pt x="204990" y="33147"/>
                    </a:lnTo>
                    <a:lnTo>
                      <a:pt x="204990" y="22847"/>
                    </a:lnTo>
                    <a:close/>
                  </a:path>
                </a:pathLst>
              </a:custGeom>
              <a:solidFill>
                <a:srgbClr val="A9A9BE"/>
              </a:solidFill>
            </p:spPr>
            <p:txBody>
              <a:bodyPr wrap="square" lIns="0" tIns="0" rIns="0" bIns="0" rtlCol="0"/>
              <a:lstStyle/>
              <a:p>
                <a:endParaRPr/>
              </a:p>
            </p:txBody>
          </p:sp>
          <p:sp>
            <p:nvSpPr>
              <p:cNvPr id="122" name="object 122"/>
              <p:cNvSpPr/>
              <p:nvPr/>
            </p:nvSpPr>
            <p:spPr>
              <a:xfrm>
                <a:off x="8472823"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endParaRPr/>
              </a:p>
            </p:txBody>
          </p:sp>
          <p:sp>
            <p:nvSpPr>
              <p:cNvPr id="123" name="object 123"/>
              <p:cNvSpPr/>
              <p:nvPr/>
            </p:nvSpPr>
            <p:spPr>
              <a:xfrm>
                <a:off x="8392109"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27" y="18694"/>
                    </a:lnTo>
                    <a:lnTo>
                      <a:pt x="41440" y="18694"/>
                    </a:lnTo>
                    <a:lnTo>
                      <a:pt x="37261" y="22860"/>
                    </a:lnTo>
                    <a:lnTo>
                      <a:pt x="37261" y="33147"/>
                    </a:lnTo>
                    <a:lnTo>
                      <a:pt x="41440" y="37312"/>
                    </a:lnTo>
                    <a:lnTo>
                      <a:pt x="51727" y="37312"/>
                    </a:lnTo>
                    <a:lnTo>
                      <a:pt x="55892" y="33147"/>
                    </a:lnTo>
                    <a:lnTo>
                      <a:pt x="55892" y="22860"/>
                    </a:lnTo>
                    <a:close/>
                  </a:path>
                  <a:path w="205104" h="56514">
                    <a:moveTo>
                      <a:pt x="82461" y="37211"/>
                    </a:moveTo>
                    <a:lnTo>
                      <a:pt x="81330" y="34302"/>
                    </a:lnTo>
                    <a:lnTo>
                      <a:pt x="80708" y="31165"/>
                    </a:lnTo>
                    <a:lnTo>
                      <a:pt x="80708" y="24714"/>
                    </a:lnTo>
                    <a:lnTo>
                      <a:pt x="81305" y="21653"/>
                    </a:lnTo>
                    <a:lnTo>
                      <a:pt x="82410" y="18796"/>
                    </a:lnTo>
                    <a:lnTo>
                      <a:pt x="77939" y="19494"/>
                    </a:lnTo>
                    <a:lnTo>
                      <a:pt x="74549" y="23355"/>
                    </a:lnTo>
                    <a:lnTo>
                      <a:pt x="74549" y="32664"/>
                    </a:lnTo>
                    <a:lnTo>
                      <a:pt x="77978" y="36537"/>
                    </a:lnTo>
                    <a:lnTo>
                      <a:pt x="82461" y="37211"/>
                    </a:lnTo>
                    <a:close/>
                  </a:path>
                  <a:path w="205104" h="56514">
                    <a:moveTo>
                      <a:pt x="142824" y="27914"/>
                    </a:moveTo>
                    <a:lnTo>
                      <a:pt x="140385" y="17056"/>
                    </a:lnTo>
                    <a:lnTo>
                      <a:pt x="133731" y="8178"/>
                    </a:lnTo>
                    <a:lnTo>
                      <a:pt x="130454" y="6197"/>
                    </a:lnTo>
                    <a:lnTo>
                      <a:pt x="130454" y="22860"/>
                    </a:lnTo>
                    <a:lnTo>
                      <a:pt x="130454" y="33147"/>
                    </a:lnTo>
                    <a:lnTo>
                      <a:pt x="126263" y="37312"/>
                    </a:lnTo>
                    <a:lnTo>
                      <a:pt x="115989" y="37312"/>
                    </a:lnTo>
                    <a:lnTo>
                      <a:pt x="111798" y="33147"/>
                    </a:lnTo>
                    <a:lnTo>
                      <a:pt x="111798" y="22860"/>
                    </a:lnTo>
                    <a:lnTo>
                      <a:pt x="115874" y="18796"/>
                    </a:lnTo>
                    <a:lnTo>
                      <a:pt x="126377" y="18796"/>
                    </a:lnTo>
                    <a:lnTo>
                      <a:pt x="130454" y="22860"/>
                    </a:lnTo>
                    <a:lnTo>
                      <a:pt x="130454" y="6197"/>
                    </a:lnTo>
                    <a:lnTo>
                      <a:pt x="123850" y="2197"/>
                    </a:lnTo>
                    <a:lnTo>
                      <a:pt x="111772" y="0"/>
                    </a:lnTo>
                    <a:lnTo>
                      <a:pt x="102031" y="1397"/>
                    </a:lnTo>
                    <a:lnTo>
                      <a:pt x="93573" y="5295"/>
                    </a:lnTo>
                    <a:lnTo>
                      <a:pt x="86855" y="11252"/>
                    </a:lnTo>
                    <a:lnTo>
                      <a:pt x="82410" y="18796"/>
                    </a:lnTo>
                    <a:lnTo>
                      <a:pt x="89103" y="18796"/>
                    </a:lnTo>
                    <a:lnTo>
                      <a:pt x="93167" y="22860"/>
                    </a:lnTo>
                    <a:lnTo>
                      <a:pt x="93167" y="33147"/>
                    </a:lnTo>
                    <a:lnTo>
                      <a:pt x="88988" y="37312"/>
                    </a:lnTo>
                    <a:lnTo>
                      <a:pt x="82524" y="37312"/>
                    </a:lnTo>
                    <a:lnTo>
                      <a:pt x="86931" y="44729"/>
                    </a:lnTo>
                    <a:lnTo>
                      <a:pt x="93637" y="50647"/>
                    </a:lnTo>
                    <a:lnTo>
                      <a:pt x="102082" y="54533"/>
                    </a:lnTo>
                    <a:lnTo>
                      <a:pt x="111772" y="55918"/>
                    </a:lnTo>
                    <a:lnTo>
                      <a:pt x="123850" y="53721"/>
                    </a:lnTo>
                    <a:lnTo>
                      <a:pt x="133731"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812" y="18694"/>
                    </a:lnTo>
                    <a:lnTo>
                      <a:pt x="190525" y="18694"/>
                    </a:lnTo>
                    <a:lnTo>
                      <a:pt x="186347" y="22860"/>
                    </a:lnTo>
                    <a:lnTo>
                      <a:pt x="186347" y="33147"/>
                    </a:lnTo>
                    <a:lnTo>
                      <a:pt x="190525" y="37312"/>
                    </a:lnTo>
                    <a:lnTo>
                      <a:pt x="200812" y="37312"/>
                    </a:lnTo>
                    <a:lnTo>
                      <a:pt x="204990" y="33147"/>
                    </a:lnTo>
                    <a:lnTo>
                      <a:pt x="204990" y="22860"/>
                    </a:lnTo>
                    <a:close/>
                  </a:path>
                </a:pathLst>
              </a:custGeom>
              <a:solidFill>
                <a:srgbClr val="CA9CC7"/>
              </a:solidFill>
            </p:spPr>
            <p:txBody>
              <a:bodyPr wrap="square" lIns="0" tIns="0" rIns="0" bIns="0" rtlCol="0"/>
              <a:lstStyle/>
              <a:p>
                <a:endParaRPr/>
              </a:p>
            </p:txBody>
          </p:sp>
          <p:sp>
            <p:nvSpPr>
              <p:cNvPr id="124" name="object 124"/>
              <p:cNvSpPr/>
              <p:nvPr/>
            </p:nvSpPr>
            <p:spPr>
              <a:xfrm>
                <a:off x="8472823"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endParaRPr/>
              </a:p>
            </p:txBody>
          </p:sp>
        </p:grpSp>
      </p:grpSp>
      <p:sp>
        <p:nvSpPr>
          <p:cNvPr id="127" name="CuadroTexto 126">
            <a:extLst>
              <a:ext uri="{FF2B5EF4-FFF2-40B4-BE49-F238E27FC236}">
                <a16:creationId xmlns:a16="http://schemas.microsoft.com/office/drawing/2014/main" id="{027F0F5C-EC50-2037-75F8-85DFD4104EE4}"/>
              </a:ext>
            </a:extLst>
          </p:cNvPr>
          <p:cNvSpPr txBox="1"/>
          <p:nvPr/>
        </p:nvSpPr>
        <p:spPr>
          <a:xfrm>
            <a:off x="1434352" y="5685152"/>
            <a:ext cx="9078259" cy="954107"/>
          </a:xfrm>
          <a:prstGeom prst="rect">
            <a:avLst/>
          </a:prstGeom>
          <a:noFill/>
        </p:spPr>
        <p:txBody>
          <a:bodyPr wrap="square">
            <a:spAutoFit/>
          </a:bodyPr>
          <a:lstStyle/>
          <a:p>
            <a:pPr algn="just"/>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a:solidFill>
                  <a:schemeClr val="tx2"/>
                </a:solidFill>
                <a:latin typeface="+mn-lt"/>
              </a:rPr>
              <a:t>C4S: </a:t>
            </a:r>
            <a:r>
              <a:rPr lang="es-ES" sz="700" b="0" i="0" u="none" strike="noStrike" baseline="0">
                <a:solidFill>
                  <a:schemeClr val="tx2"/>
                </a:solidFill>
                <a:latin typeface="+mn-lt"/>
              </a:rPr>
              <a:t>cada 4 semanas; </a:t>
            </a:r>
            <a:r>
              <a:rPr lang="es-ES" sz="700" b="1" i="0" u="none" strike="noStrike" baseline="0">
                <a:solidFill>
                  <a:schemeClr val="tx2"/>
                </a:solidFill>
                <a:latin typeface="+mn-lt"/>
              </a:rPr>
              <a:t>EASI-75: </a:t>
            </a:r>
            <a:r>
              <a:rPr lang="es-ES" sz="700" b="0" i="0" u="none" strike="noStrike" baseline="0">
                <a:solidFill>
                  <a:schemeClr val="tx2"/>
                </a:solidFill>
                <a:latin typeface="+mn-lt"/>
              </a:rPr>
              <a:t>al menos 75% de mejoría desde el inicio en el Índice de Área y Gravedad del Eczema; </a:t>
            </a:r>
            <a:r>
              <a:rPr lang="es-ES" sz="700" b="1" i="0" u="none" strike="noStrike" baseline="0">
                <a:solidFill>
                  <a:schemeClr val="tx2"/>
                </a:solidFill>
                <a:latin typeface="+mn-lt"/>
              </a:rPr>
              <a:t>LEBRI: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1" i="0" u="none" strike="noStrike" baseline="0">
                <a:solidFill>
                  <a:schemeClr val="tx2"/>
                </a:solidFill>
                <a:latin typeface="+mn-lt"/>
              </a:rPr>
              <a:t>NRI-MI: </a:t>
            </a:r>
            <a:r>
              <a:rPr lang="es-ES" sz="700" b="0" i="0" u="none" strike="noStrike" baseline="0">
                <a:solidFill>
                  <a:schemeClr val="tx2"/>
                </a:solidFill>
                <a:latin typeface="+mn-lt"/>
              </a:rPr>
              <a:t>imputación múltiple/no respondedores; </a:t>
            </a:r>
            <a:r>
              <a:rPr lang="es-ES" sz="700" b="1" i="0" u="none" strike="noStrike" baseline="0" err="1">
                <a:solidFill>
                  <a:schemeClr val="tx2"/>
                </a:solidFill>
                <a:latin typeface="+mn-lt"/>
              </a:rPr>
              <a:t>Nx</a:t>
            </a:r>
            <a:r>
              <a:rPr lang="es-ES" sz="700" b="1" i="0" u="none" strike="noStrike" baseline="0">
                <a:solidFill>
                  <a:schemeClr val="tx2"/>
                </a:solidFill>
                <a:latin typeface="+mn-lt"/>
              </a:rPr>
              <a:t>: </a:t>
            </a:r>
            <a:r>
              <a:rPr lang="es-ES" sz="700" b="0" i="0" u="none" strike="noStrike" baseline="0">
                <a:solidFill>
                  <a:schemeClr val="tx2"/>
                </a:solidFill>
                <a:latin typeface="+mn-lt"/>
              </a:rPr>
              <a:t>número de pacientes con valores no perdidos.</a:t>
            </a:r>
          </a:p>
          <a:p>
            <a:pPr algn="just"/>
            <a:r>
              <a:rPr lang="es-ES" sz="700" b="0" i="0" u="none" strike="noStrike" baseline="0">
                <a:solidFill>
                  <a:schemeClr val="tx2"/>
                </a:solidFill>
                <a:latin typeface="+mn-lt"/>
              </a:rPr>
              <a:t>*</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el estudio de extensión del tratamiento a largo plazo con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en pacientes respondedores a la semana 16, reclutados de los estudios principales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(monoterapia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a:t>
            </a:r>
            <a:r>
              <a:rPr lang="es-ES" sz="700" b="0" i="0" u="none" strike="noStrike" baseline="0" err="1">
                <a:solidFill>
                  <a:schemeClr val="tx2"/>
                </a:solidFill>
                <a:latin typeface="+mn-lt"/>
              </a:rPr>
              <a:t>ADhere</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en combinación con corticosteroides tópicos) y de otros estudios parentales</a:t>
            </a:r>
            <a:r>
              <a:rPr lang="es-ES" sz="700" b="0" i="0" u="none" strike="noStrike" baseline="30000">
                <a:solidFill>
                  <a:schemeClr val="tx2"/>
                </a:solidFill>
                <a:latin typeface="+mn-lt"/>
              </a:rPr>
              <a:t>1</a:t>
            </a:r>
            <a:r>
              <a:rPr lang="es-ES" sz="700" b="0" i="0" u="none" strike="noStrike" baseline="0">
                <a:solidFill>
                  <a:schemeClr val="tx2"/>
                </a:solidFill>
                <a:latin typeface="+mn-lt"/>
              </a:rPr>
              <a:t>. Sólo se muestran los resultados de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Los pacientes respondedores en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se definieron como aquellos que alcanzaron un EASI-75 o un IGA 0/1 tras 16 semanas de tratamiento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250 mg C2S sin uso de terapia de rescate</a:t>
            </a:r>
            <a:r>
              <a:rPr lang="es-ES" sz="700" b="0" i="0" u="none" strike="noStrike" baseline="30000">
                <a:solidFill>
                  <a:schemeClr val="tx2"/>
                </a:solidFill>
                <a:latin typeface="+mn-lt"/>
              </a:rPr>
              <a:t>1</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C2S también se estudió hasta la semana 152, pero no es una dosis recomendada una vez alcanzada la respuesta clínica</a:t>
            </a:r>
            <a:r>
              <a:rPr lang="es-ES" sz="700" b="0" i="0" u="none" strike="noStrike" baseline="30000">
                <a:solidFill>
                  <a:schemeClr val="tx2"/>
                </a:solidFill>
                <a:latin typeface="+mn-lt"/>
              </a:rPr>
              <a:t>2</a:t>
            </a:r>
            <a:r>
              <a:rPr lang="es-ES" sz="700" b="0" i="0" u="none" strike="noStrike" baseline="0">
                <a:solidFill>
                  <a:schemeClr val="tx2"/>
                </a:solidFill>
                <a:latin typeface="+mn-lt"/>
              </a:rPr>
              <a:t>. Datos imputados a partir de casos observados</a:t>
            </a:r>
            <a:r>
              <a:rPr lang="es-ES" sz="700" b="0" i="0" u="none" strike="noStrike" baseline="30000">
                <a:solidFill>
                  <a:schemeClr val="tx2"/>
                </a:solidFill>
                <a:latin typeface="+mn-lt"/>
              </a:rPr>
              <a:t>1</a:t>
            </a:r>
            <a:r>
              <a:rPr lang="es-ES" sz="700" b="0" i="0" u="none" strike="noStrike" baseline="0">
                <a:solidFill>
                  <a:schemeClr val="tx2"/>
                </a:solidFill>
                <a:latin typeface="+mn-lt"/>
              </a:rPr>
              <a:t>. Los datos de NRI-MI se presentan desde el inicio de </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decir, a partir de la semana 52).</a:t>
            </a:r>
          </a:p>
          <a:p>
            <a:pPr algn="just"/>
            <a:r>
              <a:rPr lang="en-US" sz="700" b="1" i="0" u="none" strike="noStrike" baseline="0">
                <a:solidFill>
                  <a:schemeClr val="tx2"/>
                </a:solidFill>
                <a:latin typeface="+mn-lt"/>
              </a:rPr>
              <a:t>1. </a:t>
            </a:r>
            <a:r>
              <a:rPr lang="en-US" sz="700" b="0" i="0" u="none" strike="noStrike" baseline="0">
                <a:solidFill>
                  <a:schemeClr val="tx2"/>
                </a:solidFill>
                <a:latin typeface="+mn-lt"/>
              </a:rPr>
              <a:t>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Efficacy and Safety of Lebrikizumab Is Maintained Up to 3 Years in Patients With Moderate-to-Severe Atopic Dermatitis: Advocate</a:t>
            </a:r>
            <a:r>
              <a:rPr lang="en-US" sz="700">
                <a:solidFill>
                  <a:schemeClr val="tx2"/>
                </a:solidFill>
                <a:latin typeface="+mn-lt"/>
              </a:rPr>
              <a:t> </a:t>
            </a:r>
            <a:r>
              <a:rPr lang="en-US" sz="700" b="0" i="0" u="none" strike="noStrike" baseline="0">
                <a:solidFill>
                  <a:schemeClr val="tx2"/>
                </a:solidFill>
                <a:latin typeface="+mn-lt"/>
              </a:rPr>
              <a:t>1 and </a:t>
            </a:r>
            <a:r>
              <a:rPr lang="en-US" sz="700" b="0" i="0" u="none" strike="noStrike" baseline="0" err="1">
                <a:solidFill>
                  <a:schemeClr val="tx2"/>
                </a:solidFill>
                <a:latin typeface="+mn-lt"/>
              </a:rPr>
              <a:t>ADvocate</a:t>
            </a:r>
            <a:r>
              <a:rPr lang="en-US" sz="700" b="0" i="0" u="none" strike="noStrike" baseline="0">
                <a:solidFill>
                  <a:schemeClr val="tx2"/>
                </a:solidFill>
                <a:latin typeface="+mn-lt"/>
              </a:rPr>
              <a:t> 2 to </a:t>
            </a:r>
            <a:r>
              <a:rPr lang="en-US" sz="700" b="0" i="0" u="none" strike="noStrike" baseline="0" err="1">
                <a:solidFill>
                  <a:schemeClr val="tx2"/>
                </a:solidFill>
                <a:latin typeface="+mn-lt"/>
              </a:rPr>
              <a:t>ADjoin</a:t>
            </a:r>
            <a:r>
              <a:rPr lang="en-US" sz="700" b="0" i="0" u="none" strike="noStrike" baseline="0">
                <a:solidFill>
                  <a:schemeClr val="tx2"/>
                </a:solidFill>
                <a:latin typeface="+mn-lt"/>
              </a:rPr>
              <a:t> Long-Term Extension Trial. European Academy of Dermatology and Venereology (EADV) , Amsterdam, Netherlands; </a:t>
            </a:r>
            <a:r>
              <a:rPr lang="es-ES" sz="700" b="0" i="0" u="none" strike="noStrike" baseline="0">
                <a:solidFill>
                  <a:schemeClr val="tx2"/>
                </a:solidFill>
                <a:latin typeface="+mn-lt"/>
              </a:rPr>
              <a:t>25-28 </a:t>
            </a:r>
            <a:r>
              <a:rPr lang="es-ES" sz="700" b="0" i="0" u="none" strike="noStrike" baseline="0" err="1">
                <a:solidFill>
                  <a:schemeClr val="tx2"/>
                </a:solidFill>
                <a:latin typeface="+mn-lt"/>
              </a:rPr>
              <a:t>September</a:t>
            </a:r>
            <a:r>
              <a:rPr lang="es-ES" sz="700" b="0" i="0" u="none" strike="noStrike" baseline="0">
                <a:solidFill>
                  <a:schemeClr val="tx2"/>
                </a:solidFill>
                <a:latin typeface="+mn-lt"/>
              </a:rPr>
              <a:t> 2024. Póster número D1T01.2. </a:t>
            </a:r>
            <a:endParaRPr lang="es-ES" sz="700">
              <a:solidFill>
                <a:schemeClr val="tx2"/>
              </a:solidFill>
              <a:latin typeface="+mn-lt"/>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8086" rIns="0" bIns="0" rtlCol="0" anchor="ctr">
            <a:spAutoFit/>
          </a:bodyPr>
          <a:lstStyle/>
          <a:p>
            <a:r>
              <a:rPr lang="es-ES"/>
              <a:t>EBGLYSS</a:t>
            </a:r>
            <a:r>
              <a:rPr lang="es-ES" baseline="30000"/>
              <a:t>®</a:t>
            </a:r>
            <a:r>
              <a:rPr lang="es-ES"/>
              <a:t> mantiene y mejora la respuesta EASI-90 a los 3 años</a:t>
            </a:r>
            <a:r>
              <a:rPr lang="es-ES" baseline="30000"/>
              <a:t>1</a:t>
            </a:r>
          </a:p>
        </p:txBody>
      </p:sp>
      <p:grpSp>
        <p:nvGrpSpPr>
          <p:cNvPr id="7" name="Grupo 6">
            <a:extLst>
              <a:ext uri="{FF2B5EF4-FFF2-40B4-BE49-F238E27FC236}">
                <a16:creationId xmlns:a16="http://schemas.microsoft.com/office/drawing/2014/main" id="{B36DCF4E-3CA3-A2C4-2DCD-FE53417FF3DB}"/>
              </a:ext>
            </a:extLst>
          </p:cNvPr>
          <p:cNvGrpSpPr/>
          <p:nvPr/>
        </p:nvGrpSpPr>
        <p:grpSpPr>
          <a:xfrm>
            <a:off x="822692" y="2123577"/>
            <a:ext cx="5002499" cy="2251625"/>
            <a:chOff x="2398646" y="2352972"/>
            <a:chExt cx="5002499" cy="2251625"/>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R="3081" algn="r">
                <a:spcBef>
                  <a:spcPts val="179"/>
                </a:spcBef>
              </a:pPr>
              <a:r>
                <a:rPr sz="637" spc="-30">
                  <a:solidFill>
                    <a:srgbClr val="22346A"/>
                  </a:solidFill>
                  <a:latin typeface="Arial"/>
                  <a:cs typeface="Arial"/>
                </a:rPr>
                <a:t>0</a:t>
              </a:r>
              <a:endParaRPr sz="637">
                <a:latin typeface="Arial"/>
                <a:cs typeface="Arial"/>
              </a:endParaRPr>
            </a:p>
            <a:p>
              <a:pPr marR="39276" algn="r">
                <a:spcBef>
                  <a:spcPts val="124"/>
                </a:spcBef>
              </a:pPr>
              <a:r>
                <a:rPr sz="637" b="1" spc="-6">
                  <a:solidFill>
                    <a:srgbClr val="22346A"/>
                  </a:solidFill>
                  <a:latin typeface="Arial"/>
                  <a:cs typeface="Arial"/>
                </a:rPr>
                <a:t>Semanas</a:t>
              </a:r>
              <a:endParaRPr sz="637">
                <a:latin typeface="Arial"/>
                <a:cs typeface="Arial"/>
              </a:endParaRPr>
            </a:p>
          </p:txBody>
        </p:sp>
        <p:sp>
          <p:nvSpPr>
            <p:cNvPr id="19" name="object 19"/>
            <p:cNvSpPr txBox="1"/>
            <p:nvPr/>
          </p:nvSpPr>
          <p:spPr>
            <a:xfrm>
              <a:off x="2839544" y="4261748"/>
              <a:ext cx="1258775" cy="88585"/>
            </a:xfrm>
            <a:prstGeom prst="rect">
              <a:avLst/>
            </a:prstGeom>
          </p:spPr>
          <p:txBody>
            <a:bodyPr vert="horz" wrap="square" lIns="0" tIns="9242" rIns="0" bIns="0" rtlCol="0">
              <a:spAutoFit/>
            </a:bodyPr>
            <a:lstStyle/>
            <a:p>
              <a:pPr marL="7701">
                <a:spcBef>
                  <a:spcPts val="73"/>
                </a:spcBef>
              </a:pPr>
              <a:r>
                <a:rPr sz="515" b="1">
                  <a:solidFill>
                    <a:srgbClr val="22346A"/>
                  </a:solidFill>
                  <a:latin typeface="Arial"/>
                  <a:cs typeface="Arial"/>
                </a:rPr>
                <a:t>16</a:t>
              </a:r>
              <a:r>
                <a:rPr sz="515" b="1" spc="182">
                  <a:solidFill>
                    <a:srgbClr val="22346A"/>
                  </a:solidFill>
                  <a:latin typeface="Arial"/>
                  <a:cs typeface="Arial"/>
                </a:rPr>
                <a:t> </a:t>
              </a:r>
              <a:r>
                <a:rPr sz="515" b="1">
                  <a:solidFill>
                    <a:srgbClr val="22346A"/>
                  </a:solidFill>
                  <a:latin typeface="Arial"/>
                  <a:cs typeface="Arial"/>
                </a:rPr>
                <a:t>20</a:t>
              </a:r>
              <a:r>
                <a:rPr sz="515" b="1" spc="182">
                  <a:solidFill>
                    <a:srgbClr val="22346A"/>
                  </a:solidFill>
                  <a:latin typeface="Arial"/>
                  <a:cs typeface="Arial"/>
                </a:rPr>
                <a:t> </a:t>
              </a:r>
              <a:r>
                <a:rPr sz="515" b="1">
                  <a:solidFill>
                    <a:srgbClr val="22346A"/>
                  </a:solidFill>
                  <a:latin typeface="Arial"/>
                  <a:cs typeface="Arial"/>
                </a:rPr>
                <a:t>24</a:t>
              </a:r>
              <a:r>
                <a:rPr sz="515" b="1" spc="188">
                  <a:solidFill>
                    <a:srgbClr val="22346A"/>
                  </a:solidFill>
                  <a:latin typeface="Arial"/>
                  <a:cs typeface="Arial"/>
                </a:rPr>
                <a:t> </a:t>
              </a:r>
              <a:r>
                <a:rPr sz="515" b="1">
                  <a:solidFill>
                    <a:srgbClr val="22346A"/>
                  </a:solidFill>
                  <a:latin typeface="Arial"/>
                  <a:cs typeface="Arial"/>
                </a:rPr>
                <a:t>28</a:t>
              </a:r>
              <a:r>
                <a:rPr sz="515" b="1" spc="203">
                  <a:solidFill>
                    <a:srgbClr val="22346A"/>
                  </a:solidFill>
                  <a:latin typeface="Arial"/>
                  <a:cs typeface="Arial"/>
                </a:rPr>
                <a:t> </a:t>
              </a:r>
              <a:r>
                <a:rPr sz="515" b="1">
                  <a:solidFill>
                    <a:srgbClr val="22346A"/>
                  </a:solidFill>
                  <a:latin typeface="Arial"/>
                  <a:cs typeface="Arial"/>
                </a:rPr>
                <a:t>32</a:t>
              </a:r>
              <a:r>
                <a:rPr sz="515" b="1" spc="203">
                  <a:solidFill>
                    <a:srgbClr val="22346A"/>
                  </a:solidFill>
                  <a:latin typeface="Arial"/>
                  <a:cs typeface="Arial"/>
                </a:rPr>
                <a:t> </a:t>
              </a:r>
              <a:r>
                <a:rPr sz="515" b="1">
                  <a:solidFill>
                    <a:srgbClr val="22346A"/>
                  </a:solidFill>
                  <a:latin typeface="Arial"/>
                  <a:cs typeface="Arial"/>
                </a:rPr>
                <a:t>36</a:t>
              </a:r>
              <a:r>
                <a:rPr sz="515" b="1" spc="203">
                  <a:solidFill>
                    <a:srgbClr val="22346A"/>
                  </a:solidFill>
                  <a:latin typeface="Arial"/>
                  <a:cs typeface="Arial"/>
                </a:rPr>
                <a:t> </a:t>
              </a:r>
              <a:r>
                <a:rPr sz="515" b="1">
                  <a:solidFill>
                    <a:srgbClr val="22346A"/>
                  </a:solidFill>
                  <a:latin typeface="Arial"/>
                  <a:cs typeface="Arial"/>
                </a:rPr>
                <a:t>40</a:t>
              </a:r>
              <a:r>
                <a:rPr sz="515" b="1" spc="203">
                  <a:solidFill>
                    <a:srgbClr val="22346A"/>
                  </a:solidFill>
                  <a:latin typeface="Arial"/>
                  <a:cs typeface="Arial"/>
                </a:rPr>
                <a:t> </a:t>
              </a:r>
              <a:r>
                <a:rPr sz="515" b="1">
                  <a:solidFill>
                    <a:srgbClr val="22346A"/>
                  </a:solidFill>
                  <a:latin typeface="Arial"/>
                  <a:cs typeface="Arial"/>
                </a:rPr>
                <a:t>44</a:t>
              </a:r>
              <a:r>
                <a:rPr sz="515" b="1" spc="203">
                  <a:solidFill>
                    <a:srgbClr val="22346A"/>
                  </a:solidFill>
                  <a:latin typeface="Arial"/>
                  <a:cs typeface="Arial"/>
                </a:rPr>
                <a:t> </a:t>
              </a:r>
              <a:r>
                <a:rPr sz="515" b="1" spc="-15">
                  <a:solidFill>
                    <a:srgbClr val="22346A"/>
                  </a:solidFill>
                  <a:latin typeface="Arial"/>
                  <a:cs typeface="Arial"/>
                </a:rPr>
                <a:t>48</a:t>
              </a:r>
              <a:r>
                <a:rPr sz="515" b="1" spc="130">
                  <a:solidFill>
                    <a:srgbClr val="22346A"/>
                  </a:solidFill>
                  <a:latin typeface="Arial"/>
                  <a:cs typeface="Arial"/>
                </a:rPr>
                <a:t> </a:t>
              </a:r>
              <a:r>
                <a:rPr sz="515" b="1" spc="-55">
                  <a:solidFill>
                    <a:srgbClr val="22346A"/>
                  </a:solidFill>
                  <a:latin typeface="Arial"/>
                  <a:cs typeface="Arial"/>
                </a:rPr>
                <a:t>52</a:t>
              </a:r>
              <a:r>
                <a:rPr sz="515" b="1" spc="18">
                  <a:solidFill>
                    <a:srgbClr val="22346A"/>
                  </a:solidFill>
                  <a:latin typeface="Arial"/>
                  <a:cs typeface="Arial"/>
                </a:rPr>
                <a:t> </a:t>
              </a:r>
              <a:r>
                <a:rPr sz="515" b="1" spc="-85">
                  <a:solidFill>
                    <a:srgbClr val="22346A"/>
                  </a:solidFill>
                  <a:latin typeface="Arial"/>
                  <a:cs typeface="Arial"/>
                </a:rPr>
                <a:t>54</a:t>
              </a:r>
              <a:r>
                <a:rPr sz="515" b="1" spc="-3">
                  <a:solidFill>
                    <a:srgbClr val="22346A"/>
                  </a:solidFill>
                  <a:latin typeface="Arial"/>
                  <a:cs typeface="Arial"/>
                </a:rPr>
                <a:t> </a:t>
              </a:r>
              <a:r>
                <a:rPr sz="515" b="1" spc="-45">
                  <a:solidFill>
                    <a:srgbClr val="22346A"/>
                  </a:solidFill>
                  <a:latin typeface="Arial"/>
                  <a:cs typeface="Arial"/>
                </a:rPr>
                <a:t>56</a:t>
              </a:r>
              <a:endParaRPr sz="515">
                <a:latin typeface="Arial"/>
                <a:cs typeface="Arial"/>
              </a:endParaRPr>
            </a:p>
          </p:txBody>
        </p:sp>
        <p:sp>
          <p:nvSpPr>
            <p:cNvPr id="21" name="object 21"/>
            <p:cNvSpPr txBox="1"/>
            <p:nvPr/>
          </p:nvSpPr>
          <p:spPr>
            <a:xfrm>
              <a:off x="2398646" y="2877146"/>
              <a:ext cx="205184" cy="1242640"/>
            </a:xfrm>
            <a:prstGeom prst="rect">
              <a:avLst/>
            </a:prstGeom>
          </p:spPr>
          <p:txBody>
            <a:bodyPr vert="vert270" wrap="square" lIns="0" tIns="3466" rIns="0" bIns="0" rtlCol="0">
              <a:spAutoFit/>
            </a:bodyPr>
            <a:lstStyle/>
            <a:p>
              <a:pPr marL="6350" marR="3081" algn="ctr">
                <a:lnSpc>
                  <a:spcPts val="758"/>
                </a:lnSpc>
                <a:spcBef>
                  <a:spcPts val="27"/>
                </a:spcBef>
              </a:pPr>
              <a:r>
                <a:rPr sz="800" b="1">
                  <a:solidFill>
                    <a:srgbClr val="22346A"/>
                  </a:solidFill>
                  <a:latin typeface="Arial"/>
                  <a:cs typeface="Arial"/>
                </a:rPr>
                <a:t>Proporción</a:t>
              </a:r>
              <a:r>
                <a:rPr sz="800" b="1" spc="-18">
                  <a:solidFill>
                    <a:srgbClr val="22346A"/>
                  </a:solidFill>
                  <a:latin typeface="Arial"/>
                  <a:cs typeface="Arial"/>
                </a:rPr>
                <a:t> </a:t>
              </a:r>
              <a:r>
                <a:rPr sz="800" b="1">
                  <a:solidFill>
                    <a:srgbClr val="22346A"/>
                  </a:solidFill>
                  <a:latin typeface="Arial"/>
                  <a:cs typeface="Arial"/>
                </a:rPr>
                <a:t>de</a:t>
              </a:r>
              <a:r>
                <a:rPr sz="800" b="1" spc="-18">
                  <a:solidFill>
                    <a:srgbClr val="22346A"/>
                  </a:solidFill>
                  <a:latin typeface="Arial"/>
                  <a:cs typeface="Arial"/>
                </a:rPr>
                <a:t> </a:t>
              </a:r>
              <a:r>
                <a:rPr sz="800" b="1" spc="-6">
                  <a:solidFill>
                    <a:srgbClr val="22346A"/>
                  </a:solidFill>
                  <a:latin typeface="Arial"/>
                  <a:cs typeface="Arial"/>
                </a:rPr>
                <a:t>pacientes</a:t>
              </a:r>
              <a:r>
                <a:rPr sz="800" b="1" spc="-18">
                  <a:solidFill>
                    <a:srgbClr val="22346A"/>
                  </a:solidFill>
                  <a:latin typeface="Arial"/>
                  <a:cs typeface="Arial"/>
                </a:rPr>
                <a:t> </a:t>
              </a:r>
              <a:r>
                <a:rPr sz="800" b="1" spc="-15">
                  <a:solidFill>
                    <a:srgbClr val="22346A"/>
                  </a:solidFill>
                  <a:latin typeface="Arial"/>
                  <a:cs typeface="Arial"/>
                </a:rPr>
                <a:t>con </a:t>
              </a:r>
              <a:r>
                <a:rPr sz="800" b="1" spc="-6">
                  <a:solidFill>
                    <a:srgbClr val="22346A"/>
                  </a:solidFill>
                  <a:latin typeface="Arial"/>
                  <a:cs typeface="Arial"/>
                </a:rPr>
                <a:t>respuesta</a:t>
              </a:r>
              <a:r>
                <a:rPr sz="800" b="1" spc="6">
                  <a:solidFill>
                    <a:srgbClr val="22346A"/>
                  </a:solidFill>
                  <a:latin typeface="Arial"/>
                  <a:cs typeface="Arial"/>
                </a:rPr>
                <a:t> </a:t>
              </a:r>
              <a:r>
                <a:rPr sz="800" b="1" spc="-12">
                  <a:solidFill>
                    <a:srgbClr val="22346A"/>
                  </a:solidFill>
                  <a:latin typeface="Arial"/>
                  <a:cs typeface="Arial"/>
                </a:rPr>
                <a:t>EASI-</a:t>
              </a:r>
              <a:r>
                <a:rPr sz="800" b="1">
                  <a:solidFill>
                    <a:srgbClr val="22346A"/>
                  </a:solidFill>
                  <a:latin typeface="Arial"/>
                  <a:cs typeface="Arial"/>
                </a:rPr>
                <a:t>90</a:t>
              </a:r>
              <a:r>
                <a:rPr sz="800" b="1" spc="6">
                  <a:solidFill>
                    <a:srgbClr val="22346A"/>
                  </a:solidFill>
                  <a:latin typeface="Arial"/>
                  <a:cs typeface="Arial"/>
                </a:rPr>
                <a:t> </a:t>
              </a:r>
              <a:r>
                <a:rPr sz="800" b="1" spc="-30">
                  <a:solidFill>
                    <a:srgbClr val="22346A"/>
                  </a:solidFill>
                  <a:latin typeface="Arial"/>
                  <a:cs typeface="Arial"/>
                </a:rPr>
                <a:t>%</a:t>
              </a:r>
              <a:endParaRPr sz="800">
                <a:latin typeface="Arial"/>
                <a:cs typeface="Arial"/>
              </a:endParaRPr>
            </a:p>
          </p:txBody>
        </p:sp>
        <p:sp>
          <p:nvSpPr>
            <p:cNvPr id="22" name="object 22"/>
            <p:cNvSpPr txBox="1"/>
            <p:nvPr/>
          </p:nvSpPr>
          <p:spPr>
            <a:xfrm>
              <a:off x="2889115" y="2352972"/>
              <a:ext cx="1051904" cy="434801"/>
            </a:xfrm>
            <a:prstGeom prst="rect">
              <a:avLst/>
            </a:prstGeom>
          </p:spPr>
          <p:txBody>
            <a:bodyPr vert="horz" wrap="square" lIns="0" tIns="42357" rIns="0" bIns="0" rtlCol="0">
              <a:spAutoFit/>
            </a:bodyPr>
            <a:lstStyle/>
            <a:p>
              <a:pPr marL="7701" marR="3081" indent="-385" algn="ctr">
                <a:spcBef>
                  <a:spcPts val="334"/>
                </a:spcBef>
              </a:pPr>
              <a:r>
                <a:rPr sz="849" b="1" spc="-6">
                  <a:solidFill>
                    <a:srgbClr val="7A45B8"/>
                  </a:solidFill>
                  <a:latin typeface="Arial"/>
                  <a:cs typeface="Arial"/>
                </a:rPr>
                <a:t>ADvocate</a:t>
              </a:r>
              <a:r>
                <a:rPr sz="849" b="1" spc="-12">
                  <a:solidFill>
                    <a:srgbClr val="7A45B8"/>
                  </a:solidFill>
                  <a:latin typeface="Arial"/>
                  <a:cs typeface="Arial"/>
                </a:rPr>
                <a:t> </a:t>
              </a:r>
              <a:r>
                <a:rPr sz="849" b="1">
                  <a:solidFill>
                    <a:srgbClr val="7A45B8"/>
                  </a:solidFill>
                  <a:latin typeface="Arial"/>
                  <a:cs typeface="Arial"/>
                </a:rPr>
                <a:t>1</a:t>
              </a:r>
              <a:r>
                <a:rPr sz="849" b="1" spc="-9">
                  <a:solidFill>
                    <a:srgbClr val="7A45B8"/>
                  </a:solidFill>
                  <a:latin typeface="Arial"/>
                  <a:cs typeface="Arial"/>
                </a:rPr>
                <a:t> </a:t>
              </a:r>
              <a:r>
                <a:rPr sz="849" b="1">
                  <a:solidFill>
                    <a:srgbClr val="7A45B8"/>
                  </a:solidFill>
                  <a:latin typeface="Arial"/>
                  <a:cs typeface="Arial"/>
                </a:rPr>
                <a:t>y</a:t>
              </a:r>
              <a:r>
                <a:rPr sz="849" b="1" spc="-9">
                  <a:solidFill>
                    <a:srgbClr val="7A45B8"/>
                  </a:solidFill>
                  <a:latin typeface="Arial"/>
                  <a:cs typeface="Arial"/>
                </a:rPr>
                <a:t> </a:t>
              </a:r>
              <a:r>
                <a:rPr sz="849" b="1" spc="-30">
                  <a:solidFill>
                    <a:srgbClr val="7A45B8"/>
                  </a:solidFill>
                  <a:latin typeface="Arial"/>
                  <a:cs typeface="Arial"/>
                </a:rPr>
                <a:t>2 </a:t>
              </a:r>
              <a:r>
                <a:rPr sz="849" b="1">
                  <a:solidFill>
                    <a:srgbClr val="7A45B8"/>
                  </a:solidFill>
                  <a:latin typeface="Arial"/>
                  <a:cs typeface="Arial"/>
                </a:rPr>
                <a:t>Periodo</a:t>
              </a:r>
              <a:r>
                <a:rPr sz="849" b="1" spc="-36">
                  <a:solidFill>
                    <a:srgbClr val="7A45B8"/>
                  </a:solidFill>
                  <a:latin typeface="Arial"/>
                  <a:cs typeface="Arial"/>
                </a:rPr>
                <a:t> </a:t>
              </a:r>
              <a:r>
                <a:rPr sz="849" b="1" spc="-15">
                  <a:solidFill>
                    <a:srgbClr val="7A45B8"/>
                  </a:solidFill>
                  <a:latin typeface="Arial"/>
                  <a:cs typeface="Arial"/>
                </a:rPr>
                <a:t>de </a:t>
              </a:r>
              <a:r>
                <a:rPr sz="849" b="1" spc="-6">
                  <a:solidFill>
                    <a:srgbClr val="7A45B8"/>
                  </a:solidFill>
                  <a:latin typeface="Arial"/>
                  <a:cs typeface="Arial"/>
                </a:rPr>
                <a:t>mantenimiento</a:t>
              </a:r>
              <a:endParaRPr sz="849">
                <a:latin typeface="Arial"/>
                <a:cs typeface="Arial"/>
              </a:endParaRPr>
            </a:p>
          </p:txBody>
        </p:sp>
        <p:sp>
          <p:nvSpPr>
            <p:cNvPr id="23" name="object 23"/>
            <p:cNvSpPr txBox="1"/>
            <p:nvPr/>
          </p:nvSpPr>
          <p:spPr>
            <a:xfrm>
              <a:off x="4612416" y="2501535"/>
              <a:ext cx="1587621" cy="137675"/>
            </a:xfrm>
            <a:prstGeom prst="rect">
              <a:avLst/>
            </a:prstGeom>
          </p:spPr>
          <p:txBody>
            <a:bodyPr vert="horz" wrap="square" lIns="0" tIns="6931" rIns="0" bIns="0" rtlCol="0">
              <a:spAutoFit/>
            </a:bodyPr>
            <a:lstStyle/>
            <a:p>
              <a:pPr marL="7701">
                <a:spcBef>
                  <a:spcPts val="55"/>
                </a:spcBef>
              </a:pPr>
              <a:r>
                <a:rPr sz="849" b="1">
                  <a:solidFill>
                    <a:srgbClr val="7A45B8"/>
                  </a:solidFill>
                  <a:latin typeface="Arial"/>
                  <a:cs typeface="Arial"/>
                </a:rPr>
                <a:t>ADjoin</a:t>
              </a:r>
              <a:r>
                <a:rPr sz="849" b="1" spc="-27">
                  <a:solidFill>
                    <a:srgbClr val="7A45B8"/>
                  </a:solidFill>
                  <a:latin typeface="Arial"/>
                  <a:cs typeface="Arial"/>
                </a:rPr>
                <a:t> </a:t>
              </a:r>
              <a:r>
                <a:rPr sz="849" b="1">
                  <a:solidFill>
                    <a:srgbClr val="7A45B8"/>
                  </a:solidFill>
                  <a:latin typeface="Arial"/>
                  <a:cs typeface="Arial"/>
                </a:rPr>
                <a:t>Extensión</a:t>
              </a:r>
              <a:r>
                <a:rPr sz="849" b="1" spc="-27">
                  <a:solidFill>
                    <a:srgbClr val="7A45B8"/>
                  </a:solidFill>
                  <a:latin typeface="Arial"/>
                  <a:cs typeface="Arial"/>
                </a:rPr>
                <a:t> </a:t>
              </a:r>
              <a:r>
                <a:rPr sz="849" b="1">
                  <a:solidFill>
                    <a:srgbClr val="7A45B8"/>
                  </a:solidFill>
                  <a:latin typeface="Arial"/>
                  <a:cs typeface="Arial"/>
                </a:rPr>
                <a:t>a</a:t>
              </a:r>
              <a:r>
                <a:rPr sz="849" b="1" spc="-27">
                  <a:solidFill>
                    <a:srgbClr val="7A45B8"/>
                  </a:solidFill>
                  <a:latin typeface="Arial"/>
                  <a:cs typeface="Arial"/>
                </a:rPr>
                <a:t> </a:t>
              </a:r>
              <a:r>
                <a:rPr sz="849" b="1">
                  <a:solidFill>
                    <a:srgbClr val="7A45B8"/>
                  </a:solidFill>
                  <a:latin typeface="Arial"/>
                  <a:cs typeface="Arial"/>
                </a:rPr>
                <a:t>largo</a:t>
              </a:r>
              <a:r>
                <a:rPr sz="849" b="1" spc="-24">
                  <a:solidFill>
                    <a:srgbClr val="7A45B8"/>
                  </a:solidFill>
                  <a:latin typeface="Arial"/>
                  <a:cs typeface="Arial"/>
                </a:rPr>
                <a:t> </a:t>
              </a:r>
              <a:r>
                <a:rPr sz="849" b="1" spc="-6">
                  <a:solidFill>
                    <a:srgbClr val="7A45B8"/>
                  </a:solidFill>
                  <a:latin typeface="Arial"/>
                  <a:cs typeface="Arial"/>
                </a:rPr>
                <a:t>plazo</a:t>
              </a:r>
              <a:endParaRPr sz="849">
                <a:latin typeface="Arial"/>
                <a:cs typeface="Arial"/>
              </a:endParaRPr>
            </a:p>
          </p:txBody>
        </p:sp>
        <p:sp>
          <p:nvSpPr>
            <p:cNvPr id="24" name="object 24"/>
            <p:cNvSpPr txBox="1"/>
            <p:nvPr/>
          </p:nvSpPr>
          <p:spPr>
            <a:xfrm>
              <a:off x="4723339" y="4214827"/>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80</a:t>
              </a:r>
              <a:endParaRPr sz="515">
                <a:latin typeface="Arial"/>
                <a:cs typeface="Arial"/>
              </a:endParaRPr>
            </a:p>
            <a:p>
              <a:pPr marL="7701">
                <a:spcBef>
                  <a:spcPts val="385"/>
                </a:spcBef>
              </a:pPr>
              <a:r>
                <a:rPr sz="515" b="1" spc="-67">
                  <a:solidFill>
                    <a:srgbClr val="576284"/>
                  </a:solidFill>
                  <a:latin typeface="Arial"/>
                  <a:cs typeface="Arial"/>
                </a:rPr>
                <a:t>85</a:t>
              </a:r>
              <a:endParaRPr sz="515">
                <a:latin typeface="Arial"/>
                <a:cs typeface="Arial"/>
              </a:endParaRPr>
            </a:p>
            <a:p>
              <a:pPr marL="7701">
                <a:spcBef>
                  <a:spcPts val="315"/>
                </a:spcBef>
              </a:pPr>
              <a:r>
                <a:rPr sz="515" b="1" spc="-67">
                  <a:solidFill>
                    <a:srgbClr val="A84D97"/>
                  </a:solidFill>
                  <a:latin typeface="Arial"/>
                  <a:cs typeface="Arial"/>
                </a:rPr>
                <a:t>77</a:t>
              </a:r>
              <a:endParaRPr sz="515">
                <a:latin typeface="Arial"/>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104</a:t>
              </a:r>
              <a:endParaRPr sz="515">
                <a:latin typeface="Arial"/>
                <a:cs typeface="Arial"/>
              </a:endParaRPr>
            </a:p>
            <a:p>
              <a:pPr marL="20408">
                <a:spcBef>
                  <a:spcPts val="385"/>
                </a:spcBef>
              </a:pPr>
              <a:r>
                <a:rPr sz="515" b="1" spc="-15">
                  <a:solidFill>
                    <a:srgbClr val="576284"/>
                  </a:solidFill>
                  <a:latin typeface="Arial"/>
                  <a:cs typeface="Arial"/>
                </a:rPr>
                <a:t>80</a:t>
              </a:r>
              <a:endParaRPr sz="515">
                <a:latin typeface="Arial"/>
                <a:cs typeface="Arial"/>
              </a:endParaRPr>
            </a:p>
            <a:p>
              <a:pPr marL="20408">
                <a:spcBef>
                  <a:spcPts val="315"/>
                </a:spcBef>
              </a:pPr>
              <a:r>
                <a:rPr sz="515" b="1" spc="-15">
                  <a:solidFill>
                    <a:srgbClr val="A84D97"/>
                  </a:solidFill>
                  <a:latin typeface="Arial"/>
                  <a:cs typeface="Arial"/>
                </a:rPr>
                <a:t>68</a:t>
              </a:r>
              <a:endParaRPr sz="515">
                <a:latin typeface="Arial"/>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128</a:t>
              </a:r>
              <a:endParaRPr sz="515">
                <a:latin typeface="Arial"/>
                <a:cs typeface="Arial"/>
              </a:endParaRPr>
            </a:p>
            <a:p>
              <a:pPr marL="20408">
                <a:spcBef>
                  <a:spcPts val="385"/>
                </a:spcBef>
              </a:pPr>
              <a:r>
                <a:rPr sz="515" b="1" spc="-15">
                  <a:solidFill>
                    <a:srgbClr val="576284"/>
                  </a:solidFill>
                  <a:latin typeface="Arial"/>
                  <a:cs typeface="Arial"/>
                </a:rPr>
                <a:t>74</a:t>
              </a:r>
              <a:endParaRPr sz="515">
                <a:latin typeface="Arial"/>
                <a:cs typeface="Arial"/>
              </a:endParaRPr>
            </a:p>
            <a:p>
              <a:pPr marL="20408">
                <a:spcBef>
                  <a:spcPts val="315"/>
                </a:spcBef>
              </a:pPr>
              <a:r>
                <a:rPr sz="515" b="1" spc="-15">
                  <a:solidFill>
                    <a:srgbClr val="A84D97"/>
                  </a:solidFill>
                  <a:latin typeface="Arial"/>
                  <a:cs typeface="Arial"/>
                </a:rPr>
                <a:t>65</a:t>
              </a:r>
              <a:endParaRPr sz="515">
                <a:latin typeface="Arial"/>
                <a:cs typeface="Arial"/>
              </a:endParaRPr>
            </a:p>
          </p:txBody>
        </p:sp>
        <p:sp>
          <p:nvSpPr>
            <p:cNvPr id="27" name="object 27"/>
            <p:cNvSpPr txBox="1"/>
            <p:nvPr/>
          </p:nvSpPr>
          <p:spPr>
            <a:xfrm>
              <a:off x="4372334" y="4214827"/>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68</a:t>
              </a:r>
              <a:endParaRPr sz="515">
                <a:latin typeface="Arial"/>
                <a:cs typeface="Arial"/>
              </a:endParaRPr>
            </a:p>
            <a:p>
              <a:pPr marL="7701">
                <a:spcBef>
                  <a:spcPts val="385"/>
                </a:spcBef>
              </a:pPr>
              <a:r>
                <a:rPr sz="515" b="1" spc="-67">
                  <a:solidFill>
                    <a:srgbClr val="576284"/>
                  </a:solidFill>
                  <a:latin typeface="Arial"/>
                  <a:cs typeface="Arial"/>
                </a:rPr>
                <a:t>93</a:t>
              </a:r>
              <a:endParaRPr sz="515">
                <a:latin typeface="Arial"/>
                <a:cs typeface="Arial"/>
              </a:endParaRPr>
            </a:p>
            <a:p>
              <a:pPr marL="7701">
                <a:spcBef>
                  <a:spcPts val="315"/>
                </a:spcBef>
              </a:pPr>
              <a:r>
                <a:rPr sz="515" b="1" spc="-67">
                  <a:solidFill>
                    <a:srgbClr val="A84D97"/>
                  </a:solidFill>
                  <a:latin typeface="Arial"/>
                  <a:cs typeface="Arial"/>
                </a:rPr>
                <a:t>78</a:t>
              </a:r>
              <a:endParaRPr sz="515">
                <a:latin typeface="Arial"/>
                <a:cs typeface="Arial"/>
              </a:endParaRPr>
            </a:p>
          </p:txBody>
        </p:sp>
        <p:sp>
          <p:nvSpPr>
            <p:cNvPr id="28" name="object 28"/>
            <p:cNvSpPr txBox="1"/>
            <p:nvPr/>
          </p:nvSpPr>
          <p:spPr>
            <a:xfrm>
              <a:off x="2488470" y="4353447"/>
              <a:ext cx="1624972" cy="251150"/>
            </a:xfrm>
            <a:prstGeom prst="rect">
              <a:avLst/>
            </a:prstGeom>
          </p:spPr>
          <p:txBody>
            <a:bodyPr vert="horz" wrap="square" lIns="0" tIns="29265" rIns="0" bIns="0" rtlCol="0">
              <a:spAutoFit/>
            </a:bodyPr>
            <a:lstStyle/>
            <a:p>
              <a:pPr marL="23104">
                <a:spcBef>
                  <a:spcPts val="230"/>
                </a:spcBef>
              </a:pPr>
              <a:r>
                <a:rPr sz="955" b="1" baseline="18518">
                  <a:solidFill>
                    <a:srgbClr val="576284"/>
                  </a:solidFill>
                  <a:latin typeface="Arial"/>
                  <a:cs typeface="Arial"/>
                </a:rPr>
                <a:t>C4S</a:t>
              </a:r>
              <a:r>
                <a:rPr sz="955" b="1" spc="-68" baseline="18518">
                  <a:solidFill>
                    <a:srgbClr val="576284"/>
                  </a:solidFill>
                  <a:latin typeface="Arial"/>
                  <a:cs typeface="Arial"/>
                </a:rPr>
                <a:t> </a:t>
              </a:r>
              <a:r>
                <a:rPr sz="955" b="1" baseline="18518">
                  <a:solidFill>
                    <a:srgbClr val="576284"/>
                  </a:solidFill>
                  <a:latin typeface="Arial"/>
                  <a:cs typeface="Arial"/>
                </a:rPr>
                <a:t>Nx</a:t>
              </a:r>
              <a:r>
                <a:rPr sz="955" b="1" spc="36" baseline="18518">
                  <a:solidFill>
                    <a:srgbClr val="576284"/>
                  </a:solidFill>
                  <a:latin typeface="Arial"/>
                  <a:cs typeface="Arial"/>
                </a:rPr>
                <a:t> </a:t>
              </a:r>
              <a:r>
                <a:rPr sz="515" b="1" spc="-58">
                  <a:solidFill>
                    <a:srgbClr val="576284"/>
                  </a:solidFill>
                  <a:latin typeface="Arial"/>
                  <a:cs typeface="Arial"/>
                </a:rPr>
                <a:t>115</a:t>
              </a:r>
              <a:r>
                <a:rPr sz="515" b="1" spc="69">
                  <a:solidFill>
                    <a:srgbClr val="576284"/>
                  </a:solidFill>
                  <a:latin typeface="Arial"/>
                  <a:cs typeface="Arial"/>
                </a:rPr>
                <a:t> </a:t>
              </a:r>
              <a:r>
                <a:rPr sz="515" b="1" spc="-64">
                  <a:solidFill>
                    <a:srgbClr val="576284"/>
                  </a:solidFill>
                  <a:latin typeface="Arial"/>
                  <a:cs typeface="Arial"/>
                </a:rPr>
                <a:t>111</a:t>
              </a:r>
              <a:r>
                <a:rPr sz="515" b="1" spc="69">
                  <a:solidFill>
                    <a:srgbClr val="576284"/>
                  </a:solidFill>
                  <a:latin typeface="Arial"/>
                  <a:cs typeface="Arial"/>
                </a:rPr>
                <a:t> </a:t>
              </a:r>
              <a:r>
                <a:rPr sz="515" b="1" spc="-58">
                  <a:solidFill>
                    <a:srgbClr val="576284"/>
                  </a:solidFill>
                  <a:latin typeface="Arial"/>
                  <a:cs typeface="Arial"/>
                </a:rPr>
                <a:t>114</a:t>
              </a:r>
              <a:r>
                <a:rPr sz="515" b="1" spc="82">
                  <a:solidFill>
                    <a:srgbClr val="576284"/>
                  </a:solidFill>
                  <a:latin typeface="Arial"/>
                  <a:cs typeface="Arial"/>
                </a:rPr>
                <a:t> </a:t>
              </a:r>
              <a:r>
                <a:rPr sz="515" b="1" spc="-49">
                  <a:solidFill>
                    <a:srgbClr val="576284"/>
                  </a:solidFill>
                  <a:latin typeface="Arial"/>
                  <a:cs typeface="Arial"/>
                </a:rPr>
                <a:t>109</a:t>
              </a:r>
              <a:r>
                <a:rPr sz="515" b="1" spc="79">
                  <a:solidFill>
                    <a:srgbClr val="576284"/>
                  </a:solidFill>
                  <a:latin typeface="Arial"/>
                  <a:cs typeface="Arial"/>
                </a:rPr>
                <a:t> </a:t>
              </a:r>
              <a:r>
                <a:rPr sz="515" b="1" spc="-39">
                  <a:solidFill>
                    <a:srgbClr val="576284"/>
                  </a:solidFill>
                  <a:latin typeface="Arial"/>
                  <a:cs typeface="Arial"/>
                </a:rPr>
                <a:t>108</a:t>
              </a:r>
              <a:r>
                <a:rPr sz="515" b="1" spc="161">
                  <a:solidFill>
                    <a:srgbClr val="576284"/>
                  </a:solidFill>
                  <a:latin typeface="Arial"/>
                  <a:cs typeface="Arial"/>
                </a:rPr>
                <a:t> </a:t>
              </a:r>
              <a:r>
                <a:rPr sz="515" b="1" spc="-15">
                  <a:solidFill>
                    <a:srgbClr val="576284"/>
                  </a:solidFill>
                  <a:latin typeface="Arial"/>
                  <a:cs typeface="Arial"/>
                </a:rPr>
                <a:t>99</a:t>
              </a:r>
              <a:r>
                <a:rPr sz="515" b="1" spc="161">
                  <a:solidFill>
                    <a:srgbClr val="576284"/>
                  </a:solidFill>
                  <a:latin typeface="Arial"/>
                  <a:cs typeface="Arial"/>
                </a:rPr>
                <a:t> </a:t>
              </a:r>
              <a:r>
                <a:rPr sz="515" b="1" spc="-49">
                  <a:solidFill>
                    <a:srgbClr val="576284"/>
                  </a:solidFill>
                  <a:latin typeface="Arial"/>
                  <a:cs typeface="Arial"/>
                </a:rPr>
                <a:t>102</a:t>
              </a:r>
              <a:r>
                <a:rPr sz="515" b="1" spc="79">
                  <a:solidFill>
                    <a:srgbClr val="576284"/>
                  </a:solidFill>
                  <a:latin typeface="Arial"/>
                  <a:cs typeface="Arial"/>
                </a:rPr>
                <a:t> </a:t>
              </a:r>
              <a:r>
                <a:rPr sz="515" b="1" spc="-49">
                  <a:solidFill>
                    <a:srgbClr val="576284"/>
                  </a:solidFill>
                  <a:latin typeface="Arial"/>
                  <a:cs typeface="Arial"/>
                </a:rPr>
                <a:t>103</a:t>
              </a:r>
              <a:r>
                <a:rPr sz="515" b="1" spc="79">
                  <a:solidFill>
                    <a:srgbClr val="576284"/>
                  </a:solidFill>
                  <a:latin typeface="Arial"/>
                  <a:cs typeface="Arial"/>
                </a:rPr>
                <a:t> </a:t>
              </a:r>
              <a:r>
                <a:rPr sz="515" b="1" spc="-85">
                  <a:solidFill>
                    <a:srgbClr val="576284"/>
                  </a:solidFill>
                  <a:latin typeface="Arial"/>
                  <a:cs typeface="Arial"/>
                </a:rPr>
                <a:t>104</a:t>
              </a:r>
              <a:r>
                <a:rPr sz="515" b="1" spc="49">
                  <a:solidFill>
                    <a:srgbClr val="576284"/>
                  </a:solidFill>
                  <a:latin typeface="Arial"/>
                  <a:cs typeface="Arial"/>
                </a:rPr>
                <a:t> </a:t>
              </a:r>
              <a:r>
                <a:rPr sz="515" b="1" spc="-85">
                  <a:solidFill>
                    <a:srgbClr val="576284"/>
                  </a:solidFill>
                  <a:latin typeface="Arial"/>
                  <a:cs typeface="Arial"/>
                </a:rPr>
                <a:t>101</a:t>
              </a:r>
              <a:r>
                <a:rPr sz="515" b="1" spc="-30">
                  <a:solidFill>
                    <a:srgbClr val="576284"/>
                  </a:solidFill>
                  <a:latin typeface="Arial"/>
                  <a:cs typeface="Arial"/>
                </a:rPr>
                <a:t> </a:t>
              </a:r>
              <a:r>
                <a:rPr sz="515" b="1" spc="-85">
                  <a:solidFill>
                    <a:srgbClr val="576284"/>
                  </a:solidFill>
                  <a:latin typeface="Arial"/>
                  <a:cs typeface="Arial"/>
                </a:rPr>
                <a:t>89</a:t>
              </a:r>
              <a:r>
                <a:rPr sz="515" b="1" spc="-3">
                  <a:solidFill>
                    <a:srgbClr val="576284"/>
                  </a:solidFill>
                  <a:latin typeface="Arial"/>
                  <a:cs typeface="Arial"/>
                </a:rPr>
                <a:t> </a:t>
              </a:r>
              <a:r>
                <a:rPr sz="515" b="1" spc="-15">
                  <a:solidFill>
                    <a:srgbClr val="576284"/>
                  </a:solidFill>
                  <a:latin typeface="Arial"/>
                  <a:cs typeface="Arial"/>
                </a:rPr>
                <a:t>93</a:t>
              </a:r>
              <a:endParaRPr sz="515">
                <a:latin typeface="Arial"/>
                <a:cs typeface="Arial"/>
              </a:endParaRPr>
            </a:p>
            <a:p>
              <a:pPr marL="23104">
                <a:spcBef>
                  <a:spcPts val="170"/>
                </a:spcBef>
              </a:pPr>
              <a:r>
                <a:rPr sz="955" b="1" baseline="15873">
                  <a:solidFill>
                    <a:srgbClr val="A84D97"/>
                  </a:solidFill>
                  <a:latin typeface="Arial"/>
                  <a:cs typeface="Arial"/>
                </a:rPr>
                <a:t>C2S</a:t>
              </a:r>
              <a:r>
                <a:rPr sz="955" b="1" spc="-68" baseline="15873">
                  <a:solidFill>
                    <a:srgbClr val="A84D97"/>
                  </a:solidFill>
                  <a:latin typeface="Arial"/>
                  <a:cs typeface="Arial"/>
                </a:rPr>
                <a:t> </a:t>
              </a:r>
              <a:r>
                <a:rPr sz="955" b="1" baseline="15873">
                  <a:solidFill>
                    <a:srgbClr val="A84D97"/>
                  </a:solidFill>
                  <a:latin typeface="Arial"/>
                  <a:cs typeface="Arial"/>
                </a:rPr>
                <a:t>Nx</a:t>
              </a:r>
              <a:r>
                <a:rPr sz="955" b="1" spc="36" baseline="15873">
                  <a:solidFill>
                    <a:srgbClr val="A84D97"/>
                  </a:solidFill>
                  <a:latin typeface="Arial"/>
                  <a:cs typeface="Arial"/>
                </a:rPr>
                <a:t> </a:t>
              </a:r>
              <a:r>
                <a:rPr sz="515" b="1" spc="-58">
                  <a:solidFill>
                    <a:srgbClr val="A84D97"/>
                  </a:solidFill>
                  <a:latin typeface="Arial"/>
                  <a:cs typeface="Arial"/>
                </a:rPr>
                <a:t>112</a:t>
              </a:r>
              <a:r>
                <a:rPr sz="515" b="1" spc="61">
                  <a:solidFill>
                    <a:srgbClr val="A84D97"/>
                  </a:solidFill>
                  <a:latin typeface="Arial"/>
                  <a:cs typeface="Arial"/>
                </a:rPr>
                <a:t> </a:t>
              </a:r>
              <a:r>
                <a:rPr sz="515" b="1" spc="-58">
                  <a:solidFill>
                    <a:srgbClr val="A84D97"/>
                  </a:solidFill>
                  <a:latin typeface="Arial"/>
                  <a:cs typeface="Arial"/>
                </a:rPr>
                <a:t>110</a:t>
              </a:r>
              <a:r>
                <a:rPr sz="515" b="1" spc="91">
                  <a:solidFill>
                    <a:srgbClr val="A84D97"/>
                  </a:solidFill>
                  <a:latin typeface="Arial"/>
                  <a:cs typeface="Arial"/>
                </a:rPr>
                <a:t> </a:t>
              </a:r>
              <a:r>
                <a:rPr sz="515" b="1" spc="-64">
                  <a:solidFill>
                    <a:srgbClr val="A84D97"/>
                  </a:solidFill>
                  <a:latin typeface="Arial"/>
                  <a:cs typeface="Arial"/>
                </a:rPr>
                <a:t>111</a:t>
              </a:r>
              <a:r>
                <a:rPr sz="515" b="1" spc="85">
                  <a:solidFill>
                    <a:srgbClr val="A84D97"/>
                  </a:solidFill>
                  <a:latin typeface="Arial"/>
                  <a:cs typeface="Arial"/>
                </a:rPr>
                <a:t> </a:t>
              </a:r>
              <a:r>
                <a:rPr sz="515" b="1" spc="-49">
                  <a:solidFill>
                    <a:srgbClr val="A84D97"/>
                  </a:solidFill>
                  <a:latin typeface="Arial"/>
                  <a:cs typeface="Arial"/>
                </a:rPr>
                <a:t>102</a:t>
              </a:r>
              <a:r>
                <a:rPr sz="515" b="1" spc="69">
                  <a:solidFill>
                    <a:srgbClr val="A84D97"/>
                  </a:solidFill>
                  <a:latin typeface="Arial"/>
                  <a:cs typeface="Arial"/>
                </a:rPr>
                <a:t> </a:t>
              </a:r>
              <a:r>
                <a:rPr sz="515" b="1" spc="-39">
                  <a:solidFill>
                    <a:srgbClr val="A84D97"/>
                  </a:solidFill>
                  <a:latin typeface="Arial"/>
                  <a:cs typeface="Arial"/>
                </a:rPr>
                <a:t>103</a:t>
              </a:r>
              <a:r>
                <a:rPr sz="515" b="1" spc="146">
                  <a:solidFill>
                    <a:srgbClr val="A84D97"/>
                  </a:solidFill>
                  <a:latin typeface="Arial"/>
                  <a:cs typeface="Arial"/>
                </a:rPr>
                <a:t> </a:t>
              </a:r>
              <a:r>
                <a:rPr sz="515" b="1">
                  <a:solidFill>
                    <a:srgbClr val="A84D97"/>
                  </a:solidFill>
                  <a:latin typeface="Arial"/>
                  <a:cs typeface="Arial"/>
                </a:rPr>
                <a:t>97</a:t>
              </a:r>
              <a:r>
                <a:rPr sz="515" b="1" spc="221">
                  <a:solidFill>
                    <a:srgbClr val="A84D97"/>
                  </a:solidFill>
                  <a:latin typeface="Arial"/>
                  <a:cs typeface="Arial"/>
                </a:rPr>
                <a:t> </a:t>
              </a:r>
              <a:r>
                <a:rPr sz="515" b="1">
                  <a:solidFill>
                    <a:srgbClr val="A84D97"/>
                  </a:solidFill>
                  <a:latin typeface="Arial"/>
                  <a:cs typeface="Arial"/>
                </a:rPr>
                <a:t>96</a:t>
              </a:r>
              <a:r>
                <a:rPr sz="515" b="1" spc="218">
                  <a:solidFill>
                    <a:srgbClr val="A84D97"/>
                  </a:solidFill>
                  <a:latin typeface="Arial"/>
                  <a:cs typeface="Arial"/>
                </a:rPr>
                <a:t> </a:t>
              </a:r>
              <a:r>
                <a:rPr sz="515" b="1">
                  <a:solidFill>
                    <a:srgbClr val="A84D97"/>
                  </a:solidFill>
                  <a:latin typeface="Arial"/>
                  <a:cs typeface="Arial"/>
                </a:rPr>
                <a:t>93</a:t>
              </a:r>
              <a:r>
                <a:rPr sz="515" b="1" spc="218">
                  <a:solidFill>
                    <a:srgbClr val="A84D97"/>
                  </a:solidFill>
                  <a:latin typeface="Arial"/>
                  <a:cs typeface="Arial"/>
                </a:rPr>
                <a:t> </a:t>
              </a:r>
              <a:r>
                <a:rPr sz="515" b="1" spc="-15">
                  <a:solidFill>
                    <a:srgbClr val="A84D97"/>
                  </a:solidFill>
                  <a:latin typeface="Arial"/>
                  <a:cs typeface="Arial"/>
                </a:rPr>
                <a:t>89</a:t>
              </a:r>
              <a:r>
                <a:rPr sz="515" b="1" spc="146">
                  <a:solidFill>
                    <a:srgbClr val="A84D97"/>
                  </a:solidFill>
                  <a:latin typeface="Arial"/>
                  <a:cs typeface="Arial"/>
                </a:rPr>
                <a:t> </a:t>
              </a:r>
              <a:r>
                <a:rPr sz="515" b="1" spc="-55">
                  <a:solidFill>
                    <a:srgbClr val="A84D97"/>
                  </a:solidFill>
                  <a:latin typeface="Arial"/>
                  <a:cs typeface="Arial"/>
                </a:rPr>
                <a:t>88</a:t>
              </a:r>
              <a:r>
                <a:rPr sz="515" b="1" spc="18">
                  <a:solidFill>
                    <a:srgbClr val="A84D97"/>
                  </a:solidFill>
                  <a:latin typeface="Arial"/>
                  <a:cs typeface="Arial"/>
                </a:rPr>
                <a:t> </a:t>
              </a:r>
              <a:r>
                <a:rPr sz="515" b="1" spc="-85">
                  <a:solidFill>
                    <a:srgbClr val="A84D97"/>
                  </a:solidFill>
                  <a:latin typeface="Arial"/>
                  <a:cs typeface="Arial"/>
                </a:rPr>
                <a:t>78</a:t>
              </a:r>
              <a:r>
                <a:rPr sz="515" b="1" spc="-3">
                  <a:solidFill>
                    <a:srgbClr val="A84D97"/>
                  </a:solidFill>
                  <a:latin typeface="Arial"/>
                  <a:cs typeface="Arial"/>
                </a:rPr>
                <a:t> </a:t>
              </a:r>
              <a:r>
                <a:rPr sz="515" b="1" spc="-15">
                  <a:solidFill>
                    <a:srgbClr val="A84D97"/>
                  </a:solidFill>
                  <a:latin typeface="Arial"/>
                  <a:cs typeface="Arial"/>
                </a:rPr>
                <a:t>79</a:t>
              </a:r>
              <a:endParaRPr sz="515">
                <a:latin typeface="Arial"/>
                <a:cs typeface="Arial"/>
              </a:endParaRPr>
            </a:p>
          </p:txBody>
        </p:sp>
        <p:sp>
          <p:nvSpPr>
            <p:cNvPr id="29" name="object 29"/>
            <p:cNvSpPr txBox="1"/>
            <p:nvPr/>
          </p:nvSpPr>
          <p:spPr>
            <a:xfrm>
              <a:off x="5074247" y="4214827"/>
              <a:ext cx="67771" cy="383905"/>
            </a:xfrm>
            <a:prstGeom prst="rect">
              <a:avLst/>
            </a:prstGeom>
          </p:spPr>
          <p:txBody>
            <a:bodyPr vert="horz" wrap="square" lIns="0" tIns="55834" rIns="0" bIns="0" rtlCol="0">
              <a:spAutoFit/>
            </a:bodyPr>
            <a:lstStyle/>
            <a:p>
              <a:pPr marL="7701">
                <a:spcBef>
                  <a:spcPts val="440"/>
                </a:spcBef>
              </a:pPr>
              <a:r>
                <a:rPr sz="515" b="1" spc="-67">
                  <a:solidFill>
                    <a:srgbClr val="22346A"/>
                  </a:solidFill>
                  <a:latin typeface="Arial"/>
                  <a:cs typeface="Arial"/>
                </a:rPr>
                <a:t>92</a:t>
              </a:r>
              <a:endParaRPr sz="515">
                <a:latin typeface="Arial"/>
                <a:cs typeface="Arial"/>
              </a:endParaRPr>
            </a:p>
            <a:p>
              <a:pPr marL="7701">
                <a:spcBef>
                  <a:spcPts val="385"/>
                </a:spcBef>
              </a:pPr>
              <a:r>
                <a:rPr sz="515" b="1" spc="-67">
                  <a:solidFill>
                    <a:srgbClr val="576284"/>
                  </a:solidFill>
                  <a:latin typeface="Arial"/>
                  <a:cs typeface="Arial"/>
                </a:rPr>
                <a:t>83</a:t>
              </a:r>
              <a:endParaRPr sz="515">
                <a:latin typeface="Arial"/>
                <a:cs typeface="Arial"/>
              </a:endParaRPr>
            </a:p>
            <a:p>
              <a:pPr marL="7701">
                <a:spcBef>
                  <a:spcPts val="315"/>
                </a:spcBef>
              </a:pPr>
              <a:r>
                <a:rPr sz="515" b="1" spc="-67">
                  <a:solidFill>
                    <a:srgbClr val="A84D97"/>
                  </a:solidFill>
                  <a:latin typeface="Arial"/>
                  <a:cs typeface="Arial"/>
                </a:rPr>
                <a:t>72</a:t>
              </a:r>
              <a:endParaRPr sz="515">
                <a:latin typeface="Arial"/>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a:spcBef>
                  <a:spcPts val="440"/>
                </a:spcBef>
              </a:pPr>
              <a:r>
                <a:rPr sz="515" b="1" spc="-82">
                  <a:solidFill>
                    <a:srgbClr val="22346A"/>
                  </a:solidFill>
                  <a:latin typeface="Arial"/>
                  <a:cs typeface="Arial"/>
                </a:rPr>
                <a:t>116</a:t>
              </a:r>
              <a:endParaRPr sz="515">
                <a:latin typeface="Arial"/>
                <a:cs typeface="Arial"/>
              </a:endParaRPr>
            </a:p>
            <a:p>
              <a:pPr marL="18868">
                <a:spcBef>
                  <a:spcPts val="385"/>
                </a:spcBef>
              </a:pPr>
              <a:r>
                <a:rPr sz="515" b="1" spc="-15">
                  <a:solidFill>
                    <a:srgbClr val="576284"/>
                  </a:solidFill>
                  <a:latin typeface="Arial"/>
                  <a:cs typeface="Arial"/>
                </a:rPr>
                <a:t>79</a:t>
              </a:r>
              <a:endParaRPr sz="515">
                <a:latin typeface="Arial"/>
                <a:cs typeface="Arial"/>
              </a:endParaRPr>
            </a:p>
            <a:p>
              <a:pPr marL="19253">
                <a:spcBef>
                  <a:spcPts val="315"/>
                </a:spcBef>
              </a:pPr>
              <a:r>
                <a:rPr sz="515" b="1" spc="-21">
                  <a:solidFill>
                    <a:srgbClr val="A84D97"/>
                  </a:solidFill>
                  <a:latin typeface="Arial"/>
                  <a:cs typeface="Arial"/>
                </a:rPr>
                <a:t>66</a:t>
              </a:r>
              <a:endParaRPr sz="515">
                <a:latin typeface="Arial"/>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140</a:t>
              </a:r>
              <a:endParaRPr sz="515">
                <a:latin typeface="Arial"/>
                <a:cs typeface="Arial"/>
              </a:endParaRPr>
            </a:p>
            <a:p>
              <a:pPr marL="20408">
                <a:spcBef>
                  <a:spcPts val="385"/>
                </a:spcBef>
              </a:pPr>
              <a:r>
                <a:rPr sz="515" b="1" spc="-15">
                  <a:solidFill>
                    <a:srgbClr val="576284"/>
                  </a:solidFill>
                  <a:latin typeface="Arial"/>
                  <a:cs typeface="Arial"/>
                </a:rPr>
                <a:t>72</a:t>
              </a:r>
              <a:endParaRPr sz="515">
                <a:latin typeface="Arial"/>
                <a:cs typeface="Arial"/>
              </a:endParaRPr>
            </a:p>
            <a:p>
              <a:pPr marL="20408">
                <a:spcBef>
                  <a:spcPts val="315"/>
                </a:spcBef>
              </a:pPr>
              <a:r>
                <a:rPr sz="515" b="1" spc="-15">
                  <a:solidFill>
                    <a:srgbClr val="A84D97"/>
                  </a:solidFill>
                  <a:latin typeface="Arial"/>
                  <a:cs typeface="Arial"/>
                </a:rPr>
                <a:t>65</a:t>
              </a:r>
              <a:endParaRPr sz="515">
                <a:latin typeface="Arial"/>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152</a:t>
              </a:r>
              <a:endParaRPr sz="515">
                <a:latin typeface="Arial"/>
                <a:cs typeface="Arial"/>
              </a:endParaRPr>
            </a:p>
            <a:p>
              <a:pPr marL="20408">
                <a:spcBef>
                  <a:spcPts val="385"/>
                </a:spcBef>
              </a:pPr>
              <a:r>
                <a:rPr sz="515" b="1" spc="-15">
                  <a:solidFill>
                    <a:srgbClr val="576284"/>
                  </a:solidFill>
                  <a:latin typeface="Arial"/>
                  <a:cs typeface="Arial"/>
                </a:rPr>
                <a:t>68</a:t>
              </a:r>
              <a:endParaRPr sz="515">
                <a:latin typeface="Arial"/>
                <a:cs typeface="Arial"/>
              </a:endParaRPr>
            </a:p>
            <a:p>
              <a:pPr marL="20408">
                <a:spcBef>
                  <a:spcPts val="315"/>
                </a:spcBef>
              </a:pPr>
              <a:r>
                <a:rPr sz="515" b="1" spc="-15">
                  <a:solidFill>
                    <a:srgbClr val="A84D97"/>
                  </a:solidFill>
                  <a:latin typeface="Arial"/>
                  <a:cs typeface="Arial"/>
                </a:rPr>
                <a:t>63</a:t>
              </a:r>
              <a:endParaRPr sz="515">
                <a:latin typeface="Arial"/>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a:lnSpc>
                  <a:spcPct val="117000"/>
                </a:lnSpc>
                <a:spcBef>
                  <a:spcPts val="58"/>
                </a:spcBef>
              </a:pPr>
              <a:r>
                <a:rPr sz="576" b="1">
                  <a:solidFill>
                    <a:srgbClr val="22346A"/>
                  </a:solidFill>
                  <a:latin typeface="Arial"/>
                  <a:cs typeface="Arial"/>
                </a:rPr>
                <a:t>LEB</a:t>
              </a:r>
              <a:r>
                <a:rPr sz="576" b="1" spc="9">
                  <a:solidFill>
                    <a:srgbClr val="22346A"/>
                  </a:solidFill>
                  <a:latin typeface="Arial"/>
                  <a:cs typeface="Arial"/>
                </a:rPr>
                <a:t> </a:t>
              </a:r>
              <a:r>
                <a:rPr sz="576" b="1">
                  <a:solidFill>
                    <a:srgbClr val="22346A"/>
                  </a:solidFill>
                  <a:latin typeface="Arial"/>
                  <a:cs typeface="Arial"/>
                </a:rPr>
                <a:t>250</a:t>
              </a:r>
              <a:r>
                <a:rPr sz="576" b="1" spc="9">
                  <a:solidFill>
                    <a:srgbClr val="22346A"/>
                  </a:solidFill>
                  <a:latin typeface="Arial"/>
                  <a:cs typeface="Arial"/>
                </a:rPr>
                <a:t> </a:t>
              </a:r>
              <a:r>
                <a:rPr sz="576" b="1">
                  <a:solidFill>
                    <a:srgbClr val="22346A"/>
                  </a:solidFill>
                  <a:latin typeface="Arial"/>
                  <a:cs typeface="Arial"/>
                </a:rPr>
                <a:t>mg</a:t>
              </a:r>
              <a:r>
                <a:rPr sz="576" b="1" spc="9">
                  <a:solidFill>
                    <a:srgbClr val="22346A"/>
                  </a:solidFill>
                  <a:latin typeface="Arial"/>
                  <a:cs typeface="Arial"/>
                </a:rPr>
                <a:t> </a:t>
              </a:r>
              <a:r>
                <a:rPr sz="576" b="1">
                  <a:solidFill>
                    <a:srgbClr val="22346A"/>
                  </a:solidFill>
                  <a:latin typeface="Arial"/>
                  <a:cs typeface="Arial"/>
                </a:rPr>
                <a:t>C4S</a:t>
              </a:r>
              <a:r>
                <a:rPr sz="576" b="1" spc="9">
                  <a:solidFill>
                    <a:srgbClr val="22346A"/>
                  </a:solidFill>
                  <a:latin typeface="Arial"/>
                  <a:cs typeface="Arial"/>
                </a:rPr>
                <a:t> </a:t>
              </a:r>
              <a:r>
                <a:rPr sz="576" b="1" spc="-6">
                  <a:solidFill>
                    <a:srgbClr val="22346A"/>
                  </a:solidFill>
                  <a:latin typeface="Arial"/>
                  <a:cs typeface="Arial"/>
                </a:rPr>
                <a:t>(observado) </a:t>
              </a:r>
              <a:r>
                <a:rPr sz="576" b="1">
                  <a:solidFill>
                    <a:srgbClr val="22346A"/>
                  </a:solidFill>
                  <a:latin typeface="Arial"/>
                  <a:cs typeface="Arial"/>
                </a:rPr>
                <a:t>LEB</a:t>
              </a:r>
              <a:r>
                <a:rPr sz="576" b="1" spc="9">
                  <a:solidFill>
                    <a:srgbClr val="22346A"/>
                  </a:solidFill>
                  <a:latin typeface="Arial"/>
                  <a:cs typeface="Arial"/>
                </a:rPr>
                <a:t> </a:t>
              </a:r>
              <a:r>
                <a:rPr sz="576" b="1">
                  <a:solidFill>
                    <a:srgbClr val="22346A"/>
                  </a:solidFill>
                  <a:latin typeface="Arial"/>
                  <a:cs typeface="Arial"/>
                </a:rPr>
                <a:t>250</a:t>
              </a:r>
              <a:r>
                <a:rPr sz="576" b="1" spc="9">
                  <a:solidFill>
                    <a:srgbClr val="22346A"/>
                  </a:solidFill>
                  <a:latin typeface="Arial"/>
                  <a:cs typeface="Arial"/>
                </a:rPr>
                <a:t> </a:t>
              </a:r>
              <a:r>
                <a:rPr sz="576" b="1">
                  <a:solidFill>
                    <a:srgbClr val="22346A"/>
                  </a:solidFill>
                  <a:latin typeface="Arial"/>
                  <a:cs typeface="Arial"/>
                </a:rPr>
                <a:t>mg</a:t>
              </a:r>
              <a:r>
                <a:rPr sz="576" b="1" spc="9">
                  <a:solidFill>
                    <a:srgbClr val="22346A"/>
                  </a:solidFill>
                  <a:latin typeface="Arial"/>
                  <a:cs typeface="Arial"/>
                </a:rPr>
                <a:t> </a:t>
              </a:r>
              <a:r>
                <a:rPr sz="576" b="1">
                  <a:solidFill>
                    <a:srgbClr val="22346A"/>
                  </a:solidFill>
                  <a:latin typeface="Arial"/>
                  <a:cs typeface="Arial"/>
                </a:rPr>
                <a:t>C2S</a:t>
              </a:r>
              <a:r>
                <a:rPr sz="576" b="1" spc="9">
                  <a:solidFill>
                    <a:srgbClr val="22346A"/>
                  </a:solidFill>
                  <a:latin typeface="Arial"/>
                  <a:cs typeface="Arial"/>
                </a:rPr>
                <a:t> </a:t>
              </a:r>
              <a:r>
                <a:rPr sz="576" b="1" spc="-6">
                  <a:solidFill>
                    <a:srgbClr val="22346A"/>
                  </a:solidFill>
                  <a:latin typeface="Arial"/>
                  <a:cs typeface="Arial"/>
                </a:rPr>
                <a:t>(observado) </a:t>
              </a:r>
              <a:r>
                <a:rPr sz="576" b="1">
                  <a:solidFill>
                    <a:srgbClr val="22346A"/>
                  </a:solidFill>
                  <a:latin typeface="Arial"/>
                  <a:cs typeface="Arial"/>
                </a:rPr>
                <a:t>LEB</a:t>
              </a:r>
              <a:r>
                <a:rPr sz="576" b="1" spc="15">
                  <a:solidFill>
                    <a:srgbClr val="22346A"/>
                  </a:solidFill>
                  <a:latin typeface="Arial"/>
                  <a:cs typeface="Arial"/>
                </a:rPr>
                <a:t> </a:t>
              </a:r>
              <a:r>
                <a:rPr sz="576" b="1">
                  <a:solidFill>
                    <a:srgbClr val="22346A"/>
                  </a:solidFill>
                  <a:latin typeface="Arial"/>
                  <a:cs typeface="Arial"/>
                </a:rPr>
                <a:t>250</a:t>
              </a:r>
              <a:r>
                <a:rPr sz="576" b="1" spc="15">
                  <a:solidFill>
                    <a:srgbClr val="22346A"/>
                  </a:solidFill>
                  <a:latin typeface="Arial"/>
                  <a:cs typeface="Arial"/>
                </a:rPr>
                <a:t> </a:t>
              </a:r>
              <a:r>
                <a:rPr sz="576" b="1">
                  <a:solidFill>
                    <a:srgbClr val="22346A"/>
                  </a:solidFill>
                  <a:latin typeface="Arial"/>
                  <a:cs typeface="Arial"/>
                </a:rPr>
                <a:t>mg</a:t>
              </a:r>
              <a:r>
                <a:rPr sz="576" b="1" spc="18">
                  <a:solidFill>
                    <a:srgbClr val="22346A"/>
                  </a:solidFill>
                  <a:latin typeface="Arial"/>
                  <a:cs typeface="Arial"/>
                </a:rPr>
                <a:t> </a:t>
              </a:r>
              <a:r>
                <a:rPr sz="576" b="1">
                  <a:solidFill>
                    <a:srgbClr val="22346A"/>
                  </a:solidFill>
                  <a:latin typeface="Arial"/>
                  <a:cs typeface="Arial"/>
                </a:rPr>
                <a:t>C4S</a:t>
              </a:r>
              <a:r>
                <a:rPr sz="576" b="1" spc="15">
                  <a:solidFill>
                    <a:srgbClr val="22346A"/>
                  </a:solidFill>
                  <a:latin typeface="Arial"/>
                  <a:cs typeface="Arial"/>
                </a:rPr>
                <a:t> </a:t>
              </a:r>
              <a:r>
                <a:rPr sz="576" b="1">
                  <a:solidFill>
                    <a:srgbClr val="22346A"/>
                  </a:solidFill>
                  <a:latin typeface="Arial"/>
                  <a:cs typeface="Arial"/>
                </a:rPr>
                <a:t>(NRI-</a:t>
              </a:r>
              <a:r>
                <a:rPr sz="576" b="1" spc="-15">
                  <a:solidFill>
                    <a:srgbClr val="22346A"/>
                  </a:solidFill>
                  <a:latin typeface="Arial"/>
                  <a:cs typeface="Arial"/>
                </a:rPr>
                <a:t>MI)</a:t>
              </a:r>
              <a:r>
                <a:rPr sz="576" b="1" spc="303">
                  <a:solidFill>
                    <a:srgbClr val="22346A"/>
                  </a:solidFill>
                  <a:latin typeface="Arial"/>
                  <a:cs typeface="Arial"/>
                </a:rPr>
                <a:t> </a:t>
              </a:r>
              <a:r>
                <a:rPr sz="576" b="1">
                  <a:solidFill>
                    <a:srgbClr val="22346A"/>
                  </a:solidFill>
                  <a:latin typeface="Arial"/>
                  <a:cs typeface="Arial"/>
                </a:rPr>
                <a:t>LEB</a:t>
              </a:r>
              <a:r>
                <a:rPr sz="576" b="1" spc="15">
                  <a:solidFill>
                    <a:srgbClr val="22346A"/>
                  </a:solidFill>
                  <a:latin typeface="Arial"/>
                  <a:cs typeface="Arial"/>
                </a:rPr>
                <a:t> </a:t>
              </a:r>
              <a:r>
                <a:rPr sz="576" b="1">
                  <a:solidFill>
                    <a:srgbClr val="22346A"/>
                  </a:solidFill>
                  <a:latin typeface="Arial"/>
                  <a:cs typeface="Arial"/>
                </a:rPr>
                <a:t>250</a:t>
              </a:r>
              <a:r>
                <a:rPr sz="576" b="1" spc="15">
                  <a:solidFill>
                    <a:srgbClr val="22346A"/>
                  </a:solidFill>
                  <a:latin typeface="Arial"/>
                  <a:cs typeface="Arial"/>
                </a:rPr>
                <a:t> </a:t>
              </a:r>
              <a:r>
                <a:rPr sz="576" b="1">
                  <a:solidFill>
                    <a:srgbClr val="22346A"/>
                  </a:solidFill>
                  <a:latin typeface="Arial"/>
                  <a:cs typeface="Arial"/>
                </a:rPr>
                <a:t>mg</a:t>
              </a:r>
              <a:r>
                <a:rPr sz="576" b="1" spc="18">
                  <a:solidFill>
                    <a:srgbClr val="22346A"/>
                  </a:solidFill>
                  <a:latin typeface="Arial"/>
                  <a:cs typeface="Arial"/>
                </a:rPr>
                <a:t> </a:t>
              </a:r>
              <a:r>
                <a:rPr sz="576" b="1">
                  <a:solidFill>
                    <a:srgbClr val="22346A"/>
                  </a:solidFill>
                  <a:latin typeface="Arial"/>
                  <a:cs typeface="Arial"/>
                </a:rPr>
                <a:t>C2S</a:t>
              </a:r>
              <a:r>
                <a:rPr sz="576" b="1" spc="15">
                  <a:solidFill>
                    <a:srgbClr val="22346A"/>
                  </a:solidFill>
                  <a:latin typeface="Arial"/>
                  <a:cs typeface="Arial"/>
                </a:rPr>
                <a:t> </a:t>
              </a:r>
              <a:r>
                <a:rPr sz="576" b="1">
                  <a:solidFill>
                    <a:srgbClr val="22346A"/>
                  </a:solidFill>
                  <a:latin typeface="Arial"/>
                  <a:cs typeface="Arial"/>
                </a:rPr>
                <a:t>(NRI-</a:t>
              </a:r>
              <a:r>
                <a:rPr sz="576" b="1" spc="-15">
                  <a:solidFill>
                    <a:srgbClr val="22346A"/>
                  </a:solidFill>
                  <a:latin typeface="Arial"/>
                  <a:cs typeface="Arial"/>
                </a:rPr>
                <a:t>MI)</a:t>
              </a:r>
              <a:endParaRPr sz="576">
                <a:latin typeface="Arial"/>
                <a:cs typeface="Arial"/>
              </a:endParaRPr>
            </a:p>
          </p:txBody>
        </p:sp>
        <p:sp>
          <p:nvSpPr>
            <p:cNvPr id="34" name="object 34"/>
            <p:cNvSpPr txBox="1"/>
            <p:nvPr/>
          </p:nvSpPr>
          <p:spPr>
            <a:xfrm>
              <a:off x="6945999" y="2588168"/>
              <a:ext cx="455146" cy="1010384"/>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284"/>
                  </a:solidFill>
                  <a:latin typeface="Arial"/>
                  <a:cs typeface="Arial"/>
                </a:rPr>
                <a:t>86,8</a:t>
              </a:r>
              <a:endParaRPr sz="1759">
                <a:latin typeface="Arial"/>
                <a:cs typeface="Arial"/>
              </a:endParaRPr>
            </a:p>
            <a:p>
              <a:pPr marL="7701">
                <a:lnSpc>
                  <a:spcPts val="1901"/>
                </a:lnSpc>
              </a:pPr>
              <a:r>
                <a:rPr sz="1759" b="1" spc="-12">
                  <a:solidFill>
                    <a:srgbClr val="A9A9BE"/>
                  </a:solidFill>
                  <a:latin typeface="Arial"/>
                  <a:cs typeface="Arial"/>
                </a:rPr>
                <a:t>80,6</a:t>
              </a:r>
              <a:endParaRPr sz="1759">
                <a:latin typeface="Arial"/>
                <a:cs typeface="Arial"/>
              </a:endParaRPr>
            </a:p>
            <a:p>
              <a:pPr marL="7701">
                <a:lnSpc>
                  <a:spcPts val="1901"/>
                </a:lnSpc>
              </a:pPr>
              <a:r>
                <a:rPr sz="1759" b="1" spc="-12">
                  <a:solidFill>
                    <a:srgbClr val="9F338A"/>
                  </a:solidFill>
                  <a:latin typeface="Arial"/>
                  <a:cs typeface="Arial"/>
                </a:rPr>
                <a:t>79,4</a:t>
              </a:r>
              <a:endParaRPr sz="1759">
                <a:latin typeface="Arial"/>
                <a:cs typeface="Arial"/>
              </a:endParaRPr>
            </a:p>
            <a:p>
              <a:pPr marL="7701">
                <a:lnSpc>
                  <a:spcPts val="2004"/>
                </a:lnSpc>
              </a:pPr>
              <a:r>
                <a:rPr sz="1759" b="1" spc="-12">
                  <a:solidFill>
                    <a:srgbClr val="CA9CC7"/>
                  </a:solidFill>
                  <a:latin typeface="Arial"/>
                  <a:cs typeface="Arial"/>
                </a:rPr>
                <a:t>70,5</a:t>
              </a:r>
              <a:endParaRPr sz="1759">
                <a:latin typeface="Arial"/>
                <a:cs typeface="Arial"/>
              </a:endParaRPr>
            </a:p>
          </p:txBody>
        </p:sp>
        <p:grpSp>
          <p:nvGrpSpPr>
            <p:cNvPr id="40" name="object 40"/>
            <p:cNvGrpSpPr/>
            <p:nvPr/>
          </p:nvGrpSpPr>
          <p:grpSpPr>
            <a:xfrm>
              <a:off x="2852978" y="2775783"/>
              <a:ext cx="4027005" cy="1421658"/>
              <a:chOff x="4704067" y="4577472"/>
              <a:chExt cx="6640830" cy="2344420"/>
            </a:xfrm>
          </p:grpSpPr>
          <p:sp>
            <p:nvSpPr>
              <p:cNvPr id="41" name="object 41"/>
              <p:cNvSpPr/>
              <p:nvPr/>
            </p:nvSpPr>
            <p:spPr>
              <a:xfrm>
                <a:off x="4719513" y="4877027"/>
                <a:ext cx="6590030" cy="2044700"/>
              </a:xfrm>
              <a:custGeom>
                <a:avLst/>
                <a:gdLst/>
                <a:ahLst/>
                <a:cxnLst/>
                <a:rect l="l" t="t" r="r" b="b"/>
                <a:pathLst>
                  <a:path w="6590030" h="2044700">
                    <a:moveTo>
                      <a:pt x="24840" y="2017529"/>
                    </a:moveTo>
                    <a:lnTo>
                      <a:pt x="24840" y="0"/>
                    </a:lnTo>
                  </a:path>
                  <a:path w="6590030" h="2044700">
                    <a:moveTo>
                      <a:pt x="0" y="2017448"/>
                    </a:moveTo>
                    <a:lnTo>
                      <a:pt x="24840" y="2017448"/>
                    </a:lnTo>
                  </a:path>
                  <a:path w="6590030" h="2044700">
                    <a:moveTo>
                      <a:pt x="24840" y="2017529"/>
                    </a:moveTo>
                    <a:lnTo>
                      <a:pt x="217372" y="2017529"/>
                    </a:lnTo>
                  </a:path>
                  <a:path w="6590030" h="2044700">
                    <a:moveTo>
                      <a:pt x="217372" y="2017529"/>
                    </a:moveTo>
                    <a:lnTo>
                      <a:pt x="409905" y="2017529"/>
                    </a:lnTo>
                  </a:path>
                  <a:path w="6590030" h="2044700">
                    <a:moveTo>
                      <a:pt x="409905" y="2017529"/>
                    </a:moveTo>
                    <a:lnTo>
                      <a:pt x="602430" y="2017529"/>
                    </a:lnTo>
                  </a:path>
                  <a:path w="6590030" h="2044700">
                    <a:moveTo>
                      <a:pt x="602430" y="2017529"/>
                    </a:moveTo>
                    <a:lnTo>
                      <a:pt x="801176" y="2017529"/>
                    </a:lnTo>
                  </a:path>
                  <a:path w="6590030" h="2044700">
                    <a:moveTo>
                      <a:pt x="31054" y="2017529"/>
                    </a:moveTo>
                    <a:lnTo>
                      <a:pt x="31054" y="2044350"/>
                    </a:lnTo>
                  </a:path>
                  <a:path w="6590030" h="2044700">
                    <a:moveTo>
                      <a:pt x="223579" y="2017529"/>
                    </a:moveTo>
                    <a:lnTo>
                      <a:pt x="223579" y="2044350"/>
                    </a:lnTo>
                  </a:path>
                  <a:path w="6590030" h="2044700">
                    <a:moveTo>
                      <a:pt x="416111" y="2017529"/>
                    </a:moveTo>
                    <a:lnTo>
                      <a:pt x="416111" y="2044350"/>
                    </a:lnTo>
                  </a:path>
                  <a:path w="6590030" h="2044700">
                    <a:moveTo>
                      <a:pt x="608644" y="2017529"/>
                    </a:moveTo>
                    <a:lnTo>
                      <a:pt x="608644" y="2044350"/>
                    </a:lnTo>
                  </a:path>
                  <a:path w="6590030" h="2044700">
                    <a:moveTo>
                      <a:pt x="801176" y="2017529"/>
                    </a:moveTo>
                    <a:lnTo>
                      <a:pt x="801176" y="2044350"/>
                    </a:lnTo>
                  </a:path>
                  <a:path w="6590030" h="2044700">
                    <a:moveTo>
                      <a:pt x="993708" y="2017529"/>
                    </a:moveTo>
                    <a:lnTo>
                      <a:pt x="993708" y="2044350"/>
                    </a:lnTo>
                  </a:path>
                  <a:path w="6590030" h="2044700">
                    <a:moveTo>
                      <a:pt x="1186233" y="2017529"/>
                    </a:moveTo>
                    <a:lnTo>
                      <a:pt x="1186233" y="2044350"/>
                    </a:lnTo>
                  </a:path>
                  <a:path w="6590030" h="2044700">
                    <a:moveTo>
                      <a:pt x="1378766" y="2017529"/>
                    </a:moveTo>
                    <a:lnTo>
                      <a:pt x="1378766" y="2044350"/>
                    </a:lnTo>
                  </a:path>
                  <a:path w="6590030" h="2044700">
                    <a:moveTo>
                      <a:pt x="1571298" y="2017529"/>
                    </a:moveTo>
                    <a:lnTo>
                      <a:pt x="1571298" y="2044350"/>
                    </a:lnTo>
                  </a:path>
                  <a:path w="6590030" h="2044700">
                    <a:moveTo>
                      <a:pt x="2341420" y="2017529"/>
                    </a:moveTo>
                    <a:lnTo>
                      <a:pt x="2341420" y="2044350"/>
                    </a:lnTo>
                  </a:path>
                  <a:path w="6590030" h="2044700">
                    <a:moveTo>
                      <a:pt x="3117756" y="2017529"/>
                    </a:moveTo>
                    <a:lnTo>
                      <a:pt x="3117756" y="2044350"/>
                    </a:lnTo>
                  </a:path>
                  <a:path w="6590030" h="2044700">
                    <a:moveTo>
                      <a:pt x="3310288" y="2017529"/>
                    </a:moveTo>
                    <a:lnTo>
                      <a:pt x="3310288" y="2044350"/>
                    </a:lnTo>
                  </a:path>
                  <a:path w="6590030" h="2044700">
                    <a:moveTo>
                      <a:pt x="3502813" y="2017529"/>
                    </a:moveTo>
                    <a:lnTo>
                      <a:pt x="3502813" y="2044350"/>
                    </a:lnTo>
                  </a:path>
                  <a:path w="6590030" h="2044700">
                    <a:moveTo>
                      <a:pt x="3695345" y="2017529"/>
                    </a:moveTo>
                    <a:lnTo>
                      <a:pt x="3695345" y="2044350"/>
                    </a:lnTo>
                  </a:path>
                  <a:path w="6590030" h="2044700">
                    <a:moveTo>
                      <a:pt x="3887878" y="2017529"/>
                    </a:moveTo>
                    <a:lnTo>
                      <a:pt x="3887878" y="2044350"/>
                    </a:lnTo>
                  </a:path>
                  <a:path w="6590030" h="2044700">
                    <a:moveTo>
                      <a:pt x="4080410" y="2017529"/>
                    </a:moveTo>
                    <a:lnTo>
                      <a:pt x="4080410" y="2044350"/>
                    </a:lnTo>
                  </a:path>
                  <a:path w="6590030" h="2044700">
                    <a:moveTo>
                      <a:pt x="4272943" y="2017529"/>
                    </a:moveTo>
                    <a:lnTo>
                      <a:pt x="4272943" y="2044350"/>
                    </a:lnTo>
                  </a:path>
                  <a:path w="6590030" h="2044700">
                    <a:moveTo>
                      <a:pt x="4465468" y="2017529"/>
                    </a:moveTo>
                    <a:lnTo>
                      <a:pt x="4465468" y="2044350"/>
                    </a:lnTo>
                  </a:path>
                  <a:path w="6590030" h="2044700">
                    <a:moveTo>
                      <a:pt x="5043065" y="2017529"/>
                    </a:moveTo>
                    <a:lnTo>
                      <a:pt x="5043065" y="2044350"/>
                    </a:lnTo>
                  </a:path>
                  <a:path w="6590030" h="2044700">
                    <a:moveTo>
                      <a:pt x="5235597" y="2017529"/>
                    </a:moveTo>
                    <a:lnTo>
                      <a:pt x="5235597" y="2044350"/>
                    </a:lnTo>
                  </a:path>
                  <a:path w="6590030" h="2044700">
                    <a:moveTo>
                      <a:pt x="6589522" y="2017529"/>
                    </a:moveTo>
                    <a:lnTo>
                      <a:pt x="6589522" y="2044350"/>
                    </a:lnTo>
                  </a:path>
                  <a:path w="6590030" h="2044700">
                    <a:moveTo>
                      <a:pt x="5428122" y="2017529"/>
                    </a:moveTo>
                    <a:lnTo>
                      <a:pt x="5428122" y="2044350"/>
                    </a:lnTo>
                  </a:path>
                  <a:path w="6590030" h="2044700">
                    <a:moveTo>
                      <a:pt x="5620654" y="2017529"/>
                    </a:moveTo>
                    <a:lnTo>
                      <a:pt x="5620654" y="2044350"/>
                    </a:lnTo>
                  </a:path>
                  <a:path w="6590030" h="2044700">
                    <a:moveTo>
                      <a:pt x="5819400" y="2017529"/>
                    </a:moveTo>
                    <a:lnTo>
                      <a:pt x="5819400" y="2044350"/>
                    </a:lnTo>
                  </a:path>
                  <a:path w="6590030" h="2044700">
                    <a:moveTo>
                      <a:pt x="6011925" y="2017529"/>
                    </a:moveTo>
                    <a:lnTo>
                      <a:pt x="6011925" y="2044350"/>
                    </a:lnTo>
                  </a:path>
                  <a:path w="6590030" h="2044700">
                    <a:moveTo>
                      <a:pt x="6204458" y="2017529"/>
                    </a:moveTo>
                    <a:lnTo>
                      <a:pt x="6204458" y="2044350"/>
                    </a:lnTo>
                  </a:path>
                  <a:path w="6590030" h="2044700">
                    <a:moveTo>
                      <a:pt x="6396990" y="2017529"/>
                    </a:moveTo>
                    <a:lnTo>
                      <a:pt x="6396990" y="2044350"/>
                    </a:lnTo>
                  </a:path>
                  <a:path w="6590030" h="2044700">
                    <a:moveTo>
                      <a:pt x="1763830" y="2017529"/>
                    </a:moveTo>
                    <a:lnTo>
                      <a:pt x="1763830" y="2044350"/>
                    </a:lnTo>
                  </a:path>
                  <a:path w="6590030" h="2044700">
                    <a:moveTo>
                      <a:pt x="2540159" y="2017529"/>
                    </a:moveTo>
                    <a:lnTo>
                      <a:pt x="2540159" y="2044350"/>
                    </a:lnTo>
                  </a:path>
                  <a:path w="6590030" h="2044700">
                    <a:moveTo>
                      <a:pt x="1956363" y="2017529"/>
                    </a:moveTo>
                    <a:lnTo>
                      <a:pt x="1956363" y="2044350"/>
                    </a:lnTo>
                  </a:path>
                  <a:path w="6590030" h="2044700">
                    <a:moveTo>
                      <a:pt x="2732691" y="2017529"/>
                    </a:moveTo>
                    <a:lnTo>
                      <a:pt x="2732691" y="2044350"/>
                    </a:lnTo>
                  </a:path>
                  <a:path w="6590030" h="2044700">
                    <a:moveTo>
                      <a:pt x="2148888" y="2017529"/>
                    </a:moveTo>
                    <a:lnTo>
                      <a:pt x="2148888" y="2044350"/>
                    </a:lnTo>
                  </a:path>
                  <a:path w="6590030" h="2044700">
                    <a:moveTo>
                      <a:pt x="2925223" y="2017529"/>
                    </a:moveTo>
                    <a:lnTo>
                      <a:pt x="2925223" y="2044350"/>
                    </a:lnTo>
                  </a:path>
                  <a:path w="6590030" h="2044700">
                    <a:moveTo>
                      <a:pt x="4658000" y="2017529"/>
                    </a:moveTo>
                    <a:lnTo>
                      <a:pt x="4658000" y="2044350"/>
                    </a:lnTo>
                  </a:path>
                  <a:path w="6590030" h="2044700">
                    <a:moveTo>
                      <a:pt x="4850532" y="2017529"/>
                    </a:moveTo>
                    <a:lnTo>
                      <a:pt x="4850532" y="2044350"/>
                    </a:lnTo>
                  </a:path>
                  <a:path w="6590030" h="2044700">
                    <a:moveTo>
                      <a:pt x="1863200" y="2017529"/>
                    </a:moveTo>
                    <a:lnTo>
                      <a:pt x="1863200" y="2044350"/>
                    </a:lnTo>
                  </a:path>
                  <a:path w="6590030" h="2044700">
                    <a:moveTo>
                      <a:pt x="801176" y="2017529"/>
                    </a:moveTo>
                    <a:lnTo>
                      <a:pt x="993708" y="2017529"/>
                    </a:lnTo>
                  </a:path>
                  <a:path w="6590030" h="2044700">
                    <a:moveTo>
                      <a:pt x="993708" y="2017529"/>
                    </a:moveTo>
                    <a:lnTo>
                      <a:pt x="1186233" y="2017529"/>
                    </a:lnTo>
                  </a:path>
                  <a:path w="6590030" h="2044700">
                    <a:moveTo>
                      <a:pt x="1186233" y="2017529"/>
                    </a:moveTo>
                    <a:lnTo>
                      <a:pt x="1378766" y="2017529"/>
                    </a:lnTo>
                  </a:path>
                  <a:path w="6590030" h="2044700">
                    <a:moveTo>
                      <a:pt x="1378766" y="2017529"/>
                    </a:moveTo>
                    <a:lnTo>
                      <a:pt x="1571298" y="2017529"/>
                    </a:lnTo>
                  </a:path>
                  <a:path w="6590030" h="2044700">
                    <a:moveTo>
                      <a:pt x="1571298" y="2017529"/>
                    </a:moveTo>
                    <a:lnTo>
                      <a:pt x="1763830" y="2017529"/>
                    </a:lnTo>
                  </a:path>
                  <a:path w="6590030" h="2044700">
                    <a:moveTo>
                      <a:pt x="1763830" y="2017529"/>
                    </a:moveTo>
                    <a:lnTo>
                      <a:pt x="1856986" y="2017529"/>
                    </a:lnTo>
                  </a:path>
                  <a:path w="6590030" h="2044700">
                    <a:moveTo>
                      <a:pt x="1856986" y="2017529"/>
                    </a:moveTo>
                    <a:lnTo>
                      <a:pt x="1956363" y="2017529"/>
                    </a:lnTo>
                  </a:path>
                  <a:path w="6590030" h="2044700">
                    <a:moveTo>
                      <a:pt x="1956363" y="2017529"/>
                    </a:moveTo>
                    <a:lnTo>
                      <a:pt x="2533952" y="2017529"/>
                    </a:lnTo>
                  </a:path>
                  <a:path w="6590030" h="2044700">
                    <a:moveTo>
                      <a:pt x="2533952" y="2017529"/>
                    </a:moveTo>
                    <a:lnTo>
                      <a:pt x="3111542" y="2017529"/>
                    </a:lnTo>
                  </a:path>
                  <a:path w="6590030" h="2044700">
                    <a:moveTo>
                      <a:pt x="3111542" y="2017529"/>
                    </a:moveTo>
                    <a:lnTo>
                      <a:pt x="3695345" y="2017529"/>
                    </a:lnTo>
                  </a:path>
                  <a:path w="6590030" h="2044700">
                    <a:moveTo>
                      <a:pt x="3695345" y="2017529"/>
                    </a:moveTo>
                    <a:lnTo>
                      <a:pt x="4272943" y="2017529"/>
                    </a:lnTo>
                  </a:path>
                  <a:path w="6590030" h="2044700">
                    <a:moveTo>
                      <a:pt x="4272943" y="2017529"/>
                    </a:moveTo>
                    <a:lnTo>
                      <a:pt x="4850532" y="2017529"/>
                    </a:lnTo>
                  </a:path>
                  <a:path w="6590030" h="2044700">
                    <a:moveTo>
                      <a:pt x="4850532" y="2017529"/>
                    </a:moveTo>
                    <a:lnTo>
                      <a:pt x="5428122" y="2017529"/>
                    </a:lnTo>
                  </a:path>
                  <a:path w="6590030" h="2044700">
                    <a:moveTo>
                      <a:pt x="5428122" y="2017529"/>
                    </a:moveTo>
                    <a:lnTo>
                      <a:pt x="6005719" y="2017529"/>
                    </a:lnTo>
                  </a:path>
                  <a:path w="6590030" h="2044700">
                    <a:moveTo>
                      <a:pt x="6005719" y="2017529"/>
                    </a:moveTo>
                    <a:lnTo>
                      <a:pt x="6589522" y="2017529"/>
                    </a:lnTo>
                  </a:path>
                  <a:path w="6590030" h="2044700">
                    <a:moveTo>
                      <a:pt x="0" y="0"/>
                    </a:moveTo>
                    <a:lnTo>
                      <a:pt x="24840" y="0"/>
                    </a:lnTo>
                  </a:path>
                  <a:path w="6590030" h="2044700">
                    <a:moveTo>
                      <a:pt x="0" y="403507"/>
                    </a:moveTo>
                    <a:lnTo>
                      <a:pt x="24840" y="403507"/>
                    </a:lnTo>
                  </a:path>
                  <a:path w="6590030" h="2044700">
                    <a:moveTo>
                      <a:pt x="0" y="807014"/>
                    </a:moveTo>
                    <a:lnTo>
                      <a:pt x="24840" y="807014"/>
                    </a:lnTo>
                  </a:path>
                  <a:path w="6590030" h="2044700">
                    <a:moveTo>
                      <a:pt x="0" y="1210433"/>
                    </a:moveTo>
                    <a:lnTo>
                      <a:pt x="24840" y="1210433"/>
                    </a:lnTo>
                  </a:path>
                  <a:path w="6590030" h="2044700">
                    <a:moveTo>
                      <a:pt x="0" y="1613941"/>
                    </a:moveTo>
                    <a:lnTo>
                      <a:pt x="24840" y="1613941"/>
                    </a:lnTo>
                  </a:path>
                </a:pathLst>
              </a:custGeom>
              <a:ln w="11043">
                <a:solidFill>
                  <a:srgbClr val="000000"/>
                </a:solidFill>
              </a:ln>
            </p:spPr>
            <p:txBody>
              <a:bodyPr wrap="square" lIns="0" tIns="0" rIns="0" bIns="0" rtlCol="0"/>
              <a:lstStyle/>
              <a:p>
                <a:endParaRPr/>
              </a:p>
            </p:txBody>
          </p:sp>
          <p:sp>
            <p:nvSpPr>
              <p:cNvPr id="42" name="object 42"/>
              <p:cNvSpPr/>
              <p:nvPr/>
            </p:nvSpPr>
            <p:spPr>
              <a:xfrm>
                <a:off x="6484353" y="4577472"/>
                <a:ext cx="0" cy="2318385"/>
              </a:xfrm>
              <a:custGeom>
                <a:avLst/>
                <a:gdLst/>
                <a:ahLst/>
                <a:cxnLst/>
                <a:rect l="l" t="t" r="r" b="b"/>
                <a:pathLst>
                  <a:path h="2318384">
                    <a:moveTo>
                      <a:pt x="0" y="0"/>
                    </a:moveTo>
                    <a:lnTo>
                      <a:pt x="0" y="2318229"/>
                    </a:lnTo>
                  </a:path>
                </a:pathLst>
              </a:custGeom>
              <a:ln w="11043">
                <a:solidFill>
                  <a:srgbClr val="000000"/>
                </a:solidFill>
                <a:prstDash val="sysDash"/>
              </a:ln>
            </p:spPr>
            <p:txBody>
              <a:bodyPr wrap="square" lIns="0" tIns="0" rIns="0" bIns="0" rtlCol="0"/>
              <a:lstStyle/>
              <a:p>
                <a:endParaRPr/>
              </a:p>
            </p:txBody>
          </p:sp>
          <p:sp>
            <p:nvSpPr>
              <p:cNvPr id="43" name="object 43"/>
              <p:cNvSpPr/>
              <p:nvPr/>
            </p:nvSpPr>
            <p:spPr>
              <a:xfrm>
                <a:off x="6517688" y="5268131"/>
                <a:ext cx="46990" cy="20320"/>
              </a:xfrm>
              <a:custGeom>
                <a:avLst/>
                <a:gdLst/>
                <a:ahLst/>
                <a:cxnLst/>
                <a:rect l="l" t="t" r="r" b="b"/>
                <a:pathLst>
                  <a:path w="46990" h="20320">
                    <a:moveTo>
                      <a:pt x="0" y="0"/>
                    </a:moveTo>
                    <a:lnTo>
                      <a:pt x="46677" y="20135"/>
                    </a:lnTo>
                  </a:path>
                </a:pathLst>
              </a:custGeom>
              <a:ln w="24847">
                <a:solidFill>
                  <a:srgbClr val="A9A9BE"/>
                </a:solidFill>
                <a:prstDash val="dot"/>
              </a:ln>
            </p:spPr>
            <p:txBody>
              <a:bodyPr wrap="square" lIns="0" tIns="0" rIns="0" bIns="0" rtlCol="0"/>
              <a:lstStyle/>
              <a:p>
                <a:endParaRPr/>
              </a:p>
            </p:txBody>
          </p:sp>
          <p:sp>
            <p:nvSpPr>
              <p:cNvPr id="44" name="object 44"/>
              <p:cNvSpPr/>
              <p:nvPr/>
            </p:nvSpPr>
            <p:spPr>
              <a:xfrm>
                <a:off x="6486818" y="5254817"/>
                <a:ext cx="93345" cy="40640"/>
              </a:xfrm>
              <a:custGeom>
                <a:avLst/>
                <a:gdLst/>
                <a:ahLst/>
                <a:cxnLst/>
                <a:rect l="l" t="t" r="r" b="b"/>
                <a:pathLst>
                  <a:path w="93345" h="40639">
                    <a:moveTo>
                      <a:pt x="0" y="0"/>
                    </a:moveTo>
                    <a:lnTo>
                      <a:pt x="147" y="66"/>
                    </a:lnTo>
                  </a:path>
                  <a:path w="93345" h="40639">
                    <a:moveTo>
                      <a:pt x="92912" y="40073"/>
                    </a:moveTo>
                    <a:lnTo>
                      <a:pt x="93059" y="40139"/>
                    </a:lnTo>
                  </a:path>
                </a:pathLst>
              </a:custGeom>
              <a:ln w="24847">
                <a:solidFill>
                  <a:srgbClr val="A9A9BE"/>
                </a:solidFill>
              </a:ln>
            </p:spPr>
            <p:txBody>
              <a:bodyPr wrap="square" lIns="0" tIns="0" rIns="0" bIns="0" rtlCol="0"/>
              <a:lstStyle/>
              <a:p>
                <a:endParaRPr/>
              </a:p>
            </p:txBody>
          </p:sp>
          <p:sp>
            <p:nvSpPr>
              <p:cNvPr id="45" name="object 45"/>
              <p:cNvSpPr/>
              <p:nvPr/>
            </p:nvSpPr>
            <p:spPr>
              <a:xfrm>
                <a:off x="6612763" y="5275842"/>
                <a:ext cx="50165" cy="12065"/>
              </a:xfrm>
              <a:custGeom>
                <a:avLst/>
                <a:gdLst/>
                <a:ahLst/>
                <a:cxnLst/>
                <a:rect l="l" t="t" r="r" b="b"/>
                <a:pathLst>
                  <a:path w="50165" h="12064">
                    <a:moveTo>
                      <a:pt x="0" y="11514"/>
                    </a:moveTo>
                    <a:lnTo>
                      <a:pt x="49835" y="0"/>
                    </a:lnTo>
                  </a:path>
                </a:pathLst>
              </a:custGeom>
              <a:ln w="24847">
                <a:solidFill>
                  <a:srgbClr val="A9A9BE"/>
                </a:solidFill>
                <a:prstDash val="dot"/>
              </a:ln>
            </p:spPr>
            <p:txBody>
              <a:bodyPr wrap="square" lIns="0" tIns="0" rIns="0" bIns="0" rtlCol="0"/>
              <a:lstStyle/>
              <a:p>
                <a:endParaRPr/>
              </a:p>
            </p:txBody>
          </p:sp>
          <p:sp>
            <p:nvSpPr>
              <p:cNvPr id="46" name="object 46"/>
              <p:cNvSpPr/>
              <p:nvPr/>
            </p:nvSpPr>
            <p:spPr>
              <a:xfrm>
                <a:off x="6579877" y="5272022"/>
                <a:ext cx="99695" cy="23495"/>
              </a:xfrm>
              <a:custGeom>
                <a:avLst/>
                <a:gdLst/>
                <a:ahLst/>
                <a:cxnLst/>
                <a:rect l="l" t="t" r="r" b="b"/>
                <a:pathLst>
                  <a:path w="99695" h="23495">
                    <a:moveTo>
                      <a:pt x="0" y="22933"/>
                    </a:moveTo>
                    <a:lnTo>
                      <a:pt x="198" y="22889"/>
                    </a:lnTo>
                  </a:path>
                  <a:path w="99695" h="23495">
                    <a:moveTo>
                      <a:pt x="99060" y="44"/>
                    </a:moveTo>
                    <a:lnTo>
                      <a:pt x="99266" y="0"/>
                    </a:lnTo>
                  </a:path>
                </a:pathLst>
              </a:custGeom>
              <a:ln w="24847">
                <a:solidFill>
                  <a:srgbClr val="A9A9BE"/>
                </a:solidFill>
              </a:ln>
            </p:spPr>
            <p:txBody>
              <a:bodyPr wrap="square" lIns="0" tIns="0" rIns="0" bIns="0" rtlCol="0"/>
              <a:lstStyle/>
              <a:p>
                <a:endParaRPr/>
              </a:p>
            </p:txBody>
          </p:sp>
          <p:sp>
            <p:nvSpPr>
              <p:cNvPr id="47" name="object 47"/>
              <p:cNvSpPr/>
              <p:nvPr/>
            </p:nvSpPr>
            <p:spPr>
              <a:xfrm>
                <a:off x="6712878" y="5266456"/>
                <a:ext cx="526415" cy="5715"/>
              </a:xfrm>
              <a:custGeom>
                <a:avLst/>
                <a:gdLst/>
                <a:ahLst/>
                <a:cxnLst/>
                <a:rect l="l" t="t" r="r" b="b"/>
                <a:pathLst>
                  <a:path w="526415" h="5714">
                    <a:moveTo>
                      <a:pt x="0" y="5227"/>
                    </a:moveTo>
                    <a:lnTo>
                      <a:pt x="526259" y="0"/>
                    </a:lnTo>
                  </a:path>
                </a:pathLst>
              </a:custGeom>
              <a:ln w="24847">
                <a:solidFill>
                  <a:srgbClr val="A9A9BE"/>
                </a:solidFill>
                <a:prstDash val="dot"/>
              </a:ln>
            </p:spPr>
            <p:txBody>
              <a:bodyPr wrap="square" lIns="0" tIns="0" rIns="0" bIns="0" rtlCol="0"/>
              <a:lstStyle/>
              <a:p>
                <a:endParaRPr/>
              </a:p>
            </p:txBody>
          </p:sp>
          <p:sp>
            <p:nvSpPr>
              <p:cNvPr id="48" name="object 48"/>
              <p:cNvSpPr/>
              <p:nvPr/>
            </p:nvSpPr>
            <p:spPr>
              <a:xfrm>
                <a:off x="6679141" y="5266283"/>
                <a:ext cx="577215" cy="6350"/>
              </a:xfrm>
              <a:custGeom>
                <a:avLst/>
                <a:gdLst/>
                <a:ahLst/>
                <a:cxnLst/>
                <a:rect l="l" t="t" r="r" b="b"/>
                <a:pathLst>
                  <a:path w="577215" h="6350">
                    <a:moveTo>
                      <a:pt x="0" y="5735"/>
                    </a:moveTo>
                    <a:lnTo>
                      <a:pt x="206" y="5735"/>
                    </a:lnTo>
                  </a:path>
                  <a:path w="577215" h="6350">
                    <a:moveTo>
                      <a:pt x="576765" y="0"/>
                    </a:moveTo>
                    <a:lnTo>
                      <a:pt x="576971" y="0"/>
                    </a:lnTo>
                  </a:path>
                </a:pathLst>
              </a:custGeom>
              <a:ln w="24847">
                <a:solidFill>
                  <a:srgbClr val="A9A9BE"/>
                </a:solidFill>
              </a:ln>
            </p:spPr>
            <p:txBody>
              <a:bodyPr wrap="square" lIns="0" tIns="0" rIns="0" bIns="0" rtlCol="0"/>
              <a:lstStyle/>
              <a:p>
                <a:endParaRPr/>
              </a:p>
            </p:txBody>
          </p:sp>
          <p:sp>
            <p:nvSpPr>
              <p:cNvPr id="49" name="object 49"/>
              <p:cNvSpPr/>
              <p:nvPr/>
            </p:nvSpPr>
            <p:spPr>
              <a:xfrm>
                <a:off x="7289822" y="5221764"/>
                <a:ext cx="526415" cy="41910"/>
              </a:xfrm>
              <a:custGeom>
                <a:avLst/>
                <a:gdLst/>
                <a:ahLst/>
                <a:cxnLst/>
                <a:rect l="l" t="t" r="r" b="b"/>
                <a:pathLst>
                  <a:path w="526415" h="41910">
                    <a:moveTo>
                      <a:pt x="0" y="41840"/>
                    </a:moveTo>
                    <a:lnTo>
                      <a:pt x="526288" y="0"/>
                    </a:lnTo>
                  </a:path>
                </a:pathLst>
              </a:custGeom>
              <a:ln w="24847">
                <a:solidFill>
                  <a:srgbClr val="A9A9BE"/>
                </a:solidFill>
                <a:prstDash val="dot"/>
              </a:ln>
            </p:spPr>
            <p:txBody>
              <a:bodyPr wrap="square" lIns="0" tIns="0" rIns="0" bIns="0" rtlCol="0"/>
              <a:lstStyle/>
              <a:p>
                <a:endParaRPr/>
              </a:p>
            </p:txBody>
          </p:sp>
          <p:sp>
            <p:nvSpPr>
              <p:cNvPr id="50" name="object 50"/>
              <p:cNvSpPr/>
              <p:nvPr/>
            </p:nvSpPr>
            <p:spPr>
              <a:xfrm>
                <a:off x="7256111" y="5220409"/>
                <a:ext cx="577215" cy="46355"/>
              </a:xfrm>
              <a:custGeom>
                <a:avLst/>
                <a:gdLst/>
                <a:ahLst/>
                <a:cxnLst/>
                <a:rect l="l" t="t" r="r" b="b"/>
                <a:pathLst>
                  <a:path w="577215" h="46354">
                    <a:moveTo>
                      <a:pt x="0" y="45874"/>
                    </a:moveTo>
                    <a:lnTo>
                      <a:pt x="228" y="45859"/>
                    </a:lnTo>
                  </a:path>
                  <a:path w="577215" h="46354">
                    <a:moveTo>
                      <a:pt x="576743" y="22"/>
                    </a:moveTo>
                    <a:lnTo>
                      <a:pt x="576971" y="0"/>
                    </a:lnTo>
                  </a:path>
                </a:pathLst>
              </a:custGeom>
              <a:ln w="24847">
                <a:solidFill>
                  <a:srgbClr val="A9A9BE"/>
                </a:solidFill>
              </a:ln>
            </p:spPr>
            <p:txBody>
              <a:bodyPr wrap="square" lIns="0" tIns="0" rIns="0" bIns="0" rtlCol="0"/>
              <a:lstStyle/>
              <a:p>
                <a:endParaRPr/>
              </a:p>
            </p:txBody>
          </p:sp>
          <p:sp>
            <p:nvSpPr>
              <p:cNvPr id="51" name="object 51"/>
              <p:cNvSpPr/>
              <p:nvPr/>
            </p:nvSpPr>
            <p:spPr>
              <a:xfrm>
                <a:off x="7867066" y="5223085"/>
                <a:ext cx="532130" cy="41910"/>
              </a:xfrm>
              <a:custGeom>
                <a:avLst/>
                <a:gdLst/>
                <a:ahLst/>
                <a:cxnLst/>
                <a:rect l="l" t="t" r="r" b="b"/>
                <a:pathLst>
                  <a:path w="532129" h="41910">
                    <a:moveTo>
                      <a:pt x="0" y="0"/>
                    </a:moveTo>
                    <a:lnTo>
                      <a:pt x="532038" y="41847"/>
                    </a:lnTo>
                  </a:path>
                </a:pathLst>
              </a:custGeom>
              <a:ln w="24847">
                <a:solidFill>
                  <a:srgbClr val="A9A9BE"/>
                </a:solidFill>
                <a:prstDash val="dot"/>
              </a:ln>
            </p:spPr>
            <p:txBody>
              <a:bodyPr wrap="square" lIns="0" tIns="0" rIns="0" bIns="0" rtlCol="0"/>
              <a:lstStyle/>
              <a:p>
                <a:endParaRPr/>
              </a:p>
            </p:txBody>
          </p:sp>
          <p:sp>
            <p:nvSpPr>
              <p:cNvPr id="52" name="object 52"/>
              <p:cNvSpPr/>
              <p:nvPr/>
            </p:nvSpPr>
            <p:spPr>
              <a:xfrm>
                <a:off x="7833081" y="5220412"/>
                <a:ext cx="583565" cy="46355"/>
              </a:xfrm>
              <a:custGeom>
                <a:avLst/>
                <a:gdLst/>
                <a:ahLst/>
                <a:cxnLst/>
                <a:rect l="l" t="t" r="r" b="b"/>
                <a:pathLst>
                  <a:path w="583565" h="46354">
                    <a:moveTo>
                      <a:pt x="0" y="0"/>
                    </a:moveTo>
                    <a:lnTo>
                      <a:pt x="316" y="22"/>
                    </a:lnTo>
                  </a:path>
                  <a:path w="583565" h="46354">
                    <a:moveTo>
                      <a:pt x="582853" y="45845"/>
                    </a:moveTo>
                    <a:lnTo>
                      <a:pt x="583170" y="45874"/>
                    </a:lnTo>
                  </a:path>
                </a:pathLst>
              </a:custGeom>
              <a:ln w="24847">
                <a:solidFill>
                  <a:srgbClr val="A9A9BE"/>
                </a:solidFill>
              </a:ln>
            </p:spPr>
            <p:txBody>
              <a:bodyPr wrap="square" lIns="0" tIns="0" rIns="0" bIns="0" rtlCol="0"/>
              <a:lstStyle/>
              <a:p>
                <a:endParaRPr/>
              </a:p>
            </p:txBody>
          </p:sp>
          <p:sp>
            <p:nvSpPr>
              <p:cNvPr id="53" name="object 53"/>
              <p:cNvSpPr/>
              <p:nvPr/>
            </p:nvSpPr>
            <p:spPr>
              <a:xfrm>
                <a:off x="8449986" y="5267626"/>
                <a:ext cx="526415" cy="20955"/>
              </a:xfrm>
              <a:custGeom>
                <a:avLst/>
                <a:gdLst/>
                <a:ahLst/>
                <a:cxnLst/>
                <a:rect l="l" t="t" r="r" b="b"/>
                <a:pathLst>
                  <a:path w="526415" h="20954">
                    <a:moveTo>
                      <a:pt x="0" y="0"/>
                    </a:moveTo>
                    <a:lnTo>
                      <a:pt x="526266" y="20923"/>
                    </a:lnTo>
                  </a:path>
                </a:pathLst>
              </a:custGeom>
              <a:ln w="24847">
                <a:solidFill>
                  <a:srgbClr val="A9A9BE"/>
                </a:solidFill>
                <a:prstDash val="dot"/>
              </a:ln>
            </p:spPr>
            <p:txBody>
              <a:bodyPr wrap="square" lIns="0" tIns="0" rIns="0" bIns="0" rtlCol="0"/>
              <a:lstStyle/>
              <a:p>
                <a:endParaRPr/>
              </a:p>
            </p:txBody>
          </p:sp>
          <p:sp>
            <p:nvSpPr>
              <p:cNvPr id="54" name="object 54"/>
              <p:cNvSpPr/>
              <p:nvPr/>
            </p:nvSpPr>
            <p:spPr>
              <a:xfrm>
                <a:off x="8416254" y="5266284"/>
                <a:ext cx="577215" cy="23495"/>
              </a:xfrm>
              <a:custGeom>
                <a:avLst/>
                <a:gdLst/>
                <a:ahLst/>
                <a:cxnLst/>
                <a:rect l="l" t="t" r="r" b="b"/>
                <a:pathLst>
                  <a:path w="577215" h="23495">
                    <a:moveTo>
                      <a:pt x="0" y="0"/>
                    </a:moveTo>
                    <a:lnTo>
                      <a:pt x="206" y="7"/>
                    </a:lnTo>
                  </a:path>
                  <a:path w="577215" h="23495">
                    <a:moveTo>
                      <a:pt x="576757" y="22926"/>
                    </a:moveTo>
                    <a:lnTo>
                      <a:pt x="576971" y="22933"/>
                    </a:lnTo>
                  </a:path>
                </a:pathLst>
              </a:custGeom>
              <a:ln w="24847">
                <a:solidFill>
                  <a:srgbClr val="A9A9BE"/>
                </a:solidFill>
              </a:ln>
            </p:spPr>
            <p:txBody>
              <a:bodyPr wrap="square" lIns="0" tIns="0" rIns="0" bIns="0" rtlCol="0"/>
              <a:lstStyle/>
              <a:p>
                <a:endParaRPr/>
              </a:p>
            </p:txBody>
          </p:sp>
          <p:sp>
            <p:nvSpPr>
              <p:cNvPr id="55" name="object 55"/>
              <p:cNvSpPr/>
              <p:nvPr/>
            </p:nvSpPr>
            <p:spPr>
              <a:xfrm>
                <a:off x="9026958" y="5272526"/>
                <a:ext cx="526415" cy="15875"/>
              </a:xfrm>
              <a:custGeom>
                <a:avLst/>
                <a:gdLst/>
                <a:ahLst/>
                <a:cxnLst/>
                <a:rect l="l" t="t" r="r" b="b"/>
                <a:pathLst>
                  <a:path w="526415" h="15875">
                    <a:moveTo>
                      <a:pt x="0" y="15689"/>
                    </a:moveTo>
                    <a:lnTo>
                      <a:pt x="526266" y="0"/>
                    </a:lnTo>
                  </a:path>
                </a:pathLst>
              </a:custGeom>
              <a:ln w="24847">
                <a:solidFill>
                  <a:srgbClr val="A9A9BE"/>
                </a:solidFill>
                <a:prstDash val="dot"/>
              </a:ln>
            </p:spPr>
            <p:txBody>
              <a:bodyPr wrap="square" lIns="0" tIns="0" rIns="0" bIns="0" rtlCol="0"/>
              <a:lstStyle/>
              <a:p>
                <a:endParaRPr/>
              </a:p>
            </p:txBody>
          </p:sp>
          <p:sp>
            <p:nvSpPr>
              <p:cNvPr id="56" name="object 56"/>
              <p:cNvSpPr/>
              <p:nvPr/>
            </p:nvSpPr>
            <p:spPr>
              <a:xfrm>
                <a:off x="8993226" y="5272015"/>
                <a:ext cx="577215" cy="17780"/>
              </a:xfrm>
              <a:custGeom>
                <a:avLst/>
                <a:gdLst/>
                <a:ahLst/>
                <a:cxnLst/>
                <a:rect l="l" t="t" r="r" b="b"/>
                <a:pathLst>
                  <a:path w="577215" h="17779">
                    <a:moveTo>
                      <a:pt x="0" y="17205"/>
                    </a:moveTo>
                    <a:lnTo>
                      <a:pt x="206" y="17198"/>
                    </a:lnTo>
                  </a:path>
                  <a:path w="577215" h="17779">
                    <a:moveTo>
                      <a:pt x="576765" y="7"/>
                    </a:moveTo>
                    <a:lnTo>
                      <a:pt x="576971" y="0"/>
                    </a:lnTo>
                  </a:path>
                </a:pathLst>
              </a:custGeom>
              <a:ln w="24847">
                <a:solidFill>
                  <a:srgbClr val="A9A9BE"/>
                </a:solidFill>
              </a:ln>
            </p:spPr>
            <p:txBody>
              <a:bodyPr wrap="square" lIns="0" tIns="0" rIns="0" bIns="0" rtlCol="0"/>
              <a:lstStyle/>
              <a:p>
                <a:endParaRPr/>
              </a:p>
            </p:txBody>
          </p:sp>
          <p:sp>
            <p:nvSpPr>
              <p:cNvPr id="57" name="object 57"/>
              <p:cNvSpPr/>
              <p:nvPr/>
            </p:nvSpPr>
            <p:spPr>
              <a:xfrm>
                <a:off x="9603933" y="5272019"/>
                <a:ext cx="526415" cy="0"/>
              </a:xfrm>
              <a:custGeom>
                <a:avLst/>
                <a:gdLst/>
                <a:ahLst/>
                <a:cxnLst/>
                <a:rect l="l" t="t" r="r" b="b"/>
                <a:pathLst>
                  <a:path w="526415">
                    <a:moveTo>
                      <a:pt x="0" y="0"/>
                    </a:moveTo>
                    <a:lnTo>
                      <a:pt x="526259" y="0"/>
                    </a:lnTo>
                  </a:path>
                </a:pathLst>
              </a:custGeom>
              <a:ln w="24847">
                <a:solidFill>
                  <a:srgbClr val="A9A9BE"/>
                </a:solidFill>
                <a:prstDash val="dot"/>
              </a:ln>
            </p:spPr>
            <p:txBody>
              <a:bodyPr wrap="square" lIns="0" tIns="0" rIns="0" bIns="0" rtlCol="0"/>
              <a:lstStyle/>
              <a:p>
                <a:endParaRPr/>
              </a:p>
            </p:txBody>
          </p:sp>
          <p:sp>
            <p:nvSpPr>
              <p:cNvPr id="58" name="object 58"/>
              <p:cNvSpPr/>
              <p:nvPr/>
            </p:nvSpPr>
            <p:spPr>
              <a:xfrm>
                <a:off x="9570194" y="5272019"/>
                <a:ext cx="577215" cy="0"/>
              </a:xfrm>
              <a:custGeom>
                <a:avLst/>
                <a:gdLst/>
                <a:ahLst/>
                <a:cxnLst/>
                <a:rect l="l" t="t" r="r" b="b"/>
                <a:pathLst>
                  <a:path w="577215">
                    <a:moveTo>
                      <a:pt x="0" y="0"/>
                    </a:moveTo>
                    <a:lnTo>
                      <a:pt x="206" y="0"/>
                    </a:lnTo>
                  </a:path>
                  <a:path w="577215">
                    <a:moveTo>
                      <a:pt x="576765" y="0"/>
                    </a:moveTo>
                    <a:lnTo>
                      <a:pt x="576971" y="0"/>
                    </a:lnTo>
                  </a:path>
                </a:pathLst>
              </a:custGeom>
              <a:ln w="24847">
                <a:solidFill>
                  <a:srgbClr val="A9A9BE"/>
                </a:solidFill>
              </a:ln>
            </p:spPr>
            <p:txBody>
              <a:bodyPr wrap="square" lIns="0" tIns="0" rIns="0" bIns="0" rtlCol="0"/>
              <a:lstStyle/>
              <a:p>
                <a:endParaRPr/>
              </a:p>
            </p:txBody>
          </p:sp>
          <p:sp>
            <p:nvSpPr>
              <p:cNvPr id="59" name="object 59"/>
              <p:cNvSpPr/>
              <p:nvPr/>
            </p:nvSpPr>
            <p:spPr>
              <a:xfrm>
                <a:off x="10180892" y="5244192"/>
                <a:ext cx="526415" cy="26670"/>
              </a:xfrm>
              <a:custGeom>
                <a:avLst/>
                <a:gdLst/>
                <a:ahLst/>
                <a:cxnLst/>
                <a:rect l="l" t="t" r="r" b="b"/>
                <a:pathLst>
                  <a:path w="526415" h="26670">
                    <a:moveTo>
                      <a:pt x="0" y="26151"/>
                    </a:moveTo>
                    <a:lnTo>
                      <a:pt x="526274" y="0"/>
                    </a:lnTo>
                  </a:path>
                </a:pathLst>
              </a:custGeom>
              <a:ln w="24847">
                <a:solidFill>
                  <a:srgbClr val="A9A9BE"/>
                </a:solidFill>
                <a:prstDash val="dot"/>
              </a:ln>
            </p:spPr>
            <p:txBody>
              <a:bodyPr wrap="square" lIns="0" tIns="0" rIns="0" bIns="0" rtlCol="0"/>
              <a:lstStyle/>
              <a:p>
                <a:endParaRPr/>
              </a:p>
            </p:txBody>
          </p:sp>
          <p:sp>
            <p:nvSpPr>
              <p:cNvPr id="60" name="object 60"/>
              <p:cNvSpPr/>
              <p:nvPr/>
            </p:nvSpPr>
            <p:spPr>
              <a:xfrm>
                <a:off x="10147165" y="5243350"/>
                <a:ext cx="577215" cy="29209"/>
              </a:xfrm>
              <a:custGeom>
                <a:avLst/>
                <a:gdLst/>
                <a:ahLst/>
                <a:cxnLst/>
                <a:rect l="l" t="t" r="r" b="b"/>
                <a:pathLst>
                  <a:path w="577215" h="29210">
                    <a:moveTo>
                      <a:pt x="0" y="28668"/>
                    </a:moveTo>
                    <a:lnTo>
                      <a:pt x="213" y="28661"/>
                    </a:lnTo>
                  </a:path>
                  <a:path w="577215" h="29210">
                    <a:moveTo>
                      <a:pt x="576757" y="7"/>
                    </a:moveTo>
                    <a:lnTo>
                      <a:pt x="576971" y="0"/>
                    </a:lnTo>
                  </a:path>
                </a:pathLst>
              </a:custGeom>
              <a:ln w="24847">
                <a:solidFill>
                  <a:srgbClr val="A9A9BE"/>
                </a:solidFill>
              </a:ln>
            </p:spPr>
            <p:txBody>
              <a:bodyPr wrap="square" lIns="0" tIns="0" rIns="0" bIns="0" rtlCol="0"/>
              <a:lstStyle/>
              <a:p>
                <a:endParaRPr/>
              </a:p>
            </p:txBody>
          </p:sp>
          <p:sp>
            <p:nvSpPr>
              <p:cNvPr id="61" name="object 61"/>
              <p:cNvSpPr/>
              <p:nvPr/>
            </p:nvSpPr>
            <p:spPr>
              <a:xfrm>
                <a:off x="10758140" y="5244685"/>
                <a:ext cx="532130" cy="20955"/>
              </a:xfrm>
              <a:custGeom>
                <a:avLst/>
                <a:gdLst/>
                <a:ahLst/>
                <a:cxnLst/>
                <a:rect l="l" t="t" r="r" b="b"/>
                <a:pathLst>
                  <a:path w="532129" h="20954">
                    <a:moveTo>
                      <a:pt x="0" y="0"/>
                    </a:moveTo>
                    <a:lnTo>
                      <a:pt x="532016" y="20923"/>
                    </a:lnTo>
                  </a:path>
                </a:pathLst>
              </a:custGeom>
              <a:ln w="24847">
                <a:solidFill>
                  <a:srgbClr val="A9A9BE"/>
                </a:solidFill>
                <a:prstDash val="dot"/>
              </a:ln>
            </p:spPr>
            <p:txBody>
              <a:bodyPr wrap="square" lIns="0" tIns="0" rIns="0" bIns="0" rtlCol="0"/>
              <a:lstStyle/>
              <a:p>
                <a:endParaRPr/>
              </a:p>
            </p:txBody>
          </p:sp>
          <p:sp>
            <p:nvSpPr>
              <p:cNvPr id="62" name="object 62"/>
              <p:cNvSpPr/>
              <p:nvPr/>
            </p:nvSpPr>
            <p:spPr>
              <a:xfrm>
                <a:off x="10724134" y="5243348"/>
                <a:ext cx="583565" cy="23495"/>
              </a:xfrm>
              <a:custGeom>
                <a:avLst/>
                <a:gdLst/>
                <a:ahLst/>
                <a:cxnLst/>
                <a:rect l="l" t="t" r="r" b="b"/>
                <a:pathLst>
                  <a:path w="583565" h="23495">
                    <a:moveTo>
                      <a:pt x="0" y="0"/>
                    </a:moveTo>
                    <a:lnTo>
                      <a:pt x="301" y="14"/>
                    </a:lnTo>
                  </a:path>
                  <a:path w="583565" h="23495">
                    <a:moveTo>
                      <a:pt x="582875" y="22926"/>
                    </a:moveTo>
                    <a:lnTo>
                      <a:pt x="583177" y="22933"/>
                    </a:lnTo>
                  </a:path>
                </a:pathLst>
              </a:custGeom>
              <a:ln w="24847">
                <a:solidFill>
                  <a:srgbClr val="A9A9BE"/>
                </a:solidFill>
              </a:ln>
            </p:spPr>
            <p:txBody>
              <a:bodyPr wrap="square" lIns="0" tIns="0" rIns="0" bIns="0" rtlCol="0"/>
              <a:lstStyle/>
              <a:p>
                <a:endParaRPr/>
              </a:p>
            </p:txBody>
          </p:sp>
          <p:sp>
            <p:nvSpPr>
              <p:cNvPr id="63" name="object 63"/>
              <p:cNvSpPr/>
              <p:nvPr/>
            </p:nvSpPr>
            <p:spPr>
              <a:xfrm>
                <a:off x="6443375" y="5184840"/>
                <a:ext cx="4901565" cy="155575"/>
              </a:xfrm>
              <a:custGeom>
                <a:avLst/>
                <a:gdLst/>
                <a:ahLst/>
                <a:cxnLst/>
                <a:rect l="l" t="t" r="r" b="b"/>
                <a:pathLst>
                  <a:path w="4901565" h="155575">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155575">
                    <a:moveTo>
                      <a:pt x="136666" y="80750"/>
                    </a:moveTo>
                    <a:lnTo>
                      <a:pt x="122176" y="83674"/>
                    </a:lnTo>
                    <a:lnTo>
                      <a:pt x="110326" y="91654"/>
                    </a:lnTo>
                    <a:lnTo>
                      <a:pt x="102327" y="103501"/>
                    </a:lnTo>
                    <a:lnTo>
                      <a:pt x="99391" y="118025"/>
                    </a:lnTo>
                    <a:lnTo>
                      <a:pt x="102327" y="132549"/>
                    </a:lnTo>
                    <a:lnTo>
                      <a:pt x="110326" y="144396"/>
                    </a:lnTo>
                    <a:lnTo>
                      <a:pt x="122176" y="152376"/>
                    </a:lnTo>
                    <a:lnTo>
                      <a:pt x="136666" y="155301"/>
                    </a:lnTo>
                    <a:lnTo>
                      <a:pt x="151189" y="152376"/>
                    </a:lnTo>
                    <a:lnTo>
                      <a:pt x="163034" y="144396"/>
                    </a:lnTo>
                    <a:lnTo>
                      <a:pt x="171011" y="132549"/>
                    </a:lnTo>
                    <a:lnTo>
                      <a:pt x="173935" y="118025"/>
                    </a:lnTo>
                    <a:lnTo>
                      <a:pt x="171011" y="103501"/>
                    </a:lnTo>
                    <a:lnTo>
                      <a:pt x="163034" y="91654"/>
                    </a:lnTo>
                    <a:lnTo>
                      <a:pt x="151189" y="83674"/>
                    </a:lnTo>
                    <a:lnTo>
                      <a:pt x="136666" y="80750"/>
                    </a:lnTo>
                    <a:close/>
                  </a:path>
                  <a:path w="4901565" h="155575">
                    <a:moveTo>
                      <a:pt x="229844" y="55909"/>
                    </a:moveTo>
                    <a:lnTo>
                      <a:pt x="215354" y="58832"/>
                    </a:lnTo>
                    <a:lnTo>
                      <a:pt x="203504" y="66810"/>
                    </a:lnTo>
                    <a:lnTo>
                      <a:pt x="195504" y="78654"/>
                    </a:lnTo>
                    <a:lnTo>
                      <a:pt x="192569" y="93177"/>
                    </a:lnTo>
                    <a:lnTo>
                      <a:pt x="195504" y="107701"/>
                    </a:lnTo>
                    <a:lnTo>
                      <a:pt x="203504" y="119548"/>
                    </a:lnTo>
                    <a:lnTo>
                      <a:pt x="215354" y="127528"/>
                    </a:lnTo>
                    <a:lnTo>
                      <a:pt x="229844" y="130453"/>
                    </a:lnTo>
                    <a:lnTo>
                      <a:pt x="244367" y="127528"/>
                    </a:lnTo>
                    <a:lnTo>
                      <a:pt x="256211" y="119548"/>
                    </a:lnTo>
                    <a:lnTo>
                      <a:pt x="264189" y="107701"/>
                    </a:lnTo>
                    <a:lnTo>
                      <a:pt x="267112" y="93177"/>
                    </a:lnTo>
                    <a:lnTo>
                      <a:pt x="264189" y="78654"/>
                    </a:lnTo>
                    <a:lnTo>
                      <a:pt x="256211" y="66810"/>
                    </a:lnTo>
                    <a:lnTo>
                      <a:pt x="244367" y="58832"/>
                    </a:lnTo>
                    <a:lnTo>
                      <a:pt x="229844" y="55909"/>
                    </a:lnTo>
                    <a:close/>
                  </a:path>
                  <a:path w="4901565" h="155575">
                    <a:moveTo>
                      <a:pt x="813765" y="43481"/>
                    </a:moveTo>
                    <a:lnTo>
                      <a:pt x="799242" y="46405"/>
                    </a:lnTo>
                    <a:lnTo>
                      <a:pt x="787398" y="54382"/>
                    </a:lnTo>
                    <a:lnTo>
                      <a:pt x="779420" y="66227"/>
                    </a:lnTo>
                    <a:lnTo>
                      <a:pt x="776497" y="80750"/>
                    </a:lnTo>
                    <a:lnTo>
                      <a:pt x="779420" y="95277"/>
                    </a:lnTo>
                    <a:lnTo>
                      <a:pt x="787398" y="107123"/>
                    </a:lnTo>
                    <a:lnTo>
                      <a:pt x="799242" y="115102"/>
                    </a:lnTo>
                    <a:lnTo>
                      <a:pt x="813765" y="118025"/>
                    </a:lnTo>
                    <a:lnTo>
                      <a:pt x="828293" y="115102"/>
                    </a:lnTo>
                    <a:lnTo>
                      <a:pt x="840139" y="107123"/>
                    </a:lnTo>
                    <a:lnTo>
                      <a:pt x="848118" y="95277"/>
                    </a:lnTo>
                    <a:lnTo>
                      <a:pt x="851041" y="80750"/>
                    </a:lnTo>
                    <a:lnTo>
                      <a:pt x="848118" y="66227"/>
                    </a:lnTo>
                    <a:lnTo>
                      <a:pt x="840139" y="54382"/>
                    </a:lnTo>
                    <a:lnTo>
                      <a:pt x="828293" y="46405"/>
                    </a:lnTo>
                    <a:lnTo>
                      <a:pt x="813765" y="43481"/>
                    </a:lnTo>
                    <a:close/>
                  </a:path>
                  <a:path w="4901565" h="155575">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155575">
                    <a:moveTo>
                      <a:pt x="1969195" y="43481"/>
                    </a:moveTo>
                    <a:lnTo>
                      <a:pt x="1954671" y="46405"/>
                    </a:lnTo>
                    <a:lnTo>
                      <a:pt x="1942824" y="54382"/>
                    </a:lnTo>
                    <a:lnTo>
                      <a:pt x="1934844" y="66227"/>
                    </a:lnTo>
                    <a:lnTo>
                      <a:pt x="1931920" y="80750"/>
                    </a:lnTo>
                    <a:lnTo>
                      <a:pt x="1934844" y="95277"/>
                    </a:lnTo>
                    <a:lnTo>
                      <a:pt x="1942824" y="107123"/>
                    </a:lnTo>
                    <a:lnTo>
                      <a:pt x="1954671" y="115102"/>
                    </a:lnTo>
                    <a:lnTo>
                      <a:pt x="1969195" y="118025"/>
                    </a:lnTo>
                    <a:lnTo>
                      <a:pt x="1983718" y="115102"/>
                    </a:lnTo>
                    <a:lnTo>
                      <a:pt x="1995562" y="107123"/>
                    </a:lnTo>
                    <a:lnTo>
                      <a:pt x="2003540" y="95277"/>
                    </a:lnTo>
                    <a:lnTo>
                      <a:pt x="2006463" y="80750"/>
                    </a:lnTo>
                    <a:lnTo>
                      <a:pt x="2003540" y="66227"/>
                    </a:lnTo>
                    <a:lnTo>
                      <a:pt x="1995562" y="54382"/>
                    </a:lnTo>
                    <a:lnTo>
                      <a:pt x="1983718" y="46405"/>
                    </a:lnTo>
                    <a:lnTo>
                      <a:pt x="1969195" y="43481"/>
                    </a:lnTo>
                    <a:close/>
                  </a:path>
                  <a:path w="4901565" h="155575">
                    <a:moveTo>
                      <a:pt x="2546910" y="74543"/>
                    </a:moveTo>
                    <a:lnTo>
                      <a:pt x="2532386" y="77466"/>
                    </a:lnTo>
                    <a:lnTo>
                      <a:pt x="2520539" y="85444"/>
                    </a:lnTo>
                    <a:lnTo>
                      <a:pt x="2512559" y="97288"/>
                    </a:lnTo>
                    <a:lnTo>
                      <a:pt x="2509634" y="111811"/>
                    </a:lnTo>
                    <a:lnTo>
                      <a:pt x="2512559" y="126338"/>
                    </a:lnTo>
                    <a:lnTo>
                      <a:pt x="2520539" y="138185"/>
                    </a:lnTo>
                    <a:lnTo>
                      <a:pt x="2532386" y="146163"/>
                    </a:lnTo>
                    <a:lnTo>
                      <a:pt x="2546910" y="149087"/>
                    </a:lnTo>
                    <a:lnTo>
                      <a:pt x="2561433" y="146163"/>
                    </a:lnTo>
                    <a:lnTo>
                      <a:pt x="2573277" y="138185"/>
                    </a:lnTo>
                    <a:lnTo>
                      <a:pt x="2581255" y="126338"/>
                    </a:lnTo>
                    <a:lnTo>
                      <a:pt x="2584178" y="111811"/>
                    </a:lnTo>
                    <a:lnTo>
                      <a:pt x="2581255" y="97288"/>
                    </a:lnTo>
                    <a:lnTo>
                      <a:pt x="2573277" y="85444"/>
                    </a:lnTo>
                    <a:lnTo>
                      <a:pt x="2561433" y="77466"/>
                    </a:lnTo>
                    <a:lnTo>
                      <a:pt x="2546910" y="74543"/>
                    </a:lnTo>
                    <a:close/>
                  </a:path>
                  <a:path w="4901565" h="155575">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155575">
                    <a:moveTo>
                      <a:pt x="3708546" y="55909"/>
                    </a:moveTo>
                    <a:lnTo>
                      <a:pt x="3694023" y="58832"/>
                    </a:lnTo>
                    <a:lnTo>
                      <a:pt x="3682179" y="66810"/>
                    </a:lnTo>
                    <a:lnTo>
                      <a:pt x="3674201" y="78654"/>
                    </a:lnTo>
                    <a:lnTo>
                      <a:pt x="3671278" y="93177"/>
                    </a:lnTo>
                    <a:lnTo>
                      <a:pt x="3674201" y="107701"/>
                    </a:lnTo>
                    <a:lnTo>
                      <a:pt x="3682179" y="119548"/>
                    </a:lnTo>
                    <a:lnTo>
                      <a:pt x="3694023" y="127528"/>
                    </a:lnTo>
                    <a:lnTo>
                      <a:pt x="3708546" y="130453"/>
                    </a:lnTo>
                    <a:lnTo>
                      <a:pt x="3723070" y="127528"/>
                    </a:lnTo>
                    <a:lnTo>
                      <a:pt x="3734917" y="119548"/>
                    </a:lnTo>
                    <a:lnTo>
                      <a:pt x="3742897" y="107701"/>
                    </a:lnTo>
                    <a:lnTo>
                      <a:pt x="3745821" y="93177"/>
                    </a:lnTo>
                    <a:lnTo>
                      <a:pt x="3742897" y="78654"/>
                    </a:lnTo>
                    <a:lnTo>
                      <a:pt x="3734917" y="66810"/>
                    </a:lnTo>
                    <a:lnTo>
                      <a:pt x="3723070" y="58832"/>
                    </a:lnTo>
                    <a:lnTo>
                      <a:pt x="3708546" y="55909"/>
                    </a:lnTo>
                    <a:close/>
                  </a:path>
                  <a:path w="4901565" h="155575">
                    <a:moveTo>
                      <a:pt x="4286261" y="18634"/>
                    </a:moveTo>
                    <a:lnTo>
                      <a:pt x="4271771" y="21557"/>
                    </a:lnTo>
                    <a:lnTo>
                      <a:pt x="4259920" y="29535"/>
                    </a:lnTo>
                    <a:lnTo>
                      <a:pt x="4251921" y="41382"/>
                    </a:lnTo>
                    <a:lnTo>
                      <a:pt x="4248985" y="55909"/>
                    </a:lnTo>
                    <a:lnTo>
                      <a:pt x="4251921" y="70432"/>
                    </a:lnTo>
                    <a:lnTo>
                      <a:pt x="4259920" y="82276"/>
                    </a:lnTo>
                    <a:lnTo>
                      <a:pt x="4271771" y="90254"/>
                    </a:lnTo>
                    <a:lnTo>
                      <a:pt x="4286261" y="93177"/>
                    </a:lnTo>
                    <a:lnTo>
                      <a:pt x="4300784" y="90254"/>
                    </a:lnTo>
                    <a:lnTo>
                      <a:pt x="4312628" y="82276"/>
                    </a:lnTo>
                    <a:lnTo>
                      <a:pt x="4320606" y="70432"/>
                    </a:lnTo>
                    <a:lnTo>
                      <a:pt x="4323529" y="55909"/>
                    </a:lnTo>
                    <a:lnTo>
                      <a:pt x="4320606" y="41382"/>
                    </a:lnTo>
                    <a:lnTo>
                      <a:pt x="4312628" y="29535"/>
                    </a:lnTo>
                    <a:lnTo>
                      <a:pt x="4300784" y="21557"/>
                    </a:lnTo>
                    <a:lnTo>
                      <a:pt x="4286261" y="18634"/>
                    </a:lnTo>
                    <a:close/>
                  </a:path>
                  <a:path w="4901565" h="155575">
                    <a:moveTo>
                      <a:pt x="4863976" y="43481"/>
                    </a:moveTo>
                    <a:lnTo>
                      <a:pt x="4849486" y="46405"/>
                    </a:lnTo>
                    <a:lnTo>
                      <a:pt x="4837635" y="54382"/>
                    </a:lnTo>
                    <a:lnTo>
                      <a:pt x="4829636" y="66227"/>
                    </a:lnTo>
                    <a:lnTo>
                      <a:pt x="4826700" y="80750"/>
                    </a:lnTo>
                    <a:lnTo>
                      <a:pt x="4829636" y="95277"/>
                    </a:lnTo>
                    <a:lnTo>
                      <a:pt x="4837635" y="107123"/>
                    </a:lnTo>
                    <a:lnTo>
                      <a:pt x="4849486" y="115102"/>
                    </a:lnTo>
                    <a:lnTo>
                      <a:pt x="4863976" y="118025"/>
                    </a:lnTo>
                    <a:lnTo>
                      <a:pt x="4878499" y="115102"/>
                    </a:lnTo>
                    <a:lnTo>
                      <a:pt x="4890343" y="107123"/>
                    </a:lnTo>
                    <a:lnTo>
                      <a:pt x="4898321" y="95277"/>
                    </a:lnTo>
                    <a:lnTo>
                      <a:pt x="4901244" y="80750"/>
                    </a:lnTo>
                    <a:lnTo>
                      <a:pt x="4898321" y="66227"/>
                    </a:lnTo>
                    <a:lnTo>
                      <a:pt x="4890343" y="54382"/>
                    </a:lnTo>
                    <a:lnTo>
                      <a:pt x="4878499" y="46405"/>
                    </a:lnTo>
                    <a:lnTo>
                      <a:pt x="4863976" y="43481"/>
                    </a:lnTo>
                    <a:close/>
                  </a:path>
                </a:pathLst>
              </a:custGeom>
              <a:solidFill>
                <a:srgbClr val="A9A9BE"/>
              </a:solidFill>
            </p:spPr>
            <p:txBody>
              <a:bodyPr wrap="square" lIns="0" tIns="0" rIns="0" bIns="0" rtlCol="0"/>
              <a:lstStyle/>
              <a:p>
                <a:endParaRPr/>
              </a:p>
            </p:txBody>
          </p:sp>
          <p:sp>
            <p:nvSpPr>
              <p:cNvPr id="64" name="object 64"/>
              <p:cNvSpPr/>
              <p:nvPr/>
            </p:nvSpPr>
            <p:spPr>
              <a:xfrm>
                <a:off x="6712878" y="5366574"/>
                <a:ext cx="526415" cy="5715"/>
              </a:xfrm>
              <a:custGeom>
                <a:avLst/>
                <a:gdLst/>
                <a:ahLst/>
                <a:cxnLst/>
                <a:rect l="l" t="t" r="r" b="b"/>
                <a:pathLst>
                  <a:path w="526415" h="5714">
                    <a:moveTo>
                      <a:pt x="0" y="0"/>
                    </a:moveTo>
                    <a:lnTo>
                      <a:pt x="526259" y="5507"/>
                    </a:lnTo>
                  </a:path>
                </a:pathLst>
              </a:custGeom>
              <a:ln w="24847">
                <a:solidFill>
                  <a:srgbClr val="CA9CC7"/>
                </a:solidFill>
                <a:prstDash val="dot"/>
              </a:ln>
            </p:spPr>
            <p:txBody>
              <a:bodyPr wrap="square" lIns="0" tIns="0" rIns="0" bIns="0" rtlCol="0"/>
              <a:lstStyle/>
              <a:p>
                <a:endParaRPr/>
              </a:p>
            </p:txBody>
          </p:sp>
          <p:sp>
            <p:nvSpPr>
              <p:cNvPr id="65" name="object 65"/>
              <p:cNvSpPr/>
              <p:nvPr/>
            </p:nvSpPr>
            <p:spPr>
              <a:xfrm>
                <a:off x="6679141" y="5366220"/>
                <a:ext cx="577215" cy="6350"/>
              </a:xfrm>
              <a:custGeom>
                <a:avLst/>
                <a:gdLst/>
                <a:ahLst/>
                <a:cxnLst/>
                <a:rect l="l" t="t" r="r" b="b"/>
                <a:pathLst>
                  <a:path w="577215" h="6350">
                    <a:moveTo>
                      <a:pt x="0" y="0"/>
                    </a:moveTo>
                    <a:lnTo>
                      <a:pt x="206" y="0"/>
                    </a:lnTo>
                  </a:path>
                  <a:path w="577215" h="6350">
                    <a:moveTo>
                      <a:pt x="576765" y="6037"/>
                    </a:moveTo>
                    <a:lnTo>
                      <a:pt x="576971" y="6037"/>
                    </a:lnTo>
                  </a:path>
                </a:pathLst>
              </a:custGeom>
              <a:ln w="24847">
                <a:solidFill>
                  <a:srgbClr val="CA9CC7"/>
                </a:solidFill>
              </a:ln>
            </p:spPr>
            <p:txBody>
              <a:bodyPr wrap="square" lIns="0" tIns="0" rIns="0" bIns="0" rtlCol="0"/>
              <a:lstStyle/>
              <a:p>
                <a:endParaRPr/>
              </a:p>
            </p:txBody>
          </p:sp>
          <p:sp>
            <p:nvSpPr>
              <p:cNvPr id="66" name="object 66"/>
              <p:cNvSpPr/>
              <p:nvPr/>
            </p:nvSpPr>
            <p:spPr>
              <a:xfrm>
                <a:off x="7289689" y="5254850"/>
                <a:ext cx="527050" cy="104775"/>
              </a:xfrm>
              <a:custGeom>
                <a:avLst/>
                <a:gdLst/>
                <a:ahLst/>
                <a:cxnLst/>
                <a:rect l="l" t="t" r="r" b="b"/>
                <a:pathLst>
                  <a:path w="527050" h="104775">
                    <a:moveTo>
                      <a:pt x="0" y="104692"/>
                    </a:moveTo>
                    <a:lnTo>
                      <a:pt x="526421" y="0"/>
                    </a:lnTo>
                  </a:path>
                </a:pathLst>
              </a:custGeom>
              <a:ln w="24847">
                <a:solidFill>
                  <a:srgbClr val="CA9CC7"/>
                </a:solidFill>
                <a:prstDash val="dot"/>
              </a:ln>
            </p:spPr>
            <p:txBody>
              <a:bodyPr wrap="square" lIns="0" tIns="0" rIns="0" bIns="0" rtlCol="0"/>
              <a:lstStyle/>
              <a:p>
                <a:endParaRPr/>
              </a:p>
            </p:txBody>
          </p:sp>
          <p:sp>
            <p:nvSpPr>
              <p:cNvPr id="67" name="object 67"/>
              <p:cNvSpPr/>
              <p:nvPr/>
            </p:nvSpPr>
            <p:spPr>
              <a:xfrm>
                <a:off x="7256111" y="5251471"/>
                <a:ext cx="577215" cy="114935"/>
              </a:xfrm>
              <a:custGeom>
                <a:avLst/>
                <a:gdLst/>
                <a:ahLst/>
                <a:cxnLst/>
                <a:rect l="l" t="t" r="r" b="b"/>
                <a:pathLst>
                  <a:path w="577215" h="114935">
                    <a:moveTo>
                      <a:pt x="0" y="114749"/>
                    </a:moveTo>
                    <a:lnTo>
                      <a:pt x="360" y="114675"/>
                    </a:lnTo>
                  </a:path>
                  <a:path w="577215" h="114935">
                    <a:moveTo>
                      <a:pt x="576610" y="73"/>
                    </a:moveTo>
                    <a:lnTo>
                      <a:pt x="576971" y="0"/>
                    </a:lnTo>
                  </a:path>
                </a:pathLst>
              </a:custGeom>
              <a:ln w="24847">
                <a:solidFill>
                  <a:srgbClr val="CA9CC7"/>
                </a:solidFill>
              </a:ln>
            </p:spPr>
            <p:txBody>
              <a:bodyPr wrap="square" lIns="0" tIns="0" rIns="0" bIns="0" rtlCol="0"/>
              <a:lstStyle/>
              <a:p>
                <a:endParaRPr/>
              </a:p>
            </p:txBody>
          </p:sp>
          <p:sp>
            <p:nvSpPr>
              <p:cNvPr id="68" name="object 68"/>
              <p:cNvSpPr/>
              <p:nvPr/>
            </p:nvSpPr>
            <p:spPr>
              <a:xfrm>
                <a:off x="7866966" y="5257438"/>
                <a:ext cx="532130" cy="93980"/>
              </a:xfrm>
              <a:custGeom>
                <a:avLst/>
                <a:gdLst/>
                <a:ahLst/>
                <a:cxnLst/>
                <a:rect l="l" t="t" r="r" b="b"/>
                <a:pathLst>
                  <a:path w="532129" h="93979">
                    <a:moveTo>
                      <a:pt x="0" y="0"/>
                    </a:moveTo>
                    <a:lnTo>
                      <a:pt x="532134" y="93685"/>
                    </a:lnTo>
                  </a:path>
                </a:pathLst>
              </a:custGeom>
              <a:ln w="24847">
                <a:solidFill>
                  <a:srgbClr val="CA9CC7"/>
                </a:solidFill>
                <a:prstDash val="dot"/>
              </a:ln>
            </p:spPr>
            <p:txBody>
              <a:bodyPr wrap="square" lIns="0" tIns="0" rIns="0" bIns="0" rtlCol="0"/>
              <a:lstStyle/>
              <a:p>
                <a:endParaRPr/>
              </a:p>
            </p:txBody>
          </p:sp>
          <p:sp>
            <p:nvSpPr>
              <p:cNvPr id="69" name="object 69"/>
              <p:cNvSpPr/>
              <p:nvPr/>
            </p:nvSpPr>
            <p:spPr>
              <a:xfrm>
                <a:off x="7833081" y="5251472"/>
                <a:ext cx="583565" cy="102870"/>
              </a:xfrm>
              <a:custGeom>
                <a:avLst/>
                <a:gdLst/>
                <a:ahLst/>
                <a:cxnLst/>
                <a:rect l="l" t="t" r="r" b="b"/>
                <a:pathLst>
                  <a:path w="583565" h="102870">
                    <a:moveTo>
                      <a:pt x="0" y="0"/>
                    </a:moveTo>
                    <a:lnTo>
                      <a:pt x="419" y="73"/>
                    </a:lnTo>
                  </a:path>
                  <a:path w="583565" h="102870">
                    <a:moveTo>
                      <a:pt x="582758" y="102594"/>
                    </a:moveTo>
                    <a:lnTo>
                      <a:pt x="583170" y="102667"/>
                    </a:lnTo>
                  </a:path>
                </a:pathLst>
              </a:custGeom>
              <a:ln w="24847">
                <a:solidFill>
                  <a:srgbClr val="CA9CC7"/>
                </a:solidFill>
              </a:ln>
            </p:spPr>
            <p:txBody>
              <a:bodyPr wrap="square" lIns="0" tIns="0" rIns="0" bIns="0" rtlCol="0"/>
              <a:lstStyle/>
              <a:p>
                <a:endParaRPr/>
              </a:p>
            </p:txBody>
          </p:sp>
          <p:sp>
            <p:nvSpPr>
              <p:cNvPr id="70" name="object 70"/>
              <p:cNvSpPr/>
              <p:nvPr/>
            </p:nvSpPr>
            <p:spPr>
              <a:xfrm>
                <a:off x="8449988" y="5336554"/>
                <a:ext cx="526415" cy="17145"/>
              </a:xfrm>
              <a:custGeom>
                <a:avLst/>
                <a:gdLst/>
                <a:ahLst/>
                <a:cxnLst/>
                <a:rect l="l" t="t" r="r" b="b"/>
                <a:pathLst>
                  <a:path w="526415" h="17145">
                    <a:moveTo>
                      <a:pt x="0" y="16528"/>
                    </a:moveTo>
                    <a:lnTo>
                      <a:pt x="526266" y="0"/>
                    </a:lnTo>
                  </a:path>
                </a:pathLst>
              </a:custGeom>
              <a:ln w="24847">
                <a:solidFill>
                  <a:srgbClr val="CA9CC7"/>
                </a:solidFill>
                <a:prstDash val="dot"/>
              </a:ln>
            </p:spPr>
            <p:txBody>
              <a:bodyPr wrap="square" lIns="0" tIns="0" rIns="0" bIns="0" rtlCol="0"/>
              <a:lstStyle/>
              <a:p>
                <a:endParaRPr/>
              </a:p>
            </p:txBody>
          </p:sp>
          <p:sp>
            <p:nvSpPr>
              <p:cNvPr id="71" name="object 71"/>
              <p:cNvSpPr/>
              <p:nvPr/>
            </p:nvSpPr>
            <p:spPr>
              <a:xfrm>
                <a:off x="8416254" y="5336023"/>
                <a:ext cx="577215" cy="18415"/>
              </a:xfrm>
              <a:custGeom>
                <a:avLst/>
                <a:gdLst/>
                <a:ahLst/>
                <a:cxnLst/>
                <a:rect l="l" t="t" r="r" b="b"/>
                <a:pathLst>
                  <a:path w="577215" h="18414">
                    <a:moveTo>
                      <a:pt x="0" y="18118"/>
                    </a:moveTo>
                    <a:lnTo>
                      <a:pt x="206" y="18111"/>
                    </a:lnTo>
                  </a:path>
                  <a:path w="577215" h="18414">
                    <a:moveTo>
                      <a:pt x="576765" y="7"/>
                    </a:moveTo>
                    <a:lnTo>
                      <a:pt x="576971" y="0"/>
                    </a:lnTo>
                  </a:path>
                </a:pathLst>
              </a:custGeom>
              <a:ln w="24847">
                <a:solidFill>
                  <a:srgbClr val="CA9CC7"/>
                </a:solidFill>
              </a:ln>
            </p:spPr>
            <p:txBody>
              <a:bodyPr wrap="square" lIns="0" tIns="0" rIns="0" bIns="0" rtlCol="0"/>
              <a:lstStyle/>
              <a:p>
                <a:endParaRPr/>
              </a:p>
            </p:txBody>
          </p:sp>
          <p:sp>
            <p:nvSpPr>
              <p:cNvPr id="72" name="object 72"/>
              <p:cNvSpPr/>
              <p:nvPr/>
            </p:nvSpPr>
            <p:spPr>
              <a:xfrm>
                <a:off x="9026951" y="5306716"/>
                <a:ext cx="526415" cy="27940"/>
              </a:xfrm>
              <a:custGeom>
                <a:avLst/>
                <a:gdLst/>
                <a:ahLst/>
                <a:cxnLst/>
                <a:rect l="l" t="t" r="r" b="b"/>
                <a:pathLst>
                  <a:path w="526415" h="27939">
                    <a:moveTo>
                      <a:pt x="0" y="27542"/>
                    </a:moveTo>
                    <a:lnTo>
                      <a:pt x="526274" y="0"/>
                    </a:lnTo>
                  </a:path>
                </a:pathLst>
              </a:custGeom>
              <a:ln w="24847">
                <a:solidFill>
                  <a:srgbClr val="CA9CC7"/>
                </a:solidFill>
                <a:prstDash val="dot"/>
              </a:ln>
            </p:spPr>
            <p:txBody>
              <a:bodyPr wrap="square" lIns="0" tIns="0" rIns="0" bIns="0" rtlCol="0"/>
              <a:lstStyle/>
              <a:p>
                <a:endParaRPr/>
              </a:p>
            </p:txBody>
          </p:sp>
          <p:sp>
            <p:nvSpPr>
              <p:cNvPr id="73" name="object 73"/>
              <p:cNvSpPr/>
              <p:nvPr/>
            </p:nvSpPr>
            <p:spPr>
              <a:xfrm>
                <a:off x="8993226" y="5305824"/>
                <a:ext cx="577215" cy="30480"/>
              </a:xfrm>
              <a:custGeom>
                <a:avLst/>
                <a:gdLst/>
                <a:ahLst/>
                <a:cxnLst/>
                <a:rect l="l" t="t" r="r" b="b"/>
                <a:pathLst>
                  <a:path w="577215" h="30479">
                    <a:moveTo>
                      <a:pt x="0" y="30200"/>
                    </a:moveTo>
                    <a:lnTo>
                      <a:pt x="213" y="30185"/>
                    </a:lnTo>
                  </a:path>
                  <a:path w="577215" h="30479">
                    <a:moveTo>
                      <a:pt x="576757" y="14"/>
                    </a:moveTo>
                    <a:lnTo>
                      <a:pt x="576971" y="0"/>
                    </a:lnTo>
                  </a:path>
                </a:pathLst>
              </a:custGeom>
              <a:ln w="24847">
                <a:solidFill>
                  <a:srgbClr val="CA9CC7"/>
                </a:solidFill>
              </a:ln>
            </p:spPr>
            <p:txBody>
              <a:bodyPr wrap="square" lIns="0" tIns="0" rIns="0" bIns="0" rtlCol="0"/>
              <a:lstStyle/>
              <a:p>
                <a:endParaRPr/>
              </a:p>
            </p:txBody>
          </p:sp>
          <p:sp>
            <p:nvSpPr>
              <p:cNvPr id="74" name="object 74"/>
              <p:cNvSpPr/>
              <p:nvPr/>
            </p:nvSpPr>
            <p:spPr>
              <a:xfrm>
                <a:off x="9603925" y="5307239"/>
                <a:ext cx="526415" cy="22225"/>
              </a:xfrm>
              <a:custGeom>
                <a:avLst/>
                <a:gdLst/>
                <a:ahLst/>
                <a:cxnLst/>
                <a:rect l="l" t="t" r="r" b="b"/>
                <a:pathLst>
                  <a:path w="526415" h="22225">
                    <a:moveTo>
                      <a:pt x="0" y="0"/>
                    </a:moveTo>
                    <a:lnTo>
                      <a:pt x="526266" y="22035"/>
                    </a:lnTo>
                  </a:path>
                </a:pathLst>
              </a:custGeom>
              <a:ln w="24847">
                <a:solidFill>
                  <a:srgbClr val="CA9CC7"/>
                </a:solidFill>
                <a:prstDash val="dot"/>
              </a:ln>
            </p:spPr>
            <p:txBody>
              <a:bodyPr wrap="square" lIns="0" tIns="0" rIns="0" bIns="0" rtlCol="0"/>
              <a:lstStyle/>
              <a:p>
                <a:endParaRPr/>
              </a:p>
            </p:txBody>
          </p:sp>
          <p:sp>
            <p:nvSpPr>
              <p:cNvPr id="75" name="object 75"/>
              <p:cNvSpPr/>
              <p:nvPr/>
            </p:nvSpPr>
            <p:spPr>
              <a:xfrm>
                <a:off x="9570194" y="5305827"/>
                <a:ext cx="577215" cy="24765"/>
              </a:xfrm>
              <a:custGeom>
                <a:avLst/>
                <a:gdLst/>
                <a:ahLst/>
                <a:cxnLst/>
                <a:rect l="l" t="t" r="r" b="b"/>
                <a:pathLst>
                  <a:path w="577215" h="24764">
                    <a:moveTo>
                      <a:pt x="0" y="0"/>
                    </a:moveTo>
                    <a:lnTo>
                      <a:pt x="213" y="7"/>
                    </a:lnTo>
                  </a:path>
                  <a:path w="577215" h="24764">
                    <a:moveTo>
                      <a:pt x="576757" y="24148"/>
                    </a:moveTo>
                    <a:lnTo>
                      <a:pt x="576971" y="24155"/>
                    </a:lnTo>
                  </a:path>
                </a:pathLst>
              </a:custGeom>
              <a:ln w="24847">
                <a:solidFill>
                  <a:srgbClr val="CA9CC7"/>
                </a:solidFill>
              </a:ln>
            </p:spPr>
            <p:txBody>
              <a:bodyPr wrap="square" lIns="0" tIns="0" rIns="0" bIns="0" rtlCol="0"/>
              <a:lstStyle/>
              <a:p>
                <a:endParaRPr/>
              </a:p>
            </p:txBody>
          </p:sp>
          <p:sp>
            <p:nvSpPr>
              <p:cNvPr id="76" name="object 76"/>
              <p:cNvSpPr/>
              <p:nvPr/>
            </p:nvSpPr>
            <p:spPr>
              <a:xfrm>
                <a:off x="10180900" y="5318264"/>
                <a:ext cx="526415" cy="11430"/>
              </a:xfrm>
              <a:custGeom>
                <a:avLst/>
                <a:gdLst/>
                <a:ahLst/>
                <a:cxnLst/>
                <a:rect l="l" t="t" r="r" b="b"/>
                <a:pathLst>
                  <a:path w="526415" h="11429">
                    <a:moveTo>
                      <a:pt x="0" y="11014"/>
                    </a:moveTo>
                    <a:lnTo>
                      <a:pt x="526266" y="0"/>
                    </a:lnTo>
                  </a:path>
                </a:pathLst>
              </a:custGeom>
              <a:ln w="24847">
                <a:solidFill>
                  <a:srgbClr val="CA9CC7"/>
                </a:solidFill>
                <a:prstDash val="dot"/>
              </a:ln>
            </p:spPr>
            <p:txBody>
              <a:bodyPr wrap="square" lIns="0" tIns="0" rIns="0" bIns="0" rtlCol="0"/>
              <a:lstStyle/>
              <a:p>
                <a:endParaRPr/>
              </a:p>
            </p:txBody>
          </p:sp>
          <p:sp>
            <p:nvSpPr>
              <p:cNvPr id="77" name="object 77"/>
              <p:cNvSpPr/>
              <p:nvPr/>
            </p:nvSpPr>
            <p:spPr>
              <a:xfrm>
                <a:off x="10147165" y="5317902"/>
                <a:ext cx="577215" cy="12700"/>
              </a:xfrm>
              <a:custGeom>
                <a:avLst/>
                <a:gdLst/>
                <a:ahLst/>
                <a:cxnLst/>
                <a:rect l="l" t="t" r="r" b="b"/>
                <a:pathLst>
                  <a:path w="577215" h="12700">
                    <a:moveTo>
                      <a:pt x="0" y="12081"/>
                    </a:moveTo>
                    <a:lnTo>
                      <a:pt x="206" y="12074"/>
                    </a:lnTo>
                  </a:path>
                  <a:path w="577215" h="12700">
                    <a:moveTo>
                      <a:pt x="576765" y="7"/>
                    </a:moveTo>
                    <a:lnTo>
                      <a:pt x="576971" y="0"/>
                    </a:lnTo>
                  </a:path>
                </a:pathLst>
              </a:custGeom>
              <a:ln w="24847">
                <a:solidFill>
                  <a:srgbClr val="CA9CC7"/>
                </a:solidFill>
              </a:ln>
            </p:spPr>
            <p:txBody>
              <a:bodyPr wrap="square" lIns="0" tIns="0" rIns="0" bIns="0" rtlCol="0"/>
              <a:lstStyle/>
              <a:p>
                <a:endParaRPr/>
              </a:p>
            </p:txBody>
          </p:sp>
          <p:sp>
            <p:nvSpPr>
              <p:cNvPr id="78" name="object 78"/>
              <p:cNvSpPr/>
              <p:nvPr/>
            </p:nvSpPr>
            <p:spPr>
              <a:xfrm>
                <a:off x="10756452" y="5326272"/>
                <a:ext cx="534670" cy="138430"/>
              </a:xfrm>
              <a:custGeom>
                <a:avLst/>
                <a:gdLst/>
                <a:ahLst/>
                <a:cxnLst/>
                <a:rect l="l" t="t" r="r" b="b"/>
                <a:pathLst>
                  <a:path w="534670" h="138429">
                    <a:moveTo>
                      <a:pt x="0" y="0"/>
                    </a:moveTo>
                    <a:lnTo>
                      <a:pt x="534659" y="138426"/>
                    </a:lnTo>
                  </a:path>
                </a:pathLst>
              </a:custGeom>
              <a:ln w="24847">
                <a:solidFill>
                  <a:srgbClr val="CA9CC7"/>
                </a:solidFill>
                <a:prstDash val="dot"/>
              </a:ln>
            </p:spPr>
            <p:txBody>
              <a:bodyPr wrap="square" lIns="0" tIns="0" rIns="0" bIns="0" rtlCol="0"/>
              <a:lstStyle/>
              <a:p>
                <a:endParaRPr/>
              </a:p>
            </p:txBody>
          </p:sp>
          <p:sp>
            <p:nvSpPr>
              <p:cNvPr id="79" name="object 79"/>
              <p:cNvSpPr/>
              <p:nvPr/>
            </p:nvSpPr>
            <p:spPr>
              <a:xfrm>
                <a:off x="10724134" y="5317905"/>
                <a:ext cx="583565" cy="151130"/>
              </a:xfrm>
              <a:custGeom>
                <a:avLst/>
                <a:gdLst/>
                <a:ahLst/>
                <a:cxnLst/>
                <a:rect l="l" t="t" r="r" b="b"/>
                <a:pathLst>
                  <a:path w="583565" h="151129">
                    <a:moveTo>
                      <a:pt x="0" y="0"/>
                    </a:moveTo>
                    <a:lnTo>
                      <a:pt x="80" y="22"/>
                    </a:lnTo>
                  </a:path>
                  <a:path w="583565" h="151129">
                    <a:moveTo>
                      <a:pt x="583089" y="150964"/>
                    </a:moveTo>
                    <a:lnTo>
                      <a:pt x="583177" y="150986"/>
                    </a:lnTo>
                  </a:path>
                </a:pathLst>
              </a:custGeom>
              <a:ln w="24847">
                <a:solidFill>
                  <a:srgbClr val="CA9CC7"/>
                </a:solidFill>
              </a:ln>
            </p:spPr>
            <p:txBody>
              <a:bodyPr wrap="square" lIns="0" tIns="0" rIns="0" bIns="0" rtlCol="0"/>
              <a:lstStyle/>
              <a:p>
                <a:endParaRPr/>
              </a:p>
            </p:txBody>
          </p:sp>
          <p:sp>
            <p:nvSpPr>
              <p:cNvPr id="80" name="object 80"/>
              <p:cNvSpPr/>
              <p:nvPr/>
            </p:nvSpPr>
            <p:spPr>
              <a:xfrm>
                <a:off x="6443375" y="5209688"/>
                <a:ext cx="4901565" cy="298450"/>
              </a:xfrm>
              <a:custGeom>
                <a:avLst/>
                <a:gdLst/>
                <a:ahLst/>
                <a:cxnLst/>
                <a:rect l="l" t="t" r="r" b="b"/>
                <a:pathLst>
                  <a:path w="4901565" h="298450">
                    <a:moveTo>
                      <a:pt x="37275" y="31061"/>
                    </a:moveTo>
                    <a:lnTo>
                      <a:pt x="22782" y="33984"/>
                    </a:lnTo>
                    <a:lnTo>
                      <a:pt x="10932" y="41962"/>
                    </a:lnTo>
                    <a:lnTo>
                      <a:pt x="2934" y="53806"/>
                    </a:lnTo>
                    <a:lnTo>
                      <a:pt x="0" y="68329"/>
                    </a:lnTo>
                    <a:lnTo>
                      <a:pt x="2934" y="82852"/>
                    </a:lnTo>
                    <a:lnTo>
                      <a:pt x="10932" y="94697"/>
                    </a:lnTo>
                    <a:lnTo>
                      <a:pt x="22782" y="102674"/>
                    </a:lnTo>
                    <a:lnTo>
                      <a:pt x="37275" y="105597"/>
                    </a:lnTo>
                    <a:lnTo>
                      <a:pt x="51798" y="102674"/>
                    </a:lnTo>
                    <a:lnTo>
                      <a:pt x="63642" y="94697"/>
                    </a:lnTo>
                    <a:lnTo>
                      <a:pt x="71620" y="82852"/>
                    </a:lnTo>
                    <a:lnTo>
                      <a:pt x="74543" y="68329"/>
                    </a:lnTo>
                    <a:lnTo>
                      <a:pt x="71620" y="53806"/>
                    </a:lnTo>
                    <a:lnTo>
                      <a:pt x="63642" y="41962"/>
                    </a:lnTo>
                    <a:lnTo>
                      <a:pt x="51798" y="33984"/>
                    </a:lnTo>
                    <a:lnTo>
                      <a:pt x="37275" y="31061"/>
                    </a:lnTo>
                    <a:close/>
                  </a:path>
                  <a:path w="4901565" h="298450">
                    <a:moveTo>
                      <a:pt x="136666" y="99391"/>
                    </a:moveTo>
                    <a:lnTo>
                      <a:pt x="122176" y="102314"/>
                    </a:lnTo>
                    <a:lnTo>
                      <a:pt x="110326" y="110292"/>
                    </a:lnTo>
                    <a:lnTo>
                      <a:pt x="102327" y="122136"/>
                    </a:lnTo>
                    <a:lnTo>
                      <a:pt x="99391" y="136659"/>
                    </a:lnTo>
                    <a:lnTo>
                      <a:pt x="102327" y="151186"/>
                    </a:lnTo>
                    <a:lnTo>
                      <a:pt x="110326" y="163033"/>
                    </a:lnTo>
                    <a:lnTo>
                      <a:pt x="122176" y="171011"/>
                    </a:lnTo>
                    <a:lnTo>
                      <a:pt x="136666" y="173935"/>
                    </a:lnTo>
                    <a:lnTo>
                      <a:pt x="151189" y="171011"/>
                    </a:lnTo>
                    <a:lnTo>
                      <a:pt x="163034" y="163033"/>
                    </a:lnTo>
                    <a:lnTo>
                      <a:pt x="171011" y="151186"/>
                    </a:lnTo>
                    <a:lnTo>
                      <a:pt x="173935" y="136659"/>
                    </a:lnTo>
                    <a:lnTo>
                      <a:pt x="171011" y="122136"/>
                    </a:lnTo>
                    <a:lnTo>
                      <a:pt x="163034" y="110292"/>
                    </a:lnTo>
                    <a:lnTo>
                      <a:pt x="151189" y="102314"/>
                    </a:lnTo>
                    <a:lnTo>
                      <a:pt x="136666" y="99391"/>
                    </a:lnTo>
                    <a:close/>
                  </a:path>
                  <a:path w="4901565" h="298450">
                    <a:moveTo>
                      <a:pt x="229844" y="124239"/>
                    </a:moveTo>
                    <a:lnTo>
                      <a:pt x="215354" y="127162"/>
                    </a:lnTo>
                    <a:lnTo>
                      <a:pt x="203504" y="135140"/>
                    </a:lnTo>
                    <a:lnTo>
                      <a:pt x="195504" y="146984"/>
                    </a:lnTo>
                    <a:lnTo>
                      <a:pt x="192569" y="161507"/>
                    </a:lnTo>
                    <a:lnTo>
                      <a:pt x="195504" y="176034"/>
                    </a:lnTo>
                    <a:lnTo>
                      <a:pt x="203504" y="187881"/>
                    </a:lnTo>
                    <a:lnTo>
                      <a:pt x="215354" y="195859"/>
                    </a:lnTo>
                    <a:lnTo>
                      <a:pt x="229844" y="198782"/>
                    </a:lnTo>
                    <a:lnTo>
                      <a:pt x="244367" y="195859"/>
                    </a:lnTo>
                    <a:lnTo>
                      <a:pt x="256211" y="187881"/>
                    </a:lnTo>
                    <a:lnTo>
                      <a:pt x="264189" y="176034"/>
                    </a:lnTo>
                    <a:lnTo>
                      <a:pt x="267112" y="161507"/>
                    </a:lnTo>
                    <a:lnTo>
                      <a:pt x="264189" y="146984"/>
                    </a:lnTo>
                    <a:lnTo>
                      <a:pt x="256211" y="135140"/>
                    </a:lnTo>
                    <a:lnTo>
                      <a:pt x="244367" y="127162"/>
                    </a:lnTo>
                    <a:lnTo>
                      <a:pt x="229844" y="124239"/>
                    </a:lnTo>
                    <a:close/>
                  </a:path>
                  <a:path w="4901565" h="298450">
                    <a:moveTo>
                      <a:pt x="813765" y="124239"/>
                    </a:moveTo>
                    <a:lnTo>
                      <a:pt x="799242" y="127162"/>
                    </a:lnTo>
                    <a:lnTo>
                      <a:pt x="787398" y="135140"/>
                    </a:lnTo>
                    <a:lnTo>
                      <a:pt x="779420" y="146984"/>
                    </a:lnTo>
                    <a:lnTo>
                      <a:pt x="776497" y="161507"/>
                    </a:lnTo>
                    <a:lnTo>
                      <a:pt x="779420" y="176034"/>
                    </a:lnTo>
                    <a:lnTo>
                      <a:pt x="787398" y="187881"/>
                    </a:lnTo>
                    <a:lnTo>
                      <a:pt x="799242" y="195859"/>
                    </a:lnTo>
                    <a:lnTo>
                      <a:pt x="813765" y="198782"/>
                    </a:lnTo>
                    <a:lnTo>
                      <a:pt x="828293" y="195859"/>
                    </a:lnTo>
                    <a:lnTo>
                      <a:pt x="840139" y="187881"/>
                    </a:lnTo>
                    <a:lnTo>
                      <a:pt x="848118" y="176034"/>
                    </a:lnTo>
                    <a:lnTo>
                      <a:pt x="851041" y="161507"/>
                    </a:lnTo>
                    <a:lnTo>
                      <a:pt x="848118" y="146984"/>
                    </a:lnTo>
                    <a:lnTo>
                      <a:pt x="840139" y="135140"/>
                    </a:lnTo>
                    <a:lnTo>
                      <a:pt x="828293" y="127162"/>
                    </a:lnTo>
                    <a:lnTo>
                      <a:pt x="813765" y="124239"/>
                    </a:lnTo>
                    <a:close/>
                  </a:path>
                  <a:path w="4901565" h="298450">
                    <a:moveTo>
                      <a:pt x="1391480" y="0"/>
                    </a:moveTo>
                    <a:lnTo>
                      <a:pt x="1376957" y="2923"/>
                    </a:lnTo>
                    <a:lnTo>
                      <a:pt x="1365113" y="10900"/>
                    </a:lnTo>
                    <a:lnTo>
                      <a:pt x="1357135" y="22745"/>
                    </a:lnTo>
                    <a:lnTo>
                      <a:pt x="1354212" y="37268"/>
                    </a:lnTo>
                    <a:lnTo>
                      <a:pt x="1357135" y="51795"/>
                    </a:lnTo>
                    <a:lnTo>
                      <a:pt x="1365113" y="63641"/>
                    </a:lnTo>
                    <a:lnTo>
                      <a:pt x="1376957" y="71620"/>
                    </a:lnTo>
                    <a:lnTo>
                      <a:pt x="1391480" y="74543"/>
                    </a:lnTo>
                    <a:lnTo>
                      <a:pt x="1406004" y="71620"/>
                    </a:lnTo>
                    <a:lnTo>
                      <a:pt x="1417851" y="63641"/>
                    </a:lnTo>
                    <a:lnTo>
                      <a:pt x="1425831" y="51795"/>
                    </a:lnTo>
                    <a:lnTo>
                      <a:pt x="1428756" y="37268"/>
                    </a:lnTo>
                    <a:lnTo>
                      <a:pt x="1425831" y="22745"/>
                    </a:lnTo>
                    <a:lnTo>
                      <a:pt x="1417851" y="10900"/>
                    </a:lnTo>
                    <a:lnTo>
                      <a:pt x="1406004" y="2923"/>
                    </a:lnTo>
                    <a:lnTo>
                      <a:pt x="1391480" y="0"/>
                    </a:lnTo>
                    <a:close/>
                  </a:path>
                  <a:path w="4901565" h="298450">
                    <a:moveTo>
                      <a:pt x="1969195" y="105597"/>
                    </a:moveTo>
                    <a:lnTo>
                      <a:pt x="1954671" y="108522"/>
                    </a:lnTo>
                    <a:lnTo>
                      <a:pt x="1942824" y="116502"/>
                    </a:lnTo>
                    <a:lnTo>
                      <a:pt x="1934844" y="128349"/>
                    </a:lnTo>
                    <a:lnTo>
                      <a:pt x="1931920" y="142873"/>
                    </a:lnTo>
                    <a:lnTo>
                      <a:pt x="1934844" y="157397"/>
                    </a:lnTo>
                    <a:lnTo>
                      <a:pt x="1942824" y="169244"/>
                    </a:lnTo>
                    <a:lnTo>
                      <a:pt x="1954671" y="177224"/>
                    </a:lnTo>
                    <a:lnTo>
                      <a:pt x="1969195" y="180148"/>
                    </a:lnTo>
                    <a:lnTo>
                      <a:pt x="1983718" y="177224"/>
                    </a:lnTo>
                    <a:lnTo>
                      <a:pt x="1995562" y="169244"/>
                    </a:lnTo>
                    <a:lnTo>
                      <a:pt x="2003540" y="157397"/>
                    </a:lnTo>
                    <a:lnTo>
                      <a:pt x="2006463" y="142873"/>
                    </a:lnTo>
                    <a:lnTo>
                      <a:pt x="2003540" y="128349"/>
                    </a:lnTo>
                    <a:lnTo>
                      <a:pt x="1995562" y="116502"/>
                    </a:lnTo>
                    <a:lnTo>
                      <a:pt x="1983718" y="108522"/>
                    </a:lnTo>
                    <a:lnTo>
                      <a:pt x="1969195" y="105597"/>
                    </a:lnTo>
                    <a:close/>
                  </a:path>
                  <a:path w="4901565" h="298450">
                    <a:moveTo>
                      <a:pt x="2546910" y="86963"/>
                    </a:moveTo>
                    <a:lnTo>
                      <a:pt x="2532386" y="89887"/>
                    </a:lnTo>
                    <a:lnTo>
                      <a:pt x="2520539" y="97865"/>
                    </a:lnTo>
                    <a:lnTo>
                      <a:pt x="2512559" y="109712"/>
                    </a:lnTo>
                    <a:lnTo>
                      <a:pt x="2509634" y="124239"/>
                    </a:lnTo>
                    <a:lnTo>
                      <a:pt x="2512559" y="138762"/>
                    </a:lnTo>
                    <a:lnTo>
                      <a:pt x="2520539" y="150606"/>
                    </a:lnTo>
                    <a:lnTo>
                      <a:pt x="2532386" y="158584"/>
                    </a:lnTo>
                    <a:lnTo>
                      <a:pt x="2546910" y="161507"/>
                    </a:lnTo>
                    <a:lnTo>
                      <a:pt x="2561433" y="158584"/>
                    </a:lnTo>
                    <a:lnTo>
                      <a:pt x="2573277" y="150606"/>
                    </a:lnTo>
                    <a:lnTo>
                      <a:pt x="2581255" y="138762"/>
                    </a:lnTo>
                    <a:lnTo>
                      <a:pt x="2584178" y="124239"/>
                    </a:lnTo>
                    <a:lnTo>
                      <a:pt x="2581255" y="109712"/>
                    </a:lnTo>
                    <a:lnTo>
                      <a:pt x="2573277" y="97865"/>
                    </a:lnTo>
                    <a:lnTo>
                      <a:pt x="2561433" y="89887"/>
                    </a:lnTo>
                    <a:lnTo>
                      <a:pt x="2546910" y="86963"/>
                    </a:lnTo>
                    <a:close/>
                  </a:path>
                  <a:path w="4901565" h="298450">
                    <a:moveTo>
                      <a:pt x="3124625" y="55909"/>
                    </a:moveTo>
                    <a:lnTo>
                      <a:pt x="3110097" y="58832"/>
                    </a:lnTo>
                    <a:lnTo>
                      <a:pt x="3098251" y="66810"/>
                    </a:lnTo>
                    <a:lnTo>
                      <a:pt x="3090273" y="78654"/>
                    </a:lnTo>
                    <a:lnTo>
                      <a:pt x="3087349" y="93177"/>
                    </a:lnTo>
                    <a:lnTo>
                      <a:pt x="3090273" y="107701"/>
                    </a:lnTo>
                    <a:lnTo>
                      <a:pt x="3098251" y="119548"/>
                    </a:lnTo>
                    <a:lnTo>
                      <a:pt x="3110097" y="127528"/>
                    </a:lnTo>
                    <a:lnTo>
                      <a:pt x="3124625" y="130453"/>
                    </a:lnTo>
                    <a:lnTo>
                      <a:pt x="3139148" y="127528"/>
                    </a:lnTo>
                    <a:lnTo>
                      <a:pt x="3150992" y="119548"/>
                    </a:lnTo>
                    <a:lnTo>
                      <a:pt x="3158970" y="107701"/>
                    </a:lnTo>
                    <a:lnTo>
                      <a:pt x="3161893" y="93177"/>
                    </a:lnTo>
                    <a:lnTo>
                      <a:pt x="3158970" y="78654"/>
                    </a:lnTo>
                    <a:lnTo>
                      <a:pt x="3150992" y="66810"/>
                    </a:lnTo>
                    <a:lnTo>
                      <a:pt x="3139148" y="58832"/>
                    </a:lnTo>
                    <a:lnTo>
                      <a:pt x="3124625" y="55909"/>
                    </a:lnTo>
                    <a:close/>
                  </a:path>
                  <a:path w="4901565" h="298450">
                    <a:moveTo>
                      <a:pt x="3708546" y="86963"/>
                    </a:moveTo>
                    <a:lnTo>
                      <a:pt x="3694023" y="89887"/>
                    </a:lnTo>
                    <a:lnTo>
                      <a:pt x="3682179" y="97865"/>
                    </a:lnTo>
                    <a:lnTo>
                      <a:pt x="3674201" y="109712"/>
                    </a:lnTo>
                    <a:lnTo>
                      <a:pt x="3671278" y="124239"/>
                    </a:lnTo>
                    <a:lnTo>
                      <a:pt x="3674201" y="138762"/>
                    </a:lnTo>
                    <a:lnTo>
                      <a:pt x="3682179" y="150606"/>
                    </a:lnTo>
                    <a:lnTo>
                      <a:pt x="3694023" y="158584"/>
                    </a:lnTo>
                    <a:lnTo>
                      <a:pt x="3708546" y="161507"/>
                    </a:lnTo>
                    <a:lnTo>
                      <a:pt x="3723070" y="158584"/>
                    </a:lnTo>
                    <a:lnTo>
                      <a:pt x="3734917" y="150606"/>
                    </a:lnTo>
                    <a:lnTo>
                      <a:pt x="3742897" y="138762"/>
                    </a:lnTo>
                    <a:lnTo>
                      <a:pt x="3745821" y="124239"/>
                    </a:lnTo>
                    <a:lnTo>
                      <a:pt x="3742897" y="109712"/>
                    </a:lnTo>
                    <a:lnTo>
                      <a:pt x="3734917" y="97865"/>
                    </a:lnTo>
                    <a:lnTo>
                      <a:pt x="3723070" y="89887"/>
                    </a:lnTo>
                    <a:lnTo>
                      <a:pt x="3708546" y="86963"/>
                    </a:lnTo>
                    <a:close/>
                  </a:path>
                  <a:path w="4901565" h="298450">
                    <a:moveTo>
                      <a:pt x="4286261" y="68329"/>
                    </a:moveTo>
                    <a:lnTo>
                      <a:pt x="4271771" y="71252"/>
                    </a:lnTo>
                    <a:lnTo>
                      <a:pt x="4259920" y="79230"/>
                    </a:lnTo>
                    <a:lnTo>
                      <a:pt x="4251921" y="91074"/>
                    </a:lnTo>
                    <a:lnTo>
                      <a:pt x="4248985" y="105597"/>
                    </a:lnTo>
                    <a:lnTo>
                      <a:pt x="4251921" y="120125"/>
                    </a:lnTo>
                    <a:lnTo>
                      <a:pt x="4259920" y="131971"/>
                    </a:lnTo>
                    <a:lnTo>
                      <a:pt x="4271771" y="139950"/>
                    </a:lnTo>
                    <a:lnTo>
                      <a:pt x="4286261" y="142873"/>
                    </a:lnTo>
                    <a:lnTo>
                      <a:pt x="4300784" y="139950"/>
                    </a:lnTo>
                    <a:lnTo>
                      <a:pt x="4312628" y="131971"/>
                    </a:lnTo>
                    <a:lnTo>
                      <a:pt x="4320606" y="120125"/>
                    </a:lnTo>
                    <a:lnTo>
                      <a:pt x="4323529" y="105597"/>
                    </a:lnTo>
                    <a:lnTo>
                      <a:pt x="4320606" y="91074"/>
                    </a:lnTo>
                    <a:lnTo>
                      <a:pt x="4312628" y="79230"/>
                    </a:lnTo>
                    <a:lnTo>
                      <a:pt x="4300784" y="71252"/>
                    </a:lnTo>
                    <a:lnTo>
                      <a:pt x="4286261" y="68329"/>
                    </a:lnTo>
                    <a:close/>
                  </a:path>
                  <a:path w="4901565" h="298450">
                    <a:moveTo>
                      <a:pt x="4863976" y="223630"/>
                    </a:moveTo>
                    <a:lnTo>
                      <a:pt x="4849486" y="226554"/>
                    </a:lnTo>
                    <a:lnTo>
                      <a:pt x="4837635" y="234531"/>
                    </a:lnTo>
                    <a:lnTo>
                      <a:pt x="4829636" y="246375"/>
                    </a:lnTo>
                    <a:lnTo>
                      <a:pt x="4826700" y="260898"/>
                    </a:lnTo>
                    <a:lnTo>
                      <a:pt x="4829636" y="275426"/>
                    </a:lnTo>
                    <a:lnTo>
                      <a:pt x="4837635" y="287272"/>
                    </a:lnTo>
                    <a:lnTo>
                      <a:pt x="4849486" y="295251"/>
                    </a:lnTo>
                    <a:lnTo>
                      <a:pt x="4863976" y="298174"/>
                    </a:lnTo>
                    <a:lnTo>
                      <a:pt x="4878499" y="295251"/>
                    </a:lnTo>
                    <a:lnTo>
                      <a:pt x="4890343" y="287272"/>
                    </a:lnTo>
                    <a:lnTo>
                      <a:pt x="4898321" y="275426"/>
                    </a:lnTo>
                    <a:lnTo>
                      <a:pt x="4901244" y="260898"/>
                    </a:lnTo>
                    <a:lnTo>
                      <a:pt x="4898321" y="246375"/>
                    </a:lnTo>
                    <a:lnTo>
                      <a:pt x="4890343" y="234531"/>
                    </a:lnTo>
                    <a:lnTo>
                      <a:pt x="4878499" y="226554"/>
                    </a:lnTo>
                    <a:lnTo>
                      <a:pt x="4863976" y="223630"/>
                    </a:lnTo>
                    <a:close/>
                  </a:path>
                </a:pathLst>
              </a:custGeom>
              <a:solidFill>
                <a:srgbClr val="CA9CC7"/>
              </a:solidFill>
            </p:spPr>
            <p:txBody>
              <a:bodyPr wrap="square" lIns="0" tIns="0" rIns="0" bIns="0" rtlCol="0"/>
              <a:lstStyle/>
              <a:p>
                <a:endParaRPr/>
              </a:p>
            </p:txBody>
          </p:sp>
          <p:sp>
            <p:nvSpPr>
              <p:cNvPr id="81" name="object 81"/>
              <p:cNvSpPr/>
              <p:nvPr/>
            </p:nvSpPr>
            <p:spPr>
              <a:xfrm>
                <a:off x="4747465" y="5145870"/>
                <a:ext cx="6560184" cy="615315"/>
              </a:xfrm>
              <a:custGeom>
                <a:avLst/>
                <a:gdLst/>
                <a:ahLst/>
                <a:cxnLst/>
                <a:rect l="l" t="t" r="r" b="b"/>
                <a:pathLst>
                  <a:path w="6560184" h="615314">
                    <a:moveTo>
                      <a:pt x="0" y="535035"/>
                    </a:moveTo>
                    <a:lnTo>
                      <a:pt x="192392" y="614982"/>
                    </a:lnTo>
                  </a:path>
                  <a:path w="6560184" h="615314">
                    <a:moveTo>
                      <a:pt x="192392" y="614982"/>
                    </a:moveTo>
                    <a:lnTo>
                      <a:pt x="384777" y="350542"/>
                    </a:lnTo>
                  </a:path>
                  <a:path w="6560184" h="615314">
                    <a:moveTo>
                      <a:pt x="384777" y="350542"/>
                    </a:moveTo>
                    <a:lnTo>
                      <a:pt x="577170" y="338240"/>
                    </a:lnTo>
                  </a:path>
                  <a:path w="6560184" h="615314">
                    <a:moveTo>
                      <a:pt x="577170" y="338240"/>
                    </a:moveTo>
                    <a:lnTo>
                      <a:pt x="775761" y="215245"/>
                    </a:lnTo>
                  </a:path>
                  <a:path w="6560184" h="615314">
                    <a:moveTo>
                      <a:pt x="775761" y="215245"/>
                    </a:moveTo>
                    <a:lnTo>
                      <a:pt x="968154" y="178345"/>
                    </a:lnTo>
                  </a:path>
                  <a:path w="6560184" h="615314">
                    <a:moveTo>
                      <a:pt x="968154" y="178345"/>
                    </a:moveTo>
                    <a:lnTo>
                      <a:pt x="1160539" y="147592"/>
                    </a:lnTo>
                  </a:path>
                  <a:path w="6560184" h="615314">
                    <a:moveTo>
                      <a:pt x="1160539" y="147592"/>
                    </a:moveTo>
                    <a:lnTo>
                      <a:pt x="1352931" y="122995"/>
                    </a:lnTo>
                  </a:path>
                  <a:path w="6560184" h="615314">
                    <a:moveTo>
                      <a:pt x="1352931" y="122995"/>
                    </a:moveTo>
                    <a:lnTo>
                      <a:pt x="1545316" y="178345"/>
                    </a:lnTo>
                  </a:path>
                  <a:path w="6560184" h="615314">
                    <a:moveTo>
                      <a:pt x="1545316" y="178345"/>
                    </a:moveTo>
                    <a:lnTo>
                      <a:pt x="1737709" y="172190"/>
                    </a:lnTo>
                  </a:path>
                  <a:path w="6560184" h="615314">
                    <a:moveTo>
                      <a:pt x="1737709" y="172190"/>
                    </a:moveTo>
                    <a:lnTo>
                      <a:pt x="1830798" y="135297"/>
                    </a:lnTo>
                  </a:path>
                  <a:path w="6560184" h="615314">
                    <a:moveTo>
                      <a:pt x="1830798" y="135297"/>
                    </a:moveTo>
                    <a:lnTo>
                      <a:pt x="1930094" y="122995"/>
                    </a:lnTo>
                  </a:path>
                  <a:path w="6560184" h="615314">
                    <a:moveTo>
                      <a:pt x="1930094" y="122995"/>
                    </a:moveTo>
                    <a:lnTo>
                      <a:pt x="2507264" y="98397"/>
                    </a:lnTo>
                  </a:path>
                  <a:path w="6560184" h="615314">
                    <a:moveTo>
                      <a:pt x="2507264" y="98397"/>
                    </a:moveTo>
                    <a:lnTo>
                      <a:pt x="3084426" y="18450"/>
                    </a:lnTo>
                  </a:path>
                  <a:path w="6560184" h="615314">
                    <a:moveTo>
                      <a:pt x="3084426" y="18450"/>
                    </a:moveTo>
                    <a:lnTo>
                      <a:pt x="3667803" y="24597"/>
                    </a:lnTo>
                  </a:path>
                  <a:path w="6560184" h="615314">
                    <a:moveTo>
                      <a:pt x="3667803" y="24597"/>
                    </a:moveTo>
                    <a:lnTo>
                      <a:pt x="4244966" y="86095"/>
                    </a:lnTo>
                  </a:path>
                  <a:path w="6560184" h="615314">
                    <a:moveTo>
                      <a:pt x="4244966" y="86095"/>
                    </a:moveTo>
                    <a:lnTo>
                      <a:pt x="4822136" y="36900"/>
                    </a:lnTo>
                  </a:path>
                  <a:path w="6560184" h="615314">
                    <a:moveTo>
                      <a:pt x="4822136" y="36900"/>
                    </a:moveTo>
                    <a:lnTo>
                      <a:pt x="5399306" y="30745"/>
                    </a:lnTo>
                  </a:path>
                  <a:path w="6560184" h="615314">
                    <a:moveTo>
                      <a:pt x="5399306" y="30745"/>
                    </a:moveTo>
                    <a:lnTo>
                      <a:pt x="5976468" y="12295"/>
                    </a:lnTo>
                  </a:path>
                  <a:path w="6560184" h="615314">
                    <a:moveTo>
                      <a:pt x="5976468" y="12295"/>
                    </a:moveTo>
                    <a:lnTo>
                      <a:pt x="6559845" y="0"/>
                    </a:lnTo>
                  </a:path>
                </a:pathLst>
              </a:custGeom>
              <a:ln w="24847">
                <a:solidFill>
                  <a:srgbClr val="576284"/>
                </a:solidFill>
              </a:ln>
            </p:spPr>
            <p:txBody>
              <a:bodyPr wrap="square" lIns="0" tIns="0" rIns="0" bIns="0" rtlCol="0"/>
              <a:lstStyle/>
              <a:p>
                <a:endParaRPr/>
              </a:p>
            </p:txBody>
          </p:sp>
          <p:sp>
            <p:nvSpPr>
              <p:cNvPr id="82" name="object 82"/>
              <p:cNvSpPr/>
              <p:nvPr/>
            </p:nvSpPr>
            <p:spPr>
              <a:xfrm>
                <a:off x="4707172" y="5107150"/>
                <a:ext cx="6634480" cy="689610"/>
              </a:xfrm>
              <a:custGeom>
                <a:avLst/>
                <a:gdLst/>
                <a:ahLst/>
                <a:cxnLst/>
                <a:rect l="l" t="t" r="r" b="b"/>
                <a:pathLst>
                  <a:path w="6634480" h="689610">
                    <a:moveTo>
                      <a:pt x="34124" y="540439"/>
                    </a:moveTo>
                    <a:lnTo>
                      <a:pt x="20825" y="543128"/>
                    </a:lnTo>
                    <a:lnTo>
                      <a:pt x="9980" y="550460"/>
                    </a:lnTo>
                    <a:lnTo>
                      <a:pt x="2676" y="561333"/>
                    </a:lnTo>
                    <a:lnTo>
                      <a:pt x="0" y="574644"/>
                    </a:lnTo>
                    <a:lnTo>
                      <a:pt x="2676" y="587943"/>
                    </a:lnTo>
                    <a:lnTo>
                      <a:pt x="9980" y="598788"/>
                    </a:lnTo>
                    <a:lnTo>
                      <a:pt x="20825" y="606092"/>
                    </a:lnTo>
                    <a:lnTo>
                      <a:pt x="34124" y="608769"/>
                    </a:lnTo>
                    <a:lnTo>
                      <a:pt x="47435" y="606092"/>
                    </a:lnTo>
                    <a:lnTo>
                      <a:pt x="58308" y="598788"/>
                    </a:lnTo>
                    <a:lnTo>
                      <a:pt x="65640" y="587943"/>
                    </a:lnTo>
                    <a:lnTo>
                      <a:pt x="68329" y="574644"/>
                    </a:lnTo>
                    <a:lnTo>
                      <a:pt x="65640" y="561333"/>
                    </a:lnTo>
                    <a:lnTo>
                      <a:pt x="58308" y="550460"/>
                    </a:lnTo>
                    <a:lnTo>
                      <a:pt x="47435" y="543128"/>
                    </a:lnTo>
                    <a:lnTo>
                      <a:pt x="34124" y="540439"/>
                    </a:lnTo>
                    <a:close/>
                  </a:path>
                  <a:path w="6634480" h="689610">
                    <a:moveTo>
                      <a:pt x="226693" y="621196"/>
                    </a:moveTo>
                    <a:lnTo>
                      <a:pt x="213394" y="623885"/>
                    </a:lnTo>
                    <a:lnTo>
                      <a:pt x="202549" y="631217"/>
                    </a:lnTo>
                    <a:lnTo>
                      <a:pt x="195245" y="642090"/>
                    </a:lnTo>
                    <a:lnTo>
                      <a:pt x="192569" y="655402"/>
                    </a:lnTo>
                    <a:lnTo>
                      <a:pt x="195245" y="668700"/>
                    </a:lnTo>
                    <a:lnTo>
                      <a:pt x="202549" y="679546"/>
                    </a:lnTo>
                    <a:lnTo>
                      <a:pt x="213394" y="686850"/>
                    </a:lnTo>
                    <a:lnTo>
                      <a:pt x="226693" y="689526"/>
                    </a:lnTo>
                    <a:lnTo>
                      <a:pt x="240005" y="686850"/>
                    </a:lnTo>
                    <a:lnTo>
                      <a:pt x="250877" y="679546"/>
                    </a:lnTo>
                    <a:lnTo>
                      <a:pt x="258209" y="668700"/>
                    </a:lnTo>
                    <a:lnTo>
                      <a:pt x="260898" y="655402"/>
                    </a:lnTo>
                    <a:lnTo>
                      <a:pt x="258209" y="642090"/>
                    </a:lnTo>
                    <a:lnTo>
                      <a:pt x="250877" y="631217"/>
                    </a:lnTo>
                    <a:lnTo>
                      <a:pt x="240005" y="623885"/>
                    </a:lnTo>
                    <a:lnTo>
                      <a:pt x="226693" y="621196"/>
                    </a:lnTo>
                    <a:close/>
                  </a:path>
                  <a:path w="6634480" h="689610">
                    <a:moveTo>
                      <a:pt x="419262" y="354076"/>
                    </a:moveTo>
                    <a:lnTo>
                      <a:pt x="405963" y="356766"/>
                    </a:lnTo>
                    <a:lnTo>
                      <a:pt x="395118" y="364101"/>
                    </a:lnTo>
                    <a:lnTo>
                      <a:pt x="387814" y="374976"/>
                    </a:lnTo>
                    <a:lnTo>
                      <a:pt x="385138" y="388289"/>
                    </a:lnTo>
                    <a:lnTo>
                      <a:pt x="387814" y="401588"/>
                    </a:lnTo>
                    <a:lnTo>
                      <a:pt x="395118" y="412433"/>
                    </a:lnTo>
                    <a:lnTo>
                      <a:pt x="405963" y="419737"/>
                    </a:lnTo>
                    <a:lnTo>
                      <a:pt x="419262" y="422413"/>
                    </a:lnTo>
                    <a:lnTo>
                      <a:pt x="432575" y="419737"/>
                    </a:lnTo>
                    <a:lnTo>
                      <a:pt x="443450" y="412433"/>
                    </a:lnTo>
                    <a:lnTo>
                      <a:pt x="450785" y="401588"/>
                    </a:lnTo>
                    <a:lnTo>
                      <a:pt x="453475" y="388289"/>
                    </a:lnTo>
                    <a:lnTo>
                      <a:pt x="450785" y="374976"/>
                    </a:lnTo>
                    <a:lnTo>
                      <a:pt x="443450" y="364101"/>
                    </a:lnTo>
                    <a:lnTo>
                      <a:pt x="432575" y="356766"/>
                    </a:lnTo>
                    <a:lnTo>
                      <a:pt x="419262" y="354076"/>
                    </a:lnTo>
                    <a:close/>
                  </a:path>
                  <a:path w="6634480" h="689610">
                    <a:moveTo>
                      <a:pt x="611839" y="341656"/>
                    </a:moveTo>
                    <a:lnTo>
                      <a:pt x="598540" y="344345"/>
                    </a:lnTo>
                    <a:lnTo>
                      <a:pt x="587695" y="351677"/>
                    </a:lnTo>
                    <a:lnTo>
                      <a:pt x="580391" y="362550"/>
                    </a:lnTo>
                    <a:lnTo>
                      <a:pt x="577714" y="375861"/>
                    </a:lnTo>
                    <a:lnTo>
                      <a:pt x="580391" y="389160"/>
                    </a:lnTo>
                    <a:lnTo>
                      <a:pt x="587695" y="400005"/>
                    </a:lnTo>
                    <a:lnTo>
                      <a:pt x="598540" y="407309"/>
                    </a:lnTo>
                    <a:lnTo>
                      <a:pt x="611839" y="409986"/>
                    </a:lnTo>
                    <a:lnTo>
                      <a:pt x="625150" y="407309"/>
                    </a:lnTo>
                    <a:lnTo>
                      <a:pt x="636023" y="400005"/>
                    </a:lnTo>
                    <a:lnTo>
                      <a:pt x="643355" y="389160"/>
                    </a:lnTo>
                    <a:lnTo>
                      <a:pt x="646044" y="375861"/>
                    </a:lnTo>
                    <a:lnTo>
                      <a:pt x="643355" y="362550"/>
                    </a:lnTo>
                    <a:lnTo>
                      <a:pt x="636023" y="351677"/>
                    </a:lnTo>
                    <a:lnTo>
                      <a:pt x="625150" y="344345"/>
                    </a:lnTo>
                    <a:lnTo>
                      <a:pt x="611839" y="341656"/>
                    </a:lnTo>
                    <a:close/>
                  </a:path>
                  <a:path w="6634480" h="689610">
                    <a:moveTo>
                      <a:pt x="810622" y="217417"/>
                    </a:moveTo>
                    <a:lnTo>
                      <a:pt x="797323" y="220106"/>
                    </a:lnTo>
                    <a:lnTo>
                      <a:pt x="786478" y="227438"/>
                    </a:lnTo>
                    <a:lnTo>
                      <a:pt x="779174" y="238310"/>
                    </a:lnTo>
                    <a:lnTo>
                      <a:pt x="776497" y="251622"/>
                    </a:lnTo>
                    <a:lnTo>
                      <a:pt x="779174" y="264921"/>
                    </a:lnTo>
                    <a:lnTo>
                      <a:pt x="786478" y="275766"/>
                    </a:lnTo>
                    <a:lnTo>
                      <a:pt x="797323" y="283070"/>
                    </a:lnTo>
                    <a:lnTo>
                      <a:pt x="810622" y="285746"/>
                    </a:lnTo>
                    <a:lnTo>
                      <a:pt x="823933" y="283070"/>
                    </a:lnTo>
                    <a:lnTo>
                      <a:pt x="834806" y="275766"/>
                    </a:lnTo>
                    <a:lnTo>
                      <a:pt x="842138" y="264921"/>
                    </a:lnTo>
                    <a:lnTo>
                      <a:pt x="844827" y="251622"/>
                    </a:lnTo>
                    <a:lnTo>
                      <a:pt x="842138" y="238310"/>
                    </a:lnTo>
                    <a:lnTo>
                      <a:pt x="834806" y="227438"/>
                    </a:lnTo>
                    <a:lnTo>
                      <a:pt x="823933" y="220106"/>
                    </a:lnTo>
                    <a:lnTo>
                      <a:pt x="810622" y="217417"/>
                    </a:lnTo>
                    <a:close/>
                  </a:path>
                  <a:path w="6634480" h="689610">
                    <a:moveTo>
                      <a:pt x="1003191" y="180141"/>
                    </a:moveTo>
                    <a:lnTo>
                      <a:pt x="989892" y="182830"/>
                    </a:lnTo>
                    <a:lnTo>
                      <a:pt x="979047" y="190162"/>
                    </a:lnTo>
                    <a:lnTo>
                      <a:pt x="971743" y="201035"/>
                    </a:lnTo>
                    <a:lnTo>
                      <a:pt x="969066" y="214346"/>
                    </a:lnTo>
                    <a:lnTo>
                      <a:pt x="971743" y="227646"/>
                    </a:lnTo>
                    <a:lnTo>
                      <a:pt x="979047" y="238494"/>
                    </a:lnTo>
                    <a:lnTo>
                      <a:pt x="989892" y="245801"/>
                    </a:lnTo>
                    <a:lnTo>
                      <a:pt x="1003191" y="248478"/>
                    </a:lnTo>
                    <a:lnTo>
                      <a:pt x="1016502" y="245801"/>
                    </a:lnTo>
                    <a:lnTo>
                      <a:pt x="1027375" y="238494"/>
                    </a:lnTo>
                    <a:lnTo>
                      <a:pt x="1034707" y="227646"/>
                    </a:lnTo>
                    <a:lnTo>
                      <a:pt x="1037396" y="214346"/>
                    </a:lnTo>
                    <a:lnTo>
                      <a:pt x="1034707" y="201035"/>
                    </a:lnTo>
                    <a:lnTo>
                      <a:pt x="1027375" y="190162"/>
                    </a:lnTo>
                    <a:lnTo>
                      <a:pt x="1016502" y="182830"/>
                    </a:lnTo>
                    <a:lnTo>
                      <a:pt x="1003191" y="180141"/>
                    </a:lnTo>
                    <a:close/>
                  </a:path>
                  <a:path w="6634480" h="689610">
                    <a:moveTo>
                      <a:pt x="1195760" y="149087"/>
                    </a:moveTo>
                    <a:lnTo>
                      <a:pt x="1182461" y="151776"/>
                    </a:lnTo>
                    <a:lnTo>
                      <a:pt x="1171616" y="159108"/>
                    </a:lnTo>
                    <a:lnTo>
                      <a:pt x="1164312" y="169981"/>
                    </a:lnTo>
                    <a:lnTo>
                      <a:pt x="1161636" y="183292"/>
                    </a:lnTo>
                    <a:lnTo>
                      <a:pt x="1164312" y="196591"/>
                    </a:lnTo>
                    <a:lnTo>
                      <a:pt x="1171616" y="207436"/>
                    </a:lnTo>
                    <a:lnTo>
                      <a:pt x="1182461" y="214740"/>
                    </a:lnTo>
                    <a:lnTo>
                      <a:pt x="1195760" y="217417"/>
                    </a:lnTo>
                    <a:lnTo>
                      <a:pt x="1209071" y="214740"/>
                    </a:lnTo>
                    <a:lnTo>
                      <a:pt x="1219944" y="207436"/>
                    </a:lnTo>
                    <a:lnTo>
                      <a:pt x="1227276" y="196591"/>
                    </a:lnTo>
                    <a:lnTo>
                      <a:pt x="1229965" y="183292"/>
                    </a:lnTo>
                    <a:lnTo>
                      <a:pt x="1227276" y="169981"/>
                    </a:lnTo>
                    <a:lnTo>
                      <a:pt x="1219944" y="159108"/>
                    </a:lnTo>
                    <a:lnTo>
                      <a:pt x="1209071" y="151776"/>
                    </a:lnTo>
                    <a:lnTo>
                      <a:pt x="1195760" y="149087"/>
                    </a:lnTo>
                    <a:close/>
                  </a:path>
                  <a:path w="6634480" h="689610">
                    <a:moveTo>
                      <a:pt x="1388337" y="124239"/>
                    </a:moveTo>
                    <a:lnTo>
                      <a:pt x="1375033" y="126928"/>
                    </a:lnTo>
                    <a:lnTo>
                      <a:pt x="1364186" y="134260"/>
                    </a:lnTo>
                    <a:lnTo>
                      <a:pt x="1356881" y="145133"/>
                    </a:lnTo>
                    <a:lnTo>
                      <a:pt x="1354205" y="158444"/>
                    </a:lnTo>
                    <a:lnTo>
                      <a:pt x="1356881" y="171743"/>
                    </a:lnTo>
                    <a:lnTo>
                      <a:pt x="1364186" y="182588"/>
                    </a:lnTo>
                    <a:lnTo>
                      <a:pt x="1375033" y="189892"/>
                    </a:lnTo>
                    <a:lnTo>
                      <a:pt x="1388337" y="192569"/>
                    </a:lnTo>
                    <a:lnTo>
                      <a:pt x="1401645" y="189892"/>
                    </a:lnTo>
                    <a:lnTo>
                      <a:pt x="1412518" y="182588"/>
                    </a:lnTo>
                    <a:lnTo>
                      <a:pt x="1419852" y="171743"/>
                    </a:lnTo>
                    <a:lnTo>
                      <a:pt x="1422542" y="158444"/>
                    </a:lnTo>
                    <a:lnTo>
                      <a:pt x="1419852" y="145133"/>
                    </a:lnTo>
                    <a:lnTo>
                      <a:pt x="1412518" y="134260"/>
                    </a:lnTo>
                    <a:lnTo>
                      <a:pt x="1401645" y="126928"/>
                    </a:lnTo>
                    <a:lnTo>
                      <a:pt x="1388337" y="124239"/>
                    </a:lnTo>
                    <a:close/>
                  </a:path>
                  <a:path w="6634480" h="689610">
                    <a:moveTo>
                      <a:pt x="1580906" y="180141"/>
                    </a:moveTo>
                    <a:lnTo>
                      <a:pt x="1567607" y="182830"/>
                    </a:lnTo>
                    <a:lnTo>
                      <a:pt x="1556762" y="190162"/>
                    </a:lnTo>
                    <a:lnTo>
                      <a:pt x="1549458" y="201035"/>
                    </a:lnTo>
                    <a:lnTo>
                      <a:pt x="1546781" y="214346"/>
                    </a:lnTo>
                    <a:lnTo>
                      <a:pt x="1549458" y="227646"/>
                    </a:lnTo>
                    <a:lnTo>
                      <a:pt x="1556762" y="238494"/>
                    </a:lnTo>
                    <a:lnTo>
                      <a:pt x="1567607" y="245801"/>
                    </a:lnTo>
                    <a:lnTo>
                      <a:pt x="1580906" y="248478"/>
                    </a:lnTo>
                    <a:lnTo>
                      <a:pt x="1594217" y="245801"/>
                    </a:lnTo>
                    <a:lnTo>
                      <a:pt x="1605090" y="238494"/>
                    </a:lnTo>
                    <a:lnTo>
                      <a:pt x="1612422" y="227646"/>
                    </a:lnTo>
                    <a:lnTo>
                      <a:pt x="1615111" y="214346"/>
                    </a:lnTo>
                    <a:lnTo>
                      <a:pt x="1612422" y="201035"/>
                    </a:lnTo>
                    <a:lnTo>
                      <a:pt x="1605090" y="190162"/>
                    </a:lnTo>
                    <a:lnTo>
                      <a:pt x="1594217" y="182830"/>
                    </a:lnTo>
                    <a:lnTo>
                      <a:pt x="1580906" y="180141"/>
                    </a:lnTo>
                    <a:close/>
                  </a:path>
                  <a:path w="6634480" h="689610">
                    <a:moveTo>
                      <a:pt x="1773475" y="173935"/>
                    </a:moveTo>
                    <a:lnTo>
                      <a:pt x="1760176" y="176624"/>
                    </a:lnTo>
                    <a:lnTo>
                      <a:pt x="1749331" y="183956"/>
                    </a:lnTo>
                    <a:lnTo>
                      <a:pt x="1742027" y="194829"/>
                    </a:lnTo>
                    <a:lnTo>
                      <a:pt x="1739350" y="208140"/>
                    </a:lnTo>
                    <a:lnTo>
                      <a:pt x="1742027" y="221439"/>
                    </a:lnTo>
                    <a:lnTo>
                      <a:pt x="1749331" y="232284"/>
                    </a:lnTo>
                    <a:lnTo>
                      <a:pt x="1760176" y="239588"/>
                    </a:lnTo>
                    <a:lnTo>
                      <a:pt x="1773475" y="242264"/>
                    </a:lnTo>
                    <a:lnTo>
                      <a:pt x="1786786" y="239588"/>
                    </a:lnTo>
                    <a:lnTo>
                      <a:pt x="1797659" y="232284"/>
                    </a:lnTo>
                    <a:lnTo>
                      <a:pt x="1804991" y="221439"/>
                    </a:lnTo>
                    <a:lnTo>
                      <a:pt x="1807680" y="208140"/>
                    </a:lnTo>
                    <a:lnTo>
                      <a:pt x="1804991" y="194829"/>
                    </a:lnTo>
                    <a:lnTo>
                      <a:pt x="1797659" y="183956"/>
                    </a:lnTo>
                    <a:lnTo>
                      <a:pt x="1786786" y="176624"/>
                    </a:lnTo>
                    <a:lnTo>
                      <a:pt x="1773475" y="173935"/>
                    </a:lnTo>
                    <a:close/>
                  </a:path>
                  <a:path w="6634480" h="689610">
                    <a:moveTo>
                      <a:pt x="1866653" y="136659"/>
                    </a:moveTo>
                    <a:lnTo>
                      <a:pt x="1853354" y="139348"/>
                    </a:lnTo>
                    <a:lnTo>
                      <a:pt x="1842509" y="146680"/>
                    </a:lnTo>
                    <a:lnTo>
                      <a:pt x="1835204" y="157553"/>
                    </a:lnTo>
                    <a:lnTo>
                      <a:pt x="1832528" y="170865"/>
                    </a:lnTo>
                    <a:lnTo>
                      <a:pt x="1835204" y="184163"/>
                    </a:lnTo>
                    <a:lnTo>
                      <a:pt x="1842509" y="195008"/>
                    </a:lnTo>
                    <a:lnTo>
                      <a:pt x="1853354" y="202313"/>
                    </a:lnTo>
                    <a:lnTo>
                      <a:pt x="1866653" y="204989"/>
                    </a:lnTo>
                    <a:lnTo>
                      <a:pt x="1879964" y="202313"/>
                    </a:lnTo>
                    <a:lnTo>
                      <a:pt x="1890837" y="195008"/>
                    </a:lnTo>
                    <a:lnTo>
                      <a:pt x="1898169" y="184163"/>
                    </a:lnTo>
                    <a:lnTo>
                      <a:pt x="1900858" y="170865"/>
                    </a:lnTo>
                    <a:lnTo>
                      <a:pt x="1898169" y="157553"/>
                    </a:lnTo>
                    <a:lnTo>
                      <a:pt x="1890837" y="146680"/>
                    </a:lnTo>
                    <a:lnTo>
                      <a:pt x="1879964" y="139348"/>
                    </a:lnTo>
                    <a:lnTo>
                      <a:pt x="1866653" y="136659"/>
                    </a:lnTo>
                    <a:close/>
                  </a:path>
                  <a:path w="6634480" h="689610">
                    <a:moveTo>
                      <a:pt x="1966044" y="124239"/>
                    </a:moveTo>
                    <a:lnTo>
                      <a:pt x="1952745" y="126928"/>
                    </a:lnTo>
                    <a:lnTo>
                      <a:pt x="1941900" y="134260"/>
                    </a:lnTo>
                    <a:lnTo>
                      <a:pt x="1934596" y="145133"/>
                    </a:lnTo>
                    <a:lnTo>
                      <a:pt x="1931920" y="158444"/>
                    </a:lnTo>
                    <a:lnTo>
                      <a:pt x="1934596" y="171743"/>
                    </a:lnTo>
                    <a:lnTo>
                      <a:pt x="1941900" y="182588"/>
                    </a:lnTo>
                    <a:lnTo>
                      <a:pt x="1952745" y="189892"/>
                    </a:lnTo>
                    <a:lnTo>
                      <a:pt x="1966044" y="192569"/>
                    </a:lnTo>
                    <a:lnTo>
                      <a:pt x="1979355" y="189892"/>
                    </a:lnTo>
                    <a:lnTo>
                      <a:pt x="1990228" y="182588"/>
                    </a:lnTo>
                    <a:lnTo>
                      <a:pt x="1997560" y="171743"/>
                    </a:lnTo>
                    <a:lnTo>
                      <a:pt x="2000249" y="158444"/>
                    </a:lnTo>
                    <a:lnTo>
                      <a:pt x="1997560" y="145133"/>
                    </a:lnTo>
                    <a:lnTo>
                      <a:pt x="1990228" y="134260"/>
                    </a:lnTo>
                    <a:lnTo>
                      <a:pt x="1979355" y="126928"/>
                    </a:lnTo>
                    <a:lnTo>
                      <a:pt x="1966044" y="124239"/>
                    </a:lnTo>
                    <a:close/>
                  </a:path>
                  <a:path w="6634480" h="689610">
                    <a:moveTo>
                      <a:pt x="2543759" y="99391"/>
                    </a:moveTo>
                    <a:lnTo>
                      <a:pt x="2530460" y="102080"/>
                    </a:lnTo>
                    <a:lnTo>
                      <a:pt x="2519615" y="109412"/>
                    </a:lnTo>
                    <a:lnTo>
                      <a:pt x="2512311" y="120285"/>
                    </a:lnTo>
                    <a:lnTo>
                      <a:pt x="2509634" y="133596"/>
                    </a:lnTo>
                    <a:lnTo>
                      <a:pt x="2512311" y="146895"/>
                    </a:lnTo>
                    <a:lnTo>
                      <a:pt x="2519615" y="157740"/>
                    </a:lnTo>
                    <a:lnTo>
                      <a:pt x="2530460" y="165044"/>
                    </a:lnTo>
                    <a:lnTo>
                      <a:pt x="2543759" y="167721"/>
                    </a:lnTo>
                    <a:lnTo>
                      <a:pt x="2557070" y="165044"/>
                    </a:lnTo>
                    <a:lnTo>
                      <a:pt x="2567943" y="157740"/>
                    </a:lnTo>
                    <a:lnTo>
                      <a:pt x="2575275" y="146895"/>
                    </a:lnTo>
                    <a:lnTo>
                      <a:pt x="2577964" y="133596"/>
                    </a:lnTo>
                    <a:lnTo>
                      <a:pt x="2575275" y="120285"/>
                    </a:lnTo>
                    <a:lnTo>
                      <a:pt x="2567943" y="109412"/>
                    </a:lnTo>
                    <a:lnTo>
                      <a:pt x="2557070" y="102080"/>
                    </a:lnTo>
                    <a:lnTo>
                      <a:pt x="2543759" y="99391"/>
                    </a:lnTo>
                    <a:close/>
                  </a:path>
                  <a:path w="6634480" h="689610">
                    <a:moveTo>
                      <a:pt x="3121474" y="18634"/>
                    </a:moveTo>
                    <a:lnTo>
                      <a:pt x="3108175" y="21323"/>
                    </a:lnTo>
                    <a:lnTo>
                      <a:pt x="3097330" y="28655"/>
                    </a:lnTo>
                    <a:lnTo>
                      <a:pt x="3090026" y="39528"/>
                    </a:lnTo>
                    <a:lnTo>
                      <a:pt x="3087349" y="52839"/>
                    </a:lnTo>
                    <a:lnTo>
                      <a:pt x="3090026" y="66138"/>
                    </a:lnTo>
                    <a:lnTo>
                      <a:pt x="3097330" y="76983"/>
                    </a:lnTo>
                    <a:lnTo>
                      <a:pt x="3108175" y="84287"/>
                    </a:lnTo>
                    <a:lnTo>
                      <a:pt x="3121474" y="86963"/>
                    </a:lnTo>
                    <a:lnTo>
                      <a:pt x="3134785" y="84287"/>
                    </a:lnTo>
                    <a:lnTo>
                      <a:pt x="3145658" y="76983"/>
                    </a:lnTo>
                    <a:lnTo>
                      <a:pt x="3152990" y="66138"/>
                    </a:lnTo>
                    <a:lnTo>
                      <a:pt x="3155679" y="52839"/>
                    </a:lnTo>
                    <a:lnTo>
                      <a:pt x="3152990" y="39528"/>
                    </a:lnTo>
                    <a:lnTo>
                      <a:pt x="3145658" y="28655"/>
                    </a:lnTo>
                    <a:lnTo>
                      <a:pt x="3134785" y="21323"/>
                    </a:lnTo>
                    <a:lnTo>
                      <a:pt x="3121474" y="18634"/>
                    </a:lnTo>
                    <a:close/>
                  </a:path>
                  <a:path w="6634480" h="689610">
                    <a:moveTo>
                      <a:pt x="3705395" y="24847"/>
                    </a:moveTo>
                    <a:lnTo>
                      <a:pt x="3692096" y="27536"/>
                    </a:lnTo>
                    <a:lnTo>
                      <a:pt x="3681251" y="34868"/>
                    </a:lnTo>
                    <a:lnTo>
                      <a:pt x="3673947" y="45741"/>
                    </a:lnTo>
                    <a:lnTo>
                      <a:pt x="3671271" y="59053"/>
                    </a:lnTo>
                    <a:lnTo>
                      <a:pt x="3673947" y="72352"/>
                    </a:lnTo>
                    <a:lnTo>
                      <a:pt x="3681251" y="83197"/>
                    </a:lnTo>
                    <a:lnTo>
                      <a:pt x="3692096" y="90501"/>
                    </a:lnTo>
                    <a:lnTo>
                      <a:pt x="3705395" y="93177"/>
                    </a:lnTo>
                    <a:lnTo>
                      <a:pt x="3718711" y="90501"/>
                    </a:lnTo>
                    <a:lnTo>
                      <a:pt x="3729586" y="83197"/>
                    </a:lnTo>
                    <a:lnTo>
                      <a:pt x="3736919" y="72352"/>
                    </a:lnTo>
                    <a:lnTo>
                      <a:pt x="3739608" y="59053"/>
                    </a:lnTo>
                    <a:lnTo>
                      <a:pt x="3736919" y="45741"/>
                    </a:lnTo>
                    <a:lnTo>
                      <a:pt x="3729586" y="34868"/>
                    </a:lnTo>
                    <a:lnTo>
                      <a:pt x="3718711" y="27536"/>
                    </a:lnTo>
                    <a:lnTo>
                      <a:pt x="3705395" y="24847"/>
                    </a:lnTo>
                    <a:close/>
                  </a:path>
                  <a:path w="6634480" h="689610">
                    <a:moveTo>
                      <a:pt x="4283110" y="86963"/>
                    </a:moveTo>
                    <a:lnTo>
                      <a:pt x="4269811" y="89652"/>
                    </a:lnTo>
                    <a:lnTo>
                      <a:pt x="4258966" y="96984"/>
                    </a:lnTo>
                    <a:lnTo>
                      <a:pt x="4251662" y="107857"/>
                    </a:lnTo>
                    <a:lnTo>
                      <a:pt x="4248985" y="121169"/>
                    </a:lnTo>
                    <a:lnTo>
                      <a:pt x="4251662" y="134468"/>
                    </a:lnTo>
                    <a:lnTo>
                      <a:pt x="4258966" y="145313"/>
                    </a:lnTo>
                    <a:lnTo>
                      <a:pt x="4269811" y="152617"/>
                    </a:lnTo>
                    <a:lnTo>
                      <a:pt x="4283110" y="155293"/>
                    </a:lnTo>
                    <a:lnTo>
                      <a:pt x="4296422" y="152617"/>
                    </a:lnTo>
                    <a:lnTo>
                      <a:pt x="4307298" y="145313"/>
                    </a:lnTo>
                    <a:lnTo>
                      <a:pt x="4314632" y="134468"/>
                    </a:lnTo>
                    <a:lnTo>
                      <a:pt x="4317323" y="121169"/>
                    </a:lnTo>
                    <a:lnTo>
                      <a:pt x="4314632" y="107857"/>
                    </a:lnTo>
                    <a:lnTo>
                      <a:pt x="4307298" y="96984"/>
                    </a:lnTo>
                    <a:lnTo>
                      <a:pt x="4296422" y="89652"/>
                    </a:lnTo>
                    <a:lnTo>
                      <a:pt x="4283110" y="86963"/>
                    </a:lnTo>
                    <a:close/>
                  </a:path>
                  <a:path w="6634480" h="689610">
                    <a:moveTo>
                      <a:pt x="4860825" y="37268"/>
                    </a:moveTo>
                    <a:lnTo>
                      <a:pt x="4847526" y="39957"/>
                    </a:lnTo>
                    <a:lnTo>
                      <a:pt x="4836681" y="47289"/>
                    </a:lnTo>
                    <a:lnTo>
                      <a:pt x="4829376" y="58162"/>
                    </a:lnTo>
                    <a:lnTo>
                      <a:pt x="4826700" y="71473"/>
                    </a:lnTo>
                    <a:lnTo>
                      <a:pt x="4829376" y="84772"/>
                    </a:lnTo>
                    <a:lnTo>
                      <a:pt x="4836681" y="95617"/>
                    </a:lnTo>
                    <a:lnTo>
                      <a:pt x="4847526" y="102921"/>
                    </a:lnTo>
                    <a:lnTo>
                      <a:pt x="4860825" y="105597"/>
                    </a:lnTo>
                    <a:lnTo>
                      <a:pt x="4874136" y="102921"/>
                    </a:lnTo>
                    <a:lnTo>
                      <a:pt x="4885009" y="95617"/>
                    </a:lnTo>
                    <a:lnTo>
                      <a:pt x="4892341" y="84772"/>
                    </a:lnTo>
                    <a:lnTo>
                      <a:pt x="4895030" y="71473"/>
                    </a:lnTo>
                    <a:lnTo>
                      <a:pt x="4892341" y="58162"/>
                    </a:lnTo>
                    <a:lnTo>
                      <a:pt x="4885009" y="47289"/>
                    </a:lnTo>
                    <a:lnTo>
                      <a:pt x="4874136" y="39957"/>
                    </a:lnTo>
                    <a:lnTo>
                      <a:pt x="4860825" y="37268"/>
                    </a:lnTo>
                    <a:close/>
                  </a:path>
                  <a:path w="6634480" h="689610">
                    <a:moveTo>
                      <a:pt x="5438539" y="31054"/>
                    </a:moveTo>
                    <a:lnTo>
                      <a:pt x="5425241" y="33743"/>
                    </a:lnTo>
                    <a:lnTo>
                      <a:pt x="5414396" y="41075"/>
                    </a:lnTo>
                    <a:lnTo>
                      <a:pt x="5407091" y="51948"/>
                    </a:lnTo>
                    <a:lnTo>
                      <a:pt x="5404415" y="65259"/>
                    </a:lnTo>
                    <a:lnTo>
                      <a:pt x="5407091" y="78559"/>
                    </a:lnTo>
                    <a:lnTo>
                      <a:pt x="5414396" y="89407"/>
                    </a:lnTo>
                    <a:lnTo>
                      <a:pt x="5425241" y="96714"/>
                    </a:lnTo>
                    <a:lnTo>
                      <a:pt x="5438539" y="99391"/>
                    </a:lnTo>
                    <a:lnTo>
                      <a:pt x="5451851" y="96714"/>
                    </a:lnTo>
                    <a:lnTo>
                      <a:pt x="5462724" y="89407"/>
                    </a:lnTo>
                    <a:lnTo>
                      <a:pt x="5470056" y="78559"/>
                    </a:lnTo>
                    <a:lnTo>
                      <a:pt x="5472745" y="65259"/>
                    </a:lnTo>
                    <a:lnTo>
                      <a:pt x="5470056" y="51948"/>
                    </a:lnTo>
                    <a:lnTo>
                      <a:pt x="5462724" y="41075"/>
                    </a:lnTo>
                    <a:lnTo>
                      <a:pt x="5451851" y="33743"/>
                    </a:lnTo>
                    <a:lnTo>
                      <a:pt x="5438539" y="31054"/>
                    </a:lnTo>
                    <a:close/>
                  </a:path>
                  <a:path w="6634480" h="689610">
                    <a:moveTo>
                      <a:pt x="6016254" y="12420"/>
                    </a:moveTo>
                    <a:lnTo>
                      <a:pt x="6002955" y="15109"/>
                    </a:lnTo>
                    <a:lnTo>
                      <a:pt x="5992110" y="22441"/>
                    </a:lnTo>
                    <a:lnTo>
                      <a:pt x="5984806" y="33314"/>
                    </a:lnTo>
                    <a:lnTo>
                      <a:pt x="5982130" y="46625"/>
                    </a:lnTo>
                    <a:lnTo>
                      <a:pt x="5984806" y="59924"/>
                    </a:lnTo>
                    <a:lnTo>
                      <a:pt x="5992110" y="70769"/>
                    </a:lnTo>
                    <a:lnTo>
                      <a:pt x="6002955" y="78073"/>
                    </a:lnTo>
                    <a:lnTo>
                      <a:pt x="6016254" y="80750"/>
                    </a:lnTo>
                    <a:lnTo>
                      <a:pt x="6029566" y="78073"/>
                    </a:lnTo>
                    <a:lnTo>
                      <a:pt x="6040439" y="70769"/>
                    </a:lnTo>
                    <a:lnTo>
                      <a:pt x="6047771" y="59924"/>
                    </a:lnTo>
                    <a:lnTo>
                      <a:pt x="6050460" y="46625"/>
                    </a:lnTo>
                    <a:lnTo>
                      <a:pt x="6047771" y="33314"/>
                    </a:lnTo>
                    <a:lnTo>
                      <a:pt x="6040439" y="22441"/>
                    </a:lnTo>
                    <a:lnTo>
                      <a:pt x="6029566" y="15109"/>
                    </a:lnTo>
                    <a:lnTo>
                      <a:pt x="6016254" y="12420"/>
                    </a:lnTo>
                    <a:close/>
                  </a:path>
                  <a:path w="6634480" h="689610">
                    <a:moveTo>
                      <a:pt x="6600176" y="0"/>
                    </a:moveTo>
                    <a:lnTo>
                      <a:pt x="6586877" y="2688"/>
                    </a:lnTo>
                    <a:lnTo>
                      <a:pt x="6576032" y="10021"/>
                    </a:lnTo>
                    <a:lnTo>
                      <a:pt x="6568727" y="20893"/>
                    </a:lnTo>
                    <a:lnTo>
                      <a:pt x="6566051" y="34205"/>
                    </a:lnTo>
                    <a:lnTo>
                      <a:pt x="6568727" y="47504"/>
                    </a:lnTo>
                    <a:lnTo>
                      <a:pt x="6576032" y="58349"/>
                    </a:lnTo>
                    <a:lnTo>
                      <a:pt x="6586877" y="65653"/>
                    </a:lnTo>
                    <a:lnTo>
                      <a:pt x="6600176" y="68329"/>
                    </a:lnTo>
                    <a:lnTo>
                      <a:pt x="6613488" y="65653"/>
                    </a:lnTo>
                    <a:lnTo>
                      <a:pt x="6624364" y="58349"/>
                    </a:lnTo>
                    <a:lnTo>
                      <a:pt x="6631698" y="47504"/>
                    </a:lnTo>
                    <a:lnTo>
                      <a:pt x="6634388" y="34205"/>
                    </a:lnTo>
                    <a:lnTo>
                      <a:pt x="6631698" y="20893"/>
                    </a:lnTo>
                    <a:lnTo>
                      <a:pt x="6624364" y="10021"/>
                    </a:lnTo>
                    <a:lnTo>
                      <a:pt x="6613488" y="2688"/>
                    </a:lnTo>
                    <a:lnTo>
                      <a:pt x="6600176" y="0"/>
                    </a:lnTo>
                    <a:close/>
                  </a:path>
                </a:pathLst>
              </a:custGeom>
              <a:solidFill>
                <a:srgbClr val="576284"/>
              </a:solidFill>
            </p:spPr>
            <p:txBody>
              <a:bodyPr wrap="square" lIns="0" tIns="0" rIns="0" bIns="0" rtlCol="0"/>
              <a:lstStyle/>
              <a:p>
                <a:endParaRPr/>
              </a:p>
            </p:txBody>
          </p:sp>
          <p:sp>
            <p:nvSpPr>
              <p:cNvPr id="83" name="object 83"/>
              <p:cNvSpPr/>
              <p:nvPr/>
            </p:nvSpPr>
            <p:spPr>
              <a:xfrm>
                <a:off x="4708208" y="5232047"/>
                <a:ext cx="1900555" cy="483234"/>
              </a:xfrm>
              <a:custGeom>
                <a:avLst/>
                <a:gdLst/>
                <a:ahLst/>
                <a:cxnLst/>
                <a:rect l="l" t="t" r="r" b="b"/>
                <a:pathLst>
                  <a:path w="1900554" h="483235">
                    <a:moveTo>
                      <a:pt x="68307" y="449058"/>
                    </a:moveTo>
                    <a:lnTo>
                      <a:pt x="65618" y="462315"/>
                    </a:lnTo>
                    <a:lnTo>
                      <a:pt x="58287" y="473128"/>
                    </a:lnTo>
                    <a:lnTo>
                      <a:pt x="47416" y="480410"/>
                    </a:lnTo>
                    <a:lnTo>
                      <a:pt x="34109" y="483079"/>
                    </a:lnTo>
                    <a:lnTo>
                      <a:pt x="20816" y="480410"/>
                    </a:lnTo>
                    <a:lnTo>
                      <a:pt x="9975" y="473128"/>
                    </a:lnTo>
                    <a:lnTo>
                      <a:pt x="2675" y="462315"/>
                    </a:lnTo>
                    <a:lnTo>
                      <a:pt x="0" y="449058"/>
                    </a:lnTo>
                    <a:lnTo>
                      <a:pt x="2675" y="435787"/>
                    </a:lnTo>
                    <a:lnTo>
                      <a:pt x="9975" y="424947"/>
                    </a:lnTo>
                    <a:lnTo>
                      <a:pt x="20816" y="417636"/>
                    </a:lnTo>
                    <a:lnTo>
                      <a:pt x="34109" y="414955"/>
                    </a:lnTo>
                    <a:lnTo>
                      <a:pt x="47416" y="417636"/>
                    </a:lnTo>
                    <a:lnTo>
                      <a:pt x="58287" y="424947"/>
                    </a:lnTo>
                    <a:lnTo>
                      <a:pt x="65618" y="435787"/>
                    </a:lnTo>
                    <a:lnTo>
                      <a:pt x="68307" y="449058"/>
                    </a:lnTo>
                    <a:close/>
                  </a:path>
                  <a:path w="1900554" h="483235">
                    <a:moveTo>
                      <a:pt x="419130" y="229152"/>
                    </a:moveTo>
                    <a:lnTo>
                      <a:pt x="405836" y="231833"/>
                    </a:lnTo>
                    <a:lnTo>
                      <a:pt x="394996" y="239145"/>
                    </a:lnTo>
                    <a:lnTo>
                      <a:pt x="387695" y="249987"/>
                    </a:lnTo>
                    <a:lnTo>
                      <a:pt x="385020" y="263262"/>
                    </a:lnTo>
                    <a:lnTo>
                      <a:pt x="387695" y="276520"/>
                    </a:lnTo>
                    <a:lnTo>
                      <a:pt x="394996" y="287332"/>
                    </a:lnTo>
                    <a:lnTo>
                      <a:pt x="405836" y="294615"/>
                    </a:lnTo>
                    <a:lnTo>
                      <a:pt x="419130" y="297283"/>
                    </a:lnTo>
                    <a:lnTo>
                      <a:pt x="432440" y="294615"/>
                    </a:lnTo>
                    <a:lnTo>
                      <a:pt x="443310" y="287332"/>
                    </a:lnTo>
                    <a:lnTo>
                      <a:pt x="450640" y="276520"/>
                    </a:lnTo>
                    <a:lnTo>
                      <a:pt x="453328" y="263262"/>
                    </a:lnTo>
                    <a:lnTo>
                      <a:pt x="450640" y="249987"/>
                    </a:lnTo>
                    <a:lnTo>
                      <a:pt x="443310" y="239145"/>
                    </a:lnTo>
                    <a:lnTo>
                      <a:pt x="432440" y="231833"/>
                    </a:lnTo>
                    <a:lnTo>
                      <a:pt x="419130" y="229152"/>
                    </a:lnTo>
                    <a:close/>
                  </a:path>
                  <a:path w="1900554" h="483235">
                    <a:moveTo>
                      <a:pt x="611640" y="216769"/>
                    </a:moveTo>
                    <a:lnTo>
                      <a:pt x="598347" y="219450"/>
                    </a:lnTo>
                    <a:lnTo>
                      <a:pt x="587506" y="226760"/>
                    </a:lnTo>
                    <a:lnTo>
                      <a:pt x="580205" y="237600"/>
                    </a:lnTo>
                    <a:lnTo>
                      <a:pt x="577530" y="250871"/>
                    </a:lnTo>
                    <a:lnTo>
                      <a:pt x="580205" y="264129"/>
                    </a:lnTo>
                    <a:lnTo>
                      <a:pt x="587506" y="274941"/>
                    </a:lnTo>
                    <a:lnTo>
                      <a:pt x="598347" y="282224"/>
                    </a:lnTo>
                    <a:lnTo>
                      <a:pt x="611640" y="284892"/>
                    </a:lnTo>
                    <a:lnTo>
                      <a:pt x="624950" y="282224"/>
                    </a:lnTo>
                    <a:lnTo>
                      <a:pt x="635821" y="274941"/>
                    </a:lnTo>
                    <a:lnTo>
                      <a:pt x="643150" y="264129"/>
                    </a:lnTo>
                    <a:lnTo>
                      <a:pt x="645838" y="250871"/>
                    </a:lnTo>
                    <a:lnTo>
                      <a:pt x="643150" y="237600"/>
                    </a:lnTo>
                    <a:lnTo>
                      <a:pt x="635821" y="226760"/>
                    </a:lnTo>
                    <a:lnTo>
                      <a:pt x="624950" y="219450"/>
                    </a:lnTo>
                    <a:lnTo>
                      <a:pt x="611640" y="216769"/>
                    </a:lnTo>
                    <a:close/>
                  </a:path>
                  <a:path w="1900554" h="483235">
                    <a:moveTo>
                      <a:pt x="1387895" y="0"/>
                    </a:moveTo>
                    <a:lnTo>
                      <a:pt x="1374601" y="2681"/>
                    </a:lnTo>
                    <a:lnTo>
                      <a:pt x="1363761" y="9992"/>
                    </a:lnTo>
                    <a:lnTo>
                      <a:pt x="1356460" y="20834"/>
                    </a:lnTo>
                    <a:lnTo>
                      <a:pt x="1353785" y="34109"/>
                    </a:lnTo>
                    <a:lnTo>
                      <a:pt x="1356460" y="47367"/>
                    </a:lnTo>
                    <a:lnTo>
                      <a:pt x="1363761" y="58179"/>
                    </a:lnTo>
                    <a:lnTo>
                      <a:pt x="1374601" y="65462"/>
                    </a:lnTo>
                    <a:lnTo>
                      <a:pt x="1387895" y="68131"/>
                    </a:lnTo>
                    <a:lnTo>
                      <a:pt x="1401205" y="65462"/>
                    </a:lnTo>
                    <a:lnTo>
                      <a:pt x="1412075" y="58179"/>
                    </a:lnTo>
                    <a:lnTo>
                      <a:pt x="1419405" y="47367"/>
                    </a:lnTo>
                    <a:lnTo>
                      <a:pt x="1422093" y="34109"/>
                    </a:lnTo>
                    <a:lnTo>
                      <a:pt x="1419405" y="20834"/>
                    </a:lnTo>
                    <a:lnTo>
                      <a:pt x="1412075" y="9992"/>
                    </a:lnTo>
                    <a:lnTo>
                      <a:pt x="1401205" y="2681"/>
                    </a:lnTo>
                    <a:lnTo>
                      <a:pt x="1387895" y="0"/>
                    </a:lnTo>
                    <a:close/>
                  </a:path>
                  <a:path w="1900554" h="483235">
                    <a:moveTo>
                      <a:pt x="1580412" y="55740"/>
                    </a:moveTo>
                    <a:lnTo>
                      <a:pt x="1567115" y="58421"/>
                    </a:lnTo>
                    <a:lnTo>
                      <a:pt x="1556272" y="65731"/>
                    </a:lnTo>
                    <a:lnTo>
                      <a:pt x="1548971" y="76572"/>
                    </a:lnTo>
                    <a:lnTo>
                      <a:pt x="1546295" y="89842"/>
                    </a:lnTo>
                    <a:lnTo>
                      <a:pt x="1548971" y="103104"/>
                    </a:lnTo>
                    <a:lnTo>
                      <a:pt x="1556272" y="113919"/>
                    </a:lnTo>
                    <a:lnTo>
                      <a:pt x="1567115" y="121202"/>
                    </a:lnTo>
                    <a:lnTo>
                      <a:pt x="1580412" y="123871"/>
                    </a:lnTo>
                    <a:lnTo>
                      <a:pt x="1593718" y="121202"/>
                    </a:lnTo>
                    <a:lnTo>
                      <a:pt x="1604587" y="113919"/>
                    </a:lnTo>
                    <a:lnTo>
                      <a:pt x="1611915" y="103104"/>
                    </a:lnTo>
                    <a:lnTo>
                      <a:pt x="1614603" y="89842"/>
                    </a:lnTo>
                    <a:lnTo>
                      <a:pt x="1611915" y="76572"/>
                    </a:lnTo>
                    <a:lnTo>
                      <a:pt x="1604587" y="65731"/>
                    </a:lnTo>
                    <a:lnTo>
                      <a:pt x="1593718" y="58421"/>
                    </a:lnTo>
                    <a:lnTo>
                      <a:pt x="1580412" y="55740"/>
                    </a:lnTo>
                    <a:close/>
                  </a:path>
                  <a:path w="1900554" h="483235">
                    <a:moveTo>
                      <a:pt x="1772923" y="49548"/>
                    </a:moveTo>
                    <a:lnTo>
                      <a:pt x="1759625" y="52229"/>
                    </a:lnTo>
                    <a:lnTo>
                      <a:pt x="1748783" y="59540"/>
                    </a:lnTo>
                    <a:lnTo>
                      <a:pt x="1741481" y="70380"/>
                    </a:lnTo>
                    <a:lnTo>
                      <a:pt x="1738806" y="83650"/>
                    </a:lnTo>
                    <a:lnTo>
                      <a:pt x="1741481" y="96911"/>
                    </a:lnTo>
                    <a:lnTo>
                      <a:pt x="1748783" y="107723"/>
                    </a:lnTo>
                    <a:lnTo>
                      <a:pt x="1759625" y="115004"/>
                    </a:lnTo>
                    <a:lnTo>
                      <a:pt x="1772923" y="117672"/>
                    </a:lnTo>
                    <a:lnTo>
                      <a:pt x="1786229" y="115004"/>
                    </a:lnTo>
                    <a:lnTo>
                      <a:pt x="1797097" y="107723"/>
                    </a:lnTo>
                    <a:lnTo>
                      <a:pt x="1804426" y="96911"/>
                    </a:lnTo>
                    <a:lnTo>
                      <a:pt x="1807113" y="83650"/>
                    </a:lnTo>
                    <a:lnTo>
                      <a:pt x="1804426" y="70380"/>
                    </a:lnTo>
                    <a:lnTo>
                      <a:pt x="1797097" y="59540"/>
                    </a:lnTo>
                    <a:lnTo>
                      <a:pt x="1786229" y="52229"/>
                    </a:lnTo>
                    <a:lnTo>
                      <a:pt x="1772923" y="49548"/>
                    </a:lnTo>
                    <a:close/>
                  </a:path>
                  <a:path w="1900554" h="483235">
                    <a:moveTo>
                      <a:pt x="1866071" y="12390"/>
                    </a:moveTo>
                    <a:lnTo>
                      <a:pt x="1852776" y="15071"/>
                    </a:lnTo>
                    <a:lnTo>
                      <a:pt x="1841934" y="22382"/>
                    </a:lnTo>
                    <a:lnTo>
                      <a:pt x="1834630" y="33222"/>
                    </a:lnTo>
                    <a:lnTo>
                      <a:pt x="1831954" y="46493"/>
                    </a:lnTo>
                    <a:lnTo>
                      <a:pt x="1834630" y="59750"/>
                    </a:lnTo>
                    <a:lnTo>
                      <a:pt x="1841934" y="70563"/>
                    </a:lnTo>
                    <a:lnTo>
                      <a:pt x="1852776" y="77845"/>
                    </a:lnTo>
                    <a:lnTo>
                      <a:pt x="1866071" y="80514"/>
                    </a:lnTo>
                    <a:lnTo>
                      <a:pt x="1879378" y="77845"/>
                    </a:lnTo>
                    <a:lnTo>
                      <a:pt x="1890249" y="70563"/>
                    </a:lnTo>
                    <a:lnTo>
                      <a:pt x="1897580" y="59750"/>
                    </a:lnTo>
                    <a:lnTo>
                      <a:pt x="1900269" y="46493"/>
                    </a:lnTo>
                    <a:lnTo>
                      <a:pt x="1897580" y="33222"/>
                    </a:lnTo>
                    <a:lnTo>
                      <a:pt x="1890249" y="22382"/>
                    </a:lnTo>
                    <a:lnTo>
                      <a:pt x="1879378" y="15071"/>
                    </a:lnTo>
                    <a:lnTo>
                      <a:pt x="1866071" y="12390"/>
                    </a:lnTo>
                    <a:close/>
                  </a:path>
                </a:pathLst>
              </a:custGeom>
              <a:ln w="8282">
                <a:solidFill>
                  <a:srgbClr val="576284"/>
                </a:solidFill>
              </a:ln>
            </p:spPr>
            <p:txBody>
              <a:bodyPr wrap="square" lIns="0" tIns="0" rIns="0" bIns="0" rtlCol="0"/>
              <a:lstStyle/>
              <a:p>
                <a:endParaRPr/>
              </a:p>
            </p:txBody>
          </p:sp>
          <p:sp>
            <p:nvSpPr>
              <p:cNvPr id="84" name="object 84"/>
              <p:cNvSpPr/>
              <p:nvPr/>
            </p:nvSpPr>
            <p:spPr>
              <a:xfrm>
                <a:off x="4747465" y="5214196"/>
                <a:ext cx="6560184" cy="434975"/>
              </a:xfrm>
              <a:custGeom>
                <a:avLst/>
                <a:gdLst/>
                <a:ahLst/>
                <a:cxnLst/>
                <a:rect l="l" t="t" r="r" b="b"/>
                <a:pathLst>
                  <a:path w="6560184" h="434975">
                    <a:moveTo>
                      <a:pt x="0" y="434841"/>
                    </a:moveTo>
                    <a:lnTo>
                      <a:pt x="192392" y="391970"/>
                    </a:lnTo>
                  </a:path>
                  <a:path w="6560184" h="434975">
                    <a:moveTo>
                      <a:pt x="192392" y="391970"/>
                    </a:moveTo>
                    <a:lnTo>
                      <a:pt x="384777" y="404221"/>
                    </a:lnTo>
                  </a:path>
                  <a:path w="6560184" h="434975">
                    <a:moveTo>
                      <a:pt x="384777" y="404221"/>
                    </a:moveTo>
                    <a:lnTo>
                      <a:pt x="577170" y="293977"/>
                    </a:lnTo>
                  </a:path>
                  <a:path w="6560184" h="434975">
                    <a:moveTo>
                      <a:pt x="577170" y="293977"/>
                    </a:moveTo>
                    <a:lnTo>
                      <a:pt x="775761" y="244981"/>
                    </a:lnTo>
                  </a:path>
                  <a:path w="6560184" h="434975">
                    <a:moveTo>
                      <a:pt x="775761" y="244981"/>
                    </a:moveTo>
                    <a:lnTo>
                      <a:pt x="968154" y="263357"/>
                    </a:lnTo>
                  </a:path>
                  <a:path w="6560184" h="434975">
                    <a:moveTo>
                      <a:pt x="968154" y="263357"/>
                    </a:moveTo>
                    <a:lnTo>
                      <a:pt x="1160539" y="183734"/>
                    </a:lnTo>
                  </a:path>
                  <a:path w="6560184" h="434975">
                    <a:moveTo>
                      <a:pt x="1160539" y="183734"/>
                    </a:moveTo>
                    <a:lnTo>
                      <a:pt x="1352931" y="244981"/>
                    </a:lnTo>
                  </a:path>
                  <a:path w="6560184" h="434975">
                    <a:moveTo>
                      <a:pt x="1352931" y="244981"/>
                    </a:moveTo>
                    <a:lnTo>
                      <a:pt x="1545316" y="67372"/>
                    </a:lnTo>
                  </a:path>
                  <a:path w="6560184" h="434975">
                    <a:moveTo>
                      <a:pt x="1545316" y="67372"/>
                    </a:moveTo>
                    <a:lnTo>
                      <a:pt x="1737709" y="97992"/>
                    </a:lnTo>
                  </a:path>
                  <a:path w="6560184" h="434975">
                    <a:moveTo>
                      <a:pt x="1737709" y="97992"/>
                    </a:moveTo>
                    <a:lnTo>
                      <a:pt x="1830798" y="128619"/>
                    </a:lnTo>
                  </a:path>
                  <a:path w="6560184" h="434975">
                    <a:moveTo>
                      <a:pt x="1830798" y="128619"/>
                    </a:moveTo>
                    <a:lnTo>
                      <a:pt x="1930094" y="146988"/>
                    </a:lnTo>
                  </a:path>
                  <a:path w="6560184" h="434975">
                    <a:moveTo>
                      <a:pt x="1930094" y="146988"/>
                    </a:moveTo>
                    <a:lnTo>
                      <a:pt x="2507264" y="128619"/>
                    </a:lnTo>
                  </a:path>
                  <a:path w="6560184" h="434975">
                    <a:moveTo>
                      <a:pt x="2507264" y="128619"/>
                    </a:moveTo>
                    <a:lnTo>
                      <a:pt x="3084426" y="6125"/>
                    </a:lnTo>
                  </a:path>
                  <a:path w="6560184" h="434975">
                    <a:moveTo>
                      <a:pt x="3084426" y="6125"/>
                    </a:moveTo>
                    <a:lnTo>
                      <a:pt x="3667803" y="79623"/>
                    </a:lnTo>
                  </a:path>
                  <a:path w="6560184" h="434975">
                    <a:moveTo>
                      <a:pt x="3667803" y="79623"/>
                    </a:moveTo>
                    <a:lnTo>
                      <a:pt x="4244966" y="18376"/>
                    </a:lnTo>
                  </a:path>
                  <a:path w="6560184" h="434975">
                    <a:moveTo>
                      <a:pt x="4244966" y="18376"/>
                    </a:moveTo>
                    <a:lnTo>
                      <a:pt x="4822136" y="0"/>
                    </a:lnTo>
                  </a:path>
                  <a:path w="6560184" h="434975">
                    <a:moveTo>
                      <a:pt x="4822136" y="0"/>
                    </a:moveTo>
                    <a:lnTo>
                      <a:pt x="5399306" y="36752"/>
                    </a:lnTo>
                  </a:path>
                  <a:path w="6560184" h="434975">
                    <a:moveTo>
                      <a:pt x="5399306" y="36752"/>
                    </a:moveTo>
                    <a:lnTo>
                      <a:pt x="5976468" y="6125"/>
                    </a:lnTo>
                  </a:path>
                  <a:path w="6560184" h="434975">
                    <a:moveTo>
                      <a:pt x="5976468" y="6125"/>
                    </a:moveTo>
                    <a:lnTo>
                      <a:pt x="6559845" y="79623"/>
                    </a:lnTo>
                  </a:path>
                </a:pathLst>
              </a:custGeom>
              <a:ln w="24847">
                <a:solidFill>
                  <a:srgbClr val="9F338A"/>
                </a:solidFill>
              </a:ln>
            </p:spPr>
            <p:txBody>
              <a:bodyPr wrap="square" lIns="0" tIns="0" rIns="0" bIns="0" rtlCol="0"/>
              <a:lstStyle/>
              <a:p>
                <a:endParaRPr/>
              </a:p>
            </p:txBody>
          </p:sp>
          <p:sp>
            <p:nvSpPr>
              <p:cNvPr id="85" name="object 85"/>
              <p:cNvSpPr/>
              <p:nvPr/>
            </p:nvSpPr>
            <p:spPr>
              <a:xfrm>
                <a:off x="4707172" y="5175482"/>
                <a:ext cx="6634480" cy="509905"/>
              </a:xfrm>
              <a:custGeom>
                <a:avLst/>
                <a:gdLst/>
                <a:ahLst/>
                <a:cxnLst/>
                <a:rect l="l" t="t" r="r" b="b"/>
                <a:pathLst>
                  <a:path w="6634480" h="509904">
                    <a:moveTo>
                      <a:pt x="34124" y="441047"/>
                    </a:moveTo>
                    <a:lnTo>
                      <a:pt x="20825" y="443736"/>
                    </a:lnTo>
                    <a:lnTo>
                      <a:pt x="9980" y="451068"/>
                    </a:lnTo>
                    <a:lnTo>
                      <a:pt x="2676" y="461941"/>
                    </a:lnTo>
                    <a:lnTo>
                      <a:pt x="0" y="475253"/>
                    </a:lnTo>
                    <a:lnTo>
                      <a:pt x="2676" y="488552"/>
                    </a:lnTo>
                    <a:lnTo>
                      <a:pt x="9980" y="499397"/>
                    </a:lnTo>
                    <a:lnTo>
                      <a:pt x="20825" y="506701"/>
                    </a:lnTo>
                    <a:lnTo>
                      <a:pt x="34124" y="509377"/>
                    </a:lnTo>
                    <a:lnTo>
                      <a:pt x="47435" y="506701"/>
                    </a:lnTo>
                    <a:lnTo>
                      <a:pt x="58308" y="499397"/>
                    </a:lnTo>
                    <a:lnTo>
                      <a:pt x="65640" y="488552"/>
                    </a:lnTo>
                    <a:lnTo>
                      <a:pt x="68329" y="475253"/>
                    </a:lnTo>
                    <a:lnTo>
                      <a:pt x="65640" y="461941"/>
                    </a:lnTo>
                    <a:lnTo>
                      <a:pt x="58308" y="451068"/>
                    </a:lnTo>
                    <a:lnTo>
                      <a:pt x="47435" y="443736"/>
                    </a:lnTo>
                    <a:lnTo>
                      <a:pt x="34124" y="441047"/>
                    </a:lnTo>
                    <a:close/>
                  </a:path>
                  <a:path w="6634480" h="509904">
                    <a:moveTo>
                      <a:pt x="226693" y="397565"/>
                    </a:moveTo>
                    <a:lnTo>
                      <a:pt x="213394" y="400254"/>
                    </a:lnTo>
                    <a:lnTo>
                      <a:pt x="202549" y="407586"/>
                    </a:lnTo>
                    <a:lnTo>
                      <a:pt x="195245" y="418459"/>
                    </a:lnTo>
                    <a:lnTo>
                      <a:pt x="192569" y="431771"/>
                    </a:lnTo>
                    <a:lnTo>
                      <a:pt x="195245" y="445070"/>
                    </a:lnTo>
                    <a:lnTo>
                      <a:pt x="202549" y="455915"/>
                    </a:lnTo>
                    <a:lnTo>
                      <a:pt x="213394" y="463219"/>
                    </a:lnTo>
                    <a:lnTo>
                      <a:pt x="226693" y="465895"/>
                    </a:lnTo>
                    <a:lnTo>
                      <a:pt x="240005" y="463219"/>
                    </a:lnTo>
                    <a:lnTo>
                      <a:pt x="250877" y="455915"/>
                    </a:lnTo>
                    <a:lnTo>
                      <a:pt x="258209" y="445070"/>
                    </a:lnTo>
                    <a:lnTo>
                      <a:pt x="260898" y="431771"/>
                    </a:lnTo>
                    <a:lnTo>
                      <a:pt x="258209" y="418459"/>
                    </a:lnTo>
                    <a:lnTo>
                      <a:pt x="250877" y="407586"/>
                    </a:lnTo>
                    <a:lnTo>
                      <a:pt x="240005" y="400254"/>
                    </a:lnTo>
                    <a:lnTo>
                      <a:pt x="226693" y="397565"/>
                    </a:lnTo>
                    <a:close/>
                  </a:path>
                  <a:path w="6634480" h="509904">
                    <a:moveTo>
                      <a:pt x="419262" y="409986"/>
                    </a:moveTo>
                    <a:lnTo>
                      <a:pt x="405963" y="412675"/>
                    </a:lnTo>
                    <a:lnTo>
                      <a:pt x="395118" y="420007"/>
                    </a:lnTo>
                    <a:lnTo>
                      <a:pt x="387814" y="430880"/>
                    </a:lnTo>
                    <a:lnTo>
                      <a:pt x="385138" y="444191"/>
                    </a:lnTo>
                    <a:lnTo>
                      <a:pt x="387814" y="457490"/>
                    </a:lnTo>
                    <a:lnTo>
                      <a:pt x="395118" y="468335"/>
                    </a:lnTo>
                    <a:lnTo>
                      <a:pt x="405963" y="475639"/>
                    </a:lnTo>
                    <a:lnTo>
                      <a:pt x="419262" y="478315"/>
                    </a:lnTo>
                    <a:lnTo>
                      <a:pt x="432575" y="475639"/>
                    </a:lnTo>
                    <a:lnTo>
                      <a:pt x="443450" y="468335"/>
                    </a:lnTo>
                    <a:lnTo>
                      <a:pt x="450785" y="457490"/>
                    </a:lnTo>
                    <a:lnTo>
                      <a:pt x="453475" y="444191"/>
                    </a:lnTo>
                    <a:lnTo>
                      <a:pt x="450785" y="430880"/>
                    </a:lnTo>
                    <a:lnTo>
                      <a:pt x="443450" y="420007"/>
                    </a:lnTo>
                    <a:lnTo>
                      <a:pt x="432575" y="412675"/>
                    </a:lnTo>
                    <a:lnTo>
                      <a:pt x="419262" y="409986"/>
                    </a:lnTo>
                    <a:close/>
                  </a:path>
                  <a:path w="6634480" h="509904">
                    <a:moveTo>
                      <a:pt x="611839" y="298174"/>
                    </a:moveTo>
                    <a:lnTo>
                      <a:pt x="598540" y="300863"/>
                    </a:lnTo>
                    <a:lnTo>
                      <a:pt x="587695" y="308195"/>
                    </a:lnTo>
                    <a:lnTo>
                      <a:pt x="580391" y="319068"/>
                    </a:lnTo>
                    <a:lnTo>
                      <a:pt x="577714" y="332379"/>
                    </a:lnTo>
                    <a:lnTo>
                      <a:pt x="580391" y="345678"/>
                    </a:lnTo>
                    <a:lnTo>
                      <a:pt x="587695" y="356523"/>
                    </a:lnTo>
                    <a:lnTo>
                      <a:pt x="598540" y="363827"/>
                    </a:lnTo>
                    <a:lnTo>
                      <a:pt x="611839" y="366504"/>
                    </a:lnTo>
                    <a:lnTo>
                      <a:pt x="625150" y="363827"/>
                    </a:lnTo>
                    <a:lnTo>
                      <a:pt x="636023" y="356523"/>
                    </a:lnTo>
                    <a:lnTo>
                      <a:pt x="643355" y="345678"/>
                    </a:lnTo>
                    <a:lnTo>
                      <a:pt x="646044" y="332379"/>
                    </a:lnTo>
                    <a:lnTo>
                      <a:pt x="643355" y="319068"/>
                    </a:lnTo>
                    <a:lnTo>
                      <a:pt x="636023" y="308195"/>
                    </a:lnTo>
                    <a:lnTo>
                      <a:pt x="625150" y="300863"/>
                    </a:lnTo>
                    <a:lnTo>
                      <a:pt x="611839" y="298174"/>
                    </a:lnTo>
                    <a:close/>
                  </a:path>
                  <a:path w="6634480" h="509904">
                    <a:moveTo>
                      <a:pt x="810622" y="248478"/>
                    </a:moveTo>
                    <a:lnTo>
                      <a:pt x="797323" y="251167"/>
                    </a:lnTo>
                    <a:lnTo>
                      <a:pt x="786478" y="258499"/>
                    </a:lnTo>
                    <a:lnTo>
                      <a:pt x="779174" y="269372"/>
                    </a:lnTo>
                    <a:lnTo>
                      <a:pt x="776497" y="282684"/>
                    </a:lnTo>
                    <a:lnTo>
                      <a:pt x="779174" y="295982"/>
                    </a:lnTo>
                    <a:lnTo>
                      <a:pt x="786478" y="306827"/>
                    </a:lnTo>
                    <a:lnTo>
                      <a:pt x="797323" y="314132"/>
                    </a:lnTo>
                    <a:lnTo>
                      <a:pt x="810622" y="316808"/>
                    </a:lnTo>
                    <a:lnTo>
                      <a:pt x="823933" y="314132"/>
                    </a:lnTo>
                    <a:lnTo>
                      <a:pt x="834806" y="306827"/>
                    </a:lnTo>
                    <a:lnTo>
                      <a:pt x="842138" y="295982"/>
                    </a:lnTo>
                    <a:lnTo>
                      <a:pt x="844827" y="282684"/>
                    </a:lnTo>
                    <a:lnTo>
                      <a:pt x="842138" y="269372"/>
                    </a:lnTo>
                    <a:lnTo>
                      <a:pt x="834806" y="258499"/>
                    </a:lnTo>
                    <a:lnTo>
                      <a:pt x="823933" y="251167"/>
                    </a:lnTo>
                    <a:lnTo>
                      <a:pt x="810622" y="248478"/>
                    </a:lnTo>
                    <a:close/>
                  </a:path>
                  <a:path w="6634480" h="509904">
                    <a:moveTo>
                      <a:pt x="1003191" y="267112"/>
                    </a:moveTo>
                    <a:lnTo>
                      <a:pt x="989892" y="269801"/>
                    </a:lnTo>
                    <a:lnTo>
                      <a:pt x="979047" y="277133"/>
                    </a:lnTo>
                    <a:lnTo>
                      <a:pt x="971743" y="288006"/>
                    </a:lnTo>
                    <a:lnTo>
                      <a:pt x="969066" y="301318"/>
                    </a:lnTo>
                    <a:lnTo>
                      <a:pt x="971743" y="314616"/>
                    </a:lnTo>
                    <a:lnTo>
                      <a:pt x="979047" y="325462"/>
                    </a:lnTo>
                    <a:lnTo>
                      <a:pt x="989892" y="332766"/>
                    </a:lnTo>
                    <a:lnTo>
                      <a:pt x="1003191" y="335442"/>
                    </a:lnTo>
                    <a:lnTo>
                      <a:pt x="1016502" y="332766"/>
                    </a:lnTo>
                    <a:lnTo>
                      <a:pt x="1027375" y="325462"/>
                    </a:lnTo>
                    <a:lnTo>
                      <a:pt x="1034707" y="314616"/>
                    </a:lnTo>
                    <a:lnTo>
                      <a:pt x="1037396" y="301318"/>
                    </a:lnTo>
                    <a:lnTo>
                      <a:pt x="1034707" y="288006"/>
                    </a:lnTo>
                    <a:lnTo>
                      <a:pt x="1027375" y="277133"/>
                    </a:lnTo>
                    <a:lnTo>
                      <a:pt x="1016502" y="269801"/>
                    </a:lnTo>
                    <a:lnTo>
                      <a:pt x="1003191" y="267112"/>
                    </a:lnTo>
                    <a:close/>
                  </a:path>
                  <a:path w="6634480" h="509904">
                    <a:moveTo>
                      <a:pt x="1195760" y="186355"/>
                    </a:moveTo>
                    <a:lnTo>
                      <a:pt x="1182461" y="189044"/>
                    </a:lnTo>
                    <a:lnTo>
                      <a:pt x="1171616" y="196376"/>
                    </a:lnTo>
                    <a:lnTo>
                      <a:pt x="1164312" y="207249"/>
                    </a:lnTo>
                    <a:lnTo>
                      <a:pt x="1161636" y="220560"/>
                    </a:lnTo>
                    <a:lnTo>
                      <a:pt x="1164312" y="233859"/>
                    </a:lnTo>
                    <a:lnTo>
                      <a:pt x="1171616" y="244704"/>
                    </a:lnTo>
                    <a:lnTo>
                      <a:pt x="1182461" y="252008"/>
                    </a:lnTo>
                    <a:lnTo>
                      <a:pt x="1195760" y="254685"/>
                    </a:lnTo>
                    <a:lnTo>
                      <a:pt x="1209071" y="252008"/>
                    </a:lnTo>
                    <a:lnTo>
                      <a:pt x="1219944" y="244704"/>
                    </a:lnTo>
                    <a:lnTo>
                      <a:pt x="1227276" y="233859"/>
                    </a:lnTo>
                    <a:lnTo>
                      <a:pt x="1229965" y="220560"/>
                    </a:lnTo>
                    <a:lnTo>
                      <a:pt x="1227276" y="207249"/>
                    </a:lnTo>
                    <a:lnTo>
                      <a:pt x="1219944" y="196376"/>
                    </a:lnTo>
                    <a:lnTo>
                      <a:pt x="1209071" y="189044"/>
                    </a:lnTo>
                    <a:lnTo>
                      <a:pt x="1195760" y="186355"/>
                    </a:lnTo>
                    <a:close/>
                  </a:path>
                  <a:path w="6634480" h="509904">
                    <a:moveTo>
                      <a:pt x="1388337" y="248478"/>
                    </a:moveTo>
                    <a:lnTo>
                      <a:pt x="1375033" y="251167"/>
                    </a:lnTo>
                    <a:lnTo>
                      <a:pt x="1364186" y="258499"/>
                    </a:lnTo>
                    <a:lnTo>
                      <a:pt x="1356881" y="269372"/>
                    </a:lnTo>
                    <a:lnTo>
                      <a:pt x="1354205" y="282684"/>
                    </a:lnTo>
                    <a:lnTo>
                      <a:pt x="1356881" y="295982"/>
                    </a:lnTo>
                    <a:lnTo>
                      <a:pt x="1364186" y="306827"/>
                    </a:lnTo>
                    <a:lnTo>
                      <a:pt x="1375033" y="314132"/>
                    </a:lnTo>
                    <a:lnTo>
                      <a:pt x="1388337" y="316808"/>
                    </a:lnTo>
                    <a:lnTo>
                      <a:pt x="1401645" y="314132"/>
                    </a:lnTo>
                    <a:lnTo>
                      <a:pt x="1412518" y="306827"/>
                    </a:lnTo>
                    <a:lnTo>
                      <a:pt x="1419852" y="295982"/>
                    </a:lnTo>
                    <a:lnTo>
                      <a:pt x="1422542" y="282684"/>
                    </a:lnTo>
                    <a:lnTo>
                      <a:pt x="1419852" y="269372"/>
                    </a:lnTo>
                    <a:lnTo>
                      <a:pt x="1412518" y="258499"/>
                    </a:lnTo>
                    <a:lnTo>
                      <a:pt x="1401645" y="251167"/>
                    </a:lnTo>
                    <a:lnTo>
                      <a:pt x="1388337" y="248478"/>
                    </a:lnTo>
                    <a:close/>
                  </a:path>
                  <a:path w="6634480" h="509904">
                    <a:moveTo>
                      <a:pt x="1580906" y="68329"/>
                    </a:moveTo>
                    <a:lnTo>
                      <a:pt x="1567607" y="71018"/>
                    </a:lnTo>
                    <a:lnTo>
                      <a:pt x="1556762" y="78350"/>
                    </a:lnTo>
                    <a:lnTo>
                      <a:pt x="1549458" y="89223"/>
                    </a:lnTo>
                    <a:lnTo>
                      <a:pt x="1546781" y="102535"/>
                    </a:lnTo>
                    <a:lnTo>
                      <a:pt x="1549458" y="115833"/>
                    </a:lnTo>
                    <a:lnTo>
                      <a:pt x="1556762" y="126679"/>
                    </a:lnTo>
                    <a:lnTo>
                      <a:pt x="1567607" y="133983"/>
                    </a:lnTo>
                    <a:lnTo>
                      <a:pt x="1580906" y="136659"/>
                    </a:lnTo>
                    <a:lnTo>
                      <a:pt x="1594217" y="133983"/>
                    </a:lnTo>
                    <a:lnTo>
                      <a:pt x="1605090" y="126679"/>
                    </a:lnTo>
                    <a:lnTo>
                      <a:pt x="1612422" y="115833"/>
                    </a:lnTo>
                    <a:lnTo>
                      <a:pt x="1615111" y="102535"/>
                    </a:lnTo>
                    <a:lnTo>
                      <a:pt x="1612422" y="89223"/>
                    </a:lnTo>
                    <a:lnTo>
                      <a:pt x="1605090" y="78350"/>
                    </a:lnTo>
                    <a:lnTo>
                      <a:pt x="1594217" y="71018"/>
                    </a:lnTo>
                    <a:lnTo>
                      <a:pt x="1580906" y="68329"/>
                    </a:lnTo>
                    <a:close/>
                  </a:path>
                  <a:path w="6634480" h="509904">
                    <a:moveTo>
                      <a:pt x="1773475" y="99391"/>
                    </a:moveTo>
                    <a:lnTo>
                      <a:pt x="1760176" y="102080"/>
                    </a:lnTo>
                    <a:lnTo>
                      <a:pt x="1749331" y="109412"/>
                    </a:lnTo>
                    <a:lnTo>
                      <a:pt x="1742027" y="120285"/>
                    </a:lnTo>
                    <a:lnTo>
                      <a:pt x="1739350" y="133596"/>
                    </a:lnTo>
                    <a:lnTo>
                      <a:pt x="1742027" y="146895"/>
                    </a:lnTo>
                    <a:lnTo>
                      <a:pt x="1749331" y="157740"/>
                    </a:lnTo>
                    <a:lnTo>
                      <a:pt x="1760176" y="165044"/>
                    </a:lnTo>
                    <a:lnTo>
                      <a:pt x="1773475" y="167721"/>
                    </a:lnTo>
                    <a:lnTo>
                      <a:pt x="1786786" y="165044"/>
                    </a:lnTo>
                    <a:lnTo>
                      <a:pt x="1797659" y="157740"/>
                    </a:lnTo>
                    <a:lnTo>
                      <a:pt x="1804991" y="146895"/>
                    </a:lnTo>
                    <a:lnTo>
                      <a:pt x="1807680" y="133596"/>
                    </a:lnTo>
                    <a:lnTo>
                      <a:pt x="1804991" y="120285"/>
                    </a:lnTo>
                    <a:lnTo>
                      <a:pt x="1797659" y="109412"/>
                    </a:lnTo>
                    <a:lnTo>
                      <a:pt x="1786786" y="102080"/>
                    </a:lnTo>
                    <a:lnTo>
                      <a:pt x="1773475" y="99391"/>
                    </a:lnTo>
                    <a:close/>
                  </a:path>
                  <a:path w="6634480" h="509904">
                    <a:moveTo>
                      <a:pt x="1866653" y="130445"/>
                    </a:moveTo>
                    <a:lnTo>
                      <a:pt x="1853354" y="133134"/>
                    </a:lnTo>
                    <a:lnTo>
                      <a:pt x="1842509" y="140466"/>
                    </a:lnTo>
                    <a:lnTo>
                      <a:pt x="1835204" y="151339"/>
                    </a:lnTo>
                    <a:lnTo>
                      <a:pt x="1832528" y="164651"/>
                    </a:lnTo>
                    <a:lnTo>
                      <a:pt x="1835204" y="177951"/>
                    </a:lnTo>
                    <a:lnTo>
                      <a:pt x="1842509" y="188798"/>
                    </a:lnTo>
                    <a:lnTo>
                      <a:pt x="1853354" y="196105"/>
                    </a:lnTo>
                    <a:lnTo>
                      <a:pt x="1866653" y="198782"/>
                    </a:lnTo>
                    <a:lnTo>
                      <a:pt x="1879964" y="196105"/>
                    </a:lnTo>
                    <a:lnTo>
                      <a:pt x="1890837" y="188798"/>
                    </a:lnTo>
                    <a:lnTo>
                      <a:pt x="1898169" y="177951"/>
                    </a:lnTo>
                    <a:lnTo>
                      <a:pt x="1900858" y="164651"/>
                    </a:lnTo>
                    <a:lnTo>
                      <a:pt x="1898169" y="151339"/>
                    </a:lnTo>
                    <a:lnTo>
                      <a:pt x="1890837" y="140466"/>
                    </a:lnTo>
                    <a:lnTo>
                      <a:pt x="1879964" y="133134"/>
                    </a:lnTo>
                    <a:lnTo>
                      <a:pt x="1866653" y="130445"/>
                    </a:lnTo>
                    <a:close/>
                  </a:path>
                  <a:path w="6634480" h="509904">
                    <a:moveTo>
                      <a:pt x="1966044" y="149087"/>
                    </a:moveTo>
                    <a:lnTo>
                      <a:pt x="1952745" y="151776"/>
                    </a:lnTo>
                    <a:lnTo>
                      <a:pt x="1941900" y="159108"/>
                    </a:lnTo>
                    <a:lnTo>
                      <a:pt x="1934596" y="169981"/>
                    </a:lnTo>
                    <a:lnTo>
                      <a:pt x="1931920" y="183292"/>
                    </a:lnTo>
                    <a:lnTo>
                      <a:pt x="1934596" y="196591"/>
                    </a:lnTo>
                    <a:lnTo>
                      <a:pt x="1941900" y="207436"/>
                    </a:lnTo>
                    <a:lnTo>
                      <a:pt x="1952745" y="214740"/>
                    </a:lnTo>
                    <a:lnTo>
                      <a:pt x="1966044" y="217417"/>
                    </a:lnTo>
                    <a:lnTo>
                      <a:pt x="1979355" y="214740"/>
                    </a:lnTo>
                    <a:lnTo>
                      <a:pt x="1990228" y="207436"/>
                    </a:lnTo>
                    <a:lnTo>
                      <a:pt x="1997560" y="196591"/>
                    </a:lnTo>
                    <a:lnTo>
                      <a:pt x="2000249" y="183292"/>
                    </a:lnTo>
                    <a:lnTo>
                      <a:pt x="1997560" y="169981"/>
                    </a:lnTo>
                    <a:lnTo>
                      <a:pt x="1990228" y="159108"/>
                    </a:lnTo>
                    <a:lnTo>
                      <a:pt x="1979355" y="151776"/>
                    </a:lnTo>
                    <a:lnTo>
                      <a:pt x="1966044" y="149087"/>
                    </a:lnTo>
                    <a:close/>
                  </a:path>
                  <a:path w="6634480" h="509904">
                    <a:moveTo>
                      <a:pt x="2543759" y="130445"/>
                    </a:moveTo>
                    <a:lnTo>
                      <a:pt x="2530460" y="133134"/>
                    </a:lnTo>
                    <a:lnTo>
                      <a:pt x="2519615" y="140466"/>
                    </a:lnTo>
                    <a:lnTo>
                      <a:pt x="2512311" y="151339"/>
                    </a:lnTo>
                    <a:lnTo>
                      <a:pt x="2509634" y="164651"/>
                    </a:lnTo>
                    <a:lnTo>
                      <a:pt x="2512311" y="177951"/>
                    </a:lnTo>
                    <a:lnTo>
                      <a:pt x="2519615" y="188798"/>
                    </a:lnTo>
                    <a:lnTo>
                      <a:pt x="2530460" y="196105"/>
                    </a:lnTo>
                    <a:lnTo>
                      <a:pt x="2543759" y="198782"/>
                    </a:lnTo>
                    <a:lnTo>
                      <a:pt x="2557070" y="196105"/>
                    </a:lnTo>
                    <a:lnTo>
                      <a:pt x="2567943" y="188798"/>
                    </a:lnTo>
                    <a:lnTo>
                      <a:pt x="2575275" y="177951"/>
                    </a:lnTo>
                    <a:lnTo>
                      <a:pt x="2577964" y="164651"/>
                    </a:lnTo>
                    <a:lnTo>
                      <a:pt x="2575275" y="151339"/>
                    </a:lnTo>
                    <a:lnTo>
                      <a:pt x="2567943" y="140466"/>
                    </a:lnTo>
                    <a:lnTo>
                      <a:pt x="2557070" y="133134"/>
                    </a:lnTo>
                    <a:lnTo>
                      <a:pt x="2543759" y="130445"/>
                    </a:lnTo>
                    <a:close/>
                  </a:path>
                  <a:path w="6634480" h="509904">
                    <a:moveTo>
                      <a:pt x="3121474" y="6206"/>
                    </a:moveTo>
                    <a:lnTo>
                      <a:pt x="3108175" y="8895"/>
                    </a:lnTo>
                    <a:lnTo>
                      <a:pt x="3097330" y="16227"/>
                    </a:lnTo>
                    <a:lnTo>
                      <a:pt x="3090026" y="27100"/>
                    </a:lnTo>
                    <a:lnTo>
                      <a:pt x="3087349" y="40411"/>
                    </a:lnTo>
                    <a:lnTo>
                      <a:pt x="3090026" y="53711"/>
                    </a:lnTo>
                    <a:lnTo>
                      <a:pt x="3097330" y="64559"/>
                    </a:lnTo>
                    <a:lnTo>
                      <a:pt x="3108175" y="71866"/>
                    </a:lnTo>
                    <a:lnTo>
                      <a:pt x="3121474" y="74543"/>
                    </a:lnTo>
                    <a:lnTo>
                      <a:pt x="3134785" y="71866"/>
                    </a:lnTo>
                    <a:lnTo>
                      <a:pt x="3145658" y="64559"/>
                    </a:lnTo>
                    <a:lnTo>
                      <a:pt x="3152990" y="53711"/>
                    </a:lnTo>
                    <a:lnTo>
                      <a:pt x="3155679" y="40411"/>
                    </a:lnTo>
                    <a:lnTo>
                      <a:pt x="3152990" y="27100"/>
                    </a:lnTo>
                    <a:lnTo>
                      <a:pt x="3145658" y="16227"/>
                    </a:lnTo>
                    <a:lnTo>
                      <a:pt x="3134785" y="8895"/>
                    </a:lnTo>
                    <a:lnTo>
                      <a:pt x="3121474" y="6206"/>
                    </a:lnTo>
                    <a:close/>
                  </a:path>
                  <a:path w="6634480" h="509904">
                    <a:moveTo>
                      <a:pt x="3705395" y="80750"/>
                    </a:moveTo>
                    <a:lnTo>
                      <a:pt x="3692096" y="83439"/>
                    </a:lnTo>
                    <a:lnTo>
                      <a:pt x="3681251" y="90771"/>
                    </a:lnTo>
                    <a:lnTo>
                      <a:pt x="3673947" y="101644"/>
                    </a:lnTo>
                    <a:lnTo>
                      <a:pt x="3671271" y="114955"/>
                    </a:lnTo>
                    <a:lnTo>
                      <a:pt x="3673947" y="128255"/>
                    </a:lnTo>
                    <a:lnTo>
                      <a:pt x="3681251" y="139102"/>
                    </a:lnTo>
                    <a:lnTo>
                      <a:pt x="3692096" y="146409"/>
                    </a:lnTo>
                    <a:lnTo>
                      <a:pt x="3705395" y="149087"/>
                    </a:lnTo>
                    <a:lnTo>
                      <a:pt x="3718711" y="146409"/>
                    </a:lnTo>
                    <a:lnTo>
                      <a:pt x="3729586" y="139102"/>
                    </a:lnTo>
                    <a:lnTo>
                      <a:pt x="3736919" y="128255"/>
                    </a:lnTo>
                    <a:lnTo>
                      <a:pt x="3739608" y="114955"/>
                    </a:lnTo>
                    <a:lnTo>
                      <a:pt x="3736919" y="101644"/>
                    </a:lnTo>
                    <a:lnTo>
                      <a:pt x="3729586" y="90771"/>
                    </a:lnTo>
                    <a:lnTo>
                      <a:pt x="3718711" y="83439"/>
                    </a:lnTo>
                    <a:lnTo>
                      <a:pt x="3705395" y="80750"/>
                    </a:lnTo>
                    <a:close/>
                  </a:path>
                  <a:path w="6634480" h="509904">
                    <a:moveTo>
                      <a:pt x="4283110" y="18634"/>
                    </a:moveTo>
                    <a:lnTo>
                      <a:pt x="4269811" y="21323"/>
                    </a:lnTo>
                    <a:lnTo>
                      <a:pt x="4258966" y="28655"/>
                    </a:lnTo>
                    <a:lnTo>
                      <a:pt x="4251662" y="39528"/>
                    </a:lnTo>
                    <a:lnTo>
                      <a:pt x="4248985" y="52839"/>
                    </a:lnTo>
                    <a:lnTo>
                      <a:pt x="4251662" y="66138"/>
                    </a:lnTo>
                    <a:lnTo>
                      <a:pt x="4258966" y="76983"/>
                    </a:lnTo>
                    <a:lnTo>
                      <a:pt x="4269811" y="84287"/>
                    </a:lnTo>
                    <a:lnTo>
                      <a:pt x="4283110" y="86963"/>
                    </a:lnTo>
                    <a:lnTo>
                      <a:pt x="4296422" y="84287"/>
                    </a:lnTo>
                    <a:lnTo>
                      <a:pt x="4307298" y="76983"/>
                    </a:lnTo>
                    <a:lnTo>
                      <a:pt x="4314632" y="66138"/>
                    </a:lnTo>
                    <a:lnTo>
                      <a:pt x="4317323" y="52839"/>
                    </a:lnTo>
                    <a:lnTo>
                      <a:pt x="4314632" y="39528"/>
                    </a:lnTo>
                    <a:lnTo>
                      <a:pt x="4307298" y="28655"/>
                    </a:lnTo>
                    <a:lnTo>
                      <a:pt x="4296422" y="21323"/>
                    </a:lnTo>
                    <a:lnTo>
                      <a:pt x="4283110" y="18634"/>
                    </a:lnTo>
                    <a:close/>
                  </a:path>
                  <a:path w="6634480" h="509904">
                    <a:moveTo>
                      <a:pt x="4860825" y="0"/>
                    </a:moveTo>
                    <a:lnTo>
                      <a:pt x="4847526" y="2688"/>
                    </a:lnTo>
                    <a:lnTo>
                      <a:pt x="4836681" y="10021"/>
                    </a:lnTo>
                    <a:lnTo>
                      <a:pt x="4829376" y="20893"/>
                    </a:lnTo>
                    <a:lnTo>
                      <a:pt x="4826700" y="34205"/>
                    </a:lnTo>
                    <a:lnTo>
                      <a:pt x="4829376" y="47504"/>
                    </a:lnTo>
                    <a:lnTo>
                      <a:pt x="4836681" y="58349"/>
                    </a:lnTo>
                    <a:lnTo>
                      <a:pt x="4847526" y="65653"/>
                    </a:lnTo>
                    <a:lnTo>
                      <a:pt x="4860825" y="68329"/>
                    </a:lnTo>
                    <a:lnTo>
                      <a:pt x="4874136" y="65653"/>
                    </a:lnTo>
                    <a:lnTo>
                      <a:pt x="4885009" y="58349"/>
                    </a:lnTo>
                    <a:lnTo>
                      <a:pt x="4892341" y="47504"/>
                    </a:lnTo>
                    <a:lnTo>
                      <a:pt x="4895030" y="34205"/>
                    </a:lnTo>
                    <a:lnTo>
                      <a:pt x="4892341" y="20893"/>
                    </a:lnTo>
                    <a:lnTo>
                      <a:pt x="4885009" y="10021"/>
                    </a:lnTo>
                    <a:lnTo>
                      <a:pt x="4874136" y="2688"/>
                    </a:lnTo>
                    <a:lnTo>
                      <a:pt x="4860825" y="0"/>
                    </a:lnTo>
                    <a:close/>
                  </a:path>
                  <a:path w="6634480" h="509904">
                    <a:moveTo>
                      <a:pt x="5438539" y="37268"/>
                    </a:moveTo>
                    <a:lnTo>
                      <a:pt x="5425241" y="39957"/>
                    </a:lnTo>
                    <a:lnTo>
                      <a:pt x="5414396" y="47289"/>
                    </a:lnTo>
                    <a:lnTo>
                      <a:pt x="5407091" y="58162"/>
                    </a:lnTo>
                    <a:lnTo>
                      <a:pt x="5404415" y="71473"/>
                    </a:lnTo>
                    <a:lnTo>
                      <a:pt x="5407091" y="84772"/>
                    </a:lnTo>
                    <a:lnTo>
                      <a:pt x="5414396" y="95617"/>
                    </a:lnTo>
                    <a:lnTo>
                      <a:pt x="5425241" y="102921"/>
                    </a:lnTo>
                    <a:lnTo>
                      <a:pt x="5438539" y="105597"/>
                    </a:lnTo>
                    <a:lnTo>
                      <a:pt x="5451851" y="102921"/>
                    </a:lnTo>
                    <a:lnTo>
                      <a:pt x="5462724" y="95617"/>
                    </a:lnTo>
                    <a:lnTo>
                      <a:pt x="5470056" y="84772"/>
                    </a:lnTo>
                    <a:lnTo>
                      <a:pt x="5472745" y="71473"/>
                    </a:lnTo>
                    <a:lnTo>
                      <a:pt x="5470056" y="58162"/>
                    </a:lnTo>
                    <a:lnTo>
                      <a:pt x="5462724" y="47289"/>
                    </a:lnTo>
                    <a:lnTo>
                      <a:pt x="5451851" y="39957"/>
                    </a:lnTo>
                    <a:lnTo>
                      <a:pt x="5438539" y="37268"/>
                    </a:lnTo>
                    <a:close/>
                  </a:path>
                  <a:path w="6634480" h="509904">
                    <a:moveTo>
                      <a:pt x="6016254" y="6206"/>
                    </a:moveTo>
                    <a:lnTo>
                      <a:pt x="6002955" y="8895"/>
                    </a:lnTo>
                    <a:lnTo>
                      <a:pt x="5992110" y="16227"/>
                    </a:lnTo>
                    <a:lnTo>
                      <a:pt x="5984806" y="27100"/>
                    </a:lnTo>
                    <a:lnTo>
                      <a:pt x="5982130" y="40411"/>
                    </a:lnTo>
                    <a:lnTo>
                      <a:pt x="5984806" y="53711"/>
                    </a:lnTo>
                    <a:lnTo>
                      <a:pt x="5992110" y="64559"/>
                    </a:lnTo>
                    <a:lnTo>
                      <a:pt x="6002955" y="71866"/>
                    </a:lnTo>
                    <a:lnTo>
                      <a:pt x="6016254" y="74543"/>
                    </a:lnTo>
                    <a:lnTo>
                      <a:pt x="6029566" y="71866"/>
                    </a:lnTo>
                    <a:lnTo>
                      <a:pt x="6040439" y="64559"/>
                    </a:lnTo>
                    <a:lnTo>
                      <a:pt x="6047771" y="53711"/>
                    </a:lnTo>
                    <a:lnTo>
                      <a:pt x="6050460" y="40411"/>
                    </a:lnTo>
                    <a:lnTo>
                      <a:pt x="6047771" y="27100"/>
                    </a:lnTo>
                    <a:lnTo>
                      <a:pt x="6040439" y="16227"/>
                    </a:lnTo>
                    <a:lnTo>
                      <a:pt x="6029566" y="8895"/>
                    </a:lnTo>
                    <a:lnTo>
                      <a:pt x="6016254" y="6206"/>
                    </a:lnTo>
                    <a:close/>
                  </a:path>
                  <a:path w="6634480" h="509904">
                    <a:moveTo>
                      <a:pt x="6600176" y="80750"/>
                    </a:moveTo>
                    <a:lnTo>
                      <a:pt x="6586877" y="83439"/>
                    </a:lnTo>
                    <a:lnTo>
                      <a:pt x="6576032" y="90771"/>
                    </a:lnTo>
                    <a:lnTo>
                      <a:pt x="6568727" y="101644"/>
                    </a:lnTo>
                    <a:lnTo>
                      <a:pt x="6566051" y="114955"/>
                    </a:lnTo>
                    <a:lnTo>
                      <a:pt x="6568727" y="128255"/>
                    </a:lnTo>
                    <a:lnTo>
                      <a:pt x="6576032" y="139102"/>
                    </a:lnTo>
                    <a:lnTo>
                      <a:pt x="6586877" y="146409"/>
                    </a:lnTo>
                    <a:lnTo>
                      <a:pt x="6600176" y="149087"/>
                    </a:lnTo>
                    <a:lnTo>
                      <a:pt x="6613488" y="146409"/>
                    </a:lnTo>
                    <a:lnTo>
                      <a:pt x="6624364" y="139102"/>
                    </a:lnTo>
                    <a:lnTo>
                      <a:pt x="6631698" y="128255"/>
                    </a:lnTo>
                    <a:lnTo>
                      <a:pt x="6634388" y="114955"/>
                    </a:lnTo>
                    <a:lnTo>
                      <a:pt x="6631698" y="101644"/>
                    </a:lnTo>
                    <a:lnTo>
                      <a:pt x="6624364" y="90771"/>
                    </a:lnTo>
                    <a:lnTo>
                      <a:pt x="6613488" y="83439"/>
                    </a:lnTo>
                    <a:lnTo>
                      <a:pt x="6600176" y="80750"/>
                    </a:lnTo>
                    <a:close/>
                  </a:path>
                </a:pathLst>
              </a:custGeom>
              <a:solidFill>
                <a:srgbClr val="9F338A"/>
              </a:solidFill>
            </p:spPr>
            <p:txBody>
              <a:bodyPr wrap="square" lIns="0" tIns="0" rIns="0" bIns="0" rtlCol="0"/>
              <a:lstStyle/>
              <a:p>
                <a:endParaRPr/>
              </a:p>
            </p:txBody>
          </p:sp>
          <p:sp>
            <p:nvSpPr>
              <p:cNvPr id="86" name="object 86"/>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endParaRPr/>
              </a:p>
            </p:txBody>
          </p:sp>
        </p:grpSp>
        <p:grpSp>
          <p:nvGrpSpPr>
            <p:cNvPr id="87" name="object 87"/>
            <p:cNvGrpSpPr/>
            <p:nvPr/>
          </p:nvGrpSpPr>
          <p:grpSpPr>
            <a:xfrm>
              <a:off x="2852978" y="3095096"/>
              <a:ext cx="4027005" cy="681949"/>
              <a:chOff x="4704067" y="5104042"/>
              <a:chExt cx="6640830" cy="1124585"/>
            </a:xfrm>
          </p:grpSpPr>
          <p:pic>
            <p:nvPicPr>
              <p:cNvPr id="88" name="object 88"/>
              <p:cNvPicPr/>
              <p:nvPr/>
            </p:nvPicPr>
            <p:blipFill>
              <a:blip r:embed="rId2" cstate="print"/>
              <a:stretch>
                <a:fillRect/>
              </a:stretch>
            </p:blipFill>
            <p:spPr>
              <a:xfrm>
                <a:off x="6474394" y="5263205"/>
                <a:ext cx="217173" cy="115439"/>
              </a:xfrm>
              <a:prstGeom prst="rect">
                <a:avLst/>
              </a:prstGeom>
            </p:spPr>
          </p:pic>
          <p:pic>
            <p:nvPicPr>
              <p:cNvPr id="89" name="object 89"/>
              <p:cNvPicPr/>
              <p:nvPr/>
            </p:nvPicPr>
            <p:blipFill>
              <a:blip r:embed="rId3" cstate="print"/>
              <a:stretch>
                <a:fillRect/>
              </a:stretch>
            </p:blipFill>
            <p:spPr>
              <a:xfrm>
                <a:off x="4896577" y="5723376"/>
                <a:ext cx="76590" cy="76406"/>
              </a:xfrm>
              <a:prstGeom prst="rect">
                <a:avLst/>
              </a:prstGeom>
            </p:spPr>
          </p:pic>
          <p:pic>
            <p:nvPicPr>
              <p:cNvPr id="90" name="object 90"/>
              <p:cNvPicPr/>
              <p:nvPr/>
            </p:nvPicPr>
            <p:blipFill>
              <a:blip r:embed="rId4" cstate="print"/>
              <a:stretch>
                <a:fillRect/>
              </a:stretch>
            </p:blipFill>
            <p:spPr>
              <a:xfrm>
                <a:off x="5480315" y="5320811"/>
                <a:ext cx="76597" cy="76406"/>
              </a:xfrm>
              <a:prstGeom prst="rect">
                <a:avLst/>
              </a:prstGeom>
            </p:spPr>
          </p:pic>
          <p:pic>
            <p:nvPicPr>
              <p:cNvPr id="91" name="object 91"/>
              <p:cNvPicPr/>
              <p:nvPr/>
            </p:nvPicPr>
            <p:blipFill>
              <a:blip r:embed="rId5" cstate="print"/>
              <a:stretch>
                <a:fillRect/>
              </a:stretch>
            </p:blipFill>
            <p:spPr>
              <a:xfrm>
                <a:off x="5672832" y="5283646"/>
                <a:ext cx="76590" cy="76413"/>
              </a:xfrm>
              <a:prstGeom prst="rect">
                <a:avLst/>
              </a:prstGeom>
            </p:spPr>
          </p:pic>
          <p:pic>
            <p:nvPicPr>
              <p:cNvPr id="92" name="object 92"/>
              <p:cNvPicPr/>
              <p:nvPr/>
            </p:nvPicPr>
            <p:blipFill>
              <a:blip r:embed="rId5" cstate="print"/>
              <a:stretch>
                <a:fillRect/>
              </a:stretch>
            </p:blipFill>
            <p:spPr>
              <a:xfrm>
                <a:off x="5865342" y="5252680"/>
                <a:ext cx="76590" cy="76413"/>
              </a:xfrm>
              <a:prstGeom prst="rect">
                <a:avLst/>
              </a:prstGeom>
            </p:spPr>
          </p:pic>
          <p:pic>
            <p:nvPicPr>
              <p:cNvPr id="93" name="object 93"/>
              <p:cNvPicPr/>
              <p:nvPr/>
            </p:nvPicPr>
            <p:blipFill>
              <a:blip r:embed="rId6" cstate="print"/>
              <a:stretch>
                <a:fillRect/>
              </a:stretch>
            </p:blipFill>
            <p:spPr>
              <a:xfrm>
                <a:off x="6635383" y="5227906"/>
                <a:ext cx="76597" cy="76413"/>
              </a:xfrm>
              <a:prstGeom prst="rect">
                <a:avLst/>
              </a:prstGeom>
            </p:spPr>
          </p:pic>
          <p:pic>
            <p:nvPicPr>
              <p:cNvPr id="94" name="object 94"/>
              <p:cNvPicPr/>
              <p:nvPr/>
            </p:nvPicPr>
            <p:blipFill>
              <a:blip r:embed="rId7" cstate="print"/>
              <a:stretch>
                <a:fillRect/>
              </a:stretch>
            </p:blipFill>
            <p:spPr>
              <a:xfrm>
                <a:off x="7212914" y="5203131"/>
                <a:ext cx="76597" cy="76413"/>
              </a:xfrm>
              <a:prstGeom prst="rect">
                <a:avLst/>
              </a:prstGeom>
            </p:spPr>
          </p:pic>
          <p:pic>
            <p:nvPicPr>
              <p:cNvPr id="95" name="object 95"/>
              <p:cNvPicPr/>
              <p:nvPr/>
            </p:nvPicPr>
            <p:blipFill>
              <a:blip r:embed="rId3" cstate="print"/>
              <a:stretch>
                <a:fillRect/>
              </a:stretch>
            </p:blipFill>
            <p:spPr>
              <a:xfrm>
                <a:off x="7790452" y="5122624"/>
                <a:ext cx="76590" cy="76406"/>
              </a:xfrm>
              <a:prstGeom prst="rect">
                <a:avLst/>
              </a:prstGeom>
            </p:spPr>
          </p:pic>
          <p:pic>
            <p:nvPicPr>
              <p:cNvPr id="96" name="object 96"/>
              <p:cNvPicPr/>
              <p:nvPr/>
            </p:nvPicPr>
            <p:blipFill>
              <a:blip r:embed="rId8" cstate="print"/>
              <a:stretch>
                <a:fillRect/>
              </a:stretch>
            </p:blipFill>
            <p:spPr>
              <a:xfrm>
                <a:off x="8374197" y="5128816"/>
                <a:ext cx="76590" cy="76406"/>
              </a:xfrm>
              <a:prstGeom prst="rect">
                <a:avLst/>
              </a:prstGeom>
            </p:spPr>
          </p:pic>
          <p:pic>
            <p:nvPicPr>
              <p:cNvPr id="97" name="object 97"/>
              <p:cNvPicPr/>
              <p:nvPr/>
            </p:nvPicPr>
            <p:blipFill>
              <a:blip r:embed="rId9" cstate="print"/>
              <a:stretch>
                <a:fillRect/>
              </a:stretch>
            </p:blipFill>
            <p:spPr>
              <a:xfrm>
                <a:off x="8951728" y="5190748"/>
                <a:ext cx="76590" cy="76406"/>
              </a:xfrm>
              <a:prstGeom prst="rect">
                <a:avLst/>
              </a:prstGeom>
            </p:spPr>
          </p:pic>
          <p:pic>
            <p:nvPicPr>
              <p:cNvPr id="98" name="object 98"/>
              <p:cNvPicPr/>
              <p:nvPr/>
            </p:nvPicPr>
            <p:blipFill>
              <a:blip r:embed="rId4" cstate="print"/>
              <a:stretch>
                <a:fillRect/>
              </a:stretch>
            </p:blipFill>
            <p:spPr>
              <a:xfrm>
                <a:off x="9529259" y="5141200"/>
                <a:ext cx="76597" cy="76413"/>
              </a:xfrm>
              <a:prstGeom prst="rect">
                <a:avLst/>
              </a:prstGeom>
            </p:spPr>
          </p:pic>
          <p:pic>
            <p:nvPicPr>
              <p:cNvPr id="99" name="object 99"/>
              <p:cNvPicPr/>
              <p:nvPr/>
            </p:nvPicPr>
            <p:blipFill>
              <a:blip r:embed="rId10" cstate="print"/>
              <a:stretch>
                <a:fillRect/>
              </a:stretch>
            </p:blipFill>
            <p:spPr>
              <a:xfrm>
                <a:off x="10106797" y="5135008"/>
                <a:ext cx="76590" cy="76406"/>
              </a:xfrm>
              <a:prstGeom prst="rect">
                <a:avLst/>
              </a:prstGeom>
            </p:spPr>
          </p:pic>
          <p:pic>
            <p:nvPicPr>
              <p:cNvPr id="100" name="object 100"/>
              <p:cNvPicPr/>
              <p:nvPr/>
            </p:nvPicPr>
            <p:blipFill>
              <a:blip r:embed="rId11" cstate="print"/>
              <a:stretch>
                <a:fillRect/>
              </a:stretch>
            </p:blipFill>
            <p:spPr>
              <a:xfrm>
                <a:off x="10684328" y="5116425"/>
                <a:ext cx="76590" cy="76413"/>
              </a:xfrm>
              <a:prstGeom prst="rect">
                <a:avLst/>
              </a:prstGeom>
            </p:spPr>
          </p:pic>
          <p:pic>
            <p:nvPicPr>
              <p:cNvPr id="101" name="object 101"/>
              <p:cNvPicPr/>
              <p:nvPr/>
            </p:nvPicPr>
            <p:blipFill>
              <a:blip r:embed="rId3" cstate="print"/>
              <a:stretch>
                <a:fillRect/>
              </a:stretch>
            </p:blipFill>
            <p:spPr>
              <a:xfrm>
                <a:off x="11268072" y="5104042"/>
                <a:ext cx="76590" cy="76406"/>
              </a:xfrm>
              <a:prstGeom prst="rect">
                <a:avLst/>
              </a:prstGeom>
            </p:spPr>
          </p:pic>
          <p:pic>
            <p:nvPicPr>
              <p:cNvPr id="102" name="object 102"/>
              <p:cNvPicPr/>
              <p:nvPr/>
            </p:nvPicPr>
            <p:blipFill>
              <a:blip r:embed="rId12" cstate="print"/>
              <a:stretch>
                <a:fillRect/>
              </a:stretch>
            </p:blipFill>
            <p:spPr>
              <a:xfrm>
                <a:off x="4704067" y="5611633"/>
                <a:ext cx="76590" cy="76332"/>
              </a:xfrm>
              <a:prstGeom prst="rect">
                <a:avLst/>
              </a:prstGeom>
            </p:spPr>
          </p:pic>
          <p:pic>
            <p:nvPicPr>
              <p:cNvPr id="103" name="object 103"/>
              <p:cNvPicPr/>
              <p:nvPr/>
            </p:nvPicPr>
            <p:blipFill>
              <a:blip r:embed="rId13" cstate="print"/>
              <a:stretch>
                <a:fillRect/>
              </a:stretch>
            </p:blipFill>
            <p:spPr>
              <a:xfrm>
                <a:off x="4896577" y="5568320"/>
                <a:ext cx="76590" cy="76340"/>
              </a:xfrm>
              <a:prstGeom prst="rect">
                <a:avLst/>
              </a:prstGeom>
            </p:spPr>
          </p:pic>
          <p:pic>
            <p:nvPicPr>
              <p:cNvPr id="104" name="object 104"/>
              <p:cNvPicPr/>
              <p:nvPr/>
            </p:nvPicPr>
            <p:blipFill>
              <a:blip r:embed="rId14" cstate="print"/>
              <a:stretch>
                <a:fillRect/>
              </a:stretch>
            </p:blipFill>
            <p:spPr>
              <a:xfrm>
                <a:off x="5089088" y="5580696"/>
                <a:ext cx="76590" cy="76340"/>
              </a:xfrm>
              <a:prstGeom prst="rect">
                <a:avLst/>
              </a:prstGeom>
            </p:spPr>
          </p:pic>
          <p:pic>
            <p:nvPicPr>
              <p:cNvPr id="105" name="object 105"/>
              <p:cNvPicPr/>
              <p:nvPr/>
            </p:nvPicPr>
            <p:blipFill>
              <a:blip r:embed="rId13" cstate="print"/>
              <a:stretch>
                <a:fillRect/>
              </a:stretch>
            </p:blipFill>
            <p:spPr>
              <a:xfrm>
                <a:off x="5281598" y="5469334"/>
                <a:ext cx="76590" cy="76340"/>
              </a:xfrm>
              <a:prstGeom prst="rect">
                <a:avLst/>
              </a:prstGeom>
            </p:spPr>
          </p:pic>
          <p:pic>
            <p:nvPicPr>
              <p:cNvPr id="106" name="object 106"/>
              <p:cNvPicPr/>
              <p:nvPr/>
            </p:nvPicPr>
            <p:blipFill>
              <a:blip r:embed="rId15" cstate="print"/>
              <a:stretch>
                <a:fillRect/>
              </a:stretch>
            </p:blipFill>
            <p:spPr>
              <a:xfrm>
                <a:off x="5480315" y="5419844"/>
                <a:ext cx="76597" cy="76332"/>
              </a:xfrm>
              <a:prstGeom prst="rect">
                <a:avLst/>
              </a:prstGeom>
            </p:spPr>
          </p:pic>
          <p:pic>
            <p:nvPicPr>
              <p:cNvPr id="107" name="object 107"/>
              <p:cNvPicPr/>
              <p:nvPr/>
            </p:nvPicPr>
            <p:blipFill>
              <a:blip r:embed="rId12" cstate="print"/>
              <a:stretch>
                <a:fillRect/>
              </a:stretch>
            </p:blipFill>
            <p:spPr>
              <a:xfrm>
                <a:off x="5672832" y="5438404"/>
                <a:ext cx="76590" cy="76332"/>
              </a:xfrm>
              <a:prstGeom prst="rect">
                <a:avLst/>
              </a:prstGeom>
            </p:spPr>
          </p:pic>
          <p:pic>
            <p:nvPicPr>
              <p:cNvPr id="108" name="object 108"/>
              <p:cNvPicPr/>
              <p:nvPr/>
            </p:nvPicPr>
            <p:blipFill>
              <a:blip r:embed="rId16" cstate="print"/>
              <a:stretch>
                <a:fillRect/>
              </a:stretch>
            </p:blipFill>
            <p:spPr>
              <a:xfrm>
                <a:off x="5865342" y="5357971"/>
                <a:ext cx="76590" cy="76340"/>
              </a:xfrm>
              <a:prstGeom prst="rect">
                <a:avLst/>
              </a:prstGeom>
            </p:spPr>
          </p:pic>
          <p:pic>
            <p:nvPicPr>
              <p:cNvPr id="109" name="object 109"/>
              <p:cNvPicPr/>
              <p:nvPr/>
            </p:nvPicPr>
            <p:blipFill>
              <a:blip r:embed="rId17" cstate="print"/>
              <a:stretch>
                <a:fillRect/>
              </a:stretch>
            </p:blipFill>
            <p:spPr>
              <a:xfrm>
                <a:off x="6057853" y="5419844"/>
                <a:ext cx="76590" cy="76332"/>
              </a:xfrm>
              <a:prstGeom prst="rect">
                <a:avLst/>
              </a:prstGeom>
            </p:spPr>
          </p:pic>
          <p:pic>
            <p:nvPicPr>
              <p:cNvPr id="110" name="object 110"/>
              <p:cNvPicPr/>
              <p:nvPr/>
            </p:nvPicPr>
            <p:blipFill>
              <a:blip r:embed="rId18" cstate="print"/>
              <a:stretch>
                <a:fillRect/>
              </a:stretch>
            </p:blipFill>
            <p:spPr>
              <a:xfrm>
                <a:off x="6250363" y="5240424"/>
                <a:ext cx="76590" cy="76340"/>
              </a:xfrm>
              <a:prstGeom prst="rect">
                <a:avLst/>
              </a:prstGeom>
            </p:spPr>
          </p:pic>
          <p:pic>
            <p:nvPicPr>
              <p:cNvPr id="111" name="object 111"/>
              <p:cNvPicPr/>
              <p:nvPr/>
            </p:nvPicPr>
            <p:blipFill>
              <a:blip r:embed="rId19" cstate="print"/>
              <a:stretch>
                <a:fillRect/>
              </a:stretch>
            </p:blipFill>
            <p:spPr>
              <a:xfrm>
                <a:off x="6442873" y="5271360"/>
                <a:ext cx="169745" cy="107269"/>
              </a:xfrm>
              <a:prstGeom prst="rect">
                <a:avLst/>
              </a:prstGeom>
            </p:spPr>
          </p:pic>
          <p:pic>
            <p:nvPicPr>
              <p:cNvPr id="112" name="object 112"/>
              <p:cNvPicPr/>
              <p:nvPr/>
            </p:nvPicPr>
            <p:blipFill>
              <a:blip r:embed="rId20" cstate="print"/>
              <a:stretch>
                <a:fillRect/>
              </a:stretch>
            </p:blipFill>
            <p:spPr>
              <a:xfrm>
                <a:off x="6635383" y="5320857"/>
                <a:ext cx="76597" cy="76332"/>
              </a:xfrm>
              <a:prstGeom prst="rect">
                <a:avLst/>
              </a:prstGeom>
            </p:spPr>
          </p:pic>
          <p:pic>
            <p:nvPicPr>
              <p:cNvPr id="113" name="object 113"/>
              <p:cNvPicPr/>
              <p:nvPr/>
            </p:nvPicPr>
            <p:blipFill>
              <a:blip r:embed="rId20" cstate="print"/>
              <a:stretch>
                <a:fillRect/>
              </a:stretch>
            </p:blipFill>
            <p:spPr>
              <a:xfrm>
                <a:off x="7212914" y="5302297"/>
                <a:ext cx="76597" cy="76332"/>
              </a:xfrm>
              <a:prstGeom prst="rect">
                <a:avLst/>
              </a:prstGeom>
            </p:spPr>
          </p:pic>
          <p:pic>
            <p:nvPicPr>
              <p:cNvPr id="114" name="object 114"/>
              <p:cNvPicPr/>
              <p:nvPr/>
            </p:nvPicPr>
            <p:blipFill>
              <a:blip r:embed="rId14" cstate="print"/>
              <a:stretch>
                <a:fillRect/>
              </a:stretch>
            </p:blipFill>
            <p:spPr>
              <a:xfrm>
                <a:off x="7790452" y="5178558"/>
                <a:ext cx="76590" cy="76340"/>
              </a:xfrm>
              <a:prstGeom prst="rect">
                <a:avLst/>
              </a:prstGeom>
            </p:spPr>
          </p:pic>
          <p:pic>
            <p:nvPicPr>
              <p:cNvPr id="115" name="object 115"/>
              <p:cNvPicPr/>
              <p:nvPr/>
            </p:nvPicPr>
            <p:blipFill>
              <a:blip r:embed="rId21" cstate="print"/>
              <a:stretch>
                <a:fillRect/>
              </a:stretch>
            </p:blipFill>
            <p:spPr>
              <a:xfrm>
                <a:off x="8374197" y="5252800"/>
                <a:ext cx="76590" cy="76340"/>
              </a:xfrm>
              <a:prstGeom prst="rect">
                <a:avLst/>
              </a:prstGeom>
            </p:spPr>
          </p:pic>
          <p:pic>
            <p:nvPicPr>
              <p:cNvPr id="116" name="object 116"/>
              <p:cNvPicPr/>
              <p:nvPr/>
            </p:nvPicPr>
            <p:blipFill>
              <a:blip r:embed="rId22" cstate="print"/>
              <a:stretch>
                <a:fillRect/>
              </a:stretch>
            </p:blipFill>
            <p:spPr>
              <a:xfrm>
                <a:off x="8951728" y="5190934"/>
                <a:ext cx="76590" cy="76332"/>
              </a:xfrm>
              <a:prstGeom prst="rect">
                <a:avLst/>
              </a:prstGeom>
            </p:spPr>
          </p:pic>
          <p:pic>
            <p:nvPicPr>
              <p:cNvPr id="117" name="object 117"/>
              <p:cNvPicPr/>
              <p:nvPr/>
            </p:nvPicPr>
            <p:blipFill>
              <a:blip r:embed="rId12" cstate="print"/>
              <a:stretch>
                <a:fillRect/>
              </a:stretch>
            </p:blipFill>
            <p:spPr>
              <a:xfrm>
                <a:off x="10106797" y="5209495"/>
                <a:ext cx="76590" cy="76332"/>
              </a:xfrm>
              <a:prstGeom prst="rect">
                <a:avLst/>
              </a:prstGeom>
            </p:spPr>
          </p:pic>
          <p:pic>
            <p:nvPicPr>
              <p:cNvPr id="118" name="object 118"/>
              <p:cNvPicPr/>
              <p:nvPr/>
            </p:nvPicPr>
            <p:blipFill>
              <a:blip r:embed="rId23" cstate="print"/>
              <a:stretch>
                <a:fillRect/>
              </a:stretch>
            </p:blipFill>
            <p:spPr>
              <a:xfrm>
                <a:off x="9529259" y="5172374"/>
                <a:ext cx="76597" cy="76332"/>
              </a:xfrm>
              <a:prstGeom prst="rect">
                <a:avLst/>
              </a:prstGeom>
            </p:spPr>
          </p:pic>
          <p:pic>
            <p:nvPicPr>
              <p:cNvPr id="119" name="object 119"/>
              <p:cNvPicPr/>
              <p:nvPr/>
            </p:nvPicPr>
            <p:blipFill>
              <a:blip r:embed="rId24" cstate="print"/>
              <a:stretch>
                <a:fillRect/>
              </a:stretch>
            </p:blipFill>
            <p:spPr>
              <a:xfrm>
                <a:off x="10684328" y="5178558"/>
                <a:ext cx="76590" cy="76340"/>
              </a:xfrm>
              <a:prstGeom prst="rect">
                <a:avLst/>
              </a:prstGeom>
            </p:spPr>
          </p:pic>
          <p:pic>
            <p:nvPicPr>
              <p:cNvPr id="120" name="object 120"/>
              <p:cNvPicPr/>
              <p:nvPr/>
            </p:nvPicPr>
            <p:blipFill>
              <a:blip r:embed="rId14" cstate="print"/>
              <a:stretch>
                <a:fillRect/>
              </a:stretch>
            </p:blipFill>
            <p:spPr>
              <a:xfrm>
                <a:off x="11268072" y="5252800"/>
                <a:ext cx="76590" cy="76340"/>
              </a:xfrm>
              <a:prstGeom prst="rect">
                <a:avLst/>
              </a:prstGeom>
            </p:spPr>
          </p:pic>
          <p:sp>
            <p:nvSpPr>
              <p:cNvPr id="121" name="object 12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endParaRPr/>
              </a:p>
            </p:txBody>
          </p:sp>
          <p:sp>
            <p:nvSpPr>
              <p:cNvPr id="122" name="object 122"/>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endParaRPr/>
              </a:p>
            </p:txBody>
          </p:sp>
          <p:sp>
            <p:nvSpPr>
              <p:cNvPr id="123" name="object 123"/>
              <p:cNvSpPr/>
              <p:nvPr/>
            </p:nvSpPr>
            <p:spPr>
              <a:xfrm>
                <a:off x="8517370" y="5861791"/>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endParaRPr/>
              </a:p>
            </p:txBody>
          </p:sp>
          <p:sp>
            <p:nvSpPr>
              <p:cNvPr id="124" name="object 124"/>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endParaRPr/>
              </a:p>
            </p:txBody>
          </p:sp>
          <p:sp>
            <p:nvSpPr>
              <p:cNvPr id="125" name="object 125"/>
              <p:cNvSpPr/>
              <p:nvPr/>
            </p:nvSpPr>
            <p:spPr>
              <a:xfrm>
                <a:off x="8517372"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endParaRPr/>
              </a:p>
            </p:txBody>
          </p:sp>
          <p:sp>
            <p:nvSpPr>
              <p:cNvPr id="126" name="object 126"/>
              <p:cNvSpPr/>
              <p:nvPr/>
            </p:nvSpPr>
            <p:spPr>
              <a:xfrm>
                <a:off x="8436661" y="6172395"/>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endParaRPr/>
              </a:p>
            </p:txBody>
          </p:sp>
          <p:sp>
            <p:nvSpPr>
              <p:cNvPr id="127" name="object 127"/>
              <p:cNvSpPr/>
              <p:nvPr/>
            </p:nvSpPr>
            <p:spPr>
              <a:xfrm>
                <a:off x="8517372"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endParaRPr/>
              </a:p>
            </p:txBody>
          </p:sp>
        </p:grpSp>
      </p:grpSp>
      <p:sp>
        <p:nvSpPr>
          <p:cNvPr id="5" name="CuadroTexto 4">
            <a:extLst>
              <a:ext uri="{FF2B5EF4-FFF2-40B4-BE49-F238E27FC236}">
                <a16:creationId xmlns:a16="http://schemas.microsoft.com/office/drawing/2014/main" id="{A1E1D565-4BBC-F99F-7893-203EC1A5FAF1}"/>
              </a:ext>
            </a:extLst>
          </p:cNvPr>
          <p:cNvSpPr txBox="1"/>
          <p:nvPr/>
        </p:nvSpPr>
        <p:spPr>
          <a:xfrm>
            <a:off x="1434352" y="5685152"/>
            <a:ext cx="9078259" cy="954107"/>
          </a:xfrm>
          <a:prstGeom prst="rect">
            <a:avLst/>
          </a:prstGeom>
          <a:noFill/>
        </p:spPr>
        <p:txBody>
          <a:bodyPr wrap="square">
            <a:spAutoFit/>
          </a:bodyPr>
          <a:lstStyle/>
          <a:p>
            <a:pPr algn="just"/>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a:solidFill>
                  <a:schemeClr val="tx2"/>
                </a:solidFill>
                <a:latin typeface="+mn-lt"/>
              </a:rPr>
              <a:t>C4S: </a:t>
            </a:r>
            <a:r>
              <a:rPr lang="es-ES" sz="700" b="0" i="0" u="none" strike="noStrike" baseline="0">
                <a:solidFill>
                  <a:schemeClr val="tx2"/>
                </a:solidFill>
                <a:latin typeface="+mn-lt"/>
              </a:rPr>
              <a:t>cada 4 semanas; </a:t>
            </a:r>
            <a:r>
              <a:rPr lang="es-ES" sz="700" b="1" i="0" u="none" strike="noStrike" baseline="0">
                <a:solidFill>
                  <a:schemeClr val="tx2"/>
                </a:solidFill>
                <a:latin typeface="+mn-lt"/>
              </a:rPr>
              <a:t>EASI-90: </a:t>
            </a:r>
            <a:r>
              <a:rPr lang="es-ES" sz="700" b="0" i="0" u="none" strike="noStrike" baseline="0">
                <a:solidFill>
                  <a:schemeClr val="tx2"/>
                </a:solidFill>
                <a:latin typeface="+mn-lt"/>
              </a:rPr>
              <a:t>al menos </a:t>
            </a:r>
            <a:r>
              <a:rPr lang="es-ES" sz="700">
                <a:solidFill>
                  <a:schemeClr val="tx2"/>
                </a:solidFill>
              </a:rPr>
              <a:t>90</a:t>
            </a:r>
            <a:r>
              <a:rPr lang="es-ES" sz="700" b="0" i="0" u="none" strike="noStrike" baseline="0">
                <a:solidFill>
                  <a:schemeClr val="tx2"/>
                </a:solidFill>
                <a:latin typeface="+mn-lt"/>
              </a:rPr>
              <a:t>% de mejoría desde el inicio en el Índice de Área y Gravedad del Eczema; </a:t>
            </a:r>
            <a:r>
              <a:rPr lang="es-ES" sz="700" b="1" i="0" u="none" strike="noStrike" baseline="0">
                <a:solidFill>
                  <a:schemeClr val="tx2"/>
                </a:solidFill>
                <a:latin typeface="+mn-lt"/>
              </a:rPr>
              <a:t>LEBRI: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1" i="0" u="none" strike="noStrike" baseline="0">
                <a:solidFill>
                  <a:schemeClr val="tx2"/>
                </a:solidFill>
                <a:latin typeface="+mn-lt"/>
              </a:rPr>
              <a:t>NRI-MI: </a:t>
            </a:r>
            <a:r>
              <a:rPr lang="es-ES" sz="700" b="0" i="0" u="none" strike="noStrike" baseline="0">
                <a:solidFill>
                  <a:schemeClr val="tx2"/>
                </a:solidFill>
                <a:latin typeface="+mn-lt"/>
              </a:rPr>
              <a:t>imputación múltiple/ no respondedores; </a:t>
            </a:r>
            <a:r>
              <a:rPr lang="es-ES" sz="700" b="1" i="0" u="none" strike="noStrike" baseline="0" err="1">
                <a:solidFill>
                  <a:schemeClr val="tx2"/>
                </a:solidFill>
                <a:latin typeface="+mn-lt"/>
              </a:rPr>
              <a:t>Nx</a:t>
            </a:r>
            <a:r>
              <a:rPr lang="es-ES" sz="700" b="1" i="0" u="none" strike="noStrike" baseline="0">
                <a:solidFill>
                  <a:schemeClr val="tx2"/>
                </a:solidFill>
                <a:latin typeface="+mn-lt"/>
              </a:rPr>
              <a:t>: </a:t>
            </a:r>
            <a:r>
              <a:rPr lang="es-ES" sz="700" b="0" i="0" u="none" strike="noStrike" baseline="0">
                <a:solidFill>
                  <a:schemeClr val="tx2"/>
                </a:solidFill>
                <a:latin typeface="+mn-lt"/>
              </a:rPr>
              <a:t>número de pacientes con valores no perdidos.</a:t>
            </a:r>
          </a:p>
          <a:p>
            <a:pPr algn="just"/>
            <a:r>
              <a:rPr lang="es-ES" sz="700" b="0" i="0" u="none" strike="noStrike" baseline="0">
                <a:solidFill>
                  <a:schemeClr val="tx2"/>
                </a:solidFill>
                <a:latin typeface="+mn-lt"/>
              </a:rPr>
              <a:t>*</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el estudio de extensión del tratamiento a largo plazo con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en pacientes respondedores a la semana 16, reclutados de los estudios principales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(monoterapia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a:t>
            </a:r>
            <a:r>
              <a:rPr lang="es-ES" sz="700" b="0" i="0" u="none" strike="noStrike" baseline="0" err="1">
                <a:solidFill>
                  <a:schemeClr val="tx2"/>
                </a:solidFill>
                <a:latin typeface="+mn-lt"/>
              </a:rPr>
              <a:t>ADhere</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en combinación con corticosteroides tópicos) y de otros estudios parentales</a:t>
            </a:r>
            <a:r>
              <a:rPr lang="es-ES" sz="700" b="0" i="0" u="none" strike="noStrike" baseline="30000">
                <a:solidFill>
                  <a:schemeClr val="tx2"/>
                </a:solidFill>
                <a:latin typeface="+mn-lt"/>
              </a:rPr>
              <a:t>1</a:t>
            </a:r>
            <a:r>
              <a:rPr lang="es-ES" sz="700" b="0" i="0" u="none" strike="noStrike" baseline="0">
                <a:solidFill>
                  <a:schemeClr val="tx2"/>
                </a:solidFill>
                <a:latin typeface="+mn-lt"/>
              </a:rPr>
              <a:t>. Sólo se muestran los resultados de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Los pacientes respondedores en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se definieron como aquellos que alcanzaron un EASI-75 o un IGA 0/1 tras 16 semanas de tratamiento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250 mg C2S sin uso de terapia de rescate</a:t>
            </a:r>
            <a:r>
              <a:rPr lang="es-ES" sz="700" b="0" i="0" u="none" strike="noStrike" baseline="30000">
                <a:solidFill>
                  <a:schemeClr val="tx2"/>
                </a:solidFill>
                <a:latin typeface="+mn-lt"/>
              </a:rPr>
              <a:t>1</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C2S también se estudió hasta la semana 152, pero no es una dosis recomendada una vez alcanzada la respuesta clínica</a:t>
            </a:r>
            <a:r>
              <a:rPr lang="es-ES" sz="700" b="0" i="0" u="none" strike="noStrike" baseline="30000">
                <a:solidFill>
                  <a:schemeClr val="tx2"/>
                </a:solidFill>
                <a:latin typeface="+mn-lt"/>
              </a:rPr>
              <a:t>2</a:t>
            </a:r>
            <a:r>
              <a:rPr lang="es-ES" sz="700" b="0" i="0" u="none" strike="noStrike" baseline="0">
                <a:solidFill>
                  <a:schemeClr val="tx2"/>
                </a:solidFill>
                <a:latin typeface="+mn-lt"/>
              </a:rPr>
              <a:t>. Datos imputados a partir de casos observados</a:t>
            </a:r>
            <a:r>
              <a:rPr lang="es-ES" sz="700" b="0" i="0" u="none" strike="noStrike" baseline="30000">
                <a:solidFill>
                  <a:schemeClr val="tx2"/>
                </a:solidFill>
                <a:latin typeface="+mn-lt"/>
              </a:rPr>
              <a:t>1</a:t>
            </a:r>
            <a:r>
              <a:rPr lang="es-ES" sz="700" b="0" i="0" u="none" strike="noStrike" baseline="0">
                <a:solidFill>
                  <a:schemeClr val="tx2"/>
                </a:solidFill>
                <a:latin typeface="+mn-lt"/>
              </a:rPr>
              <a:t>. Los datos de NRI-MI se presentan desde el inicio de </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decir, a partir de la semana 52).</a:t>
            </a:r>
          </a:p>
          <a:p>
            <a:pPr algn="just"/>
            <a:r>
              <a:rPr lang="en-US" sz="700" b="1" i="0" u="none" strike="noStrike" baseline="0">
                <a:solidFill>
                  <a:schemeClr val="tx2"/>
                </a:solidFill>
                <a:latin typeface="+mn-lt"/>
              </a:rPr>
              <a:t>1. </a:t>
            </a:r>
            <a:r>
              <a:rPr lang="en-US" sz="700" b="0" i="0" u="none" strike="noStrike" baseline="0">
                <a:solidFill>
                  <a:schemeClr val="tx2"/>
                </a:solidFill>
                <a:latin typeface="+mn-lt"/>
              </a:rPr>
              <a:t>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Efficacy and Safety of Lebrikizumab Is Maintained Up to 3 Years in Patients With Moderate-to-Severe Atopic Dermatitis: Advocate</a:t>
            </a:r>
            <a:r>
              <a:rPr lang="en-US" sz="700">
                <a:solidFill>
                  <a:schemeClr val="tx2"/>
                </a:solidFill>
                <a:latin typeface="+mn-lt"/>
              </a:rPr>
              <a:t> </a:t>
            </a:r>
            <a:r>
              <a:rPr lang="en-US" sz="700" b="0" i="0" u="none" strike="noStrike" baseline="0">
                <a:solidFill>
                  <a:schemeClr val="tx2"/>
                </a:solidFill>
                <a:latin typeface="+mn-lt"/>
              </a:rPr>
              <a:t>1 and </a:t>
            </a:r>
            <a:r>
              <a:rPr lang="en-US" sz="700" b="0" i="0" u="none" strike="noStrike" baseline="0" err="1">
                <a:solidFill>
                  <a:schemeClr val="tx2"/>
                </a:solidFill>
                <a:latin typeface="+mn-lt"/>
              </a:rPr>
              <a:t>ADvocate</a:t>
            </a:r>
            <a:r>
              <a:rPr lang="en-US" sz="700" b="0" i="0" u="none" strike="noStrike" baseline="0">
                <a:solidFill>
                  <a:schemeClr val="tx2"/>
                </a:solidFill>
                <a:latin typeface="+mn-lt"/>
              </a:rPr>
              <a:t> 2 to </a:t>
            </a:r>
            <a:r>
              <a:rPr lang="en-US" sz="700" b="0" i="0" u="none" strike="noStrike" baseline="0" err="1">
                <a:solidFill>
                  <a:schemeClr val="tx2"/>
                </a:solidFill>
                <a:latin typeface="+mn-lt"/>
              </a:rPr>
              <a:t>ADjoin</a:t>
            </a:r>
            <a:r>
              <a:rPr lang="en-US" sz="700" b="0" i="0" u="none" strike="noStrike" baseline="0">
                <a:solidFill>
                  <a:schemeClr val="tx2"/>
                </a:solidFill>
                <a:latin typeface="+mn-lt"/>
              </a:rPr>
              <a:t> Long-Term Extension Trial. European Academy of Dermatology and Venereology (EADV) , Amsterdam, Netherlands; </a:t>
            </a:r>
            <a:r>
              <a:rPr lang="es-ES" sz="700" b="0" i="0" u="none" strike="noStrike" baseline="0">
                <a:solidFill>
                  <a:schemeClr val="tx2"/>
                </a:solidFill>
                <a:latin typeface="+mn-lt"/>
              </a:rPr>
              <a:t>25-28 </a:t>
            </a:r>
            <a:r>
              <a:rPr lang="es-ES" sz="700" b="0" i="0" u="none" strike="noStrike" baseline="0" err="1">
                <a:solidFill>
                  <a:schemeClr val="tx2"/>
                </a:solidFill>
                <a:latin typeface="+mn-lt"/>
              </a:rPr>
              <a:t>September</a:t>
            </a:r>
            <a:r>
              <a:rPr lang="es-ES" sz="700" b="0" i="0" u="none" strike="noStrike" baseline="0">
                <a:solidFill>
                  <a:schemeClr val="tx2"/>
                </a:solidFill>
                <a:latin typeface="+mn-lt"/>
              </a:rPr>
              <a:t> 2024. Póster número D1T01.2. </a:t>
            </a:r>
            <a:endParaRPr lang="es-ES" sz="700">
              <a:solidFill>
                <a:schemeClr val="tx2"/>
              </a:solidFill>
              <a:latin typeface="+mn-lt"/>
            </a:endParaRPr>
          </a:p>
        </p:txBody>
      </p:sp>
      <p:sp>
        <p:nvSpPr>
          <p:cNvPr id="8" name="Rectángulo redondeado 7">
            <a:extLst>
              <a:ext uri="{FF2B5EF4-FFF2-40B4-BE49-F238E27FC236}">
                <a16:creationId xmlns:a16="http://schemas.microsoft.com/office/drawing/2014/main" id="{6AFC9601-D62F-D1FA-4EA7-ABF019BCDE2D}"/>
              </a:ext>
            </a:extLst>
          </p:cNvPr>
          <p:cNvSpPr/>
          <p:nvPr/>
        </p:nvSpPr>
        <p:spPr>
          <a:xfrm>
            <a:off x="551881" y="1653989"/>
            <a:ext cx="5544120" cy="333936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29" name="object 11">
            <a:extLst>
              <a:ext uri="{FF2B5EF4-FFF2-40B4-BE49-F238E27FC236}">
                <a16:creationId xmlns:a16="http://schemas.microsoft.com/office/drawing/2014/main" id="{8EE924D6-0ABE-4326-C9C4-CB30884889DE}"/>
              </a:ext>
            </a:extLst>
          </p:cNvPr>
          <p:cNvSpPr txBox="1"/>
          <p:nvPr/>
        </p:nvSpPr>
        <p:spPr>
          <a:xfrm>
            <a:off x="624765" y="5102632"/>
            <a:ext cx="3876761" cy="130109"/>
          </a:xfrm>
          <a:prstGeom prst="rect">
            <a:avLst/>
          </a:prstGeom>
        </p:spPr>
        <p:txBody>
          <a:bodyPr vert="horz" wrap="square" lIns="0" tIns="6931" rIns="0" bIns="0" rtlCol="0">
            <a:spAutoFit/>
          </a:bodyPr>
          <a:lstStyle/>
          <a:p>
            <a:pPr marL="23104">
              <a:spcBef>
                <a:spcPts val="55"/>
              </a:spcBef>
            </a:pPr>
            <a:r>
              <a:rPr sz="800">
                <a:solidFill>
                  <a:schemeClr val="accent1"/>
                </a:solidFill>
                <a:latin typeface="Arial"/>
                <a:cs typeface="Arial"/>
              </a:rPr>
              <a:t>Thaçi</a:t>
            </a:r>
            <a:r>
              <a:rPr sz="800" spc="-12">
                <a:solidFill>
                  <a:schemeClr val="accent1"/>
                </a:solidFill>
                <a:latin typeface="Arial"/>
                <a:cs typeface="Arial"/>
              </a:rPr>
              <a:t> </a:t>
            </a:r>
            <a:r>
              <a:rPr sz="800">
                <a:solidFill>
                  <a:schemeClr val="accent1"/>
                </a:solidFill>
                <a:latin typeface="Arial"/>
                <a:cs typeface="Arial"/>
              </a:rPr>
              <a:t>D,</a:t>
            </a:r>
            <a:r>
              <a:rPr sz="800" spc="-12">
                <a:solidFill>
                  <a:schemeClr val="accent1"/>
                </a:solidFill>
                <a:latin typeface="Arial"/>
                <a:cs typeface="Arial"/>
              </a:rPr>
              <a:t> </a:t>
            </a:r>
            <a:r>
              <a:rPr sz="800" i="1">
                <a:solidFill>
                  <a:schemeClr val="accent1"/>
                </a:solidFill>
                <a:latin typeface="Arial"/>
                <a:cs typeface="Arial"/>
              </a:rPr>
              <a:t>et</a:t>
            </a:r>
            <a:r>
              <a:rPr sz="800" i="1" spc="-9">
                <a:solidFill>
                  <a:schemeClr val="accent1"/>
                </a:solidFill>
                <a:latin typeface="Arial"/>
                <a:cs typeface="Arial"/>
              </a:rPr>
              <a:t> </a:t>
            </a:r>
            <a:r>
              <a:rPr sz="800" i="1">
                <a:solidFill>
                  <a:schemeClr val="accent1"/>
                </a:solidFill>
                <a:latin typeface="Arial"/>
                <a:cs typeface="Arial"/>
              </a:rPr>
              <a:t>al.</a:t>
            </a:r>
            <a:r>
              <a:rPr sz="800" i="1" spc="-12">
                <a:solidFill>
                  <a:schemeClr val="accent1"/>
                </a:solidFill>
                <a:latin typeface="Arial"/>
                <a:cs typeface="Arial"/>
              </a:rPr>
              <a:t> </a:t>
            </a:r>
            <a:r>
              <a:rPr sz="800" spc="-12">
                <a:solidFill>
                  <a:schemeClr val="accent1"/>
                </a:solidFill>
                <a:latin typeface="Arial"/>
                <a:cs typeface="Arial"/>
              </a:rPr>
              <a:t>2024</a:t>
            </a:r>
            <a:r>
              <a:rPr sz="800" spc="-18" baseline="33333">
                <a:solidFill>
                  <a:schemeClr val="accent1"/>
                </a:solidFill>
                <a:latin typeface="Arial"/>
                <a:cs typeface="Arial"/>
              </a:rPr>
              <a:t>1</a:t>
            </a:r>
            <a:endParaRPr sz="800" baseline="33333">
              <a:solidFill>
                <a:schemeClr val="accent1"/>
              </a:solidFill>
              <a:latin typeface="Arial"/>
              <a:cs typeface="Arial"/>
            </a:endParaRPr>
          </a:p>
        </p:txBody>
      </p:sp>
      <p:sp>
        <p:nvSpPr>
          <p:cNvPr id="2" name="CuadroTexto 1">
            <a:extLst>
              <a:ext uri="{FF2B5EF4-FFF2-40B4-BE49-F238E27FC236}">
                <a16:creationId xmlns:a16="http://schemas.microsoft.com/office/drawing/2014/main" id="{80FD860F-1B62-683F-354D-16A43A2909DF}"/>
              </a:ext>
            </a:extLst>
          </p:cNvPr>
          <p:cNvSpPr txBox="1"/>
          <p:nvPr/>
        </p:nvSpPr>
        <p:spPr>
          <a:xfrm>
            <a:off x="6903420" y="2559849"/>
            <a:ext cx="4371234" cy="1527645"/>
          </a:xfrm>
          <a:prstGeom prst="roundRect">
            <a:avLst>
              <a:gd name="adj" fmla="val 9916"/>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marL="23104" marR="18483">
              <a:lnSpc>
                <a:spcPct val="101800"/>
              </a:lnSpc>
              <a:spcBef>
                <a:spcPts val="55"/>
              </a:spcBef>
            </a:pPr>
            <a:r>
              <a:rPr lang="es-ES" sz="2000" b="1">
                <a:solidFill>
                  <a:schemeClr val="bg1"/>
                </a:solidFill>
                <a:cs typeface="Arial"/>
              </a:rPr>
              <a:t>La respuesta de EASI 90 en los respondedores a semana 16 se mantuvo e incluso incrementó con la dosis mensual</a:t>
            </a:r>
            <a:r>
              <a:rPr lang="es-ES" sz="2000" b="1" baseline="30000">
                <a:solidFill>
                  <a:schemeClr val="bg1"/>
                </a:solidFill>
                <a:cs typeface="Arial"/>
              </a:rPr>
              <a:t>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p:txBody>
          <a:bodyPr vert="horz" wrap="square" lIns="0" tIns="92801" rIns="0" bIns="0" rtlCol="0" anchor="ctr">
            <a:spAutoFit/>
          </a:bodyPr>
          <a:lstStyle/>
          <a:p>
            <a:r>
              <a:rPr lang="es-ES"/>
              <a:t>EBGLYSS</a:t>
            </a:r>
            <a:r>
              <a:rPr lang="es-ES" baseline="30000"/>
              <a:t>®</a:t>
            </a:r>
            <a:r>
              <a:rPr lang="es-ES"/>
              <a:t> mantiene la respuesta IGA 0/1 a los 3 años</a:t>
            </a:r>
            <a:r>
              <a:rPr lang="es-ES" baseline="30000"/>
              <a:t>1</a:t>
            </a:r>
          </a:p>
        </p:txBody>
      </p:sp>
      <p:grpSp>
        <p:nvGrpSpPr>
          <p:cNvPr id="7" name="Grupo 6">
            <a:extLst>
              <a:ext uri="{FF2B5EF4-FFF2-40B4-BE49-F238E27FC236}">
                <a16:creationId xmlns:a16="http://schemas.microsoft.com/office/drawing/2014/main" id="{F2277FE7-D74D-7E94-4B23-D1818B141A98}"/>
              </a:ext>
            </a:extLst>
          </p:cNvPr>
          <p:cNvGrpSpPr/>
          <p:nvPr/>
        </p:nvGrpSpPr>
        <p:grpSpPr>
          <a:xfrm>
            <a:off x="822692" y="2126509"/>
            <a:ext cx="5002499" cy="2245760"/>
            <a:chOff x="2398646" y="2352972"/>
            <a:chExt cx="5002499" cy="2245760"/>
          </a:xfrm>
        </p:grpSpPr>
        <p:sp>
          <p:nvSpPr>
            <p:cNvPr id="13" name="object 13"/>
            <p:cNvSpPr txBox="1"/>
            <p:nvPr/>
          </p:nvSpPr>
          <p:spPr>
            <a:xfrm>
              <a:off x="2680738" y="2877145"/>
              <a:ext cx="149790"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100</a:t>
              </a:r>
              <a:endParaRPr sz="637">
                <a:latin typeface="Arial"/>
                <a:cs typeface="Arial"/>
              </a:endParaRPr>
            </a:p>
          </p:txBody>
        </p:sp>
        <p:sp>
          <p:nvSpPr>
            <p:cNvPr id="14" name="object 14"/>
            <p:cNvSpPr txBox="1"/>
            <p:nvPr/>
          </p:nvSpPr>
          <p:spPr>
            <a:xfrm>
              <a:off x="2725418" y="3123291"/>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80</a:t>
              </a:r>
              <a:endParaRPr sz="637">
                <a:latin typeface="Arial"/>
                <a:cs typeface="Arial"/>
              </a:endParaRPr>
            </a:p>
          </p:txBody>
        </p:sp>
        <p:sp>
          <p:nvSpPr>
            <p:cNvPr id="15" name="object 15"/>
            <p:cNvSpPr txBox="1"/>
            <p:nvPr/>
          </p:nvSpPr>
          <p:spPr>
            <a:xfrm>
              <a:off x="2725418" y="3369439"/>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60</a:t>
              </a:r>
              <a:endParaRPr sz="637">
                <a:latin typeface="Arial"/>
                <a:cs typeface="Arial"/>
              </a:endParaRPr>
            </a:p>
          </p:txBody>
        </p:sp>
        <p:sp>
          <p:nvSpPr>
            <p:cNvPr id="16" name="object 16"/>
            <p:cNvSpPr txBox="1"/>
            <p:nvPr/>
          </p:nvSpPr>
          <p:spPr>
            <a:xfrm>
              <a:off x="2725418" y="3615586"/>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40</a:t>
              </a:r>
              <a:endParaRPr sz="637">
                <a:latin typeface="Arial"/>
                <a:cs typeface="Arial"/>
              </a:endParaRPr>
            </a:p>
          </p:txBody>
        </p:sp>
        <p:sp>
          <p:nvSpPr>
            <p:cNvPr id="17" name="object 17"/>
            <p:cNvSpPr txBox="1"/>
            <p:nvPr/>
          </p:nvSpPr>
          <p:spPr>
            <a:xfrm>
              <a:off x="2725418" y="3861733"/>
              <a:ext cx="105123" cy="105039"/>
            </a:xfrm>
            <a:prstGeom prst="rect">
              <a:avLst/>
            </a:prstGeom>
          </p:spPr>
          <p:txBody>
            <a:bodyPr vert="horz" wrap="square" lIns="0" tIns="6931" rIns="0" bIns="0" rtlCol="0">
              <a:spAutoFit/>
            </a:bodyPr>
            <a:lstStyle/>
            <a:p>
              <a:pPr marL="7701">
                <a:spcBef>
                  <a:spcPts val="55"/>
                </a:spcBef>
              </a:pPr>
              <a:r>
                <a:rPr sz="637" spc="-15">
                  <a:solidFill>
                    <a:srgbClr val="22346A"/>
                  </a:solidFill>
                  <a:latin typeface="Arial"/>
                  <a:cs typeface="Arial"/>
                </a:rPr>
                <a:t>20</a:t>
              </a:r>
              <a:endParaRPr sz="637">
                <a:latin typeface="Arial"/>
                <a:cs typeface="Arial"/>
              </a:endParaRPr>
            </a:p>
          </p:txBody>
        </p:sp>
        <p:sp>
          <p:nvSpPr>
            <p:cNvPr id="18" name="object 18"/>
            <p:cNvSpPr txBox="1"/>
            <p:nvPr/>
          </p:nvSpPr>
          <p:spPr>
            <a:xfrm>
              <a:off x="2422262" y="4092258"/>
              <a:ext cx="408168" cy="231844"/>
            </a:xfrm>
            <a:prstGeom prst="rect">
              <a:avLst/>
            </a:prstGeom>
          </p:spPr>
          <p:txBody>
            <a:bodyPr vert="horz" wrap="square" lIns="0" tIns="22719" rIns="0" bIns="0" rtlCol="0">
              <a:spAutoFit/>
            </a:bodyPr>
            <a:lstStyle/>
            <a:p>
              <a:pPr marR="3081" algn="r">
                <a:spcBef>
                  <a:spcPts val="179"/>
                </a:spcBef>
              </a:pPr>
              <a:r>
                <a:rPr sz="637" spc="-30">
                  <a:solidFill>
                    <a:srgbClr val="22346A"/>
                  </a:solidFill>
                  <a:latin typeface="Arial"/>
                  <a:cs typeface="Arial"/>
                </a:rPr>
                <a:t>0</a:t>
              </a:r>
              <a:endParaRPr sz="637">
                <a:latin typeface="Arial"/>
                <a:cs typeface="Arial"/>
              </a:endParaRPr>
            </a:p>
            <a:p>
              <a:pPr marR="39276" algn="r">
                <a:spcBef>
                  <a:spcPts val="124"/>
                </a:spcBef>
              </a:pPr>
              <a:r>
                <a:rPr sz="637" b="1" spc="-6">
                  <a:solidFill>
                    <a:srgbClr val="22346A"/>
                  </a:solidFill>
                  <a:latin typeface="Arial"/>
                  <a:cs typeface="Arial"/>
                </a:rPr>
                <a:t>Semanas</a:t>
              </a:r>
              <a:endParaRPr sz="637">
                <a:latin typeface="Arial"/>
                <a:cs typeface="Arial"/>
              </a:endParaRPr>
            </a:p>
          </p:txBody>
        </p:sp>
        <p:sp>
          <p:nvSpPr>
            <p:cNvPr id="20" name="object 20"/>
            <p:cNvSpPr txBox="1"/>
            <p:nvPr/>
          </p:nvSpPr>
          <p:spPr>
            <a:xfrm>
              <a:off x="2398646" y="2928942"/>
              <a:ext cx="307777" cy="1193208"/>
            </a:xfrm>
            <a:prstGeom prst="rect">
              <a:avLst/>
            </a:prstGeom>
          </p:spPr>
          <p:txBody>
            <a:bodyPr vert="vert270" wrap="square" lIns="0" tIns="3466" rIns="0" bIns="0" rtlCol="0">
              <a:spAutoFit/>
            </a:bodyPr>
            <a:lstStyle/>
            <a:p>
              <a:pPr marL="6350" marR="3081" indent="-6350" algn="ctr">
                <a:lnSpc>
                  <a:spcPts val="758"/>
                </a:lnSpc>
                <a:spcBef>
                  <a:spcPts val="27"/>
                </a:spcBef>
              </a:pPr>
              <a:r>
                <a:rPr sz="800" b="1">
                  <a:solidFill>
                    <a:srgbClr val="22346A"/>
                  </a:solidFill>
                  <a:latin typeface="Arial"/>
                  <a:cs typeface="Arial"/>
                </a:rPr>
                <a:t>Proporción</a:t>
              </a:r>
              <a:r>
                <a:rPr sz="800" b="1" spc="-18">
                  <a:solidFill>
                    <a:srgbClr val="22346A"/>
                  </a:solidFill>
                  <a:latin typeface="Arial"/>
                  <a:cs typeface="Arial"/>
                </a:rPr>
                <a:t> </a:t>
              </a:r>
              <a:r>
                <a:rPr sz="800" b="1">
                  <a:solidFill>
                    <a:srgbClr val="22346A"/>
                  </a:solidFill>
                  <a:latin typeface="Arial"/>
                  <a:cs typeface="Arial"/>
                </a:rPr>
                <a:t>de</a:t>
              </a:r>
              <a:r>
                <a:rPr sz="800" b="1" spc="-18">
                  <a:solidFill>
                    <a:srgbClr val="22346A"/>
                  </a:solidFill>
                  <a:latin typeface="Arial"/>
                  <a:cs typeface="Arial"/>
                </a:rPr>
                <a:t> </a:t>
              </a:r>
              <a:r>
                <a:rPr sz="800" b="1" spc="-6">
                  <a:solidFill>
                    <a:srgbClr val="22346A"/>
                  </a:solidFill>
                  <a:latin typeface="Arial"/>
                  <a:cs typeface="Arial"/>
                </a:rPr>
                <a:t>Pacientes</a:t>
              </a:r>
              <a:r>
                <a:rPr sz="800" b="1" spc="-18">
                  <a:solidFill>
                    <a:srgbClr val="22346A"/>
                  </a:solidFill>
                  <a:latin typeface="Arial"/>
                  <a:cs typeface="Arial"/>
                </a:rPr>
                <a:t> </a:t>
              </a:r>
              <a:r>
                <a:rPr sz="800" b="1" spc="-15">
                  <a:solidFill>
                    <a:srgbClr val="22346A"/>
                  </a:solidFill>
                  <a:latin typeface="Arial"/>
                  <a:cs typeface="Arial"/>
                </a:rPr>
                <a:t>con </a:t>
              </a:r>
              <a:r>
                <a:rPr sz="800" b="1">
                  <a:solidFill>
                    <a:srgbClr val="22346A"/>
                  </a:solidFill>
                  <a:latin typeface="Arial"/>
                  <a:cs typeface="Arial"/>
                </a:rPr>
                <a:t>Respuesta</a:t>
              </a:r>
              <a:r>
                <a:rPr sz="800" b="1" spc="127">
                  <a:solidFill>
                    <a:srgbClr val="22346A"/>
                  </a:solidFill>
                  <a:latin typeface="Arial"/>
                  <a:cs typeface="Arial"/>
                </a:rPr>
                <a:t> </a:t>
              </a:r>
              <a:r>
                <a:rPr sz="800" b="1" spc="-6">
                  <a:solidFill>
                    <a:srgbClr val="22346A"/>
                  </a:solidFill>
                  <a:latin typeface="Arial"/>
                  <a:cs typeface="Arial"/>
                </a:rPr>
                <a:t>IGA</a:t>
              </a:r>
              <a:r>
                <a:rPr sz="800" b="1" spc="-36">
                  <a:solidFill>
                    <a:srgbClr val="22346A"/>
                  </a:solidFill>
                  <a:latin typeface="Arial"/>
                  <a:cs typeface="Arial"/>
                </a:rPr>
                <a:t> </a:t>
              </a:r>
              <a:r>
                <a:rPr sz="800" b="1">
                  <a:solidFill>
                    <a:srgbClr val="22346A"/>
                  </a:solidFill>
                  <a:latin typeface="Arial"/>
                  <a:cs typeface="Arial"/>
                </a:rPr>
                <a:t>(0,1)</a:t>
              </a:r>
              <a:r>
                <a:rPr sz="800" b="1" spc="-21">
                  <a:solidFill>
                    <a:srgbClr val="22346A"/>
                  </a:solidFill>
                  <a:latin typeface="Arial"/>
                  <a:cs typeface="Arial"/>
                </a:rPr>
                <a:t> </a:t>
              </a:r>
              <a:r>
                <a:rPr sz="800" b="1" spc="-30">
                  <a:solidFill>
                    <a:srgbClr val="22346A"/>
                  </a:solidFill>
                  <a:latin typeface="Arial"/>
                  <a:cs typeface="Arial"/>
                </a:rPr>
                <a:t>%</a:t>
              </a:r>
              <a:endParaRPr sz="800">
                <a:latin typeface="Arial"/>
                <a:cs typeface="Arial"/>
              </a:endParaRPr>
            </a:p>
          </p:txBody>
        </p:sp>
        <p:sp>
          <p:nvSpPr>
            <p:cNvPr id="21" name="object 21"/>
            <p:cNvSpPr txBox="1"/>
            <p:nvPr/>
          </p:nvSpPr>
          <p:spPr>
            <a:xfrm>
              <a:off x="2839545" y="2352972"/>
              <a:ext cx="1094598" cy="434801"/>
            </a:xfrm>
            <a:prstGeom prst="rect">
              <a:avLst/>
            </a:prstGeom>
          </p:spPr>
          <p:txBody>
            <a:bodyPr vert="horz" wrap="square" lIns="0" tIns="42357" rIns="0" bIns="0" rtlCol="0">
              <a:spAutoFit/>
            </a:bodyPr>
            <a:lstStyle/>
            <a:p>
              <a:pPr marL="7701" marR="3081" indent="-385" algn="ctr">
                <a:spcBef>
                  <a:spcPts val="334"/>
                </a:spcBef>
              </a:pPr>
              <a:r>
                <a:rPr sz="849" b="1" spc="-6">
                  <a:solidFill>
                    <a:srgbClr val="7A45B8"/>
                  </a:solidFill>
                  <a:latin typeface="Arial"/>
                  <a:cs typeface="Arial"/>
                </a:rPr>
                <a:t>ADvocate</a:t>
              </a:r>
              <a:r>
                <a:rPr sz="849" b="1" spc="-12">
                  <a:solidFill>
                    <a:srgbClr val="7A45B8"/>
                  </a:solidFill>
                  <a:latin typeface="Arial"/>
                  <a:cs typeface="Arial"/>
                </a:rPr>
                <a:t> </a:t>
              </a:r>
              <a:r>
                <a:rPr sz="849" b="1">
                  <a:solidFill>
                    <a:srgbClr val="7A45B8"/>
                  </a:solidFill>
                  <a:latin typeface="Arial"/>
                  <a:cs typeface="Arial"/>
                </a:rPr>
                <a:t>1</a:t>
              </a:r>
              <a:r>
                <a:rPr sz="849" b="1" spc="-9">
                  <a:solidFill>
                    <a:srgbClr val="7A45B8"/>
                  </a:solidFill>
                  <a:latin typeface="Arial"/>
                  <a:cs typeface="Arial"/>
                </a:rPr>
                <a:t> </a:t>
              </a:r>
              <a:r>
                <a:rPr sz="849" b="1">
                  <a:solidFill>
                    <a:srgbClr val="7A45B8"/>
                  </a:solidFill>
                  <a:latin typeface="Arial"/>
                  <a:cs typeface="Arial"/>
                </a:rPr>
                <a:t>y</a:t>
              </a:r>
              <a:r>
                <a:rPr sz="849" b="1" spc="-9">
                  <a:solidFill>
                    <a:srgbClr val="7A45B8"/>
                  </a:solidFill>
                  <a:latin typeface="Arial"/>
                  <a:cs typeface="Arial"/>
                </a:rPr>
                <a:t> </a:t>
              </a:r>
              <a:r>
                <a:rPr sz="849" b="1" spc="-30">
                  <a:solidFill>
                    <a:srgbClr val="7A45B8"/>
                  </a:solidFill>
                  <a:latin typeface="Arial"/>
                  <a:cs typeface="Arial"/>
                </a:rPr>
                <a:t>2 </a:t>
              </a:r>
              <a:r>
                <a:rPr sz="849" b="1">
                  <a:solidFill>
                    <a:srgbClr val="7A45B8"/>
                  </a:solidFill>
                  <a:latin typeface="Arial"/>
                  <a:cs typeface="Arial"/>
                </a:rPr>
                <a:t>Periodo</a:t>
              </a:r>
              <a:r>
                <a:rPr sz="849" b="1" spc="-36">
                  <a:solidFill>
                    <a:srgbClr val="7A45B8"/>
                  </a:solidFill>
                  <a:latin typeface="Arial"/>
                  <a:cs typeface="Arial"/>
                </a:rPr>
                <a:t> </a:t>
              </a:r>
              <a:r>
                <a:rPr sz="849" b="1" spc="-15">
                  <a:solidFill>
                    <a:srgbClr val="7A45B8"/>
                  </a:solidFill>
                  <a:latin typeface="Arial"/>
                  <a:cs typeface="Arial"/>
                </a:rPr>
                <a:t>de </a:t>
              </a:r>
              <a:r>
                <a:rPr sz="849" b="1" spc="-6">
                  <a:solidFill>
                    <a:srgbClr val="7A45B8"/>
                  </a:solidFill>
                  <a:latin typeface="Arial"/>
                  <a:cs typeface="Arial"/>
                </a:rPr>
                <a:t>mantenimiento</a:t>
              </a:r>
              <a:endParaRPr sz="849">
                <a:latin typeface="Arial"/>
                <a:cs typeface="Arial"/>
              </a:endParaRPr>
            </a:p>
          </p:txBody>
        </p:sp>
        <p:sp>
          <p:nvSpPr>
            <p:cNvPr id="22" name="object 22"/>
            <p:cNvSpPr txBox="1"/>
            <p:nvPr/>
          </p:nvSpPr>
          <p:spPr>
            <a:xfrm>
              <a:off x="4612416" y="2501535"/>
              <a:ext cx="1587621" cy="137675"/>
            </a:xfrm>
            <a:prstGeom prst="rect">
              <a:avLst/>
            </a:prstGeom>
          </p:spPr>
          <p:txBody>
            <a:bodyPr vert="horz" wrap="square" lIns="0" tIns="6931" rIns="0" bIns="0" rtlCol="0">
              <a:spAutoFit/>
            </a:bodyPr>
            <a:lstStyle/>
            <a:p>
              <a:pPr marL="7701">
                <a:spcBef>
                  <a:spcPts val="55"/>
                </a:spcBef>
              </a:pPr>
              <a:r>
                <a:rPr sz="849" b="1">
                  <a:solidFill>
                    <a:srgbClr val="7A45B8"/>
                  </a:solidFill>
                  <a:latin typeface="Arial"/>
                  <a:cs typeface="Arial"/>
                </a:rPr>
                <a:t>ADjoin</a:t>
              </a:r>
              <a:r>
                <a:rPr sz="849" b="1" spc="-27">
                  <a:solidFill>
                    <a:srgbClr val="7A45B8"/>
                  </a:solidFill>
                  <a:latin typeface="Arial"/>
                  <a:cs typeface="Arial"/>
                </a:rPr>
                <a:t> </a:t>
              </a:r>
              <a:r>
                <a:rPr sz="849" b="1">
                  <a:solidFill>
                    <a:srgbClr val="7A45B8"/>
                  </a:solidFill>
                  <a:latin typeface="Arial"/>
                  <a:cs typeface="Arial"/>
                </a:rPr>
                <a:t>Extensión</a:t>
              </a:r>
              <a:r>
                <a:rPr sz="849" b="1" spc="-27">
                  <a:solidFill>
                    <a:srgbClr val="7A45B8"/>
                  </a:solidFill>
                  <a:latin typeface="Arial"/>
                  <a:cs typeface="Arial"/>
                </a:rPr>
                <a:t> </a:t>
              </a:r>
              <a:r>
                <a:rPr sz="849" b="1">
                  <a:solidFill>
                    <a:srgbClr val="7A45B8"/>
                  </a:solidFill>
                  <a:latin typeface="Arial"/>
                  <a:cs typeface="Arial"/>
                </a:rPr>
                <a:t>a</a:t>
              </a:r>
              <a:r>
                <a:rPr sz="849" b="1" spc="-27">
                  <a:solidFill>
                    <a:srgbClr val="7A45B8"/>
                  </a:solidFill>
                  <a:latin typeface="Arial"/>
                  <a:cs typeface="Arial"/>
                </a:rPr>
                <a:t> </a:t>
              </a:r>
              <a:r>
                <a:rPr sz="849" b="1">
                  <a:solidFill>
                    <a:srgbClr val="7A45B8"/>
                  </a:solidFill>
                  <a:latin typeface="Arial"/>
                  <a:cs typeface="Arial"/>
                </a:rPr>
                <a:t>largo</a:t>
              </a:r>
              <a:r>
                <a:rPr sz="849" b="1" spc="-24">
                  <a:solidFill>
                    <a:srgbClr val="7A45B8"/>
                  </a:solidFill>
                  <a:latin typeface="Arial"/>
                  <a:cs typeface="Arial"/>
                </a:rPr>
                <a:t> </a:t>
              </a:r>
              <a:r>
                <a:rPr sz="849" b="1" spc="-6">
                  <a:solidFill>
                    <a:srgbClr val="7A45B8"/>
                  </a:solidFill>
                  <a:latin typeface="Arial"/>
                  <a:cs typeface="Arial"/>
                </a:rPr>
                <a:t>plazo</a:t>
              </a:r>
              <a:endParaRPr sz="849">
                <a:latin typeface="Arial"/>
                <a:cs typeface="Arial"/>
              </a:endParaRPr>
            </a:p>
          </p:txBody>
        </p:sp>
        <p:sp>
          <p:nvSpPr>
            <p:cNvPr id="23" name="object 23"/>
            <p:cNvSpPr txBox="1"/>
            <p:nvPr/>
          </p:nvSpPr>
          <p:spPr>
            <a:xfrm>
              <a:off x="2488470" y="4321388"/>
              <a:ext cx="433968" cy="255944"/>
            </a:xfrm>
            <a:prstGeom prst="rect">
              <a:avLst/>
            </a:prstGeom>
          </p:spPr>
          <p:txBody>
            <a:bodyPr vert="horz" wrap="square" lIns="0" tIns="33886" rIns="0" bIns="0" rtlCol="0">
              <a:spAutoFit/>
            </a:bodyPr>
            <a:lstStyle/>
            <a:p>
              <a:pPr marL="23104">
                <a:spcBef>
                  <a:spcPts val="267"/>
                </a:spcBef>
              </a:pPr>
              <a:r>
                <a:rPr sz="637" b="1">
                  <a:solidFill>
                    <a:srgbClr val="576284"/>
                  </a:solidFill>
                  <a:latin typeface="Arial"/>
                  <a:cs typeface="Arial"/>
                </a:rPr>
                <a:t>C4S</a:t>
              </a:r>
              <a:r>
                <a:rPr sz="637" b="1" spc="-12">
                  <a:solidFill>
                    <a:srgbClr val="576284"/>
                  </a:solidFill>
                  <a:latin typeface="Arial"/>
                  <a:cs typeface="Arial"/>
                </a:rPr>
                <a:t> </a:t>
              </a:r>
              <a:r>
                <a:rPr sz="637" b="1">
                  <a:solidFill>
                    <a:srgbClr val="576284"/>
                  </a:solidFill>
                  <a:latin typeface="Arial"/>
                  <a:cs typeface="Arial"/>
                </a:rPr>
                <a:t>Nx</a:t>
              </a:r>
              <a:r>
                <a:rPr sz="637" b="1" spc="209">
                  <a:solidFill>
                    <a:srgbClr val="576284"/>
                  </a:solidFill>
                  <a:latin typeface="Arial"/>
                  <a:cs typeface="Arial"/>
                </a:rPr>
                <a:t> </a:t>
              </a:r>
              <a:r>
                <a:rPr sz="773" b="1" spc="-22" baseline="-22875">
                  <a:solidFill>
                    <a:srgbClr val="576284"/>
                  </a:solidFill>
                  <a:latin typeface="Arial"/>
                  <a:cs typeface="Arial"/>
                </a:rPr>
                <a:t>77</a:t>
              </a:r>
              <a:endParaRPr sz="773" baseline="-22875">
                <a:latin typeface="Arial"/>
                <a:cs typeface="Arial"/>
              </a:endParaRPr>
            </a:p>
            <a:p>
              <a:pPr marL="23104">
                <a:spcBef>
                  <a:spcPts val="206"/>
                </a:spcBef>
              </a:pPr>
              <a:r>
                <a:rPr sz="637" b="1">
                  <a:solidFill>
                    <a:srgbClr val="A84D97"/>
                  </a:solidFill>
                  <a:latin typeface="Arial"/>
                  <a:cs typeface="Arial"/>
                </a:rPr>
                <a:t>C2S</a:t>
              </a:r>
              <a:r>
                <a:rPr sz="637" b="1" spc="-12">
                  <a:solidFill>
                    <a:srgbClr val="A84D97"/>
                  </a:solidFill>
                  <a:latin typeface="Arial"/>
                  <a:cs typeface="Arial"/>
                </a:rPr>
                <a:t> </a:t>
              </a:r>
              <a:r>
                <a:rPr sz="637" b="1">
                  <a:solidFill>
                    <a:srgbClr val="A84D97"/>
                  </a:solidFill>
                  <a:latin typeface="Arial"/>
                  <a:cs typeface="Arial"/>
                </a:rPr>
                <a:t>Nx</a:t>
              </a:r>
              <a:r>
                <a:rPr sz="637" b="1" spc="209">
                  <a:solidFill>
                    <a:srgbClr val="A84D97"/>
                  </a:solidFill>
                  <a:latin typeface="Arial"/>
                  <a:cs typeface="Arial"/>
                </a:rPr>
                <a:t> </a:t>
              </a:r>
              <a:r>
                <a:rPr sz="773" b="1" spc="-22" baseline="-19607">
                  <a:solidFill>
                    <a:srgbClr val="A84D97"/>
                  </a:solidFill>
                  <a:latin typeface="Arial"/>
                  <a:cs typeface="Arial"/>
                </a:rPr>
                <a:t>77</a:t>
              </a:r>
              <a:endParaRPr sz="773" baseline="-19607">
                <a:latin typeface="Arial"/>
                <a:cs typeface="Arial"/>
              </a:endParaRPr>
            </a:p>
          </p:txBody>
        </p:sp>
        <p:sp>
          <p:nvSpPr>
            <p:cNvPr id="24" name="object 24"/>
            <p:cNvSpPr txBox="1"/>
            <p:nvPr/>
          </p:nvSpPr>
          <p:spPr>
            <a:xfrm>
              <a:off x="4723437" y="4214827"/>
              <a:ext cx="67386"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80</a:t>
              </a:r>
              <a:endParaRPr sz="515">
                <a:latin typeface="Arial"/>
                <a:cs typeface="Arial"/>
              </a:endParaRPr>
            </a:p>
            <a:p>
              <a:pPr marL="7701">
                <a:spcBef>
                  <a:spcPts val="385"/>
                </a:spcBef>
              </a:pPr>
              <a:r>
                <a:rPr sz="515" b="1" spc="-73">
                  <a:solidFill>
                    <a:srgbClr val="576284"/>
                  </a:solidFill>
                  <a:latin typeface="Arial"/>
                  <a:cs typeface="Arial"/>
                </a:rPr>
                <a:t>60</a:t>
              </a:r>
              <a:endParaRPr sz="515">
                <a:latin typeface="Arial"/>
                <a:cs typeface="Arial"/>
              </a:endParaRPr>
            </a:p>
            <a:p>
              <a:pPr marL="7701">
                <a:spcBef>
                  <a:spcPts val="315"/>
                </a:spcBef>
              </a:pPr>
              <a:r>
                <a:rPr sz="515" b="1" spc="-73">
                  <a:solidFill>
                    <a:srgbClr val="A84D97"/>
                  </a:solidFill>
                  <a:latin typeface="Arial"/>
                  <a:cs typeface="Arial"/>
                </a:rPr>
                <a:t>52</a:t>
              </a:r>
              <a:endParaRPr sz="515">
                <a:latin typeface="Arial"/>
                <a:cs typeface="Arial"/>
              </a:endParaRPr>
            </a:p>
          </p:txBody>
        </p:sp>
        <p:sp>
          <p:nvSpPr>
            <p:cNvPr id="25" name="object 25"/>
            <p:cNvSpPr txBox="1"/>
            <p:nvPr/>
          </p:nvSpPr>
          <p:spPr>
            <a:xfrm>
              <a:off x="5412395"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104</a:t>
              </a:r>
              <a:endParaRPr sz="515">
                <a:latin typeface="Arial"/>
                <a:cs typeface="Arial"/>
              </a:endParaRPr>
            </a:p>
            <a:p>
              <a:pPr marL="20408">
                <a:spcBef>
                  <a:spcPts val="385"/>
                </a:spcBef>
              </a:pPr>
              <a:r>
                <a:rPr sz="515" b="1" spc="-15">
                  <a:solidFill>
                    <a:srgbClr val="576284"/>
                  </a:solidFill>
                  <a:latin typeface="Arial"/>
                  <a:cs typeface="Arial"/>
                </a:rPr>
                <a:t>55</a:t>
              </a:r>
              <a:endParaRPr sz="515">
                <a:latin typeface="Arial"/>
                <a:cs typeface="Arial"/>
              </a:endParaRPr>
            </a:p>
            <a:p>
              <a:pPr marL="20408">
                <a:spcBef>
                  <a:spcPts val="315"/>
                </a:spcBef>
              </a:pPr>
              <a:r>
                <a:rPr sz="515" b="1" spc="-15">
                  <a:solidFill>
                    <a:srgbClr val="A84D97"/>
                  </a:solidFill>
                  <a:latin typeface="Arial"/>
                  <a:cs typeface="Arial"/>
                </a:rPr>
                <a:t>44</a:t>
              </a:r>
              <a:endParaRPr sz="515">
                <a:latin typeface="Arial"/>
                <a:cs typeface="Arial"/>
              </a:endParaRPr>
            </a:p>
          </p:txBody>
        </p:sp>
        <p:sp>
          <p:nvSpPr>
            <p:cNvPr id="26" name="object 26"/>
            <p:cNvSpPr txBox="1"/>
            <p:nvPr/>
          </p:nvSpPr>
          <p:spPr>
            <a:xfrm>
              <a:off x="6114307"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128</a:t>
              </a:r>
              <a:endParaRPr sz="515">
                <a:latin typeface="Arial"/>
                <a:cs typeface="Arial"/>
              </a:endParaRPr>
            </a:p>
            <a:p>
              <a:pPr marL="20408">
                <a:spcBef>
                  <a:spcPts val="385"/>
                </a:spcBef>
              </a:pPr>
              <a:r>
                <a:rPr sz="515" b="1" spc="-15">
                  <a:solidFill>
                    <a:srgbClr val="576284"/>
                  </a:solidFill>
                  <a:latin typeface="Arial"/>
                  <a:cs typeface="Arial"/>
                </a:rPr>
                <a:t>53</a:t>
              </a:r>
              <a:endParaRPr sz="515">
                <a:latin typeface="Arial"/>
                <a:cs typeface="Arial"/>
              </a:endParaRPr>
            </a:p>
            <a:p>
              <a:pPr marL="20408">
                <a:spcBef>
                  <a:spcPts val="315"/>
                </a:spcBef>
              </a:pPr>
              <a:r>
                <a:rPr sz="515" b="1" spc="-15">
                  <a:solidFill>
                    <a:srgbClr val="A84D97"/>
                  </a:solidFill>
                  <a:latin typeface="Arial"/>
                  <a:cs typeface="Arial"/>
                </a:rPr>
                <a:t>42</a:t>
              </a:r>
              <a:endParaRPr sz="515">
                <a:latin typeface="Arial"/>
                <a:cs typeface="Arial"/>
              </a:endParaRPr>
            </a:p>
          </p:txBody>
        </p:sp>
        <p:sp>
          <p:nvSpPr>
            <p:cNvPr id="27" name="object 27"/>
            <p:cNvSpPr txBox="1"/>
            <p:nvPr/>
          </p:nvSpPr>
          <p:spPr>
            <a:xfrm>
              <a:off x="4372480" y="4214827"/>
              <a:ext cx="67386"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68</a:t>
              </a:r>
              <a:endParaRPr sz="515">
                <a:latin typeface="Arial"/>
                <a:cs typeface="Arial"/>
              </a:endParaRPr>
            </a:p>
            <a:p>
              <a:pPr marL="7701">
                <a:spcBef>
                  <a:spcPts val="385"/>
                </a:spcBef>
              </a:pPr>
              <a:r>
                <a:rPr sz="515" b="1" spc="-73">
                  <a:solidFill>
                    <a:srgbClr val="576284"/>
                  </a:solidFill>
                  <a:latin typeface="Arial"/>
                  <a:cs typeface="Arial"/>
                </a:rPr>
                <a:t>66</a:t>
              </a:r>
              <a:endParaRPr sz="515">
                <a:latin typeface="Arial"/>
                <a:cs typeface="Arial"/>
              </a:endParaRPr>
            </a:p>
            <a:p>
              <a:pPr marL="7701">
                <a:spcBef>
                  <a:spcPts val="315"/>
                </a:spcBef>
              </a:pPr>
              <a:r>
                <a:rPr sz="515" b="1" spc="-73">
                  <a:solidFill>
                    <a:srgbClr val="A84D97"/>
                  </a:solidFill>
                  <a:latin typeface="Arial"/>
                  <a:cs typeface="Arial"/>
                </a:rPr>
                <a:t>53</a:t>
              </a:r>
              <a:endParaRPr sz="515">
                <a:latin typeface="Arial"/>
                <a:cs typeface="Arial"/>
              </a:endParaRPr>
            </a:p>
          </p:txBody>
        </p:sp>
        <p:sp>
          <p:nvSpPr>
            <p:cNvPr id="28" name="object 28"/>
            <p:cNvSpPr txBox="1"/>
            <p:nvPr/>
          </p:nvSpPr>
          <p:spPr>
            <a:xfrm>
              <a:off x="2839544" y="4214827"/>
              <a:ext cx="1258775" cy="383905"/>
            </a:xfrm>
            <a:prstGeom prst="rect">
              <a:avLst/>
            </a:prstGeom>
          </p:spPr>
          <p:txBody>
            <a:bodyPr vert="horz" wrap="square" lIns="0" tIns="55834" rIns="0" bIns="0" rtlCol="0">
              <a:spAutoFit/>
            </a:bodyPr>
            <a:lstStyle/>
            <a:p>
              <a:pPr marR="3081" algn="r">
                <a:spcBef>
                  <a:spcPts val="440"/>
                </a:spcBef>
              </a:pPr>
              <a:r>
                <a:rPr sz="515" b="1">
                  <a:solidFill>
                    <a:srgbClr val="22346A"/>
                  </a:solidFill>
                  <a:latin typeface="Arial"/>
                  <a:cs typeface="Arial"/>
                </a:rPr>
                <a:t>16</a:t>
              </a:r>
              <a:r>
                <a:rPr sz="515" b="1" spc="182">
                  <a:solidFill>
                    <a:srgbClr val="22346A"/>
                  </a:solidFill>
                  <a:latin typeface="Arial"/>
                  <a:cs typeface="Arial"/>
                </a:rPr>
                <a:t> </a:t>
              </a:r>
              <a:r>
                <a:rPr sz="515" b="1">
                  <a:solidFill>
                    <a:srgbClr val="22346A"/>
                  </a:solidFill>
                  <a:latin typeface="Arial"/>
                  <a:cs typeface="Arial"/>
                </a:rPr>
                <a:t>20</a:t>
              </a:r>
              <a:r>
                <a:rPr sz="515" b="1" spc="182">
                  <a:solidFill>
                    <a:srgbClr val="22346A"/>
                  </a:solidFill>
                  <a:latin typeface="Arial"/>
                  <a:cs typeface="Arial"/>
                </a:rPr>
                <a:t> </a:t>
              </a:r>
              <a:r>
                <a:rPr sz="515" b="1">
                  <a:solidFill>
                    <a:srgbClr val="22346A"/>
                  </a:solidFill>
                  <a:latin typeface="Arial"/>
                  <a:cs typeface="Arial"/>
                </a:rPr>
                <a:t>24</a:t>
              </a:r>
              <a:r>
                <a:rPr sz="515" b="1" spc="188">
                  <a:solidFill>
                    <a:srgbClr val="22346A"/>
                  </a:solidFill>
                  <a:latin typeface="Arial"/>
                  <a:cs typeface="Arial"/>
                </a:rPr>
                <a:t> </a:t>
              </a:r>
              <a:r>
                <a:rPr sz="515" b="1">
                  <a:solidFill>
                    <a:srgbClr val="22346A"/>
                  </a:solidFill>
                  <a:latin typeface="Arial"/>
                  <a:cs typeface="Arial"/>
                </a:rPr>
                <a:t>28</a:t>
              </a:r>
              <a:r>
                <a:rPr sz="515" b="1" spc="203">
                  <a:solidFill>
                    <a:srgbClr val="22346A"/>
                  </a:solidFill>
                  <a:latin typeface="Arial"/>
                  <a:cs typeface="Arial"/>
                </a:rPr>
                <a:t> </a:t>
              </a:r>
              <a:r>
                <a:rPr sz="515" b="1">
                  <a:solidFill>
                    <a:srgbClr val="22346A"/>
                  </a:solidFill>
                  <a:latin typeface="Arial"/>
                  <a:cs typeface="Arial"/>
                </a:rPr>
                <a:t>32</a:t>
              </a:r>
              <a:r>
                <a:rPr sz="515" b="1" spc="203">
                  <a:solidFill>
                    <a:srgbClr val="22346A"/>
                  </a:solidFill>
                  <a:latin typeface="Arial"/>
                  <a:cs typeface="Arial"/>
                </a:rPr>
                <a:t> </a:t>
              </a:r>
              <a:r>
                <a:rPr sz="515" b="1">
                  <a:solidFill>
                    <a:srgbClr val="22346A"/>
                  </a:solidFill>
                  <a:latin typeface="Arial"/>
                  <a:cs typeface="Arial"/>
                </a:rPr>
                <a:t>36</a:t>
              </a:r>
              <a:r>
                <a:rPr sz="515" b="1" spc="203">
                  <a:solidFill>
                    <a:srgbClr val="22346A"/>
                  </a:solidFill>
                  <a:latin typeface="Arial"/>
                  <a:cs typeface="Arial"/>
                </a:rPr>
                <a:t> </a:t>
              </a:r>
              <a:r>
                <a:rPr sz="515" b="1">
                  <a:solidFill>
                    <a:srgbClr val="22346A"/>
                  </a:solidFill>
                  <a:latin typeface="Arial"/>
                  <a:cs typeface="Arial"/>
                </a:rPr>
                <a:t>40</a:t>
              </a:r>
              <a:r>
                <a:rPr sz="515" b="1" spc="203">
                  <a:solidFill>
                    <a:srgbClr val="22346A"/>
                  </a:solidFill>
                  <a:latin typeface="Arial"/>
                  <a:cs typeface="Arial"/>
                </a:rPr>
                <a:t> </a:t>
              </a:r>
              <a:r>
                <a:rPr sz="515" b="1">
                  <a:solidFill>
                    <a:srgbClr val="22346A"/>
                  </a:solidFill>
                  <a:latin typeface="Arial"/>
                  <a:cs typeface="Arial"/>
                </a:rPr>
                <a:t>44</a:t>
              </a:r>
              <a:r>
                <a:rPr sz="515" b="1" spc="203">
                  <a:solidFill>
                    <a:srgbClr val="22346A"/>
                  </a:solidFill>
                  <a:latin typeface="Arial"/>
                  <a:cs typeface="Arial"/>
                </a:rPr>
                <a:t> </a:t>
              </a:r>
              <a:r>
                <a:rPr sz="515" b="1" spc="-15">
                  <a:solidFill>
                    <a:srgbClr val="22346A"/>
                  </a:solidFill>
                  <a:latin typeface="Arial"/>
                  <a:cs typeface="Arial"/>
                </a:rPr>
                <a:t>48</a:t>
              </a:r>
              <a:r>
                <a:rPr sz="515" b="1" spc="130">
                  <a:solidFill>
                    <a:srgbClr val="22346A"/>
                  </a:solidFill>
                  <a:latin typeface="Arial"/>
                  <a:cs typeface="Arial"/>
                </a:rPr>
                <a:t> </a:t>
              </a:r>
              <a:r>
                <a:rPr sz="515" b="1" spc="-55">
                  <a:solidFill>
                    <a:srgbClr val="22346A"/>
                  </a:solidFill>
                  <a:latin typeface="Arial"/>
                  <a:cs typeface="Arial"/>
                </a:rPr>
                <a:t>52</a:t>
              </a:r>
              <a:r>
                <a:rPr sz="515" b="1" spc="18">
                  <a:solidFill>
                    <a:srgbClr val="22346A"/>
                  </a:solidFill>
                  <a:latin typeface="Arial"/>
                  <a:cs typeface="Arial"/>
                </a:rPr>
                <a:t> </a:t>
              </a:r>
              <a:r>
                <a:rPr sz="515" b="1" spc="-85">
                  <a:solidFill>
                    <a:srgbClr val="22346A"/>
                  </a:solidFill>
                  <a:latin typeface="Arial"/>
                  <a:cs typeface="Arial"/>
                </a:rPr>
                <a:t>54</a:t>
              </a:r>
              <a:r>
                <a:rPr sz="515" b="1" spc="-3">
                  <a:solidFill>
                    <a:srgbClr val="22346A"/>
                  </a:solidFill>
                  <a:latin typeface="Arial"/>
                  <a:cs typeface="Arial"/>
                </a:rPr>
                <a:t> </a:t>
              </a:r>
              <a:r>
                <a:rPr sz="515" b="1" spc="-42">
                  <a:solidFill>
                    <a:srgbClr val="22346A"/>
                  </a:solidFill>
                  <a:latin typeface="Arial"/>
                  <a:cs typeface="Arial"/>
                </a:rPr>
                <a:t>56</a:t>
              </a:r>
              <a:endParaRPr sz="515">
                <a:latin typeface="Arial"/>
                <a:cs typeface="Arial"/>
              </a:endParaRPr>
            </a:p>
            <a:p>
              <a:pPr marR="3081" algn="r">
                <a:spcBef>
                  <a:spcPts val="385"/>
                </a:spcBef>
              </a:pPr>
              <a:r>
                <a:rPr sz="515" b="1">
                  <a:solidFill>
                    <a:srgbClr val="576284"/>
                  </a:solidFill>
                  <a:latin typeface="Arial"/>
                  <a:cs typeface="Arial"/>
                </a:rPr>
                <a:t>75</a:t>
              </a:r>
              <a:r>
                <a:rPr sz="515" b="1" spc="176">
                  <a:solidFill>
                    <a:srgbClr val="576284"/>
                  </a:solidFill>
                  <a:latin typeface="Arial"/>
                  <a:cs typeface="Arial"/>
                </a:rPr>
                <a:t> </a:t>
              </a:r>
              <a:r>
                <a:rPr sz="515" b="1">
                  <a:solidFill>
                    <a:srgbClr val="576284"/>
                  </a:solidFill>
                  <a:latin typeface="Arial"/>
                  <a:cs typeface="Arial"/>
                </a:rPr>
                <a:t>76</a:t>
              </a:r>
              <a:r>
                <a:rPr sz="515" b="1" spc="182">
                  <a:solidFill>
                    <a:srgbClr val="576284"/>
                  </a:solidFill>
                  <a:latin typeface="Arial"/>
                  <a:cs typeface="Arial"/>
                </a:rPr>
                <a:t> </a:t>
              </a:r>
              <a:r>
                <a:rPr sz="515" b="1">
                  <a:solidFill>
                    <a:srgbClr val="576284"/>
                  </a:solidFill>
                  <a:latin typeface="Arial"/>
                  <a:cs typeface="Arial"/>
                </a:rPr>
                <a:t>74</a:t>
              </a:r>
              <a:r>
                <a:rPr sz="515" b="1" spc="191">
                  <a:solidFill>
                    <a:srgbClr val="576284"/>
                  </a:solidFill>
                  <a:latin typeface="Arial"/>
                  <a:cs typeface="Arial"/>
                </a:rPr>
                <a:t> </a:t>
              </a:r>
              <a:r>
                <a:rPr sz="515" b="1">
                  <a:solidFill>
                    <a:srgbClr val="576284"/>
                  </a:solidFill>
                  <a:latin typeface="Arial"/>
                  <a:cs typeface="Arial"/>
                </a:rPr>
                <a:t>74</a:t>
              </a:r>
              <a:r>
                <a:rPr sz="515" b="1" spc="203">
                  <a:solidFill>
                    <a:srgbClr val="576284"/>
                  </a:solidFill>
                  <a:latin typeface="Arial"/>
                  <a:cs typeface="Arial"/>
                </a:rPr>
                <a:t> </a:t>
              </a:r>
              <a:r>
                <a:rPr sz="515" b="1">
                  <a:solidFill>
                    <a:srgbClr val="576284"/>
                  </a:solidFill>
                  <a:latin typeface="Arial"/>
                  <a:cs typeface="Arial"/>
                </a:rPr>
                <a:t>69</a:t>
              </a:r>
              <a:r>
                <a:rPr sz="515" b="1" spc="203">
                  <a:solidFill>
                    <a:srgbClr val="576284"/>
                  </a:solidFill>
                  <a:latin typeface="Arial"/>
                  <a:cs typeface="Arial"/>
                </a:rPr>
                <a:t> </a:t>
              </a:r>
              <a:r>
                <a:rPr sz="515" b="1">
                  <a:solidFill>
                    <a:srgbClr val="576284"/>
                  </a:solidFill>
                  <a:latin typeface="Arial"/>
                  <a:cs typeface="Arial"/>
                </a:rPr>
                <a:t>70</a:t>
              </a:r>
              <a:r>
                <a:rPr sz="515" b="1" spc="206">
                  <a:solidFill>
                    <a:srgbClr val="576284"/>
                  </a:solidFill>
                  <a:latin typeface="Arial"/>
                  <a:cs typeface="Arial"/>
                </a:rPr>
                <a:t> </a:t>
              </a:r>
              <a:r>
                <a:rPr sz="515" b="1">
                  <a:solidFill>
                    <a:srgbClr val="576284"/>
                  </a:solidFill>
                  <a:latin typeface="Arial"/>
                  <a:cs typeface="Arial"/>
                </a:rPr>
                <a:t>70</a:t>
              </a:r>
              <a:r>
                <a:rPr sz="515" b="1" spc="203">
                  <a:solidFill>
                    <a:srgbClr val="576284"/>
                  </a:solidFill>
                  <a:latin typeface="Arial"/>
                  <a:cs typeface="Arial"/>
                </a:rPr>
                <a:t> </a:t>
              </a:r>
              <a:r>
                <a:rPr sz="515" b="1" spc="-15">
                  <a:solidFill>
                    <a:srgbClr val="576284"/>
                  </a:solidFill>
                  <a:latin typeface="Arial"/>
                  <a:cs typeface="Arial"/>
                </a:rPr>
                <a:t>71</a:t>
              </a:r>
              <a:r>
                <a:rPr sz="515" b="1" spc="130">
                  <a:solidFill>
                    <a:srgbClr val="576284"/>
                  </a:solidFill>
                  <a:latin typeface="Arial"/>
                  <a:cs typeface="Arial"/>
                </a:rPr>
                <a:t> </a:t>
              </a:r>
              <a:r>
                <a:rPr sz="515" b="1" spc="-55">
                  <a:solidFill>
                    <a:srgbClr val="576284"/>
                  </a:solidFill>
                  <a:latin typeface="Arial"/>
                  <a:cs typeface="Arial"/>
                </a:rPr>
                <a:t>69</a:t>
              </a:r>
              <a:r>
                <a:rPr sz="515" b="1" spc="21">
                  <a:solidFill>
                    <a:srgbClr val="576284"/>
                  </a:solidFill>
                  <a:latin typeface="Arial"/>
                  <a:cs typeface="Arial"/>
                </a:rPr>
                <a:t> </a:t>
              </a:r>
              <a:r>
                <a:rPr sz="515" b="1" spc="-85">
                  <a:solidFill>
                    <a:srgbClr val="576284"/>
                  </a:solidFill>
                  <a:latin typeface="Arial"/>
                  <a:cs typeface="Arial"/>
                </a:rPr>
                <a:t>61</a:t>
              </a:r>
              <a:r>
                <a:rPr sz="515" b="1" spc="-3">
                  <a:solidFill>
                    <a:srgbClr val="576284"/>
                  </a:solidFill>
                  <a:latin typeface="Arial"/>
                  <a:cs typeface="Arial"/>
                </a:rPr>
                <a:t> </a:t>
              </a:r>
              <a:r>
                <a:rPr sz="515" b="1" spc="-15">
                  <a:solidFill>
                    <a:srgbClr val="576284"/>
                  </a:solidFill>
                  <a:latin typeface="Arial"/>
                  <a:cs typeface="Arial"/>
                </a:rPr>
                <a:t>65</a:t>
              </a:r>
              <a:endParaRPr sz="515">
                <a:latin typeface="Arial"/>
                <a:cs typeface="Arial"/>
              </a:endParaRPr>
            </a:p>
            <a:p>
              <a:pPr marR="3081" algn="r">
                <a:spcBef>
                  <a:spcPts val="315"/>
                </a:spcBef>
              </a:pPr>
              <a:r>
                <a:rPr sz="515" b="1">
                  <a:solidFill>
                    <a:srgbClr val="A84D97"/>
                  </a:solidFill>
                  <a:latin typeface="Arial"/>
                  <a:cs typeface="Arial"/>
                </a:rPr>
                <a:t>75</a:t>
              </a:r>
              <a:r>
                <a:rPr sz="515" b="1" spc="176">
                  <a:solidFill>
                    <a:srgbClr val="A84D97"/>
                  </a:solidFill>
                  <a:latin typeface="Arial"/>
                  <a:cs typeface="Arial"/>
                </a:rPr>
                <a:t> </a:t>
              </a:r>
              <a:r>
                <a:rPr sz="515" b="1">
                  <a:solidFill>
                    <a:srgbClr val="A84D97"/>
                  </a:solidFill>
                  <a:latin typeface="Arial"/>
                  <a:cs typeface="Arial"/>
                </a:rPr>
                <a:t>77</a:t>
              </a:r>
              <a:r>
                <a:rPr sz="515" b="1" spc="182">
                  <a:solidFill>
                    <a:srgbClr val="A84D97"/>
                  </a:solidFill>
                  <a:latin typeface="Arial"/>
                  <a:cs typeface="Arial"/>
                </a:rPr>
                <a:t> </a:t>
              </a:r>
              <a:r>
                <a:rPr sz="515" b="1">
                  <a:solidFill>
                    <a:srgbClr val="A84D97"/>
                  </a:solidFill>
                  <a:latin typeface="Arial"/>
                  <a:cs typeface="Arial"/>
                </a:rPr>
                <a:t>70</a:t>
              </a:r>
              <a:r>
                <a:rPr sz="515" b="1" spc="191">
                  <a:solidFill>
                    <a:srgbClr val="A84D97"/>
                  </a:solidFill>
                  <a:latin typeface="Arial"/>
                  <a:cs typeface="Arial"/>
                </a:rPr>
                <a:t> </a:t>
              </a:r>
              <a:r>
                <a:rPr sz="515" b="1">
                  <a:solidFill>
                    <a:srgbClr val="A84D97"/>
                  </a:solidFill>
                  <a:latin typeface="Arial"/>
                  <a:cs typeface="Arial"/>
                </a:rPr>
                <a:t>71</a:t>
              </a:r>
              <a:r>
                <a:rPr sz="515" b="1" spc="203">
                  <a:solidFill>
                    <a:srgbClr val="A84D97"/>
                  </a:solidFill>
                  <a:latin typeface="Arial"/>
                  <a:cs typeface="Arial"/>
                </a:rPr>
                <a:t> </a:t>
              </a:r>
              <a:r>
                <a:rPr sz="515" b="1">
                  <a:solidFill>
                    <a:srgbClr val="A84D97"/>
                  </a:solidFill>
                  <a:latin typeface="Arial"/>
                  <a:cs typeface="Arial"/>
                </a:rPr>
                <a:t>65</a:t>
              </a:r>
              <a:r>
                <a:rPr sz="515" b="1" spc="203">
                  <a:solidFill>
                    <a:srgbClr val="A84D97"/>
                  </a:solidFill>
                  <a:latin typeface="Arial"/>
                  <a:cs typeface="Arial"/>
                </a:rPr>
                <a:t> </a:t>
              </a:r>
              <a:r>
                <a:rPr sz="515" b="1">
                  <a:solidFill>
                    <a:srgbClr val="A84D97"/>
                  </a:solidFill>
                  <a:latin typeface="Arial"/>
                  <a:cs typeface="Arial"/>
                </a:rPr>
                <a:t>65</a:t>
              </a:r>
              <a:r>
                <a:rPr sz="515" b="1" spc="206">
                  <a:solidFill>
                    <a:srgbClr val="A84D97"/>
                  </a:solidFill>
                  <a:latin typeface="Arial"/>
                  <a:cs typeface="Arial"/>
                </a:rPr>
                <a:t> </a:t>
              </a:r>
              <a:r>
                <a:rPr sz="515" b="1">
                  <a:solidFill>
                    <a:srgbClr val="A84D97"/>
                  </a:solidFill>
                  <a:latin typeface="Arial"/>
                  <a:cs typeface="Arial"/>
                </a:rPr>
                <a:t>64</a:t>
              </a:r>
              <a:r>
                <a:rPr sz="515" b="1" spc="203">
                  <a:solidFill>
                    <a:srgbClr val="A84D97"/>
                  </a:solidFill>
                  <a:latin typeface="Arial"/>
                  <a:cs typeface="Arial"/>
                </a:rPr>
                <a:t> </a:t>
              </a:r>
              <a:r>
                <a:rPr sz="515" b="1" spc="-15">
                  <a:solidFill>
                    <a:srgbClr val="A84D97"/>
                  </a:solidFill>
                  <a:latin typeface="Arial"/>
                  <a:cs typeface="Arial"/>
                </a:rPr>
                <a:t>59</a:t>
              </a:r>
              <a:r>
                <a:rPr sz="515" b="1" spc="130">
                  <a:solidFill>
                    <a:srgbClr val="A84D97"/>
                  </a:solidFill>
                  <a:latin typeface="Arial"/>
                  <a:cs typeface="Arial"/>
                </a:rPr>
                <a:t> </a:t>
              </a:r>
              <a:r>
                <a:rPr sz="515" b="1" spc="-55">
                  <a:solidFill>
                    <a:srgbClr val="A84D97"/>
                  </a:solidFill>
                  <a:latin typeface="Arial"/>
                  <a:cs typeface="Arial"/>
                </a:rPr>
                <a:t>59</a:t>
              </a:r>
              <a:r>
                <a:rPr sz="515" b="1" spc="21">
                  <a:solidFill>
                    <a:srgbClr val="A84D97"/>
                  </a:solidFill>
                  <a:latin typeface="Arial"/>
                  <a:cs typeface="Arial"/>
                </a:rPr>
                <a:t> </a:t>
              </a:r>
              <a:r>
                <a:rPr sz="515" b="1" spc="-85">
                  <a:solidFill>
                    <a:srgbClr val="A84D97"/>
                  </a:solidFill>
                  <a:latin typeface="Arial"/>
                  <a:cs typeface="Arial"/>
                </a:rPr>
                <a:t>53</a:t>
              </a:r>
              <a:r>
                <a:rPr sz="515" b="1" spc="-3">
                  <a:solidFill>
                    <a:srgbClr val="A84D97"/>
                  </a:solidFill>
                  <a:latin typeface="Arial"/>
                  <a:cs typeface="Arial"/>
                </a:rPr>
                <a:t> </a:t>
              </a:r>
              <a:r>
                <a:rPr sz="515" b="1" spc="-15">
                  <a:solidFill>
                    <a:srgbClr val="A84D97"/>
                  </a:solidFill>
                  <a:latin typeface="Arial"/>
                  <a:cs typeface="Arial"/>
                </a:rPr>
                <a:t>53</a:t>
              </a:r>
              <a:endParaRPr sz="515">
                <a:latin typeface="Arial"/>
                <a:cs typeface="Arial"/>
              </a:endParaRPr>
            </a:p>
          </p:txBody>
        </p:sp>
        <p:sp>
          <p:nvSpPr>
            <p:cNvPr id="29" name="object 29"/>
            <p:cNvSpPr txBox="1"/>
            <p:nvPr/>
          </p:nvSpPr>
          <p:spPr>
            <a:xfrm>
              <a:off x="5074393" y="4214827"/>
              <a:ext cx="67386"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92</a:t>
              </a:r>
              <a:endParaRPr sz="515">
                <a:latin typeface="Arial"/>
                <a:cs typeface="Arial"/>
              </a:endParaRPr>
            </a:p>
            <a:p>
              <a:pPr marL="7701">
                <a:spcBef>
                  <a:spcPts val="385"/>
                </a:spcBef>
              </a:pPr>
              <a:r>
                <a:rPr sz="515" b="1" spc="-73">
                  <a:solidFill>
                    <a:srgbClr val="576284"/>
                  </a:solidFill>
                  <a:latin typeface="Arial"/>
                  <a:cs typeface="Arial"/>
                </a:rPr>
                <a:t>59</a:t>
              </a:r>
              <a:endParaRPr sz="515">
                <a:latin typeface="Arial"/>
                <a:cs typeface="Arial"/>
              </a:endParaRPr>
            </a:p>
            <a:p>
              <a:pPr marL="7701">
                <a:spcBef>
                  <a:spcPts val="315"/>
                </a:spcBef>
              </a:pPr>
              <a:r>
                <a:rPr sz="515" b="1" spc="-73">
                  <a:solidFill>
                    <a:srgbClr val="A84D97"/>
                  </a:solidFill>
                  <a:latin typeface="Arial"/>
                  <a:cs typeface="Arial"/>
                </a:rPr>
                <a:t>47</a:t>
              </a:r>
              <a:endParaRPr sz="515">
                <a:latin typeface="Arial"/>
                <a:cs typeface="Arial"/>
              </a:endParaRPr>
            </a:p>
          </p:txBody>
        </p:sp>
        <p:sp>
          <p:nvSpPr>
            <p:cNvPr id="30" name="object 30"/>
            <p:cNvSpPr txBox="1"/>
            <p:nvPr/>
          </p:nvSpPr>
          <p:spPr>
            <a:xfrm>
              <a:off x="5764671" y="4214827"/>
              <a:ext cx="92030" cy="383905"/>
            </a:xfrm>
            <a:prstGeom prst="rect">
              <a:avLst/>
            </a:prstGeom>
          </p:spPr>
          <p:txBody>
            <a:bodyPr vert="horz" wrap="square" lIns="0" tIns="55834" rIns="0" bIns="0" rtlCol="0">
              <a:spAutoFit/>
            </a:bodyPr>
            <a:lstStyle/>
            <a:p>
              <a:pPr marL="7701">
                <a:spcBef>
                  <a:spcPts val="440"/>
                </a:spcBef>
              </a:pPr>
              <a:r>
                <a:rPr sz="515" b="1" spc="-82">
                  <a:solidFill>
                    <a:srgbClr val="22346A"/>
                  </a:solidFill>
                  <a:latin typeface="Arial"/>
                  <a:cs typeface="Arial"/>
                </a:rPr>
                <a:t>116</a:t>
              </a:r>
              <a:endParaRPr sz="515">
                <a:latin typeface="Arial"/>
                <a:cs typeface="Arial"/>
              </a:endParaRPr>
            </a:p>
            <a:p>
              <a:pPr marL="19253">
                <a:spcBef>
                  <a:spcPts val="385"/>
                </a:spcBef>
              </a:pPr>
              <a:r>
                <a:rPr sz="515" b="1" spc="-21">
                  <a:solidFill>
                    <a:srgbClr val="576284"/>
                  </a:solidFill>
                  <a:latin typeface="Arial"/>
                  <a:cs typeface="Arial"/>
                </a:rPr>
                <a:t>53</a:t>
              </a:r>
              <a:endParaRPr sz="515">
                <a:latin typeface="Arial"/>
                <a:cs typeface="Arial"/>
              </a:endParaRPr>
            </a:p>
            <a:p>
              <a:pPr marL="19253">
                <a:spcBef>
                  <a:spcPts val="315"/>
                </a:spcBef>
              </a:pPr>
              <a:r>
                <a:rPr sz="515" b="1" spc="-21">
                  <a:solidFill>
                    <a:srgbClr val="A84D97"/>
                  </a:solidFill>
                  <a:latin typeface="Arial"/>
                  <a:cs typeface="Arial"/>
                </a:rPr>
                <a:t>43</a:t>
              </a:r>
              <a:endParaRPr sz="515">
                <a:latin typeface="Arial"/>
                <a:cs typeface="Arial"/>
              </a:endParaRPr>
            </a:p>
          </p:txBody>
        </p:sp>
        <p:sp>
          <p:nvSpPr>
            <p:cNvPr id="31" name="object 31"/>
            <p:cNvSpPr txBox="1"/>
            <p:nvPr/>
          </p:nvSpPr>
          <p:spPr>
            <a:xfrm>
              <a:off x="6465264"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140</a:t>
              </a:r>
              <a:endParaRPr sz="515">
                <a:latin typeface="Arial"/>
                <a:cs typeface="Arial"/>
              </a:endParaRPr>
            </a:p>
            <a:p>
              <a:pPr marL="20408">
                <a:spcBef>
                  <a:spcPts val="385"/>
                </a:spcBef>
              </a:pPr>
              <a:r>
                <a:rPr sz="515" b="1" spc="-15">
                  <a:solidFill>
                    <a:srgbClr val="576284"/>
                  </a:solidFill>
                  <a:latin typeface="Arial"/>
                  <a:cs typeface="Arial"/>
                </a:rPr>
                <a:t>53</a:t>
              </a:r>
              <a:endParaRPr sz="515">
                <a:latin typeface="Arial"/>
                <a:cs typeface="Arial"/>
              </a:endParaRPr>
            </a:p>
            <a:p>
              <a:pPr marL="20408">
                <a:spcBef>
                  <a:spcPts val="315"/>
                </a:spcBef>
              </a:pPr>
              <a:r>
                <a:rPr sz="515" b="1" spc="-15">
                  <a:solidFill>
                    <a:srgbClr val="A84D97"/>
                  </a:solidFill>
                  <a:latin typeface="Arial"/>
                  <a:cs typeface="Arial"/>
                </a:rPr>
                <a:t>43</a:t>
              </a:r>
              <a:endParaRPr sz="515">
                <a:latin typeface="Arial"/>
                <a:cs typeface="Arial"/>
              </a:endParaRPr>
            </a:p>
          </p:txBody>
        </p:sp>
        <p:sp>
          <p:nvSpPr>
            <p:cNvPr id="32" name="object 32"/>
            <p:cNvSpPr txBox="1"/>
            <p:nvPr/>
          </p:nvSpPr>
          <p:spPr>
            <a:xfrm>
              <a:off x="6816221" y="4214827"/>
              <a:ext cx="93571" cy="383905"/>
            </a:xfrm>
            <a:prstGeom prst="rect">
              <a:avLst/>
            </a:prstGeom>
          </p:spPr>
          <p:txBody>
            <a:bodyPr vert="horz" wrap="square" lIns="0" tIns="55834" rIns="0" bIns="0" rtlCol="0">
              <a:spAutoFit/>
            </a:bodyPr>
            <a:lstStyle/>
            <a:p>
              <a:pPr marL="7701">
                <a:spcBef>
                  <a:spcPts val="440"/>
                </a:spcBef>
              </a:pPr>
              <a:r>
                <a:rPr sz="515" b="1" spc="-73">
                  <a:solidFill>
                    <a:srgbClr val="22346A"/>
                  </a:solidFill>
                  <a:latin typeface="Arial"/>
                  <a:cs typeface="Arial"/>
                </a:rPr>
                <a:t>152</a:t>
              </a:r>
              <a:endParaRPr sz="515">
                <a:latin typeface="Arial"/>
                <a:cs typeface="Arial"/>
              </a:endParaRPr>
            </a:p>
            <a:p>
              <a:pPr marL="20408">
                <a:spcBef>
                  <a:spcPts val="385"/>
                </a:spcBef>
              </a:pPr>
              <a:r>
                <a:rPr sz="515" b="1" spc="-15">
                  <a:solidFill>
                    <a:srgbClr val="576284"/>
                  </a:solidFill>
                  <a:latin typeface="Arial"/>
                  <a:cs typeface="Arial"/>
                </a:rPr>
                <a:t>50</a:t>
              </a:r>
              <a:endParaRPr sz="515">
                <a:latin typeface="Arial"/>
                <a:cs typeface="Arial"/>
              </a:endParaRPr>
            </a:p>
            <a:p>
              <a:pPr marL="20408">
                <a:spcBef>
                  <a:spcPts val="315"/>
                </a:spcBef>
              </a:pPr>
              <a:r>
                <a:rPr sz="515" b="1" spc="-15">
                  <a:solidFill>
                    <a:srgbClr val="A84D97"/>
                  </a:solidFill>
                  <a:latin typeface="Arial"/>
                  <a:cs typeface="Arial"/>
                </a:rPr>
                <a:t>41</a:t>
              </a:r>
              <a:endParaRPr sz="515">
                <a:latin typeface="Arial"/>
                <a:cs typeface="Arial"/>
              </a:endParaRPr>
            </a:p>
          </p:txBody>
        </p:sp>
        <p:sp>
          <p:nvSpPr>
            <p:cNvPr id="33" name="object 33"/>
            <p:cNvSpPr txBox="1"/>
            <p:nvPr/>
          </p:nvSpPr>
          <p:spPr>
            <a:xfrm>
              <a:off x="5270826" y="3388494"/>
              <a:ext cx="1051996" cy="413011"/>
            </a:xfrm>
            <a:prstGeom prst="rect">
              <a:avLst/>
            </a:prstGeom>
          </p:spPr>
          <p:txBody>
            <a:bodyPr vert="horz" wrap="square" lIns="0" tIns="7316" rIns="0" bIns="0" rtlCol="0">
              <a:spAutoFit/>
            </a:bodyPr>
            <a:lstStyle/>
            <a:p>
              <a:pPr marL="7701" marR="3081">
                <a:lnSpc>
                  <a:spcPct val="117000"/>
                </a:lnSpc>
                <a:spcBef>
                  <a:spcPts val="58"/>
                </a:spcBef>
              </a:pPr>
              <a:r>
                <a:rPr sz="576" b="1">
                  <a:solidFill>
                    <a:srgbClr val="22346A"/>
                  </a:solidFill>
                  <a:latin typeface="Arial"/>
                  <a:cs typeface="Arial"/>
                </a:rPr>
                <a:t>LEB</a:t>
              </a:r>
              <a:r>
                <a:rPr sz="576" b="1" spc="9">
                  <a:solidFill>
                    <a:srgbClr val="22346A"/>
                  </a:solidFill>
                  <a:latin typeface="Arial"/>
                  <a:cs typeface="Arial"/>
                </a:rPr>
                <a:t> </a:t>
              </a:r>
              <a:r>
                <a:rPr sz="576" b="1">
                  <a:solidFill>
                    <a:srgbClr val="22346A"/>
                  </a:solidFill>
                  <a:latin typeface="Arial"/>
                  <a:cs typeface="Arial"/>
                </a:rPr>
                <a:t>250</a:t>
              </a:r>
              <a:r>
                <a:rPr sz="576" b="1" spc="9">
                  <a:solidFill>
                    <a:srgbClr val="22346A"/>
                  </a:solidFill>
                  <a:latin typeface="Arial"/>
                  <a:cs typeface="Arial"/>
                </a:rPr>
                <a:t> </a:t>
              </a:r>
              <a:r>
                <a:rPr sz="576" b="1">
                  <a:solidFill>
                    <a:srgbClr val="22346A"/>
                  </a:solidFill>
                  <a:latin typeface="Arial"/>
                  <a:cs typeface="Arial"/>
                </a:rPr>
                <a:t>mg</a:t>
              </a:r>
              <a:r>
                <a:rPr sz="576" b="1" spc="9">
                  <a:solidFill>
                    <a:srgbClr val="22346A"/>
                  </a:solidFill>
                  <a:latin typeface="Arial"/>
                  <a:cs typeface="Arial"/>
                </a:rPr>
                <a:t> </a:t>
              </a:r>
              <a:r>
                <a:rPr sz="576" b="1">
                  <a:solidFill>
                    <a:srgbClr val="22346A"/>
                  </a:solidFill>
                  <a:latin typeface="Arial"/>
                  <a:cs typeface="Arial"/>
                </a:rPr>
                <a:t>C4S</a:t>
              </a:r>
              <a:r>
                <a:rPr sz="576" b="1" spc="9">
                  <a:solidFill>
                    <a:srgbClr val="22346A"/>
                  </a:solidFill>
                  <a:latin typeface="Arial"/>
                  <a:cs typeface="Arial"/>
                </a:rPr>
                <a:t> </a:t>
              </a:r>
              <a:r>
                <a:rPr sz="576" b="1" spc="-6">
                  <a:solidFill>
                    <a:srgbClr val="22346A"/>
                  </a:solidFill>
                  <a:latin typeface="Arial"/>
                  <a:cs typeface="Arial"/>
                </a:rPr>
                <a:t>(observado) </a:t>
              </a:r>
              <a:r>
                <a:rPr sz="576" b="1">
                  <a:solidFill>
                    <a:srgbClr val="22346A"/>
                  </a:solidFill>
                  <a:latin typeface="Arial"/>
                  <a:cs typeface="Arial"/>
                </a:rPr>
                <a:t>LEB</a:t>
              </a:r>
              <a:r>
                <a:rPr sz="576" b="1" spc="9">
                  <a:solidFill>
                    <a:srgbClr val="22346A"/>
                  </a:solidFill>
                  <a:latin typeface="Arial"/>
                  <a:cs typeface="Arial"/>
                </a:rPr>
                <a:t> </a:t>
              </a:r>
              <a:r>
                <a:rPr sz="576" b="1">
                  <a:solidFill>
                    <a:srgbClr val="22346A"/>
                  </a:solidFill>
                  <a:latin typeface="Arial"/>
                  <a:cs typeface="Arial"/>
                </a:rPr>
                <a:t>250</a:t>
              </a:r>
              <a:r>
                <a:rPr sz="576" b="1" spc="9">
                  <a:solidFill>
                    <a:srgbClr val="22346A"/>
                  </a:solidFill>
                  <a:latin typeface="Arial"/>
                  <a:cs typeface="Arial"/>
                </a:rPr>
                <a:t> </a:t>
              </a:r>
              <a:r>
                <a:rPr sz="576" b="1">
                  <a:solidFill>
                    <a:srgbClr val="22346A"/>
                  </a:solidFill>
                  <a:latin typeface="Arial"/>
                  <a:cs typeface="Arial"/>
                </a:rPr>
                <a:t>mg</a:t>
              </a:r>
              <a:r>
                <a:rPr sz="576" b="1" spc="9">
                  <a:solidFill>
                    <a:srgbClr val="22346A"/>
                  </a:solidFill>
                  <a:latin typeface="Arial"/>
                  <a:cs typeface="Arial"/>
                </a:rPr>
                <a:t> </a:t>
              </a:r>
              <a:r>
                <a:rPr sz="576" b="1">
                  <a:solidFill>
                    <a:srgbClr val="22346A"/>
                  </a:solidFill>
                  <a:latin typeface="Arial"/>
                  <a:cs typeface="Arial"/>
                </a:rPr>
                <a:t>C2S</a:t>
              </a:r>
              <a:r>
                <a:rPr sz="576" b="1" spc="9">
                  <a:solidFill>
                    <a:srgbClr val="22346A"/>
                  </a:solidFill>
                  <a:latin typeface="Arial"/>
                  <a:cs typeface="Arial"/>
                </a:rPr>
                <a:t> </a:t>
              </a:r>
              <a:r>
                <a:rPr sz="576" b="1" spc="-6">
                  <a:solidFill>
                    <a:srgbClr val="22346A"/>
                  </a:solidFill>
                  <a:latin typeface="Arial"/>
                  <a:cs typeface="Arial"/>
                </a:rPr>
                <a:t>(observado) </a:t>
              </a:r>
              <a:r>
                <a:rPr sz="576" b="1">
                  <a:solidFill>
                    <a:srgbClr val="22346A"/>
                  </a:solidFill>
                  <a:latin typeface="Arial"/>
                  <a:cs typeface="Arial"/>
                </a:rPr>
                <a:t>LEB</a:t>
              </a:r>
              <a:r>
                <a:rPr sz="576" b="1" spc="15">
                  <a:solidFill>
                    <a:srgbClr val="22346A"/>
                  </a:solidFill>
                  <a:latin typeface="Arial"/>
                  <a:cs typeface="Arial"/>
                </a:rPr>
                <a:t> </a:t>
              </a:r>
              <a:r>
                <a:rPr sz="576" b="1">
                  <a:solidFill>
                    <a:srgbClr val="22346A"/>
                  </a:solidFill>
                  <a:latin typeface="Arial"/>
                  <a:cs typeface="Arial"/>
                </a:rPr>
                <a:t>250</a:t>
              </a:r>
              <a:r>
                <a:rPr sz="576" b="1" spc="15">
                  <a:solidFill>
                    <a:srgbClr val="22346A"/>
                  </a:solidFill>
                  <a:latin typeface="Arial"/>
                  <a:cs typeface="Arial"/>
                </a:rPr>
                <a:t> </a:t>
              </a:r>
              <a:r>
                <a:rPr sz="576" b="1">
                  <a:solidFill>
                    <a:srgbClr val="22346A"/>
                  </a:solidFill>
                  <a:latin typeface="Arial"/>
                  <a:cs typeface="Arial"/>
                </a:rPr>
                <a:t>mg</a:t>
              </a:r>
              <a:r>
                <a:rPr sz="576" b="1" spc="18">
                  <a:solidFill>
                    <a:srgbClr val="22346A"/>
                  </a:solidFill>
                  <a:latin typeface="Arial"/>
                  <a:cs typeface="Arial"/>
                </a:rPr>
                <a:t> </a:t>
              </a:r>
              <a:r>
                <a:rPr sz="576" b="1">
                  <a:solidFill>
                    <a:srgbClr val="22346A"/>
                  </a:solidFill>
                  <a:latin typeface="Arial"/>
                  <a:cs typeface="Arial"/>
                </a:rPr>
                <a:t>C4S</a:t>
              </a:r>
              <a:r>
                <a:rPr sz="576" b="1" spc="15">
                  <a:solidFill>
                    <a:srgbClr val="22346A"/>
                  </a:solidFill>
                  <a:latin typeface="Arial"/>
                  <a:cs typeface="Arial"/>
                </a:rPr>
                <a:t> </a:t>
              </a:r>
              <a:r>
                <a:rPr sz="576" b="1">
                  <a:solidFill>
                    <a:srgbClr val="22346A"/>
                  </a:solidFill>
                  <a:latin typeface="Arial"/>
                  <a:cs typeface="Arial"/>
                </a:rPr>
                <a:t>(NRI-</a:t>
              </a:r>
              <a:r>
                <a:rPr sz="576" b="1" spc="-15">
                  <a:solidFill>
                    <a:srgbClr val="22346A"/>
                  </a:solidFill>
                  <a:latin typeface="Arial"/>
                  <a:cs typeface="Arial"/>
                </a:rPr>
                <a:t>MI)</a:t>
              </a:r>
              <a:r>
                <a:rPr sz="576" b="1" spc="303">
                  <a:solidFill>
                    <a:srgbClr val="22346A"/>
                  </a:solidFill>
                  <a:latin typeface="Arial"/>
                  <a:cs typeface="Arial"/>
                </a:rPr>
                <a:t> </a:t>
              </a:r>
              <a:r>
                <a:rPr sz="576" b="1">
                  <a:solidFill>
                    <a:srgbClr val="22346A"/>
                  </a:solidFill>
                  <a:latin typeface="Arial"/>
                  <a:cs typeface="Arial"/>
                </a:rPr>
                <a:t>LEB</a:t>
              </a:r>
              <a:r>
                <a:rPr sz="576" b="1" spc="15">
                  <a:solidFill>
                    <a:srgbClr val="22346A"/>
                  </a:solidFill>
                  <a:latin typeface="Arial"/>
                  <a:cs typeface="Arial"/>
                </a:rPr>
                <a:t> </a:t>
              </a:r>
              <a:r>
                <a:rPr sz="576" b="1">
                  <a:solidFill>
                    <a:srgbClr val="22346A"/>
                  </a:solidFill>
                  <a:latin typeface="Arial"/>
                  <a:cs typeface="Arial"/>
                </a:rPr>
                <a:t>250</a:t>
              </a:r>
              <a:r>
                <a:rPr sz="576" b="1" spc="15">
                  <a:solidFill>
                    <a:srgbClr val="22346A"/>
                  </a:solidFill>
                  <a:latin typeface="Arial"/>
                  <a:cs typeface="Arial"/>
                </a:rPr>
                <a:t> </a:t>
              </a:r>
              <a:r>
                <a:rPr sz="576" b="1">
                  <a:solidFill>
                    <a:srgbClr val="22346A"/>
                  </a:solidFill>
                  <a:latin typeface="Arial"/>
                  <a:cs typeface="Arial"/>
                </a:rPr>
                <a:t>mg</a:t>
              </a:r>
              <a:r>
                <a:rPr sz="576" b="1" spc="18">
                  <a:solidFill>
                    <a:srgbClr val="22346A"/>
                  </a:solidFill>
                  <a:latin typeface="Arial"/>
                  <a:cs typeface="Arial"/>
                </a:rPr>
                <a:t> </a:t>
              </a:r>
              <a:r>
                <a:rPr sz="576" b="1">
                  <a:solidFill>
                    <a:srgbClr val="22346A"/>
                  </a:solidFill>
                  <a:latin typeface="Arial"/>
                  <a:cs typeface="Arial"/>
                </a:rPr>
                <a:t>C2S</a:t>
              </a:r>
              <a:r>
                <a:rPr sz="576" b="1" spc="15">
                  <a:solidFill>
                    <a:srgbClr val="22346A"/>
                  </a:solidFill>
                  <a:latin typeface="Arial"/>
                  <a:cs typeface="Arial"/>
                </a:rPr>
                <a:t> </a:t>
              </a:r>
              <a:r>
                <a:rPr sz="576" b="1">
                  <a:solidFill>
                    <a:srgbClr val="22346A"/>
                  </a:solidFill>
                  <a:latin typeface="Arial"/>
                  <a:cs typeface="Arial"/>
                </a:rPr>
                <a:t>(NRI-</a:t>
              </a:r>
              <a:r>
                <a:rPr sz="576" b="1" spc="-15">
                  <a:solidFill>
                    <a:srgbClr val="22346A"/>
                  </a:solidFill>
                  <a:latin typeface="Arial"/>
                  <a:cs typeface="Arial"/>
                </a:rPr>
                <a:t>MI)</a:t>
              </a:r>
              <a:endParaRPr sz="576">
                <a:latin typeface="Arial"/>
                <a:cs typeface="Arial"/>
              </a:endParaRPr>
            </a:p>
          </p:txBody>
        </p:sp>
        <p:sp>
          <p:nvSpPr>
            <p:cNvPr id="34" name="object 34"/>
            <p:cNvSpPr txBox="1"/>
            <p:nvPr/>
          </p:nvSpPr>
          <p:spPr>
            <a:xfrm>
              <a:off x="6945999" y="2588233"/>
              <a:ext cx="455146" cy="1010384"/>
            </a:xfrm>
            <a:prstGeom prst="rect">
              <a:avLst/>
            </a:prstGeom>
          </p:spPr>
          <p:txBody>
            <a:bodyPr vert="horz" wrap="square" lIns="0" tIns="10012" rIns="0" bIns="0" rtlCol="0">
              <a:spAutoFit/>
            </a:bodyPr>
            <a:lstStyle/>
            <a:p>
              <a:pPr marL="7701">
                <a:lnSpc>
                  <a:spcPts val="2004"/>
                </a:lnSpc>
                <a:spcBef>
                  <a:spcPts val="79"/>
                </a:spcBef>
              </a:pPr>
              <a:r>
                <a:rPr sz="1759" b="1" spc="-12">
                  <a:solidFill>
                    <a:srgbClr val="576284"/>
                  </a:solidFill>
                  <a:latin typeface="Arial"/>
                  <a:cs typeface="Arial"/>
                </a:rPr>
                <a:t>84,0</a:t>
              </a:r>
              <a:endParaRPr sz="1759">
                <a:latin typeface="Arial"/>
                <a:cs typeface="Arial"/>
              </a:endParaRPr>
            </a:p>
            <a:p>
              <a:pPr marL="7701">
                <a:lnSpc>
                  <a:spcPts val="1901"/>
                </a:lnSpc>
              </a:pPr>
              <a:r>
                <a:rPr sz="1759" b="1" spc="-12">
                  <a:solidFill>
                    <a:srgbClr val="9F338A"/>
                  </a:solidFill>
                  <a:latin typeface="Arial"/>
                  <a:cs typeface="Arial"/>
                </a:rPr>
                <a:t>82,9</a:t>
              </a:r>
              <a:endParaRPr sz="1759">
                <a:latin typeface="Arial"/>
                <a:cs typeface="Arial"/>
              </a:endParaRPr>
            </a:p>
            <a:p>
              <a:pPr marL="7701">
                <a:lnSpc>
                  <a:spcPts val="1901"/>
                </a:lnSpc>
              </a:pPr>
              <a:r>
                <a:rPr sz="1759" b="1" spc="-12">
                  <a:solidFill>
                    <a:srgbClr val="CA9CC7"/>
                  </a:solidFill>
                  <a:latin typeface="Arial"/>
                  <a:cs typeface="Arial"/>
                </a:rPr>
                <a:t>79,9</a:t>
              </a:r>
              <a:endParaRPr sz="1759">
                <a:latin typeface="Arial"/>
                <a:cs typeface="Arial"/>
              </a:endParaRPr>
            </a:p>
            <a:p>
              <a:pPr marL="7701">
                <a:lnSpc>
                  <a:spcPts val="2004"/>
                </a:lnSpc>
              </a:pPr>
              <a:r>
                <a:rPr sz="1759" b="1" spc="-12">
                  <a:solidFill>
                    <a:srgbClr val="A9A9BE"/>
                  </a:solidFill>
                  <a:latin typeface="Arial"/>
                  <a:cs typeface="Arial"/>
                </a:rPr>
                <a:t>79,4</a:t>
              </a:r>
              <a:endParaRPr sz="1759">
                <a:latin typeface="Arial"/>
                <a:cs typeface="Arial"/>
              </a:endParaRPr>
            </a:p>
          </p:txBody>
        </p:sp>
        <p:grpSp>
          <p:nvGrpSpPr>
            <p:cNvPr id="40" name="object 40"/>
            <p:cNvGrpSpPr/>
            <p:nvPr/>
          </p:nvGrpSpPr>
          <p:grpSpPr>
            <a:xfrm>
              <a:off x="2852976" y="2775785"/>
              <a:ext cx="4027005" cy="1421658"/>
              <a:chOff x="4704063" y="4577474"/>
              <a:chExt cx="6640830" cy="2344420"/>
            </a:xfrm>
          </p:grpSpPr>
          <p:sp>
            <p:nvSpPr>
              <p:cNvPr id="41" name="object 41"/>
              <p:cNvSpPr/>
              <p:nvPr/>
            </p:nvSpPr>
            <p:spPr>
              <a:xfrm>
                <a:off x="8445972" y="5740702"/>
                <a:ext cx="205104" cy="0"/>
              </a:xfrm>
              <a:custGeom>
                <a:avLst/>
                <a:gdLst/>
                <a:ahLst/>
                <a:cxnLst/>
                <a:rect l="l" t="t" r="r" b="b"/>
                <a:pathLst>
                  <a:path w="205104">
                    <a:moveTo>
                      <a:pt x="0" y="0"/>
                    </a:moveTo>
                    <a:lnTo>
                      <a:pt x="204915" y="0"/>
                    </a:lnTo>
                  </a:path>
                </a:pathLst>
              </a:custGeom>
              <a:ln w="18634">
                <a:solidFill>
                  <a:srgbClr val="576284"/>
                </a:solidFill>
              </a:ln>
            </p:spPr>
            <p:txBody>
              <a:bodyPr wrap="square" lIns="0" tIns="0" rIns="0" bIns="0" rtlCol="0"/>
              <a:lstStyle/>
              <a:p>
                <a:endParaRPr/>
              </a:p>
            </p:txBody>
          </p:sp>
          <p:sp>
            <p:nvSpPr>
              <p:cNvPr id="42" name="object 42"/>
              <p:cNvSpPr/>
              <p:nvPr/>
            </p:nvSpPr>
            <p:spPr>
              <a:xfrm>
                <a:off x="8517370" y="5706493"/>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576284"/>
              </a:solidFill>
            </p:spPr>
            <p:txBody>
              <a:bodyPr wrap="square" lIns="0" tIns="0" rIns="0" bIns="0" rtlCol="0"/>
              <a:lstStyle/>
              <a:p>
                <a:endParaRPr/>
              </a:p>
            </p:txBody>
          </p:sp>
          <p:sp>
            <p:nvSpPr>
              <p:cNvPr id="43" name="object 43"/>
              <p:cNvSpPr/>
              <p:nvPr/>
            </p:nvSpPr>
            <p:spPr>
              <a:xfrm>
                <a:off x="8445972" y="5896001"/>
                <a:ext cx="205104" cy="0"/>
              </a:xfrm>
              <a:custGeom>
                <a:avLst/>
                <a:gdLst/>
                <a:ahLst/>
                <a:cxnLst/>
                <a:rect l="l" t="t" r="r" b="b"/>
                <a:pathLst>
                  <a:path w="205104">
                    <a:moveTo>
                      <a:pt x="0" y="0"/>
                    </a:moveTo>
                    <a:lnTo>
                      <a:pt x="204915" y="0"/>
                    </a:lnTo>
                  </a:path>
                </a:pathLst>
              </a:custGeom>
              <a:ln w="18634">
                <a:solidFill>
                  <a:srgbClr val="9F338A"/>
                </a:solidFill>
              </a:ln>
            </p:spPr>
            <p:txBody>
              <a:bodyPr wrap="square" lIns="0" tIns="0" rIns="0" bIns="0" rtlCol="0"/>
              <a:lstStyle/>
              <a:p>
                <a:endParaRPr/>
              </a:p>
            </p:txBody>
          </p:sp>
          <p:sp>
            <p:nvSpPr>
              <p:cNvPr id="44" name="object 44"/>
              <p:cNvSpPr/>
              <p:nvPr/>
            </p:nvSpPr>
            <p:spPr>
              <a:xfrm>
                <a:off x="8517370" y="5861792"/>
                <a:ext cx="62230" cy="62230"/>
              </a:xfrm>
              <a:custGeom>
                <a:avLst/>
                <a:gdLst/>
                <a:ahLst/>
                <a:cxnLst/>
                <a:rect l="l" t="t" r="r" b="b"/>
                <a:pathLst>
                  <a:path w="62229" h="62229">
                    <a:moveTo>
                      <a:pt x="31061" y="0"/>
                    </a:moveTo>
                    <a:lnTo>
                      <a:pt x="18974" y="2442"/>
                    </a:lnTo>
                    <a:lnTo>
                      <a:pt x="9100" y="9100"/>
                    </a:lnTo>
                    <a:lnTo>
                      <a:pt x="2442" y="18974"/>
                    </a:lnTo>
                    <a:lnTo>
                      <a:pt x="0" y="31061"/>
                    </a:lnTo>
                    <a:lnTo>
                      <a:pt x="2442" y="43148"/>
                    </a:lnTo>
                    <a:lnTo>
                      <a:pt x="9100" y="53022"/>
                    </a:lnTo>
                    <a:lnTo>
                      <a:pt x="18974" y="59681"/>
                    </a:lnTo>
                    <a:lnTo>
                      <a:pt x="31061" y="62123"/>
                    </a:lnTo>
                    <a:lnTo>
                      <a:pt x="43145" y="59681"/>
                    </a:lnTo>
                    <a:lnTo>
                      <a:pt x="53019" y="53022"/>
                    </a:lnTo>
                    <a:lnTo>
                      <a:pt x="59680" y="43148"/>
                    </a:lnTo>
                    <a:lnTo>
                      <a:pt x="62123" y="31061"/>
                    </a:lnTo>
                    <a:lnTo>
                      <a:pt x="59680" y="18974"/>
                    </a:lnTo>
                    <a:lnTo>
                      <a:pt x="53019" y="9100"/>
                    </a:lnTo>
                    <a:lnTo>
                      <a:pt x="43145" y="2442"/>
                    </a:lnTo>
                    <a:lnTo>
                      <a:pt x="31061" y="0"/>
                    </a:lnTo>
                    <a:close/>
                  </a:path>
                </a:pathLst>
              </a:custGeom>
              <a:solidFill>
                <a:srgbClr val="9F338A"/>
              </a:solidFill>
            </p:spPr>
            <p:txBody>
              <a:bodyPr wrap="square" lIns="0" tIns="0" rIns="0" bIns="0" rtlCol="0"/>
              <a:lstStyle/>
              <a:p>
                <a:endParaRPr/>
              </a:p>
            </p:txBody>
          </p:sp>
          <p:sp>
            <p:nvSpPr>
              <p:cNvPr id="45" name="object 45"/>
              <p:cNvSpPr/>
              <p:nvPr/>
            </p:nvSpPr>
            <p:spPr>
              <a:xfrm>
                <a:off x="8436648" y="6017100"/>
                <a:ext cx="205104" cy="56515"/>
              </a:xfrm>
              <a:custGeom>
                <a:avLst/>
                <a:gdLst/>
                <a:ahLst/>
                <a:cxnLst/>
                <a:rect l="l" t="t" r="r" b="b"/>
                <a:pathLst>
                  <a:path w="205104" h="56514">
                    <a:moveTo>
                      <a:pt x="18630" y="22847"/>
                    </a:moveTo>
                    <a:lnTo>
                      <a:pt x="14465" y="18681"/>
                    </a:lnTo>
                    <a:lnTo>
                      <a:pt x="4178" y="18681"/>
                    </a:lnTo>
                    <a:lnTo>
                      <a:pt x="0" y="22847"/>
                    </a:lnTo>
                    <a:lnTo>
                      <a:pt x="0" y="33147"/>
                    </a:lnTo>
                    <a:lnTo>
                      <a:pt x="4178" y="37312"/>
                    </a:lnTo>
                    <a:lnTo>
                      <a:pt x="14465" y="37312"/>
                    </a:lnTo>
                    <a:lnTo>
                      <a:pt x="18630" y="33147"/>
                    </a:lnTo>
                    <a:lnTo>
                      <a:pt x="18630" y="22847"/>
                    </a:lnTo>
                    <a:close/>
                  </a:path>
                  <a:path w="205104" h="56514">
                    <a:moveTo>
                      <a:pt x="55905" y="22847"/>
                    </a:moveTo>
                    <a:lnTo>
                      <a:pt x="51739" y="18681"/>
                    </a:lnTo>
                    <a:lnTo>
                      <a:pt x="41452" y="18681"/>
                    </a:lnTo>
                    <a:lnTo>
                      <a:pt x="37261" y="22847"/>
                    </a:lnTo>
                    <a:lnTo>
                      <a:pt x="37261" y="33147"/>
                    </a:lnTo>
                    <a:lnTo>
                      <a:pt x="41452" y="37312"/>
                    </a:lnTo>
                    <a:lnTo>
                      <a:pt x="51739" y="37312"/>
                    </a:lnTo>
                    <a:lnTo>
                      <a:pt x="55905" y="33147"/>
                    </a:lnTo>
                    <a:lnTo>
                      <a:pt x="55905" y="22847"/>
                    </a:lnTo>
                    <a:close/>
                  </a:path>
                  <a:path w="205104" h="56514">
                    <a:moveTo>
                      <a:pt x="82473" y="37211"/>
                    </a:moveTo>
                    <a:lnTo>
                      <a:pt x="81343" y="34302"/>
                    </a:lnTo>
                    <a:lnTo>
                      <a:pt x="80721" y="31165"/>
                    </a:lnTo>
                    <a:lnTo>
                      <a:pt x="80721" y="24714"/>
                    </a:lnTo>
                    <a:lnTo>
                      <a:pt x="81318" y="21640"/>
                    </a:lnTo>
                    <a:lnTo>
                      <a:pt x="82423" y="18783"/>
                    </a:lnTo>
                    <a:lnTo>
                      <a:pt x="77952" y="19481"/>
                    </a:lnTo>
                    <a:lnTo>
                      <a:pt x="74549" y="23342"/>
                    </a:lnTo>
                    <a:lnTo>
                      <a:pt x="74549" y="32677"/>
                    </a:lnTo>
                    <a:lnTo>
                      <a:pt x="77978" y="36537"/>
                    </a:lnTo>
                    <a:lnTo>
                      <a:pt x="82473" y="37211"/>
                    </a:lnTo>
                    <a:close/>
                  </a:path>
                  <a:path w="205104" h="56514">
                    <a:moveTo>
                      <a:pt x="142836" y="27914"/>
                    </a:moveTo>
                    <a:lnTo>
                      <a:pt x="140398" y="17056"/>
                    </a:lnTo>
                    <a:lnTo>
                      <a:pt x="133731" y="8178"/>
                    </a:lnTo>
                    <a:lnTo>
                      <a:pt x="130467" y="6210"/>
                    </a:lnTo>
                    <a:lnTo>
                      <a:pt x="130467" y="22834"/>
                    </a:lnTo>
                    <a:lnTo>
                      <a:pt x="130467" y="33147"/>
                    </a:lnTo>
                    <a:lnTo>
                      <a:pt x="126276" y="37312"/>
                    </a:lnTo>
                    <a:lnTo>
                      <a:pt x="115989" y="37312"/>
                    </a:lnTo>
                    <a:lnTo>
                      <a:pt x="111810" y="33147"/>
                    </a:lnTo>
                    <a:lnTo>
                      <a:pt x="111810" y="22834"/>
                    </a:lnTo>
                    <a:lnTo>
                      <a:pt x="115874" y="18796"/>
                    </a:lnTo>
                    <a:lnTo>
                      <a:pt x="126390" y="18796"/>
                    </a:lnTo>
                    <a:lnTo>
                      <a:pt x="130467" y="22834"/>
                    </a:lnTo>
                    <a:lnTo>
                      <a:pt x="130467" y="6210"/>
                    </a:lnTo>
                    <a:lnTo>
                      <a:pt x="123863" y="2197"/>
                    </a:lnTo>
                    <a:lnTo>
                      <a:pt x="111772" y="0"/>
                    </a:lnTo>
                    <a:lnTo>
                      <a:pt x="102044" y="1397"/>
                    </a:lnTo>
                    <a:lnTo>
                      <a:pt x="93586" y="5295"/>
                    </a:lnTo>
                    <a:lnTo>
                      <a:pt x="86868" y="11239"/>
                    </a:lnTo>
                    <a:lnTo>
                      <a:pt x="82423" y="18783"/>
                    </a:lnTo>
                    <a:lnTo>
                      <a:pt x="89115" y="18796"/>
                    </a:lnTo>
                    <a:lnTo>
                      <a:pt x="93179" y="22834"/>
                    </a:lnTo>
                    <a:lnTo>
                      <a:pt x="93179" y="33147"/>
                    </a:lnTo>
                    <a:lnTo>
                      <a:pt x="89001" y="37312"/>
                    </a:lnTo>
                    <a:lnTo>
                      <a:pt x="82537" y="37312"/>
                    </a:lnTo>
                    <a:lnTo>
                      <a:pt x="86944" y="44729"/>
                    </a:lnTo>
                    <a:lnTo>
                      <a:pt x="93649" y="50647"/>
                    </a:lnTo>
                    <a:lnTo>
                      <a:pt x="102082" y="54521"/>
                    </a:lnTo>
                    <a:lnTo>
                      <a:pt x="111772" y="55905"/>
                    </a:lnTo>
                    <a:lnTo>
                      <a:pt x="123863" y="53708"/>
                    </a:lnTo>
                    <a:lnTo>
                      <a:pt x="133731" y="47713"/>
                    </a:lnTo>
                    <a:lnTo>
                      <a:pt x="140398" y="38823"/>
                    </a:lnTo>
                    <a:lnTo>
                      <a:pt x="142836" y="27914"/>
                    </a:lnTo>
                    <a:close/>
                  </a:path>
                  <a:path w="205104" h="56514">
                    <a:moveTo>
                      <a:pt x="167716" y="22847"/>
                    </a:moveTo>
                    <a:lnTo>
                      <a:pt x="163550" y="18681"/>
                    </a:lnTo>
                    <a:lnTo>
                      <a:pt x="153263" y="18681"/>
                    </a:lnTo>
                    <a:lnTo>
                      <a:pt x="149098" y="22847"/>
                    </a:lnTo>
                    <a:lnTo>
                      <a:pt x="149098" y="33147"/>
                    </a:lnTo>
                    <a:lnTo>
                      <a:pt x="153263" y="37312"/>
                    </a:lnTo>
                    <a:lnTo>
                      <a:pt x="163550" y="37312"/>
                    </a:lnTo>
                    <a:lnTo>
                      <a:pt x="167716" y="33147"/>
                    </a:lnTo>
                    <a:lnTo>
                      <a:pt x="167716" y="22847"/>
                    </a:lnTo>
                    <a:close/>
                  </a:path>
                  <a:path w="205104" h="56514">
                    <a:moveTo>
                      <a:pt x="205003" y="22847"/>
                    </a:moveTo>
                    <a:lnTo>
                      <a:pt x="200825" y="18681"/>
                    </a:lnTo>
                    <a:lnTo>
                      <a:pt x="190525" y="18681"/>
                    </a:lnTo>
                    <a:lnTo>
                      <a:pt x="186359" y="22847"/>
                    </a:lnTo>
                    <a:lnTo>
                      <a:pt x="186359" y="33147"/>
                    </a:lnTo>
                    <a:lnTo>
                      <a:pt x="190525" y="37312"/>
                    </a:lnTo>
                    <a:lnTo>
                      <a:pt x="200825" y="37312"/>
                    </a:lnTo>
                    <a:lnTo>
                      <a:pt x="205003" y="33147"/>
                    </a:lnTo>
                    <a:lnTo>
                      <a:pt x="205003" y="22847"/>
                    </a:lnTo>
                    <a:close/>
                  </a:path>
                </a:pathLst>
              </a:custGeom>
              <a:solidFill>
                <a:srgbClr val="A9A9BE"/>
              </a:solidFill>
            </p:spPr>
            <p:txBody>
              <a:bodyPr wrap="square" lIns="0" tIns="0" rIns="0" bIns="0" rtlCol="0"/>
              <a:lstStyle/>
              <a:p>
                <a:endParaRPr/>
              </a:p>
            </p:txBody>
          </p:sp>
          <p:sp>
            <p:nvSpPr>
              <p:cNvPr id="46" name="object 46"/>
              <p:cNvSpPr/>
              <p:nvPr/>
            </p:nvSpPr>
            <p:spPr>
              <a:xfrm>
                <a:off x="8517371" y="6035769"/>
                <a:ext cx="50165" cy="19050"/>
              </a:xfrm>
              <a:custGeom>
                <a:avLst/>
                <a:gdLst/>
                <a:ahLst/>
                <a:cxnLst/>
                <a:rect l="l" t="t" r="r" b="b"/>
                <a:pathLst>
                  <a:path w="50165" h="19050">
                    <a:moveTo>
                      <a:pt x="8400" y="110"/>
                    </a:moveTo>
                    <a:lnTo>
                      <a:pt x="1700" y="110"/>
                    </a:lnTo>
                    <a:lnTo>
                      <a:pt x="603" y="2974"/>
                    </a:lnTo>
                    <a:lnTo>
                      <a:pt x="0" y="6044"/>
                    </a:lnTo>
                    <a:lnTo>
                      <a:pt x="0" y="12501"/>
                    </a:lnTo>
                    <a:lnTo>
                      <a:pt x="618" y="15630"/>
                    </a:lnTo>
                    <a:lnTo>
                      <a:pt x="1792" y="18641"/>
                    </a:lnTo>
                    <a:lnTo>
                      <a:pt x="8289" y="18641"/>
                    </a:lnTo>
                    <a:lnTo>
                      <a:pt x="12457" y="14466"/>
                    </a:lnTo>
                    <a:lnTo>
                      <a:pt x="12457" y="4167"/>
                    </a:lnTo>
                    <a:lnTo>
                      <a:pt x="8400" y="110"/>
                    </a:lnTo>
                    <a:close/>
                  </a:path>
                  <a:path w="50165" h="19050">
                    <a:moveTo>
                      <a:pt x="45558" y="0"/>
                    </a:moveTo>
                    <a:lnTo>
                      <a:pt x="35272" y="0"/>
                    </a:lnTo>
                    <a:lnTo>
                      <a:pt x="31098" y="4167"/>
                    </a:lnTo>
                    <a:lnTo>
                      <a:pt x="31098" y="14466"/>
                    </a:lnTo>
                    <a:lnTo>
                      <a:pt x="35272" y="18641"/>
                    </a:lnTo>
                    <a:lnTo>
                      <a:pt x="45558" y="18641"/>
                    </a:lnTo>
                    <a:lnTo>
                      <a:pt x="49739" y="14466"/>
                    </a:lnTo>
                    <a:lnTo>
                      <a:pt x="49739" y="4167"/>
                    </a:lnTo>
                    <a:lnTo>
                      <a:pt x="45558" y="0"/>
                    </a:lnTo>
                    <a:close/>
                  </a:path>
                </a:pathLst>
              </a:custGeom>
              <a:solidFill>
                <a:srgbClr val="7D839F"/>
              </a:solidFill>
            </p:spPr>
            <p:txBody>
              <a:bodyPr wrap="square" lIns="0" tIns="0" rIns="0" bIns="0" rtlCol="0"/>
              <a:lstStyle/>
              <a:p>
                <a:endParaRPr/>
              </a:p>
            </p:txBody>
          </p:sp>
          <p:sp>
            <p:nvSpPr>
              <p:cNvPr id="47" name="object 47"/>
              <p:cNvSpPr/>
              <p:nvPr/>
            </p:nvSpPr>
            <p:spPr>
              <a:xfrm>
                <a:off x="8436661" y="6172396"/>
                <a:ext cx="205104" cy="56515"/>
              </a:xfrm>
              <a:custGeom>
                <a:avLst/>
                <a:gdLst/>
                <a:ahLst/>
                <a:cxnLst/>
                <a:rect l="l" t="t" r="r" b="b"/>
                <a:pathLst>
                  <a:path w="205104" h="56514">
                    <a:moveTo>
                      <a:pt x="18618" y="22860"/>
                    </a:moveTo>
                    <a:lnTo>
                      <a:pt x="14452" y="18694"/>
                    </a:lnTo>
                    <a:lnTo>
                      <a:pt x="4165" y="18694"/>
                    </a:lnTo>
                    <a:lnTo>
                      <a:pt x="0" y="22860"/>
                    </a:lnTo>
                    <a:lnTo>
                      <a:pt x="0" y="33147"/>
                    </a:lnTo>
                    <a:lnTo>
                      <a:pt x="4165" y="37312"/>
                    </a:lnTo>
                    <a:lnTo>
                      <a:pt x="14452" y="37312"/>
                    </a:lnTo>
                    <a:lnTo>
                      <a:pt x="18618" y="33147"/>
                    </a:lnTo>
                    <a:lnTo>
                      <a:pt x="18618" y="22860"/>
                    </a:lnTo>
                    <a:close/>
                  </a:path>
                  <a:path w="205104" h="56514">
                    <a:moveTo>
                      <a:pt x="55892" y="22860"/>
                    </a:moveTo>
                    <a:lnTo>
                      <a:pt x="51714" y="18694"/>
                    </a:lnTo>
                    <a:lnTo>
                      <a:pt x="41440" y="18694"/>
                    </a:lnTo>
                    <a:lnTo>
                      <a:pt x="37261" y="22860"/>
                    </a:lnTo>
                    <a:lnTo>
                      <a:pt x="37261" y="33147"/>
                    </a:lnTo>
                    <a:lnTo>
                      <a:pt x="41440" y="37312"/>
                    </a:lnTo>
                    <a:lnTo>
                      <a:pt x="51714" y="37312"/>
                    </a:lnTo>
                    <a:lnTo>
                      <a:pt x="55892" y="33147"/>
                    </a:lnTo>
                    <a:lnTo>
                      <a:pt x="55892" y="22860"/>
                    </a:lnTo>
                    <a:close/>
                  </a:path>
                  <a:path w="205104" h="56514">
                    <a:moveTo>
                      <a:pt x="82461" y="37211"/>
                    </a:moveTo>
                    <a:lnTo>
                      <a:pt x="81318" y="34302"/>
                    </a:lnTo>
                    <a:lnTo>
                      <a:pt x="80708" y="31165"/>
                    </a:lnTo>
                    <a:lnTo>
                      <a:pt x="80708" y="24714"/>
                    </a:lnTo>
                    <a:lnTo>
                      <a:pt x="81305" y="21653"/>
                    </a:lnTo>
                    <a:lnTo>
                      <a:pt x="82397" y="18796"/>
                    </a:lnTo>
                    <a:lnTo>
                      <a:pt x="77939" y="19494"/>
                    </a:lnTo>
                    <a:lnTo>
                      <a:pt x="74536" y="23355"/>
                    </a:lnTo>
                    <a:lnTo>
                      <a:pt x="74536" y="32664"/>
                    </a:lnTo>
                    <a:lnTo>
                      <a:pt x="77965" y="36537"/>
                    </a:lnTo>
                    <a:lnTo>
                      <a:pt x="82461" y="37211"/>
                    </a:lnTo>
                    <a:close/>
                  </a:path>
                  <a:path w="205104" h="56514">
                    <a:moveTo>
                      <a:pt x="142824" y="27914"/>
                    </a:moveTo>
                    <a:lnTo>
                      <a:pt x="140385" y="17056"/>
                    </a:lnTo>
                    <a:lnTo>
                      <a:pt x="133718" y="8178"/>
                    </a:lnTo>
                    <a:lnTo>
                      <a:pt x="130454" y="6210"/>
                    </a:lnTo>
                    <a:lnTo>
                      <a:pt x="130454" y="22860"/>
                    </a:lnTo>
                    <a:lnTo>
                      <a:pt x="130454" y="33147"/>
                    </a:lnTo>
                    <a:lnTo>
                      <a:pt x="126263" y="37312"/>
                    </a:lnTo>
                    <a:lnTo>
                      <a:pt x="115976" y="37312"/>
                    </a:lnTo>
                    <a:lnTo>
                      <a:pt x="111798" y="33147"/>
                    </a:lnTo>
                    <a:lnTo>
                      <a:pt x="111798" y="22860"/>
                    </a:lnTo>
                    <a:lnTo>
                      <a:pt x="115874" y="18796"/>
                    </a:lnTo>
                    <a:lnTo>
                      <a:pt x="126365" y="18796"/>
                    </a:lnTo>
                    <a:lnTo>
                      <a:pt x="130454" y="22860"/>
                    </a:lnTo>
                    <a:lnTo>
                      <a:pt x="130454" y="6210"/>
                    </a:lnTo>
                    <a:lnTo>
                      <a:pt x="123850" y="2197"/>
                    </a:lnTo>
                    <a:lnTo>
                      <a:pt x="111760" y="0"/>
                    </a:lnTo>
                    <a:lnTo>
                      <a:pt x="102031" y="1397"/>
                    </a:lnTo>
                    <a:lnTo>
                      <a:pt x="93560" y="5295"/>
                    </a:lnTo>
                    <a:lnTo>
                      <a:pt x="86855" y="11252"/>
                    </a:lnTo>
                    <a:lnTo>
                      <a:pt x="82397" y="18796"/>
                    </a:lnTo>
                    <a:lnTo>
                      <a:pt x="89103" y="18796"/>
                    </a:lnTo>
                    <a:lnTo>
                      <a:pt x="93167" y="22860"/>
                    </a:lnTo>
                    <a:lnTo>
                      <a:pt x="93167" y="33147"/>
                    </a:lnTo>
                    <a:lnTo>
                      <a:pt x="88988" y="37312"/>
                    </a:lnTo>
                    <a:lnTo>
                      <a:pt x="82524" y="37312"/>
                    </a:lnTo>
                    <a:lnTo>
                      <a:pt x="86931" y="44729"/>
                    </a:lnTo>
                    <a:lnTo>
                      <a:pt x="93637" y="50647"/>
                    </a:lnTo>
                    <a:lnTo>
                      <a:pt x="102069" y="54533"/>
                    </a:lnTo>
                    <a:lnTo>
                      <a:pt x="111760" y="55918"/>
                    </a:lnTo>
                    <a:lnTo>
                      <a:pt x="123850" y="53721"/>
                    </a:lnTo>
                    <a:lnTo>
                      <a:pt x="133718" y="47726"/>
                    </a:lnTo>
                    <a:lnTo>
                      <a:pt x="140385" y="38823"/>
                    </a:lnTo>
                    <a:lnTo>
                      <a:pt x="142824" y="27914"/>
                    </a:lnTo>
                    <a:close/>
                  </a:path>
                  <a:path w="205104" h="56514">
                    <a:moveTo>
                      <a:pt x="167703" y="22860"/>
                    </a:moveTo>
                    <a:lnTo>
                      <a:pt x="163537" y="18694"/>
                    </a:lnTo>
                    <a:lnTo>
                      <a:pt x="153250" y="18694"/>
                    </a:lnTo>
                    <a:lnTo>
                      <a:pt x="149085" y="22860"/>
                    </a:lnTo>
                    <a:lnTo>
                      <a:pt x="149085" y="33147"/>
                    </a:lnTo>
                    <a:lnTo>
                      <a:pt x="153250" y="37312"/>
                    </a:lnTo>
                    <a:lnTo>
                      <a:pt x="163537" y="37312"/>
                    </a:lnTo>
                    <a:lnTo>
                      <a:pt x="167703" y="33147"/>
                    </a:lnTo>
                    <a:lnTo>
                      <a:pt x="167703" y="22860"/>
                    </a:lnTo>
                    <a:close/>
                  </a:path>
                  <a:path w="205104" h="56514">
                    <a:moveTo>
                      <a:pt x="204990" y="22860"/>
                    </a:moveTo>
                    <a:lnTo>
                      <a:pt x="200799" y="18694"/>
                    </a:lnTo>
                    <a:lnTo>
                      <a:pt x="190525" y="18694"/>
                    </a:lnTo>
                    <a:lnTo>
                      <a:pt x="186347" y="22860"/>
                    </a:lnTo>
                    <a:lnTo>
                      <a:pt x="186347" y="33147"/>
                    </a:lnTo>
                    <a:lnTo>
                      <a:pt x="190525" y="37312"/>
                    </a:lnTo>
                    <a:lnTo>
                      <a:pt x="200799" y="37312"/>
                    </a:lnTo>
                    <a:lnTo>
                      <a:pt x="204990" y="33147"/>
                    </a:lnTo>
                    <a:lnTo>
                      <a:pt x="204990" y="22860"/>
                    </a:lnTo>
                    <a:close/>
                  </a:path>
                </a:pathLst>
              </a:custGeom>
              <a:solidFill>
                <a:srgbClr val="CA9CC7"/>
              </a:solidFill>
            </p:spPr>
            <p:txBody>
              <a:bodyPr wrap="square" lIns="0" tIns="0" rIns="0" bIns="0" rtlCol="0"/>
              <a:lstStyle/>
              <a:p>
                <a:endParaRPr/>
              </a:p>
            </p:txBody>
          </p:sp>
          <p:sp>
            <p:nvSpPr>
              <p:cNvPr id="48" name="object 48"/>
              <p:cNvSpPr/>
              <p:nvPr/>
            </p:nvSpPr>
            <p:spPr>
              <a:xfrm>
                <a:off x="8517371" y="6191075"/>
                <a:ext cx="50165" cy="19050"/>
              </a:xfrm>
              <a:custGeom>
                <a:avLst/>
                <a:gdLst/>
                <a:ahLst/>
                <a:cxnLst/>
                <a:rect l="l" t="t" r="r" b="b"/>
                <a:pathLst>
                  <a:path w="50165" h="19050">
                    <a:moveTo>
                      <a:pt x="8400" y="110"/>
                    </a:moveTo>
                    <a:lnTo>
                      <a:pt x="1700" y="110"/>
                    </a:lnTo>
                    <a:lnTo>
                      <a:pt x="596" y="2967"/>
                    </a:lnTo>
                    <a:lnTo>
                      <a:pt x="0" y="6037"/>
                    </a:lnTo>
                    <a:lnTo>
                      <a:pt x="0" y="12486"/>
                    </a:lnTo>
                    <a:lnTo>
                      <a:pt x="618" y="15615"/>
                    </a:lnTo>
                    <a:lnTo>
                      <a:pt x="1792" y="18626"/>
                    </a:lnTo>
                    <a:lnTo>
                      <a:pt x="8289" y="18626"/>
                    </a:lnTo>
                    <a:lnTo>
                      <a:pt x="12457" y="14459"/>
                    </a:lnTo>
                    <a:lnTo>
                      <a:pt x="12457" y="4167"/>
                    </a:lnTo>
                    <a:lnTo>
                      <a:pt x="8400" y="110"/>
                    </a:lnTo>
                    <a:close/>
                  </a:path>
                  <a:path w="50165" h="19050">
                    <a:moveTo>
                      <a:pt x="45558" y="0"/>
                    </a:moveTo>
                    <a:lnTo>
                      <a:pt x="35272" y="0"/>
                    </a:lnTo>
                    <a:lnTo>
                      <a:pt x="31098" y="4167"/>
                    </a:lnTo>
                    <a:lnTo>
                      <a:pt x="31098" y="14459"/>
                    </a:lnTo>
                    <a:lnTo>
                      <a:pt x="35272" y="18626"/>
                    </a:lnTo>
                    <a:lnTo>
                      <a:pt x="45558" y="18626"/>
                    </a:lnTo>
                    <a:lnTo>
                      <a:pt x="49739" y="14459"/>
                    </a:lnTo>
                    <a:lnTo>
                      <a:pt x="49739" y="4167"/>
                    </a:lnTo>
                    <a:lnTo>
                      <a:pt x="45558" y="0"/>
                    </a:lnTo>
                    <a:close/>
                  </a:path>
                </a:pathLst>
              </a:custGeom>
              <a:solidFill>
                <a:srgbClr val="B369A8"/>
              </a:solidFill>
            </p:spPr>
            <p:txBody>
              <a:bodyPr wrap="square" lIns="0" tIns="0" rIns="0" bIns="0" rtlCol="0"/>
              <a:lstStyle/>
              <a:p>
                <a:endParaRPr/>
              </a:p>
            </p:txBody>
          </p:sp>
          <p:sp>
            <p:nvSpPr>
              <p:cNvPr id="49" name="object 49"/>
              <p:cNvSpPr/>
              <p:nvPr/>
            </p:nvSpPr>
            <p:spPr>
              <a:xfrm>
                <a:off x="6483713" y="4577474"/>
                <a:ext cx="0" cy="2318385"/>
              </a:xfrm>
              <a:custGeom>
                <a:avLst/>
                <a:gdLst/>
                <a:ahLst/>
                <a:cxnLst/>
                <a:rect l="l" t="t" r="r" b="b"/>
                <a:pathLst>
                  <a:path h="2318384">
                    <a:moveTo>
                      <a:pt x="0" y="0"/>
                    </a:moveTo>
                    <a:lnTo>
                      <a:pt x="0" y="2318221"/>
                    </a:lnTo>
                  </a:path>
                </a:pathLst>
              </a:custGeom>
              <a:ln w="8282">
                <a:solidFill>
                  <a:srgbClr val="000000"/>
                </a:solidFill>
                <a:prstDash val="sysDash"/>
              </a:ln>
            </p:spPr>
            <p:txBody>
              <a:bodyPr wrap="square" lIns="0" tIns="0" rIns="0" bIns="0" rtlCol="0"/>
              <a:lstStyle/>
              <a:p>
                <a:endParaRPr/>
              </a:p>
            </p:txBody>
          </p:sp>
          <p:pic>
            <p:nvPicPr>
              <p:cNvPr id="50" name="object 50"/>
              <p:cNvPicPr/>
              <p:nvPr/>
            </p:nvPicPr>
            <p:blipFill>
              <a:blip r:embed="rId2" cstate="print"/>
              <a:stretch>
                <a:fillRect/>
              </a:stretch>
            </p:blipFill>
            <p:spPr>
              <a:xfrm>
                <a:off x="6474396" y="5145870"/>
                <a:ext cx="211204" cy="105605"/>
              </a:xfrm>
              <a:prstGeom prst="rect">
                <a:avLst/>
              </a:prstGeom>
            </p:spPr>
          </p:pic>
          <p:sp>
            <p:nvSpPr>
              <p:cNvPr id="51" name="object 51"/>
              <p:cNvSpPr/>
              <p:nvPr/>
            </p:nvSpPr>
            <p:spPr>
              <a:xfrm>
                <a:off x="6710032" y="5205978"/>
                <a:ext cx="527050" cy="34290"/>
              </a:xfrm>
              <a:custGeom>
                <a:avLst/>
                <a:gdLst/>
                <a:ahLst/>
                <a:cxnLst/>
                <a:rect l="l" t="t" r="r" b="b"/>
                <a:pathLst>
                  <a:path w="527050" h="34289">
                    <a:moveTo>
                      <a:pt x="0" y="33999"/>
                    </a:moveTo>
                    <a:lnTo>
                      <a:pt x="526966" y="0"/>
                    </a:lnTo>
                  </a:path>
                </a:pathLst>
              </a:custGeom>
              <a:ln w="18634">
                <a:solidFill>
                  <a:srgbClr val="A9A9BE"/>
                </a:solidFill>
                <a:prstDash val="dot"/>
              </a:ln>
            </p:spPr>
            <p:txBody>
              <a:bodyPr wrap="square" lIns="0" tIns="0" rIns="0" bIns="0" rtlCol="0"/>
              <a:lstStyle/>
              <a:p>
                <a:endParaRPr/>
              </a:p>
            </p:txBody>
          </p:sp>
          <p:sp>
            <p:nvSpPr>
              <p:cNvPr id="52" name="object 52"/>
              <p:cNvSpPr/>
              <p:nvPr/>
            </p:nvSpPr>
            <p:spPr>
              <a:xfrm>
                <a:off x="6676283" y="5204887"/>
                <a:ext cx="577850" cy="37465"/>
              </a:xfrm>
              <a:custGeom>
                <a:avLst/>
                <a:gdLst/>
                <a:ahLst/>
                <a:cxnLst/>
                <a:rect l="l" t="t" r="r" b="b"/>
                <a:pathLst>
                  <a:path w="577850" h="37464">
                    <a:moveTo>
                      <a:pt x="0" y="37268"/>
                    </a:moveTo>
                    <a:lnTo>
                      <a:pt x="228" y="37253"/>
                    </a:lnTo>
                  </a:path>
                  <a:path w="577850" h="37464">
                    <a:moveTo>
                      <a:pt x="577486" y="14"/>
                    </a:moveTo>
                    <a:lnTo>
                      <a:pt x="577714" y="0"/>
                    </a:lnTo>
                  </a:path>
                </a:pathLst>
              </a:custGeom>
              <a:ln w="18634">
                <a:solidFill>
                  <a:srgbClr val="A9A9BE"/>
                </a:solidFill>
              </a:ln>
            </p:spPr>
            <p:txBody>
              <a:bodyPr wrap="square" lIns="0" tIns="0" rIns="0" bIns="0" rtlCol="0"/>
              <a:lstStyle/>
              <a:p>
                <a:endParaRPr/>
              </a:p>
            </p:txBody>
          </p:sp>
          <p:sp>
            <p:nvSpPr>
              <p:cNvPr id="53" name="object 53"/>
              <p:cNvSpPr/>
              <p:nvPr/>
            </p:nvSpPr>
            <p:spPr>
              <a:xfrm>
                <a:off x="7287681" y="5209592"/>
                <a:ext cx="527050" cy="74295"/>
              </a:xfrm>
              <a:custGeom>
                <a:avLst/>
                <a:gdLst/>
                <a:ahLst/>
                <a:cxnLst/>
                <a:rect l="l" t="t" r="r" b="b"/>
                <a:pathLst>
                  <a:path w="527050" h="74295">
                    <a:moveTo>
                      <a:pt x="0" y="0"/>
                    </a:moveTo>
                    <a:lnTo>
                      <a:pt x="527032" y="73667"/>
                    </a:lnTo>
                  </a:path>
                </a:pathLst>
              </a:custGeom>
              <a:ln w="18634">
                <a:solidFill>
                  <a:srgbClr val="A9A9BE"/>
                </a:solidFill>
                <a:prstDash val="dot"/>
              </a:ln>
            </p:spPr>
            <p:txBody>
              <a:bodyPr wrap="square" lIns="0" tIns="0" rIns="0" bIns="0" rtlCol="0"/>
              <a:lstStyle/>
              <a:p>
                <a:endParaRPr/>
              </a:p>
            </p:txBody>
          </p:sp>
          <p:sp>
            <p:nvSpPr>
              <p:cNvPr id="54" name="object 54"/>
              <p:cNvSpPr/>
              <p:nvPr/>
            </p:nvSpPr>
            <p:spPr>
              <a:xfrm>
                <a:off x="7253997" y="5204883"/>
                <a:ext cx="577850" cy="81280"/>
              </a:xfrm>
              <a:custGeom>
                <a:avLst/>
                <a:gdLst/>
                <a:ahLst/>
                <a:cxnLst/>
                <a:rect l="l" t="t" r="r" b="b"/>
                <a:pathLst>
                  <a:path w="577850" h="81279">
                    <a:moveTo>
                      <a:pt x="0" y="0"/>
                    </a:moveTo>
                    <a:lnTo>
                      <a:pt x="287" y="44"/>
                    </a:lnTo>
                  </a:path>
                  <a:path w="577850" h="81279">
                    <a:moveTo>
                      <a:pt x="577420" y="80713"/>
                    </a:moveTo>
                    <a:lnTo>
                      <a:pt x="577714" y="80757"/>
                    </a:lnTo>
                  </a:path>
                </a:pathLst>
              </a:custGeom>
              <a:ln w="18634">
                <a:solidFill>
                  <a:srgbClr val="A9A9BE"/>
                </a:solidFill>
              </a:ln>
            </p:spPr>
            <p:txBody>
              <a:bodyPr wrap="square" lIns="0" tIns="0" rIns="0" bIns="0" rtlCol="0"/>
              <a:lstStyle/>
              <a:p>
                <a:endParaRPr/>
              </a:p>
            </p:txBody>
          </p:sp>
          <p:sp>
            <p:nvSpPr>
              <p:cNvPr id="55" name="object 55"/>
              <p:cNvSpPr/>
              <p:nvPr/>
            </p:nvSpPr>
            <p:spPr>
              <a:xfrm>
                <a:off x="7865746" y="5273583"/>
                <a:ext cx="532765" cy="11430"/>
              </a:xfrm>
              <a:custGeom>
                <a:avLst/>
                <a:gdLst/>
                <a:ahLst/>
                <a:cxnLst/>
                <a:rect l="l" t="t" r="r" b="b"/>
                <a:pathLst>
                  <a:path w="532765" h="11429">
                    <a:moveTo>
                      <a:pt x="0" y="11330"/>
                    </a:moveTo>
                    <a:lnTo>
                      <a:pt x="532708" y="0"/>
                    </a:lnTo>
                  </a:path>
                </a:pathLst>
              </a:custGeom>
              <a:ln w="18634">
                <a:solidFill>
                  <a:srgbClr val="A9A9BE"/>
                </a:solidFill>
                <a:prstDash val="dot"/>
              </a:ln>
            </p:spPr>
            <p:txBody>
              <a:bodyPr wrap="square" lIns="0" tIns="0" rIns="0" bIns="0" rtlCol="0"/>
              <a:lstStyle/>
              <a:p>
                <a:endParaRPr/>
              </a:p>
            </p:txBody>
          </p:sp>
          <p:sp>
            <p:nvSpPr>
              <p:cNvPr id="56" name="object 56"/>
              <p:cNvSpPr/>
              <p:nvPr/>
            </p:nvSpPr>
            <p:spPr>
              <a:xfrm>
                <a:off x="7831709" y="5273218"/>
                <a:ext cx="584200" cy="12700"/>
              </a:xfrm>
              <a:custGeom>
                <a:avLst/>
                <a:gdLst/>
                <a:ahLst/>
                <a:cxnLst/>
                <a:rect l="l" t="t" r="r" b="b"/>
                <a:pathLst>
                  <a:path w="584200" h="12700">
                    <a:moveTo>
                      <a:pt x="0" y="12420"/>
                    </a:moveTo>
                    <a:lnTo>
                      <a:pt x="301" y="12412"/>
                    </a:lnTo>
                  </a:path>
                  <a:path w="584200" h="12700">
                    <a:moveTo>
                      <a:pt x="583619" y="0"/>
                    </a:moveTo>
                    <a:lnTo>
                      <a:pt x="583928" y="0"/>
                    </a:lnTo>
                  </a:path>
                </a:pathLst>
              </a:custGeom>
              <a:ln w="18634">
                <a:solidFill>
                  <a:srgbClr val="A9A9BE"/>
                </a:solidFill>
              </a:ln>
            </p:spPr>
            <p:txBody>
              <a:bodyPr wrap="square" lIns="0" tIns="0" rIns="0" bIns="0" rtlCol="0"/>
              <a:lstStyle/>
              <a:p>
                <a:endParaRPr/>
              </a:p>
            </p:txBody>
          </p:sp>
          <p:sp>
            <p:nvSpPr>
              <p:cNvPr id="57" name="object 57"/>
              <p:cNvSpPr/>
              <p:nvPr/>
            </p:nvSpPr>
            <p:spPr>
              <a:xfrm>
                <a:off x="8449355" y="5276841"/>
                <a:ext cx="527050" cy="57150"/>
              </a:xfrm>
              <a:custGeom>
                <a:avLst/>
                <a:gdLst/>
                <a:ahLst/>
                <a:cxnLst/>
                <a:rect l="l" t="t" r="r" b="b"/>
                <a:pathLst>
                  <a:path w="527050" h="57150">
                    <a:moveTo>
                      <a:pt x="0" y="0"/>
                    </a:moveTo>
                    <a:lnTo>
                      <a:pt x="527003" y="56667"/>
                    </a:lnTo>
                  </a:path>
                </a:pathLst>
              </a:custGeom>
              <a:ln w="18634">
                <a:solidFill>
                  <a:srgbClr val="A9A9BE"/>
                </a:solidFill>
                <a:prstDash val="dot"/>
              </a:ln>
            </p:spPr>
            <p:txBody>
              <a:bodyPr wrap="square" lIns="0" tIns="0" rIns="0" bIns="0" rtlCol="0"/>
              <a:lstStyle/>
              <a:p>
                <a:endParaRPr/>
              </a:p>
            </p:txBody>
          </p:sp>
          <p:sp>
            <p:nvSpPr>
              <p:cNvPr id="58" name="object 58"/>
              <p:cNvSpPr/>
              <p:nvPr/>
            </p:nvSpPr>
            <p:spPr>
              <a:xfrm>
                <a:off x="8415634" y="5273214"/>
                <a:ext cx="577850" cy="62230"/>
              </a:xfrm>
              <a:custGeom>
                <a:avLst/>
                <a:gdLst/>
                <a:ahLst/>
                <a:cxnLst/>
                <a:rect l="l" t="t" r="r" b="b"/>
                <a:pathLst>
                  <a:path w="577850" h="62229">
                    <a:moveTo>
                      <a:pt x="0" y="0"/>
                    </a:moveTo>
                    <a:lnTo>
                      <a:pt x="257" y="29"/>
                    </a:lnTo>
                  </a:path>
                  <a:path w="577850" h="62229">
                    <a:moveTo>
                      <a:pt x="577449" y="62093"/>
                    </a:moveTo>
                    <a:lnTo>
                      <a:pt x="577707" y="62123"/>
                    </a:lnTo>
                  </a:path>
                </a:pathLst>
              </a:custGeom>
              <a:ln w="18634">
                <a:solidFill>
                  <a:srgbClr val="A9A9BE"/>
                </a:solidFill>
              </a:ln>
            </p:spPr>
            <p:txBody>
              <a:bodyPr wrap="square" lIns="0" tIns="0" rIns="0" bIns="0" rtlCol="0"/>
              <a:lstStyle/>
              <a:p>
                <a:endParaRPr/>
              </a:p>
            </p:txBody>
          </p:sp>
          <p:sp>
            <p:nvSpPr>
              <p:cNvPr id="59" name="object 59"/>
              <p:cNvSpPr/>
              <p:nvPr/>
            </p:nvSpPr>
            <p:spPr>
              <a:xfrm>
                <a:off x="9027057" y="5269010"/>
                <a:ext cx="527050" cy="62865"/>
              </a:xfrm>
              <a:custGeom>
                <a:avLst/>
                <a:gdLst/>
                <a:ahLst/>
                <a:cxnLst/>
                <a:rect l="l" t="t" r="r" b="b"/>
                <a:pathLst>
                  <a:path w="527050" h="62864">
                    <a:moveTo>
                      <a:pt x="0" y="62336"/>
                    </a:moveTo>
                    <a:lnTo>
                      <a:pt x="527010" y="0"/>
                    </a:lnTo>
                  </a:path>
                </a:pathLst>
              </a:custGeom>
              <a:ln w="18634">
                <a:solidFill>
                  <a:srgbClr val="A9A9BE"/>
                </a:solidFill>
                <a:prstDash val="dot"/>
              </a:ln>
            </p:spPr>
            <p:txBody>
              <a:bodyPr wrap="square" lIns="0" tIns="0" rIns="0" bIns="0" rtlCol="0"/>
              <a:lstStyle/>
              <a:p>
                <a:endParaRPr/>
              </a:p>
            </p:txBody>
          </p:sp>
          <p:sp>
            <p:nvSpPr>
              <p:cNvPr id="60" name="object 60"/>
              <p:cNvSpPr/>
              <p:nvPr/>
            </p:nvSpPr>
            <p:spPr>
              <a:xfrm>
                <a:off x="8993344" y="5267004"/>
                <a:ext cx="577850" cy="68580"/>
              </a:xfrm>
              <a:custGeom>
                <a:avLst/>
                <a:gdLst/>
                <a:ahLst/>
                <a:cxnLst/>
                <a:rect l="l" t="t" r="r" b="b"/>
                <a:pathLst>
                  <a:path w="577850" h="68579">
                    <a:moveTo>
                      <a:pt x="0" y="68329"/>
                    </a:moveTo>
                    <a:lnTo>
                      <a:pt x="272" y="68300"/>
                    </a:lnTo>
                  </a:path>
                  <a:path w="577850" h="68579">
                    <a:moveTo>
                      <a:pt x="577442" y="29"/>
                    </a:moveTo>
                    <a:lnTo>
                      <a:pt x="577714" y="0"/>
                    </a:lnTo>
                  </a:path>
                </a:pathLst>
              </a:custGeom>
              <a:ln w="18634">
                <a:solidFill>
                  <a:srgbClr val="A9A9BE"/>
                </a:solidFill>
              </a:ln>
            </p:spPr>
            <p:txBody>
              <a:bodyPr wrap="square" lIns="0" tIns="0" rIns="0" bIns="0" rtlCol="0"/>
              <a:lstStyle/>
              <a:p>
                <a:endParaRPr/>
              </a:p>
            </p:txBody>
          </p:sp>
          <p:sp>
            <p:nvSpPr>
              <p:cNvPr id="61" name="object 61"/>
              <p:cNvSpPr/>
              <p:nvPr/>
            </p:nvSpPr>
            <p:spPr>
              <a:xfrm>
                <a:off x="9604733" y="5182597"/>
                <a:ext cx="527050" cy="79375"/>
              </a:xfrm>
              <a:custGeom>
                <a:avLst/>
                <a:gdLst/>
                <a:ahLst/>
                <a:cxnLst/>
                <a:rect l="l" t="t" r="r" b="b"/>
                <a:pathLst>
                  <a:path w="527050" h="79375">
                    <a:moveTo>
                      <a:pt x="0" y="79336"/>
                    </a:moveTo>
                    <a:lnTo>
                      <a:pt x="527047" y="0"/>
                    </a:lnTo>
                  </a:path>
                </a:pathLst>
              </a:custGeom>
              <a:ln w="18634">
                <a:solidFill>
                  <a:srgbClr val="A9A9BE"/>
                </a:solidFill>
                <a:prstDash val="dot"/>
              </a:ln>
            </p:spPr>
            <p:txBody>
              <a:bodyPr wrap="square" lIns="0" tIns="0" rIns="0" bIns="0" rtlCol="0"/>
              <a:lstStyle/>
              <a:p>
                <a:endParaRPr/>
              </a:p>
            </p:txBody>
          </p:sp>
          <p:sp>
            <p:nvSpPr>
              <p:cNvPr id="62" name="object 62"/>
              <p:cNvSpPr/>
              <p:nvPr/>
            </p:nvSpPr>
            <p:spPr>
              <a:xfrm>
                <a:off x="9571057" y="5180032"/>
                <a:ext cx="577850" cy="86995"/>
              </a:xfrm>
              <a:custGeom>
                <a:avLst/>
                <a:gdLst/>
                <a:ahLst/>
                <a:cxnLst/>
                <a:rect l="l" t="t" r="r" b="b"/>
                <a:pathLst>
                  <a:path w="577850" h="86995">
                    <a:moveTo>
                      <a:pt x="0" y="86971"/>
                    </a:moveTo>
                    <a:lnTo>
                      <a:pt x="309" y="86927"/>
                    </a:lnTo>
                  </a:path>
                  <a:path w="577850" h="86995">
                    <a:moveTo>
                      <a:pt x="577405" y="51"/>
                    </a:moveTo>
                    <a:lnTo>
                      <a:pt x="577714" y="0"/>
                    </a:lnTo>
                  </a:path>
                </a:pathLst>
              </a:custGeom>
              <a:ln w="18634">
                <a:solidFill>
                  <a:srgbClr val="A9A9BE"/>
                </a:solidFill>
              </a:ln>
            </p:spPr>
            <p:txBody>
              <a:bodyPr wrap="square" lIns="0" tIns="0" rIns="0" bIns="0" rtlCol="0"/>
              <a:lstStyle/>
              <a:p>
                <a:endParaRPr/>
              </a:p>
            </p:txBody>
          </p:sp>
          <p:sp>
            <p:nvSpPr>
              <p:cNvPr id="63" name="object 63"/>
              <p:cNvSpPr/>
              <p:nvPr/>
            </p:nvSpPr>
            <p:spPr>
              <a:xfrm>
                <a:off x="10182407" y="5186184"/>
                <a:ext cx="527685" cy="96520"/>
              </a:xfrm>
              <a:custGeom>
                <a:avLst/>
                <a:gdLst/>
                <a:ahLst/>
                <a:cxnLst/>
                <a:rect l="l" t="t" r="r" b="b"/>
                <a:pathLst>
                  <a:path w="527684" h="96520">
                    <a:moveTo>
                      <a:pt x="0" y="0"/>
                    </a:moveTo>
                    <a:lnTo>
                      <a:pt x="527084" y="96350"/>
                    </a:lnTo>
                  </a:path>
                </a:pathLst>
              </a:custGeom>
              <a:ln w="18634">
                <a:solidFill>
                  <a:srgbClr val="A9A9BE"/>
                </a:solidFill>
                <a:prstDash val="dot"/>
              </a:ln>
            </p:spPr>
            <p:txBody>
              <a:bodyPr wrap="square" lIns="0" tIns="0" rIns="0" bIns="0" rtlCol="0"/>
              <a:lstStyle/>
              <a:p>
                <a:endParaRPr/>
              </a:p>
            </p:txBody>
          </p:sp>
          <p:sp>
            <p:nvSpPr>
              <p:cNvPr id="64" name="object 64"/>
              <p:cNvSpPr/>
              <p:nvPr/>
            </p:nvSpPr>
            <p:spPr>
              <a:xfrm>
                <a:off x="10148770" y="5180035"/>
                <a:ext cx="577850" cy="106045"/>
              </a:xfrm>
              <a:custGeom>
                <a:avLst/>
                <a:gdLst/>
                <a:ahLst/>
                <a:cxnLst/>
                <a:rect l="l" t="t" r="r" b="b"/>
                <a:pathLst>
                  <a:path w="577850" h="106045">
                    <a:moveTo>
                      <a:pt x="0" y="0"/>
                    </a:moveTo>
                    <a:lnTo>
                      <a:pt x="346" y="66"/>
                    </a:lnTo>
                  </a:path>
                  <a:path w="577850" h="106045">
                    <a:moveTo>
                      <a:pt x="577361" y="105539"/>
                    </a:moveTo>
                    <a:lnTo>
                      <a:pt x="577714" y="105605"/>
                    </a:lnTo>
                  </a:path>
                </a:pathLst>
              </a:custGeom>
              <a:ln w="18634">
                <a:solidFill>
                  <a:srgbClr val="A9A9BE"/>
                </a:solidFill>
              </a:ln>
            </p:spPr>
            <p:txBody>
              <a:bodyPr wrap="square" lIns="0" tIns="0" rIns="0" bIns="0" rtlCol="0"/>
              <a:lstStyle/>
              <a:p>
                <a:endParaRPr/>
              </a:p>
            </p:txBody>
          </p:sp>
          <p:sp>
            <p:nvSpPr>
              <p:cNvPr id="65" name="object 65"/>
              <p:cNvSpPr/>
              <p:nvPr/>
            </p:nvSpPr>
            <p:spPr>
              <a:xfrm>
                <a:off x="10760526" y="5286001"/>
                <a:ext cx="532765" cy="5715"/>
              </a:xfrm>
              <a:custGeom>
                <a:avLst/>
                <a:gdLst/>
                <a:ahLst/>
                <a:cxnLst/>
                <a:rect l="l" t="t" r="r" b="b"/>
                <a:pathLst>
                  <a:path w="532765" h="5714">
                    <a:moveTo>
                      <a:pt x="0" y="0"/>
                    </a:moveTo>
                    <a:lnTo>
                      <a:pt x="532708" y="5668"/>
                    </a:lnTo>
                  </a:path>
                </a:pathLst>
              </a:custGeom>
              <a:ln w="18634">
                <a:solidFill>
                  <a:srgbClr val="A9A9BE"/>
                </a:solidFill>
                <a:prstDash val="dot"/>
              </a:ln>
            </p:spPr>
            <p:txBody>
              <a:bodyPr wrap="square" lIns="0" tIns="0" rIns="0" bIns="0" rtlCol="0"/>
              <a:lstStyle/>
              <a:p>
                <a:endParaRPr/>
              </a:p>
            </p:txBody>
          </p:sp>
          <p:sp>
            <p:nvSpPr>
              <p:cNvPr id="66" name="object 66"/>
              <p:cNvSpPr/>
              <p:nvPr/>
            </p:nvSpPr>
            <p:spPr>
              <a:xfrm>
                <a:off x="10726483" y="5285638"/>
                <a:ext cx="584200" cy="6350"/>
              </a:xfrm>
              <a:custGeom>
                <a:avLst/>
                <a:gdLst/>
                <a:ahLst/>
                <a:cxnLst/>
                <a:rect l="l" t="t" r="r" b="b"/>
                <a:pathLst>
                  <a:path w="584200" h="6350">
                    <a:moveTo>
                      <a:pt x="0" y="0"/>
                    </a:moveTo>
                    <a:lnTo>
                      <a:pt x="309" y="0"/>
                    </a:lnTo>
                  </a:path>
                  <a:path w="584200" h="6350">
                    <a:moveTo>
                      <a:pt x="583619" y="6206"/>
                    </a:moveTo>
                    <a:lnTo>
                      <a:pt x="583928" y="6213"/>
                    </a:lnTo>
                  </a:path>
                </a:pathLst>
              </a:custGeom>
              <a:ln w="18634">
                <a:solidFill>
                  <a:srgbClr val="A9A9BE"/>
                </a:solidFill>
              </a:ln>
            </p:spPr>
            <p:txBody>
              <a:bodyPr wrap="square" lIns="0" tIns="0" rIns="0" bIns="0" rtlCol="0"/>
              <a:lstStyle/>
              <a:p>
                <a:endParaRPr/>
              </a:p>
            </p:txBody>
          </p:sp>
          <p:sp>
            <p:nvSpPr>
              <p:cNvPr id="67" name="object 67"/>
              <p:cNvSpPr/>
              <p:nvPr/>
            </p:nvSpPr>
            <p:spPr>
              <a:xfrm>
                <a:off x="6443371" y="5116509"/>
                <a:ext cx="4901565" cy="255270"/>
              </a:xfrm>
              <a:custGeom>
                <a:avLst/>
                <a:gdLst/>
                <a:ahLst/>
                <a:cxnLst/>
                <a:rect l="l" t="t" r="r" b="b"/>
                <a:pathLst>
                  <a:path w="4901565" h="255270">
                    <a:moveTo>
                      <a:pt x="37275" y="55909"/>
                    </a:moveTo>
                    <a:lnTo>
                      <a:pt x="22782" y="58832"/>
                    </a:lnTo>
                    <a:lnTo>
                      <a:pt x="10932" y="66810"/>
                    </a:lnTo>
                    <a:lnTo>
                      <a:pt x="2934" y="78654"/>
                    </a:lnTo>
                    <a:lnTo>
                      <a:pt x="0" y="93177"/>
                    </a:lnTo>
                    <a:lnTo>
                      <a:pt x="2934" y="107700"/>
                    </a:lnTo>
                    <a:lnTo>
                      <a:pt x="10932" y="119544"/>
                    </a:lnTo>
                    <a:lnTo>
                      <a:pt x="22782" y="127522"/>
                    </a:lnTo>
                    <a:lnTo>
                      <a:pt x="37275" y="130445"/>
                    </a:lnTo>
                    <a:lnTo>
                      <a:pt x="51798" y="127522"/>
                    </a:lnTo>
                    <a:lnTo>
                      <a:pt x="63642" y="119544"/>
                    </a:lnTo>
                    <a:lnTo>
                      <a:pt x="71620" y="107700"/>
                    </a:lnTo>
                    <a:lnTo>
                      <a:pt x="74543" y="93177"/>
                    </a:lnTo>
                    <a:lnTo>
                      <a:pt x="71620" y="78654"/>
                    </a:lnTo>
                    <a:lnTo>
                      <a:pt x="63642" y="66810"/>
                    </a:lnTo>
                    <a:lnTo>
                      <a:pt x="51798" y="58832"/>
                    </a:lnTo>
                    <a:lnTo>
                      <a:pt x="37275" y="55909"/>
                    </a:lnTo>
                    <a:close/>
                  </a:path>
                  <a:path w="4901565" h="255270">
                    <a:moveTo>
                      <a:pt x="136666" y="0"/>
                    </a:moveTo>
                    <a:lnTo>
                      <a:pt x="122173" y="2923"/>
                    </a:lnTo>
                    <a:lnTo>
                      <a:pt x="110323" y="10900"/>
                    </a:lnTo>
                    <a:lnTo>
                      <a:pt x="102326" y="22745"/>
                    </a:lnTo>
                    <a:lnTo>
                      <a:pt x="99391" y="37268"/>
                    </a:lnTo>
                    <a:lnTo>
                      <a:pt x="102326" y="51795"/>
                    </a:lnTo>
                    <a:lnTo>
                      <a:pt x="110323" y="63641"/>
                    </a:lnTo>
                    <a:lnTo>
                      <a:pt x="122173" y="71620"/>
                    </a:lnTo>
                    <a:lnTo>
                      <a:pt x="136666" y="74543"/>
                    </a:lnTo>
                    <a:lnTo>
                      <a:pt x="151189" y="71620"/>
                    </a:lnTo>
                    <a:lnTo>
                      <a:pt x="163034" y="63641"/>
                    </a:lnTo>
                    <a:lnTo>
                      <a:pt x="171011" y="51795"/>
                    </a:lnTo>
                    <a:lnTo>
                      <a:pt x="173935" y="37268"/>
                    </a:lnTo>
                    <a:lnTo>
                      <a:pt x="171011" y="22745"/>
                    </a:lnTo>
                    <a:lnTo>
                      <a:pt x="163034" y="10900"/>
                    </a:lnTo>
                    <a:lnTo>
                      <a:pt x="151189" y="2923"/>
                    </a:lnTo>
                    <a:lnTo>
                      <a:pt x="136666" y="0"/>
                    </a:lnTo>
                    <a:close/>
                  </a:path>
                  <a:path w="4901565" h="255270">
                    <a:moveTo>
                      <a:pt x="229844" y="86963"/>
                    </a:moveTo>
                    <a:lnTo>
                      <a:pt x="215354" y="89888"/>
                    </a:lnTo>
                    <a:lnTo>
                      <a:pt x="203504" y="97868"/>
                    </a:lnTo>
                    <a:lnTo>
                      <a:pt x="195504" y="109715"/>
                    </a:lnTo>
                    <a:lnTo>
                      <a:pt x="192569" y="124239"/>
                    </a:lnTo>
                    <a:lnTo>
                      <a:pt x="195504" y="138762"/>
                    </a:lnTo>
                    <a:lnTo>
                      <a:pt x="203504" y="150606"/>
                    </a:lnTo>
                    <a:lnTo>
                      <a:pt x="215354" y="158584"/>
                    </a:lnTo>
                    <a:lnTo>
                      <a:pt x="229844" y="161507"/>
                    </a:lnTo>
                    <a:lnTo>
                      <a:pt x="244370" y="158584"/>
                    </a:lnTo>
                    <a:lnTo>
                      <a:pt x="256214" y="150606"/>
                    </a:lnTo>
                    <a:lnTo>
                      <a:pt x="264190" y="138762"/>
                    </a:lnTo>
                    <a:lnTo>
                      <a:pt x="267112" y="124239"/>
                    </a:lnTo>
                    <a:lnTo>
                      <a:pt x="264190" y="109715"/>
                    </a:lnTo>
                    <a:lnTo>
                      <a:pt x="256214" y="97868"/>
                    </a:lnTo>
                    <a:lnTo>
                      <a:pt x="244370" y="89888"/>
                    </a:lnTo>
                    <a:lnTo>
                      <a:pt x="229844" y="86963"/>
                    </a:lnTo>
                    <a:close/>
                  </a:path>
                  <a:path w="4901565" h="255270">
                    <a:moveTo>
                      <a:pt x="813765" y="55909"/>
                    </a:moveTo>
                    <a:lnTo>
                      <a:pt x="799242" y="58832"/>
                    </a:lnTo>
                    <a:lnTo>
                      <a:pt x="787398" y="66810"/>
                    </a:lnTo>
                    <a:lnTo>
                      <a:pt x="779420" y="78654"/>
                    </a:lnTo>
                    <a:lnTo>
                      <a:pt x="776497" y="93177"/>
                    </a:lnTo>
                    <a:lnTo>
                      <a:pt x="779420" y="107700"/>
                    </a:lnTo>
                    <a:lnTo>
                      <a:pt x="787398" y="119544"/>
                    </a:lnTo>
                    <a:lnTo>
                      <a:pt x="799242" y="127522"/>
                    </a:lnTo>
                    <a:lnTo>
                      <a:pt x="813765" y="130445"/>
                    </a:lnTo>
                    <a:lnTo>
                      <a:pt x="828293" y="127522"/>
                    </a:lnTo>
                    <a:lnTo>
                      <a:pt x="840139" y="119544"/>
                    </a:lnTo>
                    <a:lnTo>
                      <a:pt x="848118" y="107700"/>
                    </a:lnTo>
                    <a:lnTo>
                      <a:pt x="851041" y="93177"/>
                    </a:lnTo>
                    <a:lnTo>
                      <a:pt x="848118" y="78654"/>
                    </a:lnTo>
                    <a:lnTo>
                      <a:pt x="840139" y="66810"/>
                    </a:lnTo>
                    <a:lnTo>
                      <a:pt x="828293" y="58832"/>
                    </a:lnTo>
                    <a:lnTo>
                      <a:pt x="813765" y="55909"/>
                    </a:lnTo>
                    <a:close/>
                  </a:path>
                  <a:path w="4901565" h="255270">
                    <a:moveTo>
                      <a:pt x="1391480" y="130445"/>
                    </a:moveTo>
                    <a:lnTo>
                      <a:pt x="1376956" y="133370"/>
                    </a:lnTo>
                    <a:lnTo>
                      <a:pt x="1365109" y="141350"/>
                    </a:lnTo>
                    <a:lnTo>
                      <a:pt x="1357129" y="153197"/>
                    </a:lnTo>
                    <a:lnTo>
                      <a:pt x="1354205" y="167721"/>
                    </a:lnTo>
                    <a:lnTo>
                      <a:pt x="1357129" y="182245"/>
                    </a:lnTo>
                    <a:lnTo>
                      <a:pt x="1365109" y="194092"/>
                    </a:lnTo>
                    <a:lnTo>
                      <a:pt x="1376956" y="202072"/>
                    </a:lnTo>
                    <a:lnTo>
                      <a:pt x="1391480" y="204996"/>
                    </a:lnTo>
                    <a:lnTo>
                      <a:pt x="1406006" y="202072"/>
                    </a:lnTo>
                    <a:lnTo>
                      <a:pt x="1417850" y="194092"/>
                    </a:lnTo>
                    <a:lnTo>
                      <a:pt x="1425826" y="182245"/>
                    </a:lnTo>
                    <a:lnTo>
                      <a:pt x="1428748" y="167721"/>
                    </a:lnTo>
                    <a:lnTo>
                      <a:pt x="1425826" y="153197"/>
                    </a:lnTo>
                    <a:lnTo>
                      <a:pt x="1417850" y="141350"/>
                    </a:lnTo>
                    <a:lnTo>
                      <a:pt x="1406006" y="133370"/>
                    </a:lnTo>
                    <a:lnTo>
                      <a:pt x="1391480" y="130445"/>
                    </a:lnTo>
                    <a:close/>
                  </a:path>
                  <a:path w="4901565" h="255270">
                    <a:moveTo>
                      <a:pt x="1969195" y="118025"/>
                    </a:moveTo>
                    <a:lnTo>
                      <a:pt x="1954671" y="120948"/>
                    </a:lnTo>
                    <a:lnTo>
                      <a:pt x="1942824" y="128927"/>
                    </a:lnTo>
                    <a:lnTo>
                      <a:pt x="1934844" y="140773"/>
                    </a:lnTo>
                    <a:lnTo>
                      <a:pt x="1931920" y="155301"/>
                    </a:lnTo>
                    <a:lnTo>
                      <a:pt x="1934844" y="169824"/>
                    </a:lnTo>
                    <a:lnTo>
                      <a:pt x="1942824" y="181668"/>
                    </a:lnTo>
                    <a:lnTo>
                      <a:pt x="1954671" y="189645"/>
                    </a:lnTo>
                    <a:lnTo>
                      <a:pt x="1969195" y="192569"/>
                    </a:lnTo>
                    <a:lnTo>
                      <a:pt x="1983721" y="189645"/>
                    </a:lnTo>
                    <a:lnTo>
                      <a:pt x="1995565" y="181668"/>
                    </a:lnTo>
                    <a:lnTo>
                      <a:pt x="2003541" y="169824"/>
                    </a:lnTo>
                    <a:lnTo>
                      <a:pt x="2006463" y="155301"/>
                    </a:lnTo>
                    <a:lnTo>
                      <a:pt x="2003541" y="140773"/>
                    </a:lnTo>
                    <a:lnTo>
                      <a:pt x="1995565" y="128927"/>
                    </a:lnTo>
                    <a:lnTo>
                      <a:pt x="1983721" y="120948"/>
                    </a:lnTo>
                    <a:lnTo>
                      <a:pt x="1969195" y="118025"/>
                    </a:lnTo>
                    <a:close/>
                  </a:path>
                  <a:path w="4901565" h="255270">
                    <a:moveTo>
                      <a:pt x="2546903" y="180148"/>
                    </a:moveTo>
                    <a:lnTo>
                      <a:pt x="2532383" y="183072"/>
                    </a:lnTo>
                    <a:lnTo>
                      <a:pt x="2520538" y="191049"/>
                    </a:lnTo>
                    <a:lnTo>
                      <a:pt x="2512559" y="202894"/>
                    </a:lnTo>
                    <a:lnTo>
                      <a:pt x="2509634" y="217417"/>
                    </a:lnTo>
                    <a:lnTo>
                      <a:pt x="2512559" y="231940"/>
                    </a:lnTo>
                    <a:lnTo>
                      <a:pt x="2520538" y="243784"/>
                    </a:lnTo>
                    <a:lnTo>
                      <a:pt x="2532383" y="251761"/>
                    </a:lnTo>
                    <a:lnTo>
                      <a:pt x="2546903" y="254685"/>
                    </a:lnTo>
                    <a:lnTo>
                      <a:pt x="2561430" y="251761"/>
                    </a:lnTo>
                    <a:lnTo>
                      <a:pt x="2573276" y="243784"/>
                    </a:lnTo>
                    <a:lnTo>
                      <a:pt x="2581255" y="231940"/>
                    </a:lnTo>
                    <a:lnTo>
                      <a:pt x="2584178" y="217417"/>
                    </a:lnTo>
                    <a:lnTo>
                      <a:pt x="2581255" y="202894"/>
                    </a:lnTo>
                    <a:lnTo>
                      <a:pt x="2573276" y="191049"/>
                    </a:lnTo>
                    <a:lnTo>
                      <a:pt x="2561430" y="183072"/>
                    </a:lnTo>
                    <a:lnTo>
                      <a:pt x="2546903" y="180148"/>
                    </a:lnTo>
                    <a:close/>
                  </a:path>
                  <a:path w="4901565" h="255270">
                    <a:moveTo>
                      <a:pt x="3124617" y="111811"/>
                    </a:moveTo>
                    <a:lnTo>
                      <a:pt x="3110094" y="114736"/>
                    </a:lnTo>
                    <a:lnTo>
                      <a:pt x="3098250" y="122716"/>
                    </a:lnTo>
                    <a:lnTo>
                      <a:pt x="3090272" y="134563"/>
                    </a:lnTo>
                    <a:lnTo>
                      <a:pt x="3087349" y="149087"/>
                    </a:lnTo>
                    <a:lnTo>
                      <a:pt x="3090272" y="163610"/>
                    </a:lnTo>
                    <a:lnTo>
                      <a:pt x="3098250" y="175454"/>
                    </a:lnTo>
                    <a:lnTo>
                      <a:pt x="3110094" y="183432"/>
                    </a:lnTo>
                    <a:lnTo>
                      <a:pt x="3124617" y="186355"/>
                    </a:lnTo>
                    <a:lnTo>
                      <a:pt x="3139145" y="183432"/>
                    </a:lnTo>
                    <a:lnTo>
                      <a:pt x="3150991" y="175454"/>
                    </a:lnTo>
                    <a:lnTo>
                      <a:pt x="3158970" y="163610"/>
                    </a:lnTo>
                    <a:lnTo>
                      <a:pt x="3161893" y="149087"/>
                    </a:lnTo>
                    <a:lnTo>
                      <a:pt x="3158970" y="134563"/>
                    </a:lnTo>
                    <a:lnTo>
                      <a:pt x="3150991" y="122716"/>
                    </a:lnTo>
                    <a:lnTo>
                      <a:pt x="3139145" y="114736"/>
                    </a:lnTo>
                    <a:lnTo>
                      <a:pt x="3124617" y="111811"/>
                    </a:lnTo>
                    <a:close/>
                  </a:path>
                  <a:path w="4901565" h="255270">
                    <a:moveTo>
                      <a:pt x="3708546" y="24847"/>
                    </a:moveTo>
                    <a:lnTo>
                      <a:pt x="3694022" y="27771"/>
                    </a:lnTo>
                    <a:lnTo>
                      <a:pt x="3682175" y="35748"/>
                    </a:lnTo>
                    <a:lnTo>
                      <a:pt x="3674195" y="47592"/>
                    </a:lnTo>
                    <a:lnTo>
                      <a:pt x="3671271" y="62115"/>
                    </a:lnTo>
                    <a:lnTo>
                      <a:pt x="3674195" y="76643"/>
                    </a:lnTo>
                    <a:lnTo>
                      <a:pt x="3682175" y="88489"/>
                    </a:lnTo>
                    <a:lnTo>
                      <a:pt x="3694022" y="96468"/>
                    </a:lnTo>
                    <a:lnTo>
                      <a:pt x="3708546" y="99391"/>
                    </a:lnTo>
                    <a:lnTo>
                      <a:pt x="3723072" y="96468"/>
                    </a:lnTo>
                    <a:lnTo>
                      <a:pt x="3734916" y="88489"/>
                    </a:lnTo>
                    <a:lnTo>
                      <a:pt x="3742892" y="76643"/>
                    </a:lnTo>
                    <a:lnTo>
                      <a:pt x="3745814" y="62115"/>
                    </a:lnTo>
                    <a:lnTo>
                      <a:pt x="3742892" y="47592"/>
                    </a:lnTo>
                    <a:lnTo>
                      <a:pt x="3734916" y="35748"/>
                    </a:lnTo>
                    <a:lnTo>
                      <a:pt x="3723072" y="27771"/>
                    </a:lnTo>
                    <a:lnTo>
                      <a:pt x="3708546" y="24847"/>
                    </a:lnTo>
                    <a:close/>
                  </a:path>
                  <a:path w="4901565" h="255270">
                    <a:moveTo>
                      <a:pt x="4286253" y="136659"/>
                    </a:moveTo>
                    <a:lnTo>
                      <a:pt x="4271768" y="139583"/>
                    </a:lnTo>
                    <a:lnTo>
                      <a:pt x="4259919" y="147564"/>
                    </a:lnTo>
                    <a:lnTo>
                      <a:pt x="4251921" y="159410"/>
                    </a:lnTo>
                    <a:lnTo>
                      <a:pt x="4248985" y="173935"/>
                    </a:lnTo>
                    <a:lnTo>
                      <a:pt x="4251921" y="188458"/>
                    </a:lnTo>
                    <a:lnTo>
                      <a:pt x="4259919" y="200302"/>
                    </a:lnTo>
                    <a:lnTo>
                      <a:pt x="4271768" y="208280"/>
                    </a:lnTo>
                    <a:lnTo>
                      <a:pt x="4286253" y="211203"/>
                    </a:lnTo>
                    <a:lnTo>
                      <a:pt x="4300781" y="208280"/>
                    </a:lnTo>
                    <a:lnTo>
                      <a:pt x="4312627" y="200302"/>
                    </a:lnTo>
                    <a:lnTo>
                      <a:pt x="4320606" y="188458"/>
                    </a:lnTo>
                    <a:lnTo>
                      <a:pt x="4323529" y="173935"/>
                    </a:lnTo>
                    <a:lnTo>
                      <a:pt x="4320606" y="159410"/>
                    </a:lnTo>
                    <a:lnTo>
                      <a:pt x="4312627" y="147564"/>
                    </a:lnTo>
                    <a:lnTo>
                      <a:pt x="4300781" y="139583"/>
                    </a:lnTo>
                    <a:lnTo>
                      <a:pt x="4286253" y="136659"/>
                    </a:lnTo>
                    <a:close/>
                  </a:path>
                  <a:path w="4901565" h="255270">
                    <a:moveTo>
                      <a:pt x="4863968" y="136659"/>
                    </a:moveTo>
                    <a:lnTo>
                      <a:pt x="4849483" y="139583"/>
                    </a:lnTo>
                    <a:lnTo>
                      <a:pt x="4837634" y="147564"/>
                    </a:lnTo>
                    <a:lnTo>
                      <a:pt x="4829636" y="159410"/>
                    </a:lnTo>
                    <a:lnTo>
                      <a:pt x="4826700" y="173935"/>
                    </a:lnTo>
                    <a:lnTo>
                      <a:pt x="4829636" y="188458"/>
                    </a:lnTo>
                    <a:lnTo>
                      <a:pt x="4837634" y="200302"/>
                    </a:lnTo>
                    <a:lnTo>
                      <a:pt x="4849483" y="208280"/>
                    </a:lnTo>
                    <a:lnTo>
                      <a:pt x="4863968" y="211203"/>
                    </a:lnTo>
                    <a:lnTo>
                      <a:pt x="4878496" y="208280"/>
                    </a:lnTo>
                    <a:lnTo>
                      <a:pt x="4890342" y="200302"/>
                    </a:lnTo>
                    <a:lnTo>
                      <a:pt x="4898320" y="188458"/>
                    </a:lnTo>
                    <a:lnTo>
                      <a:pt x="4901244" y="173935"/>
                    </a:lnTo>
                    <a:lnTo>
                      <a:pt x="4898320" y="159410"/>
                    </a:lnTo>
                    <a:lnTo>
                      <a:pt x="4890342" y="147564"/>
                    </a:lnTo>
                    <a:lnTo>
                      <a:pt x="4878496" y="139583"/>
                    </a:lnTo>
                    <a:lnTo>
                      <a:pt x="4863968" y="136659"/>
                    </a:lnTo>
                    <a:close/>
                  </a:path>
                </a:pathLst>
              </a:custGeom>
              <a:solidFill>
                <a:srgbClr val="A9A9BE"/>
              </a:solidFill>
            </p:spPr>
            <p:txBody>
              <a:bodyPr wrap="square" lIns="0" tIns="0" rIns="0" bIns="0" rtlCol="0"/>
              <a:lstStyle/>
              <a:p>
                <a:endParaRPr/>
              </a:p>
            </p:txBody>
          </p:sp>
          <p:sp>
            <p:nvSpPr>
              <p:cNvPr id="68" name="object 68"/>
              <p:cNvSpPr/>
              <p:nvPr/>
            </p:nvSpPr>
            <p:spPr>
              <a:xfrm>
                <a:off x="6513686" y="5185210"/>
                <a:ext cx="48260" cy="35560"/>
              </a:xfrm>
              <a:custGeom>
                <a:avLst/>
                <a:gdLst/>
                <a:ahLst/>
                <a:cxnLst/>
                <a:rect l="l" t="t" r="r" b="b"/>
                <a:pathLst>
                  <a:path w="48259" h="35560">
                    <a:moveTo>
                      <a:pt x="0" y="34963"/>
                    </a:moveTo>
                    <a:lnTo>
                      <a:pt x="47678" y="0"/>
                    </a:lnTo>
                  </a:path>
                </a:pathLst>
              </a:custGeom>
              <a:ln w="18634">
                <a:solidFill>
                  <a:srgbClr val="CA9CC7"/>
                </a:solidFill>
                <a:prstDash val="dot"/>
              </a:ln>
            </p:spPr>
            <p:txBody>
              <a:bodyPr wrap="square" lIns="0" tIns="0" rIns="0" bIns="0" rtlCol="0"/>
              <a:lstStyle/>
              <a:p>
                <a:endParaRPr/>
              </a:p>
            </p:txBody>
          </p:sp>
          <p:sp>
            <p:nvSpPr>
              <p:cNvPr id="69" name="object 69"/>
              <p:cNvSpPr/>
              <p:nvPr/>
            </p:nvSpPr>
            <p:spPr>
              <a:xfrm>
                <a:off x="6483713" y="5173825"/>
                <a:ext cx="93345" cy="68580"/>
              </a:xfrm>
              <a:custGeom>
                <a:avLst/>
                <a:gdLst/>
                <a:ahLst/>
                <a:cxnLst/>
                <a:rect l="l" t="t" r="r" b="b"/>
                <a:pathLst>
                  <a:path w="93345" h="68579">
                    <a:moveTo>
                      <a:pt x="0" y="68329"/>
                    </a:moveTo>
                    <a:lnTo>
                      <a:pt x="1082" y="67534"/>
                    </a:lnTo>
                  </a:path>
                  <a:path w="93345" h="68579">
                    <a:moveTo>
                      <a:pt x="92095" y="795"/>
                    </a:moveTo>
                    <a:lnTo>
                      <a:pt x="93177" y="0"/>
                    </a:lnTo>
                  </a:path>
                </a:pathLst>
              </a:custGeom>
              <a:ln w="18634">
                <a:solidFill>
                  <a:srgbClr val="CA9CC7"/>
                </a:solidFill>
              </a:ln>
            </p:spPr>
            <p:txBody>
              <a:bodyPr wrap="square" lIns="0" tIns="0" rIns="0" bIns="0" rtlCol="0"/>
              <a:lstStyle/>
              <a:p>
                <a:endParaRPr/>
              </a:p>
            </p:txBody>
          </p:sp>
          <p:sp>
            <p:nvSpPr>
              <p:cNvPr id="70" name="object 70"/>
              <p:cNvSpPr/>
              <p:nvPr/>
            </p:nvSpPr>
            <p:spPr>
              <a:xfrm>
                <a:off x="6610022" y="5173823"/>
                <a:ext cx="50165" cy="0"/>
              </a:xfrm>
              <a:custGeom>
                <a:avLst/>
                <a:gdLst/>
                <a:ahLst/>
                <a:cxnLst/>
                <a:rect l="l" t="t" r="r" b="b"/>
                <a:pathLst>
                  <a:path w="50165">
                    <a:moveTo>
                      <a:pt x="0" y="0"/>
                    </a:moveTo>
                    <a:lnTo>
                      <a:pt x="49695" y="0"/>
                    </a:lnTo>
                  </a:path>
                </a:pathLst>
              </a:custGeom>
              <a:ln w="18634">
                <a:solidFill>
                  <a:srgbClr val="CA9CC7"/>
                </a:solidFill>
                <a:prstDash val="dot"/>
              </a:ln>
            </p:spPr>
            <p:txBody>
              <a:bodyPr wrap="square" lIns="0" tIns="0" rIns="0" bIns="0" rtlCol="0"/>
              <a:lstStyle/>
              <a:p>
                <a:endParaRPr/>
              </a:p>
            </p:txBody>
          </p:sp>
          <p:sp>
            <p:nvSpPr>
              <p:cNvPr id="71" name="object 71"/>
              <p:cNvSpPr/>
              <p:nvPr/>
            </p:nvSpPr>
            <p:spPr>
              <a:xfrm>
                <a:off x="6567563" y="5164511"/>
                <a:ext cx="118110" cy="19050"/>
              </a:xfrm>
              <a:custGeom>
                <a:avLst/>
                <a:gdLst/>
                <a:ahLst/>
                <a:cxnLst/>
                <a:rect l="l" t="t" r="r" b="b"/>
                <a:pathLst>
                  <a:path w="118109" h="19050">
                    <a:moveTo>
                      <a:pt x="18643" y="9321"/>
                    </a:moveTo>
                    <a:lnTo>
                      <a:pt x="15913" y="2730"/>
                    </a:lnTo>
                    <a:lnTo>
                      <a:pt x="9321" y="0"/>
                    </a:lnTo>
                    <a:lnTo>
                      <a:pt x="2730" y="2730"/>
                    </a:lnTo>
                    <a:lnTo>
                      <a:pt x="0" y="9321"/>
                    </a:lnTo>
                    <a:lnTo>
                      <a:pt x="2730" y="15900"/>
                    </a:lnTo>
                    <a:lnTo>
                      <a:pt x="9321" y="18630"/>
                    </a:lnTo>
                    <a:lnTo>
                      <a:pt x="15913" y="15900"/>
                    </a:lnTo>
                    <a:lnTo>
                      <a:pt x="18643" y="9321"/>
                    </a:lnTo>
                    <a:close/>
                  </a:path>
                  <a:path w="118109" h="19050">
                    <a:moveTo>
                      <a:pt x="118033" y="9321"/>
                    </a:moveTo>
                    <a:lnTo>
                      <a:pt x="115303" y="2730"/>
                    </a:lnTo>
                    <a:lnTo>
                      <a:pt x="108712" y="0"/>
                    </a:lnTo>
                    <a:lnTo>
                      <a:pt x="102120" y="2730"/>
                    </a:lnTo>
                    <a:lnTo>
                      <a:pt x="99402" y="9321"/>
                    </a:lnTo>
                    <a:lnTo>
                      <a:pt x="102120" y="15900"/>
                    </a:lnTo>
                    <a:lnTo>
                      <a:pt x="108712" y="18630"/>
                    </a:lnTo>
                    <a:lnTo>
                      <a:pt x="115303" y="15900"/>
                    </a:lnTo>
                    <a:lnTo>
                      <a:pt x="118033" y="9321"/>
                    </a:lnTo>
                    <a:close/>
                  </a:path>
                </a:pathLst>
              </a:custGeom>
              <a:solidFill>
                <a:srgbClr val="CA9CC7"/>
              </a:solidFill>
            </p:spPr>
            <p:txBody>
              <a:bodyPr wrap="square" lIns="0" tIns="0" rIns="0" bIns="0" rtlCol="0"/>
              <a:lstStyle/>
              <a:p>
                <a:endParaRPr/>
              </a:p>
            </p:txBody>
          </p:sp>
          <p:sp>
            <p:nvSpPr>
              <p:cNvPr id="72" name="object 72"/>
              <p:cNvSpPr/>
              <p:nvPr/>
            </p:nvSpPr>
            <p:spPr>
              <a:xfrm>
                <a:off x="6710046" y="5161766"/>
                <a:ext cx="527050" cy="11430"/>
              </a:xfrm>
              <a:custGeom>
                <a:avLst/>
                <a:gdLst/>
                <a:ahLst/>
                <a:cxnLst/>
                <a:rect l="l" t="t" r="r" b="b"/>
                <a:pathLst>
                  <a:path w="527050" h="11429">
                    <a:moveTo>
                      <a:pt x="0" y="11330"/>
                    </a:moveTo>
                    <a:lnTo>
                      <a:pt x="526951" y="0"/>
                    </a:lnTo>
                  </a:path>
                </a:pathLst>
              </a:custGeom>
              <a:ln w="18634">
                <a:solidFill>
                  <a:srgbClr val="CA9CC7"/>
                </a:solidFill>
                <a:prstDash val="dot"/>
              </a:ln>
            </p:spPr>
            <p:txBody>
              <a:bodyPr wrap="square" lIns="0" tIns="0" rIns="0" bIns="0" rtlCol="0"/>
              <a:lstStyle/>
              <a:p>
                <a:endParaRPr/>
              </a:p>
            </p:txBody>
          </p:sp>
          <p:sp>
            <p:nvSpPr>
              <p:cNvPr id="73" name="object 73"/>
              <p:cNvSpPr/>
              <p:nvPr/>
            </p:nvSpPr>
            <p:spPr>
              <a:xfrm>
                <a:off x="6676283" y="5161403"/>
                <a:ext cx="577850" cy="12700"/>
              </a:xfrm>
              <a:custGeom>
                <a:avLst/>
                <a:gdLst/>
                <a:ahLst/>
                <a:cxnLst/>
                <a:rect l="l" t="t" r="r" b="b"/>
                <a:pathLst>
                  <a:path w="577850" h="12700">
                    <a:moveTo>
                      <a:pt x="0" y="12420"/>
                    </a:moveTo>
                    <a:lnTo>
                      <a:pt x="213" y="12412"/>
                    </a:lnTo>
                  </a:path>
                  <a:path w="577850" h="12700">
                    <a:moveTo>
                      <a:pt x="577493" y="0"/>
                    </a:moveTo>
                    <a:lnTo>
                      <a:pt x="577714" y="0"/>
                    </a:lnTo>
                  </a:path>
                </a:pathLst>
              </a:custGeom>
              <a:ln w="18634">
                <a:solidFill>
                  <a:srgbClr val="CA9CC7"/>
                </a:solidFill>
              </a:ln>
            </p:spPr>
            <p:txBody>
              <a:bodyPr wrap="square" lIns="0" tIns="0" rIns="0" bIns="0" rtlCol="0"/>
              <a:lstStyle/>
              <a:p>
                <a:endParaRPr/>
              </a:p>
            </p:txBody>
          </p:sp>
          <p:sp>
            <p:nvSpPr>
              <p:cNvPr id="74" name="object 74"/>
              <p:cNvSpPr/>
              <p:nvPr/>
            </p:nvSpPr>
            <p:spPr>
              <a:xfrm>
                <a:off x="7286085" y="5169681"/>
                <a:ext cx="529590" cy="137160"/>
              </a:xfrm>
              <a:custGeom>
                <a:avLst/>
                <a:gdLst/>
                <a:ahLst/>
                <a:cxnLst/>
                <a:rect l="l" t="t" r="r" b="b"/>
                <a:pathLst>
                  <a:path w="529590" h="137160">
                    <a:moveTo>
                      <a:pt x="0" y="0"/>
                    </a:moveTo>
                    <a:lnTo>
                      <a:pt x="529579" y="136666"/>
                    </a:lnTo>
                  </a:path>
                </a:pathLst>
              </a:custGeom>
              <a:ln w="18634">
                <a:solidFill>
                  <a:srgbClr val="CA9CC7"/>
                </a:solidFill>
                <a:prstDash val="dot"/>
              </a:ln>
            </p:spPr>
            <p:txBody>
              <a:bodyPr wrap="square" lIns="0" tIns="0" rIns="0" bIns="0" rtlCol="0"/>
              <a:lstStyle/>
              <a:p>
                <a:endParaRPr/>
              </a:p>
            </p:txBody>
          </p:sp>
          <p:sp>
            <p:nvSpPr>
              <p:cNvPr id="75" name="object 75"/>
              <p:cNvSpPr/>
              <p:nvPr/>
            </p:nvSpPr>
            <p:spPr>
              <a:xfrm>
                <a:off x="7244680" y="5152082"/>
                <a:ext cx="19050" cy="19050"/>
              </a:xfrm>
              <a:custGeom>
                <a:avLst/>
                <a:gdLst/>
                <a:ahLst/>
                <a:cxnLst/>
                <a:rect l="l" t="t" r="r" b="b"/>
                <a:pathLst>
                  <a:path w="19050" h="19050">
                    <a:moveTo>
                      <a:pt x="0" y="9317"/>
                    </a:moveTo>
                    <a:lnTo>
                      <a:pt x="2728" y="2728"/>
                    </a:lnTo>
                    <a:lnTo>
                      <a:pt x="9317" y="0"/>
                    </a:lnTo>
                    <a:lnTo>
                      <a:pt x="15905" y="2728"/>
                    </a:lnTo>
                    <a:lnTo>
                      <a:pt x="18634" y="9317"/>
                    </a:lnTo>
                    <a:lnTo>
                      <a:pt x="15905" y="15905"/>
                    </a:lnTo>
                    <a:lnTo>
                      <a:pt x="9317" y="18634"/>
                    </a:lnTo>
                    <a:lnTo>
                      <a:pt x="2728" y="15905"/>
                    </a:lnTo>
                    <a:lnTo>
                      <a:pt x="0" y="9317"/>
                    </a:lnTo>
                    <a:close/>
                  </a:path>
                </a:pathLst>
              </a:custGeom>
              <a:solidFill>
                <a:srgbClr val="CA9CC7"/>
              </a:solidFill>
            </p:spPr>
            <p:txBody>
              <a:bodyPr wrap="square" lIns="0" tIns="0" rIns="0" bIns="0" rtlCol="0"/>
              <a:lstStyle/>
              <a:p>
                <a:endParaRPr/>
              </a:p>
            </p:txBody>
          </p:sp>
          <p:sp>
            <p:nvSpPr>
              <p:cNvPr id="76" name="object 76"/>
              <p:cNvSpPr/>
              <p:nvPr/>
            </p:nvSpPr>
            <p:spPr>
              <a:xfrm>
                <a:off x="7831704" y="5310486"/>
                <a:ext cx="635" cy="0"/>
              </a:xfrm>
              <a:custGeom>
                <a:avLst/>
                <a:gdLst/>
                <a:ahLst/>
                <a:cxnLst/>
                <a:rect l="l" t="t" r="r" b="b"/>
                <a:pathLst>
                  <a:path w="634">
                    <a:moveTo>
                      <a:pt x="0" y="0"/>
                    </a:moveTo>
                    <a:lnTo>
                      <a:pt x="7" y="0"/>
                    </a:lnTo>
                  </a:path>
                </a:pathLst>
              </a:custGeom>
              <a:ln w="18634">
                <a:solidFill>
                  <a:srgbClr val="CA9CC7"/>
                </a:solidFill>
              </a:ln>
            </p:spPr>
            <p:txBody>
              <a:bodyPr wrap="square" lIns="0" tIns="0" rIns="0" bIns="0" rtlCol="0"/>
              <a:lstStyle/>
              <a:p>
                <a:endParaRPr/>
              </a:p>
            </p:txBody>
          </p:sp>
          <p:sp>
            <p:nvSpPr>
              <p:cNvPr id="77" name="object 77"/>
              <p:cNvSpPr/>
              <p:nvPr/>
            </p:nvSpPr>
            <p:spPr>
              <a:xfrm>
                <a:off x="7865695" y="5244165"/>
                <a:ext cx="532765" cy="62865"/>
              </a:xfrm>
              <a:custGeom>
                <a:avLst/>
                <a:gdLst/>
                <a:ahLst/>
                <a:cxnLst/>
                <a:rect l="l" t="t" r="r" b="b"/>
                <a:pathLst>
                  <a:path w="532765" h="62864">
                    <a:moveTo>
                      <a:pt x="0" y="62344"/>
                    </a:moveTo>
                    <a:lnTo>
                      <a:pt x="532760" y="0"/>
                    </a:lnTo>
                  </a:path>
                </a:pathLst>
              </a:custGeom>
              <a:ln w="18634">
                <a:solidFill>
                  <a:srgbClr val="CA9CC7"/>
                </a:solidFill>
                <a:prstDash val="dot"/>
              </a:ln>
            </p:spPr>
            <p:txBody>
              <a:bodyPr wrap="square" lIns="0" tIns="0" rIns="0" bIns="0" rtlCol="0"/>
              <a:lstStyle/>
              <a:p>
                <a:endParaRPr/>
              </a:p>
            </p:txBody>
          </p:sp>
          <p:sp>
            <p:nvSpPr>
              <p:cNvPr id="78" name="object 78"/>
              <p:cNvSpPr/>
              <p:nvPr/>
            </p:nvSpPr>
            <p:spPr>
              <a:xfrm>
                <a:off x="7831709" y="5242156"/>
                <a:ext cx="584200" cy="68580"/>
              </a:xfrm>
              <a:custGeom>
                <a:avLst/>
                <a:gdLst/>
                <a:ahLst/>
                <a:cxnLst/>
                <a:rect l="l" t="t" r="r" b="b"/>
                <a:pathLst>
                  <a:path w="584200" h="68579">
                    <a:moveTo>
                      <a:pt x="0" y="68329"/>
                    </a:moveTo>
                    <a:lnTo>
                      <a:pt x="360" y="68285"/>
                    </a:lnTo>
                  </a:path>
                  <a:path w="584200" h="68579">
                    <a:moveTo>
                      <a:pt x="583560" y="36"/>
                    </a:moveTo>
                    <a:lnTo>
                      <a:pt x="583928" y="0"/>
                    </a:lnTo>
                  </a:path>
                </a:pathLst>
              </a:custGeom>
              <a:ln w="18634">
                <a:solidFill>
                  <a:srgbClr val="CA9CC7"/>
                </a:solidFill>
              </a:ln>
            </p:spPr>
            <p:txBody>
              <a:bodyPr wrap="square" lIns="0" tIns="0" rIns="0" bIns="0" rtlCol="0"/>
              <a:lstStyle/>
              <a:p>
                <a:endParaRPr/>
              </a:p>
            </p:txBody>
          </p:sp>
          <p:sp>
            <p:nvSpPr>
              <p:cNvPr id="79" name="object 79"/>
              <p:cNvSpPr/>
              <p:nvPr/>
            </p:nvSpPr>
            <p:spPr>
              <a:xfrm>
                <a:off x="8449397" y="5242881"/>
                <a:ext cx="527050" cy="11430"/>
              </a:xfrm>
              <a:custGeom>
                <a:avLst/>
                <a:gdLst/>
                <a:ahLst/>
                <a:cxnLst/>
                <a:rect l="l" t="t" r="r" b="b"/>
                <a:pathLst>
                  <a:path w="527050" h="11429">
                    <a:moveTo>
                      <a:pt x="0" y="0"/>
                    </a:moveTo>
                    <a:lnTo>
                      <a:pt x="526958" y="11330"/>
                    </a:lnTo>
                  </a:path>
                </a:pathLst>
              </a:custGeom>
              <a:ln w="18634">
                <a:solidFill>
                  <a:srgbClr val="CA9CC7"/>
                </a:solidFill>
                <a:prstDash val="dot"/>
              </a:ln>
            </p:spPr>
            <p:txBody>
              <a:bodyPr wrap="square" lIns="0" tIns="0" rIns="0" bIns="0" rtlCol="0"/>
              <a:lstStyle/>
              <a:p>
                <a:endParaRPr/>
              </a:p>
            </p:txBody>
          </p:sp>
          <p:sp>
            <p:nvSpPr>
              <p:cNvPr id="80" name="object 80"/>
              <p:cNvSpPr/>
              <p:nvPr/>
            </p:nvSpPr>
            <p:spPr>
              <a:xfrm>
                <a:off x="8415634" y="5242155"/>
                <a:ext cx="635" cy="635"/>
              </a:xfrm>
              <a:custGeom>
                <a:avLst/>
                <a:gdLst/>
                <a:ahLst/>
                <a:cxnLst/>
                <a:rect l="l" t="t" r="r" b="b"/>
                <a:pathLst>
                  <a:path w="634" h="635">
                    <a:moveTo>
                      <a:pt x="0" y="0"/>
                    </a:moveTo>
                    <a:lnTo>
                      <a:pt x="213" y="7"/>
                    </a:lnTo>
                  </a:path>
                </a:pathLst>
              </a:custGeom>
              <a:ln w="18634">
                <a:solidFill>
                  <a:srgbClr val="CA9CC7"/>
                </a:solidFill>
              </a:ln>
            </p:spPr>
            <p:txBody>
              <a:bodyPr wrap="square" lIns="0" tIns="0" rIns="0" bIns="0" rtlCol="0"/>
              <a:lstStyle/>
              <a:p>
                <a:endParaRPr/>
              </a:p>
            </p:txBody>
          </p:sp>
          <p:sp>
            <p:nvSpPr>
              <p:cNvPr id="81" name="object 81"/>
              <p:cNvSpPr/>
              <p:nvPr/>
            </p:nvSpPr>
            <p:spPr>
              <a:xfrm>
                <a:off x="8993128" y="5245258"/>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endParaRPr/>
              </a:p>
            </p:txBody>
          </p:sp>
          <p:sp>
            <p:nvSpPr>
              <p:cNvPr id="82" name="object 82"/>
              <p:cNvSpPr/>
              <p:nvPr/>
            </p:nvSpPr>
            <p:spPr>
              <a:xfrm>
                <a:off x="9027114" y="5254759"/>
                <a:ext cx="527050" cy="5715"/>
              </a:xfrm>
              <a:custGeom>
                <a:avLst/>
                <a:gdLst/>
                <a:ahLst/>
                <a:cxnLst/>
                <a:rect l="l" t="t" r="r" b="b"/>
                <a:pathLst>
                  <a:path w="527050" h="5714">
                    <a:moveTo>
                      <a:pt x="0" y="5668"/>
                    </a:moveTo>
                    <a:lnTo>
                      <a:pt x="526951" y="0"/>
                    </a:lnTo>
                  </a:path>
                </a:pathLst>
              </a:custGeom>
              <a:ln w="18634">
                <a:solidFill>
                  <a:srgbClr val="CA9CC7"/>
                </a:solidFill>
                <a:prstDash val="dot"/>
              </a:ln>
            </p:spPr>
            <p:txBody>
              <a:bodyPr wrap="square" lIns="0" tIns="0" rIns="0" bIns="0" rtlCol="0"/>
              <a:lstStyle/>
              <a:p>
                <a:endParaRPr/>
              </a:p>
            </p:txBody>
          </p:sp>
          <p:sp>
            <p:nvSpPr>
              <p:cNvPr id="83" name="object 83"/>
              <p:cNvSpPr/>
              <p:nvPr/>
            </p:nvSpPr>
            <p:spPr>
              <a:xfrm>
                <a:off x="8993344" y="5251473"/>
                <a:ext cx="635" cy="19050"/>
              </a:xfrm>
              <a:custGeom>
                <a:avLst/>
                <a:gdLst/>
                <a:ahLst/>
                <a:cxnLst/>
                <a:rect l="l" t="t" r="r" b="b"/>
                <a:pathLst>
                  <a:path w="634" h="19050">
                    <a:moveTo>
                      <a:pt x="0" y="18634"/>
                    </a:moveTo>
                    <a:lnTo>
                      <a:pt x="213" y="18634"/>
                    </a:lnTo>
                    <a:lnTo>
                      <a:pt x="213" y="0"/>
                    </a:lnTo>
                    <a:lnTo>
                      <a:pt x="0" y="0"/>
                    </a:lnTo>
                    <a:lnTo>
                      <a:pt x="0" y="18634"/>
                    </a:lnTo>
                    <a:close/>
                  </a:path>
                </a:pathLst>
              </a:custGeom>
              <a:solidFill>
                <a:srgbClr val="CA9CC7"/>
              </a:solidFill>
            </p:spPr>
            <p:txBody>
              <a:bodyPr wrap="square" lIns="0" tIns="0" rIns="0" bIns="0" rtlCol="0"/>
              <a:lstStyle/>
              <a:p>
                <a:endParaRPr/>
              </a:p>
            </p:txBody>
          </p:sp>
          <p:sp>
            <p:nvSpPr>
              <p:cNvPr id="84" name="object 84"/>
              <p:cNvSpPr/>
              <p:nvPr/>
            </p:nvSpPr>
            <p:spPr>
              <a:xfrm>
                <a:off x="9570846" y="5254577"/>
                <a:ext cx="635" cy="635"/>
              </a:xfrm>
              <a:custGeom>
                <a:avLst/>
                <a:gdLst/>
                <a:ahLst/>
                <a:cxnLst/>
                <a:rect l="l" t="t" r="r" b="b"/>
                <a:pathLst>
                  <a:path w="634" h="635">
                    <a:moveTo>
                      <a:pt x="0" y="7"/>
                    </a:moveTo>
                    <a:lnTo>
                      <a:pt x="213" y="0"/>
                    </a:lnTo>
                  </a:path>
                </a:pathLst>
              </a:custGeom>
              <a:ln w="18634">
                <a:solidFill>
                  <a:srgbClr val="CA9CC7"/>
                </a:solidFill>
              </a:ln>
            </p:spPr>
            <p:txBody>
              <a:bodyPr wrap="square" lIns="0" tIns="0" rIns="0" bIns="0" rtlCol="0"/>
              <a:lstStyle/>
              <a:p>
                <a:endParaRPr/>
              </a:p>
            </p:txBody>
          </p:sp>
          <p:sp>
            <p:nvSpPr>
              <p:cNvPr id="85" name="object 85"/>
              <p:cNvSpPr/>
              <p:nvPr/>
            </p:nvSpPr>
            <p:spPr>
              <a:xfrm>
                <a:off x="9604806" y="5212371"/>
                <a:ext cx="527050" cy="40005"/>
              </a:xfrm>
              <a:custGeom>
                <a:avLst/>
                <a:gdLst/>
                <a:ahLst/>
                <a:cxnLst/>
                <a:rect l="l" t="t" r="r" b="b"/>
                <a:pathLst>
                  <a:path w="527050" h="40004">
                    <a:moveTo>
                      <a:pt x="0" y="39668"/>
                    </a:moveTo>
                    <a:lnTo>
                      <a:pt x="526973" y="0"/>
                    </a:lnTo>
                  </a:path>
                </a:pathLst>
              </a:custGeom>
              <a:ln w="18634">
                <a:solidFill>
                  <a:srgbClr val="CA9CC7"/>
                </a:solidFill>
                <a:prstDash val="dot"/>
              </a:ln>
            </p:spPr>
            <p:txBody>
              <a:bodyPr wrap="square" lIns="0" tIns="0" rIns="0" bIns="0" rtlCol="0"/>
              <a:lstStyle/>
              <a:p>
                <a:endParaRPr/>
              </a:p>
            </p:txBody>
          </p:sp>
          <p:sp>
            <p:nvSpPr>
              <p:cNvPr id="86" name="object 86"/>
              <p:cNvSpPr/>
              <p:nvPr/>
            </p:nvSpPr>
            <p:spPr>
              <a:xfrm>
                <a:off x="9571057" y="5211097"/>
                <a:ext cx="577850" cy="43815"/>
              </a:xfrm>
              <a:custGeom>
                <a:avLst/>
                <a:gdLst/>
                <a:ahLst/>
                <a:cxnLst/>
                <a:rect l="l" t="t" r="r" b="b"/>
                <a:pathLst>
                  <a:path w="577850" h="43814">
                    <a:moveTo>
                      <a:pt x="0" y="43481"/>
                    </a:moveTo>
                    <a:lnTo>
                      <a:pt x="235" y="43467"/>
                    </a:lnTo>
                  </a:path>
                  <a:path w="577850" h="43814">
                    <a:moveTo>
                      <a:pt x="577479" y="14"/>
                    </a:moveTo>
                    <a:lnTo>
                      <a:pt x="577714" y="0"/>
                    </a:lnTo>
                  </a:path>
                </a:pathLst>
              </a:custGeom>
              <a:ln w="18634">
                <a:solidFill>
                  <a:srgbClr val="CA9CC7"/>
                </a:solidFill>
              </a:ln>
            </p:spPr>
            <p:txBody>
              <a:bodyPr wrap="square" lIns="0" tIns="0" rIns="0" bIns="0" rtlCol="0"/>
              <a:lstStyle/>
              <a:p>
                <a:endParaRPr/>
              </a:p>
            </p:txBody>
          </p:sp>
          <p:sp>
            <p:nvSpPr>
              <p:cNvPr id="87" name="object 87"/>
              <p:cNvSpPr/>
              <p:nvPr/>
            </p:nvSpPr>
            <p:spPr>
              <a:xfrm>
                <a:off x="10180538" y="5223734"/>
                <a:ext cx="530225" cy="210820"/>
              </a:xfrm>
              <a:custGeom>
                <a:avLst/>
                <a:gdLst/>
                <a:ahLst/>
                <a:cxnLst/>
                <a:rect l="l" t="t" r="r" b="b"/>
                <a:pathLst>
                  <a:path w="530225" h="210820">
                    <a:moveTo>
                      <a:pt x="0" y="0"/>
                    </a:moveTo>
                    <a:lnTo>
                      <a:pt x="529896" y="210820"/>
                    </a:lnTo>
                  </a:path>
                </a:pathLst>
              </a:custGeom>
              <a:ln w="18634">
                <a:solidFill>
                  <a:srgbClr val="CA9CC7"/>
                </a:solidFill>
                <a:prstDash val="dot"/>
              </a:ln>
            </p:spPr>
            <p:txBody>
              <a:bodyPr wrap="square" lIns="0" tIns="0" rIns="0" bIns="0" rtlCol="0"/>
              <a:lstStyle/>
              <a:p>
                <a:endParaRPr/>
              </a:p>
            </p:txBody>
          </p:sp>
          <p:sp>
            <p:nvSpPr>
              <p:cNvPr id="88" name="object 88"/>
              <p:cNvSpPr/>
              <p:nvPr/>
            </p:nvSpPr>
            <p:spPr>
              <a:xfrm>
                <a:off x="10148770" y="5211095"/>
                <a:ext cx="577850" cy="229870"/>
              </a:xfrm>
              <a:custGeom>
                <a:avLst/>
                <a:gdLst/>
                <a:ahLst/>
                <a:cxnLst/>
                <a:rect l="l" t="t" r="r" b="b"/>
                <a:pathLst>
                  <a:path w="577850" h="229870">
                    <a:moveTo>
                      <a:pt x="0" y="0"/>
                    </a:moveTo>
                    <a:lnTo>
                      <a:pt x="323" y="132"/>
                    </a:lnTo>
                  </a:path>
                  <a:path w="577850" h="229870">
                    <a:moveTo>
                      <a:pt x="577383" y="229712"/>
                    </a:moveTo>
                    <a:lnTo>
                      <a:pt x="577714" y="229844"/>
                    </a:lnTo>
                  </a:path>
                </a:pathLst>
              </a:custGeom>
              <a:ln w="18634">
                <a:solidFill>
                  <a:srgbClr val="CA9CC7"/>
                </a:solidFill>
              </a:ln>
            </p:spPr>
            <p:txBody>
              <a:bodyPr wrap="square" lIns="0" tIns="0" rIns="0" bIns="0" rtlCol="0"/>
              <a:lstStyle/>
              <a:p>
                <a:endParaRPr/>
              </a:p>
            </p:txBody>
          </p:sp>
          <p:sp>
            <p:nvSpPr>
              <p:cNvPr id="89" name="object 89"/>
              <p:cNvSpPr/>
              <p:nvPr/>
            </p:nvSpPr>
            <p:spPr>
              <a:xfrm>
                <a:off x="10758797" y="5283914"/>
                <a:ext cx="535940" cy="148590"/>
              </a:xfrm>
              <a:custGeom>
                <a:avLst/>
                <a:gdLst/>
                <a:ahLst/>
                <a:cxnLst/>
                <a:rect l="l" t="t" r="r" b="b"/>
                <a:pathLst>
                  <a:path w="535940" h="148589">
                    <a:moveTo>
                      <a:pt x="0" y="148085"/>
                    </a:moveTo>
                    <a:lnTo>
                      <a:pt x="535388" y="0"/>
                    </a:lnTo>
                  </a:path>
                </a:pathLst>
              </a:custGeom>
              <a:ln w="18634">
                <a:solidFill>
                  <a:srgbClr val="CA9CC7"/>
                </a:solidFill>
                <a:prstDash val="dot"/>
              </a:ln>
            </p:spPr>
            <p:txBody>
              <a:bodyPr wrap="square" lIns="0" tIns="0" rIns="0" bIns="0" rtlCol="0"/>
              <a:lstStyle/>
              <a:p>
                <a:endParaRPr/>
              </a:p>
            </p:txBody>
          </p:sp>
          <p:sp>
            <p:nvSpPr>
              <p:cNvPr id="90" name="object 90"/>
              <p:cNvSpPr/>
              <p:nvPr/>
            </p:nvSpPr>
            <p:spPr>
              <a:xfrm>
                <a:off x="10726483" y="5279430"/>
                <a:ext cx="584200" cy="161925"/>
              </a:xfrm>
              <a:custGeom>
                <a:avLst/>
                <a:gdLst/>
                <a:ahLst/>
                <a:cxnLst/>
                <a:rect l="l" t="t" r="r" b="b"/>
                <a:pathLst>
                  <a:path w="584200" h="161925">
                    <a:moveTo>
                      <a:pt x="0" y="161507"/>
                    </a:moveTo>
                    <a:lnTo>
                      <a:pt x="132" y="161470"/>
                    </a:lnTo>
                  </a:path>
                  <a:path w="584200" h="161925">
                    <a:moveTo>
                      <a:pt x="583796" y="29"/>
                    </a:moveTo>
                    <a:lnTo>
                      <a:pt x="583928" y="0"/>
                    </a:lnTo>
                  </a:path>
                </a:pathLst>
              </a:custGeom>
              <a:ln w="18634">
                <a:solidFill>
                  <a:srgbClr val="CA9CC7"/>
                </a:solidFill>
              </a:ln>
            </p:spPr>
            <p:txBody>
              <a:bodyPr wrap="square" lIns="0" tIns="0" rIns="0" bIns="0" rtlCol="0"/>
              <a:lstStyle/>
              <a:p>
                <a:endParaRPr/>
              </a:p>
            </p:txBody>
          </p:sp>
          <p:sp>
            <p:nvSpPr>
              <p:cNvPr id="91" name="object 91"/>
              <p:cNvSpPr/>
              <p:nvPr/>
            </p:nvSpPr>
            <p:spPr>
              <a:xfrm>
                <a:off x="6443371" y="5122721"/>
                <a:ext cx="4901565" cy="360680"/>
              </a:xfrm>
              <a:custGeom>
                <a:avLst/>
                <a:gdLst/>
                <a:ahLst/>
                <a:cxnLst/>
                <a:rect l="l" t="t" r="r" b="b"/>
                <a:pathLst>
                  <a:path w="4901565" h="360679">
                    <a:moveTo>
                      <a:pt x="37275" y="80757"/>
                    </a:moveTo>
                    <a:lnTo>
                      <a:pt x="22782" y="83680"/>
                    </a:lnTo>
                    <a:lnTo>
                      <a:pt x="10932" y="91658"/>
                    </a:lnTo>
                    <a:lnTo>
                      <a:pt x="2934" y="103502"/>
                    </a:lnTo>
                    <a:lnTo>
                      <a:pt x="0" y="118025"/>
                    </a:lnTo>
                    <a:lnTo>
                      <a:pt x="2934" y="132548"/>
                    </a:lnTo>
                    <a:lnTo>
                      <a:pt x="10932" y="144392"/>
                    </a:lnTo>
                    <a:lnTo>
                      <a:pt x="22782" y="152370"/>
                    </a:lnTo>
                    <a:lnTo>
                      <a:pt x="37275" y="155293"/>
                    </a:lnTo>
                    <a:lnTo>
                      <a:pt x="51798" y="152370"/>
                    </a:lnTo>
                    <a:lnTo>
                      <a:pt x="63642" y="144392"/>
                    </a:lnTo>
                    <a:lnTo>
                      <a:pt x="71620" y="132548"/>
                    </a:lnTo>
                    <a:lnTo>
                      <a:pt x="74543" y="118025"/>
                    </a:lnTo>
                    <a:lnTo>
                      <a:pt x="71620" y="103502"/>
                    </a:lnTo>
                    <a:lnTo>
                      <a:pt x="63642" y="91658"/>
                    </a:lnTo>
                    <a:lnTo>
                      <a:pt x="51798" y="83680"/>
                    </a:lnTo>
                    <a:lnTo>
                      <a:pt x="37275" y="80757"/>
                    </a:lnTo>
                    <a:close/>
                  </a:path>
                  <a:path w="4901565" h="360679">
                    <a:moveTo>
                      <a:pt x="136666" y="12420"/>
                    </a:moveTo>
                    <a:lnTo>
                      <a:pt x="122173" y="15344"/>
                    </a:lnTo>
                    <a:lnTo>
                      <a:pt x="110323" y="23324"/>
                    </a:lnTo>
                    <a:lnTo>
                      <a:pt x="102326" y="35171"/>
                    </a:lnTo>
                    <a:lnTo>
                      <a:pt x="99391" y="49695"/>
                    </a:lnTo>
                    <a:lnTo>
                      <a:pt x="102326" y="64218"/>
                    </a:lnTo>
                    <a:lnTo>
                      <a:pt x="110323" y="76063"/>
                    </a:lnTo>
                    <a:lnTo>
                      <a:pt x="122173" y="84040"/>
                    </a:lnTo>
                    <a:lnTo>
                      <a:pt x="136666" y="86963"/>
                    </a:lnTo>
                    <a:lnTo>
                      <a:pt x="151189" y="84040"/>
                    </a:lnTo>
                    <a:lnTo>
                      <a:pt x="163034" y="76063"/>
                    </a:lnTo>
                    <a:lnTo>
                      <a:pt x="171011" y="64218"/>
                    </a:lnTo>
                    <a:lnTo>
                      <a:pt x="173935" y="49695"/>
                    </a:lnTo>
                    <a:lnTo>
                      <a:pt x="171011" y="35171"/>
                    </a:lnTo>
                    <a:lnTo>
                      <a:pt x="163034" y="23324"/>
                    </a:lnTo>
                    <a:lnTo>
                      <a:pt x="151189" y="15344"/>
                    </a:lnTo>
                    <a:lnTo>
                      <a:pt x="136666" y="12420"/>
                    </a:lnTo>
                    <a:close/>
                  </a:path>
                  <a:path w="4901565" h="360679">
                    <a:moveTo>
                      <a:pt x="229844" y="12420"/>
                    </a:moveTo>
                    <a:lnTo>
                      <a:pt x="215354" y="15344"/>
                    </a:lnTo>
                    <a:lnTo>
                      <a:pt x="203504" y="23324"/>
                    </a:lnTo>
                    <a:lnTo>
                      <a:pt x="195504" y="35171"/>
                    </a:lnTo>
                    <a:lnTo>
                      <a:pt x="192569" y="49695"/>
                    </a:lnTo>
                    <a:lnTo>
                      <a:pt x="195504" y="64218"/>
                    </a:lnTo>
                    <a:lnTo>
                      <a:pt x="203504" y="76063"/>
                    </a:lnTo>
                    <a:lnTo>
                      <a:pt x="215354" y="84040"/>
                    </a:lnTo>
                    <a:lnTo>
                      <a:pt x="229844" y="86963"/>
                    </a:lnTo>
                    <a:lnTo>
                      <a:pt x="244370" y="84040"/>
                    </a:lnTo>
                    <a:lnTo>
                      <a:pt x="256214" y="76063"/>
                    </a:lnTo>
                    <a:lnTo>
                      <a:pt x="264190" y="64218"/>
                    </a:lnTo>
                    <a:lnTo>
                      <a:pt x="267112" y="49695"/>
                    </a:lnTo>
                    <a:lnTo>
                      <a:pt x="264190" y="35171"/>
                    </a:lnTo>
                    <a:lnTo>
                      <a:pt x="256214" y="23324"/>
                    </a:lnTo>
                    <a:lnTo>
                      <a:pt x="244370" y="15344"/>
                    </a:lnTo>
                    <a:lnTo>
                      <a:pt x="229844" y="12420"/>
                    </a:lnTo>
                    <a:close/>
                  </a:path>
                  <a:path w="4901565" h="360679">
                    <a:moveTo>
                      <a:pt x="813765" y="0"/>
                    </a:moveTo>
                    <a:lnTo>
                      <a:pt x="799242" y="2923"/>
                    </a:lnTo>
                    <a:lnTo>
                      <a:pt x="787398" y="10900"/>
                    </a:lnTo>
                    <a:lnTo>
                      <a:pt x="779420" y="22745"/>
                    </a:lnTo>
                    <a:lnTo>
                      <a:pt x="776497" y="37268"/>
                    </a:lnTo>
                    <a:lnTo>
                      <a:pt x="779420" y="51795"/>
                    </a:lnTo>
                    <a:lnTo>
                      <a:pt x="787398" y="63641"/>
                    </a:lnTo>
                    <a:lnTo>
                      <a:pt x="799242" y="71620"/>
                    </a:lnTo>
                    <a:lnTo>
                      <a:pt x="813765" y="74543"/>
                    </a:lnTo>
                    <a:lnTo>
                      <a:pt x="828293" y="71620"/>
                    </a:lnTo>
                    <a:lnTo>
                      <a:pt x="840139" y="63641"/>
                    </a:lnTo>
                    <a:lnTo>
                      <a:pt x="848118" y="51795"/>
                    </a:lnTo>
                    <a:lnTo>
                      <a:pt x="851041" y="37268"/>
                    </a:lnTo>
                    <a:lnTo>
                      <a:pt x="848118" y="22745"/>
                    </a:lnTo>
                    <a:lnTo>
                      <a:pt x="840139" y="10900"/>
                    </a:lnTo>
                    <a:lnTo>
                      <a:pt x="828293" y="2923"/>
                    </a:lnTo>
                    <a:lnTo>
                      <a:pt x="813765" y="0"/>
                    </a:lnTo>
                    <a:close/>
                  </a:path>
                  <a:path w="4901565" h="360679">
                    <a:moveTo>
                      <a:pt x="1391480" y="155293"/>
                    </a:moveTo>
                    <a:lnTo>
                      <a:pt x="1376956" y="158218"/>
                    </a:lnTo>
                    <a:lnTo>
                      <a:pt x="1365109" y="166198"/>
                    </a:lnTo>
                    <a:lnTo>
                      <a:pt x="1357129" y="178044"/>
                    </a:lnTo>
                    <a:lnTo>
                      <a:pt x="1354205" y="192569"/>
                    </a:lnTo>
                    <a:lnTo>
                      <a:pt x="1357129" y="207093"/>
                    </a:lnTo>
                    <a:lnTo>
                      <a:pt x="1365109" y="218940"/>
                    </a:lnTo>
                    <a:lnTo>
                      <a:pt x="1376956" y="226920"/>
                    </a:lnTo>
                    <a:lnTo>
                      <a:pt x="1391480" y="229844"/>
                    </a:lnTo>
                    <a:lnTo>
                      <a:pt x="1406006" y="226920"/>
                    </a:lnTo>
                    <a:lnTo>
                      <a:pt x="1417850" y="218940"/>
                    </a:lnTo>
                    <a:lnTo>
                      <a:pt x="1425826" y="207093"/>
                    </a:lnTo>
                    <a:lnTo>
                      <a:pt x="1428748" y="192569"/>
                    </a:lnTo>
                    <a:lnTo>
                      <a:pt x="1425826" y="178044"/>
                    </a:lnTo>
                    <a:lnTo>
                      <a:pt x="1417850" y="166198"/>
                    </a:lnTo>
                    <a:lnTo>
                      <a:pt x="1406006" y="158218"/>
                    </a:lnTo>
                    <a:lnTo>
                      <a:pt x="1391480" y="155293"/>
                    </a:lnTo>
                    <a:close/>
                  </a:path>
                  <a:path w="4901565" h="360679">
                    <a:moveTo>
                      <a:pt x="1969195" y="80757"/>
                    </a:moveTo>
                    <a:lnTo>
                      <a:pt x="1954671" y="83680"/>
                    </a:lnTo>
                    <a:lnTo>
                      <a:pt x="1942824" y="91658"/>
                    </a:lnTo>
                    <a:lnTo>
                      <a:pt x="1934844" y="103502"/>
                    </a:lnTo>
                    <a:lnTo>
                      <a:pt x="1931920" y="118025"/>
                    </a:lnTo>
                    <a:lnTo>
                      <a:pt x="1934844" y="132548"/>
                    </a:lnTo>
                    <a:lnTo>
                      <a:pt x="1942824" y="144392"/>
                    </a:lnTo>
                    <a:lnTo>
                      <a:pt x="1954671" y="152370"/>
                    </a:lnTo>
                    <a:lnTo>
                      <a:pt x="1969195" y="155293"/>
                    </a:lnTo>
                    <a:lnTo>
                      <a:pt x="1983721" y="152370"/>
                    </a:lnTo>
                    <a:lnTo>
                      <a:pt x="1995565" y="144392"/>
                    </a:lnTo>
                    <a:lnTo>
                      <a:pt x="2003541" y="132548"/>
                    </a:lnTo>
                    <a:lnTo>
                      <a:pt x="2006463" y="118025"/>
                    </a:lnTo>
                    <a:lnTo>
                      <a:pt x="2003541" y="103502"/>
                    </a:lnTo>
                    <a:lnTo>
                      <a:pt x="1995565" y="91658"/>
                    </a:lnTo>
                    <a:lnTo>
                      <a:pt x="1983721" y="83680"/>
                    </a:lnTo>
                    <a:lnTo>
                      <a:pt x="1969195" y="80757"/>
                    </a:lnTo>
                    <a:close/>
                  </a:path>
                  <a:path w="4901565" h="360679">
                    <a:moveTo>
                      <a:pt x="2546903" y="93177"/>
                    </a:moveTo>
                    <a:lnTo>
                      <a:pt x="2532383" y="96100"/>
                    </a:lnTo>
                    <a:lnTo>
                      <a:pt x="2520538" y="104078"/>
                    </a:lnTo>
                    <a:lnTo>
                      <a:pt x="2512559" y="115922"/>
                    </a:lnTo>
                    <a:lnTo>
                      <a:pt x="2509634" y="130445"/>
                    </a:lnTo>
                    <a:lnTo>
                      <a:pt x="2512559" y="144973"/>
                    </a:lnTo>
                    <a:lnTo>
                      <a:pt x="2520538" y="156819"/>
                    </a:lnTo>
                    <a:lnTo>
                      <a:pt x="2532383" y="164797"/>
                    </a:lnTo>
                    <a:lnTo>
                      <a:pt x="2546903" y="167721"/>
                    </a:lnTo>
                    <a:lnTo>
                      <a:pt x="2561430" y="164797"/>
                    </a:lnTo>
                    <a:lnTo>
                      <a:pt x="2573276" y="156819"/>
                    </a:lnTo>
                    <a:lnTo>
                      <a:pt x="2581255" y="144973"/>
                    </a:lnTo>
                    <a:lnTo>
                      <a:pt x="2584178" y="130445"/>
                    </a:lnTo>
                    <a:lnTo>
                      <a:pt x="2581255" y="115922"/>
                    </a:lnTo>
                    <a:lnTo>
                      <a:pt x="2573276" y="104078"/>
                    </a:lnTo>
                    <a:lnTo>
                      <a:pt x="2561430" y="96100"/>
                    </a:lnTo>
                    <a:lnTo>
                      <a:pt x="2546903" y="93177"/>
                    </a:lnTo>
                    <a:close/>
                  </a:path>
                  <a:path w="4901565" h="360679">
                    <a:moveTo>
                      <a:pt x="3124617" y="93177"/>
                    </a:moveTo>
                    <a:lnTo>
                      <a:pt x="3110094" y="96100"/>
                    </a:lnTo>
                    <a:lnTo>
                      <a:pt x="3098250" y="104078"/>
                    </a:lnTo>
                    <a:lnTo>
                      <a:pt x="3090272" y="115922"/>
                    </a:lnTo>
                    <a:lnTo>
                      <a:pt x="3087349" y="130445"/>
                    </a:lnTo>
                    <a:lnTo>
                      <a:pt x="3090272" y="144973"/>
                    </a:lnTo>
                    <a:lnTo>
                      <a:pt x="3098250" y="156819"/>
                    </a:lnTo>
                    <a:lnTo>
                      <a:pt x="3110094" y="164797"/>
                    </a:lnTo>
                    <a:lnTo>
                      <a:pt x="3124617" y="167721"/>
                    </a:lnTo>
                    <a:lnTo>
                      <a:pt x="3139145" y="164797"/>
                    </a:lnTo>
                    <a:lnTo>
                      <a:pt x="3150991" y="156819"/>
                    </a:lnTo>
                    <a:lnTo>
                      <a:pt x="3158970" y="144973"/>
                    </a:lnTo>
                    <a:lnTo>
                      <a:pt x="3161893" y="130445"/>
                    </a:lnTo>
                    <a:lnTo>
                      <a:pt x="3158970" y="115922"/>
                    </a:lnTo>
                    <a:lnTo>
                      <a:pt x="3150991" y="104078"/>
                    </a:lnTo>
                    <a:lnTo>
                      <a:pt x="3139145" y="96100"/>
                    </a:lnTo>
                    <a:lnTo>
                      <a:pt x="3124617" y="93177"/>
                    </a:lnTo>
                    <a:close/>
                  </a:path>
                  <a:path w="4901565" h="360679">
                    <a:moveTo>
                      <a:pt x="3708546" y="55902"/>
                    </a:moveTo>
                    <a:lnTo>
                      <a:pt x="3694022" y="58826"/>
                    </a:lnTo>
                    <a:lnTo>
                      <a:pt x="3682175" y="66806"/>
                    </a:lnTo>
                    <a:lnTo>
                      <a:pt x="3674195" y="78653"/>
                    </a:lnTo>
                    <a:lnTo>
                      <a:pt x="3671271" y="93177"/>
                    </a:lnTo>
                    <a:lnTo>
                      <a:pt x="3674195" y="107700"/>
                    </a:lnTo>
                    <a:lnTo>
                      <a:pt x="3682175" y="119544"/>
                    </a:lnTo>
                    <a:lnTo>
                      <a:pt x="3694022" y="127522"/>
                    </a:lnTo>
                    <a:lnTo>
                      <a:pt x="3708546" y="130445"/>
                    </a:lnTo>
                    <a:lnTo>
                      <a:pt x="3723072" y="127522"/>
                    </a:lnTo>
                    <a:lnTo>
                      <a:pt x="3734916" y="119544"/>
                    </a:lnTo>
                    <a:lnTo>
                      <a:pt x="3742892" y="107700"/>
                    </a:lnTo>
                    <a:lnTo>
                      <a:pt x="3745814" y="93177"/>
                    </a:lnTo>
                    <a:lnTo>
                      <a:pt x="3742892" y="78653"/>
                    </a:lnTo>
                    <a:lnTo>
                      <a:pt x="3734916" y="66806"/>
                    </a:lnTo>
                    <a:lnTo>
                      <a:pt x="3723072" y="58826"/>
                    </a:lnTo>
                    <a:lnTo>
                      <a:pt x="3708546" y="55902"/>
                    </a:lnTo>
                    <a:close/>
                  </a:path>
                  <a:path w="4901565" h="360679">
                    <a:moveTo>
                      <a:pt x="4286253" y="285746"/>
                    </a:moveTo>
                    <a:lnTo>
                      <a:pt x="4271768" y="288671"/>
                    </a:lnTo>
                    <a:lnTo>
                      <a:pt x="4259919" y="296651"/>
                    </a:lnTo>
                    <a:lnTo>
                      <a:pt x="4251921" y="308498"/>
                    </a:lnTo>
                    <a:lnTo>
                      <a:pt x="4248985" y="323022"/>
                    </a:lnTo>
                    <a:lnTo>
                      <a:pt x="4251921" y="337545"/>
                    </a:lnTo>
                    <a:lnTo>
                      <a:pt x="4259919" y="349389"/>
                    </a:lnTo>
                    <a:lnTo>
                      <a:pt x="4271768" y="357367"/>
                    </a:lnTo>
                    <a:lnTo>
                      <a:pt x="4286253" y="360290"/>
                    </a:lnTo>
                    <a:lnTo>
                      <a:pt x="4300781" y="357367"/>
                    </a:lnTo>
                    <a:lnTo>
                      <a:pt x="4312627" y="349389"/>
                    </a:lnTo>
                    <a:lnTo>
                      <a:pt x="4320606" y="337545"/>
                    </a:lnTo>
                    <a:lnTo>
                      <a:pt x="4323529" y="323022"/>
                    </a:lnTo>
                    <a:lnTo>
                      <a:pt x="4320606" y="308498"/>
                    </a:lnTo>
                    <a:lnTo>
                      <a:pt x="4312627" y="296651"/>
                    </a:lnTo>
                    <a:lnTo>
                      <a:pt x="4300781" y="288671"/>
                    </a:lnTo>
                    <a:lnTo>
                      <a:pt x="4286253" y="285746"/>
                    </a:lnTo>
                    <a:close/>
                  </a:path>
                  <a:path w="4901565" h="360679">
                    <a:moveTo>
                      <a:pt x="4863968" y="124239"/>
                    </a:moveTo>
                    <a:lnTo>
                      <a:pt x="4849483" y="127162"/>
                    </a:lnTo>
                    <a:lnTo>
                      <a:pt x="4837634" y="135140"/>
                    </a:lnTo>
                    <a:lnTo>
                      <a:pt x="4829636" y="146984"/>
                    </a:lnTo>
                    <a:lnTo>
                      <a:pt x="4826700" y="161507"/>
                    </a:lnTo>
                    <a:lnTo>
                      <a:pt x="4829636" y="176034"/>
                    </a:lnTo>
                    <a:lnTo>
                      <a:pt x="4837634" y="187881"/>
                    </a:lnTo>
                    <a:lnTo>
                      <a:pt x="4849483" y="195859"/>
                    </a:lnTo>
                    <a:lnTo>
                      <a:pt x="4863968" y="198782"/>
                    </a:lnTo>
                    <a:lnTo>
                      <a:pt x="4878496" y="195859"/>
                    </a:lnTo>
                    <a:lnTo>
                      <a:pt x="4890342" y="187881"/>
                    </a:lnTo>
                    <a:lnTo>
                      <a:pt x="4898320" y="176034"/>
                    </a:lnTo>
                    <a:lnTo>
                      <a:pt x="4901244" y="161507"/>
                    </a:lnTo>
                    <a:lnTo>
                      <a:pt x="4898320" y="146984"/>
                    </a:lnTo>
                    <a:lnTo>
                      <a:pt x="4890342" y="135140"/>
                    </a:lnTo>
                    <a:lnTo>
                      <a:pt x="4878496" y="127162"/>
                    </a:lnTo>
                    <a:lnTo>
                      <a:pt x="4863968" y="124239"/>
                    </a:lnTo>
                    <a:close/>
                  </a:path>
                </a:pathLst>
              </a:custGeom>
              <a:solidFill>
                <a:srgbClr val="CA9CC7"/>
              </a:solidFill>
            </p:spPr>
            <p:txBody>
              <a:bodyPr wrap="square" lIns="0" tIns="0" rIns="0" bIns="0" rtlCol="0"/>
              <a:lstStyle/>
              <a:p>
                <a:endParaRPr/>
              </a:p>
            </p:txBody>
          </p:sp>
          <p:sp>
            <p:nvSpPr>
              <p:cNvPr id="92" name="object 92"/>
              <p:cNvSpPr/>
              <p:nvPr/>
            </p:nvSpPr>
            <p:spPr>
              <a:xfrm>
                <a:off x="4719514" y="4875647"/>
                <a:ext cx="6591300" cy="2045970"/>
              </a:xfrm>
              <a:custGeom>
                <a:avLst/>
                <a:gdLst/>
                <a:ahLst/>
                <a:cxnLst/>
                <a:rect l="l" t="t" r="r" b="b"/>
                <a:pathLst>
                  <a:path w="6591300" h="2045970">
                    <a:moveTo>
                      <a:pt x="24847" y="2018891"/>
                    </a:moveTo>
                    <a:lnTo>
                      <a:pt x="24847" y="0"/>
                    </a:lnTo>
                  </a:path>
                  <a:path w="6591300" h="2045970">
                    <a:moveTo>
                      <a:pt x="0" y="0"/>
                    </a:moveTo>
                    <a:lnTo>
                      <a:pt x="24847" y="0"/>
                    </a:lnTo>
                  </a:path>
                  <a:path w="6591300" h="2045970">
                    <a:moveTo>
                      <a:pt x="0" y="403779"/>
                    </a:moveTo>
                    <a:lnTo>
                      <a:pt x="24847" y="403779"/>
                    </a:lnTo>
                  </a:path>
                  <a:path w="6591300" h="2045970">
                    <a:moveTo>
                      <a:pt x="0" y="807559"/>
                    </a:moveTo>
                    <a:lnTo>
                      <a:pt x="24847" y="807559"/>
                    </a:lnTo>
                  </a:path>
                  <a:path w="6591300" h="2045970">
                    <a:moveTo>
                      <a:pt x="0" y="1211250"/>
                    </a:moveTo>
                    <a:lnTo>
                      <a:pt x="24847" y="1211250"/>
                    </a:lnTo>
                  </a:path>
                  <a:path w="6591300" h="2045970">
                    <a:moveTo>
                      <a:pt x="0" y="1615030"/>
                    </a:moveTo>
                    <a:lnTo>
                      <a:pt x="24847" y="1615030"/>
                    </a:lnTo>
                  </a:path>
                  <a:path w="6591300" h="2045970">
                    <a:moveTo>
                      <a:pt x="0" y="2018810"/>
                    </a:moveTo>
                    <a:lnTo>
                      <a:pt x="24847" y="2018810"/>
                    </a:lnTo>
                  </a:path>
                  <a:path w="6591300" h="2045970">
                    <a:moveTo>
                      <a:pt x="24847" y="2018891"/>
                    </a:moveTo>
                    <a:lnTo>
                      <a:pt x="217417" y="2018891"/>
                    </a:lnTo>
                  </a:path>
                  <a:path w="6591300" h="2045970">
                    <a:moveTo>
                      <a:pt x="217417" y="2018891"/>
                    </a:moveTo>
                    <a:lnTo>
                      <a:pt x="409993" y="2018891"/>
                    </a:lnTo>
                  </a:path>
                  <a:path w="6591300" h="2045970">
                    <a:moveTo>
                      <a:pt x="409993" y="2018891"/>
                    </a:moveTo>
                    <a:lnTo>
                      <a:pt x="602562" y="2018891"/>
                    </a:lnTo>
                  </a:path>
                  <a:path w="6591300" h="2045970">
                    <a:moveTo>
                      <a:pt x="602562" y="2018891"/>
                    </a:moveTo>
                    <a:lnTo>
                      <a:pt x="801345" y="2018891"/>
                    </a:lnTo>
                  </a:path>
                  <a:path w="6591300" h="2045970">
                    <a:moveTo>
                      <a:pt x="801345" y="2018891"/>
                    </a:moveTo>
                    <a:lnTo>
                      <a:pt x="993914" y="2018891"/>
                    </a:lnTo>
                  </a:path>
                  <a:path w="6591300" h="2045970">
                    <a:moveTo>
                      <a:pt x="993914" y="2018891"/>
                    </a:moveTo>
                    <a:lnTo>
                      <a:pt x="1186484" y="2018891"/>
                    </a:lnTo>
                  </a:path>
                  <a:path w="6591300" h="2045970">
                    <a:moveTo>
                      <a:pt x="1186484" y="2018891"/>
                    </a:moveTo>
                    <a:lnTo>
                      <a:pt x="1379053" y="2018891"/>
                    </a:lnTo>
                  </a:path>
                  <a:path w="6591300" h="2045970">
                    <a:moveTo>
                      <a:pt x="1379053" y="2018891"/>
                    </a:moveTo>
                    <a:lnTo>
                      <a:pt x="1571629" y="2018891"/>
                    </a:lnTo>
                  </a:path>
                  <a:path w="6591300" h="2045970">
                    <a:moveTo>
                      <a:pt x="1571629" y="2018891"/>
                    </a:moveTo>
                    <a:lnTo>
                      <a:pt x="1764198" y="2018891"/>
                    </a:lnTo>
                  </a:path>
                  <a:path w="6591300" h="2045970">
                    <a:moveTo>
                      <a:pt x="1764198" y="2018891"/>
                    </a:moveTo>
                    <a:lnTo>
                      <a:pt x="1857376" y="2018891"/>
                    </a:lnTo>
                  </a:path>
                  <a:path w="6591300" h="2045970">
                    <a:moveTo>
                      <a:pt x="1857376" y="2018891"/>
                    </a:moveTo>
                    <a:lnTo>
                      <a:pt x="1956768" y="2018891"/>
                    </a:lnTo>
                  </a:path>
                  <a:path w="6591300" h="2045970">
                    <a:moveTo>
                      <a:pt x="1956768" y="2018891"/>
                    </a:moveTo>
                    <a:lnTo>
                      <a:pt x="2534482" y="2018891"/>
                    </a:lnTo>
                  </a:path>
                  <a:path w="6591300" h="2045970">
                    <a:moveTo>
                      <a:pt x="2534482" y="2018891"/>
                    </a:moveTo>
                    <a:lnTo>
                      <a:pt x="3112197" y="2018891"/>
                    </a:lnTo>
                  </a:path>
                  <a:path w="6591300" h="2045970">
                    <a:moveTo>
                      <a:pt x="3112197" y="2018891"/>
                    </a:moveTo>
                    <a:lnTo>
                      <a:pt x="3696119" y="2018891"/>
                    </a:lnTo>
                  </a:path>
                  <a:path w="6591300" h="2045970">
                    <a:moveTo>
                      <a:pt x="3696119" y="2018891"/>
                    </a:moveTo>
                    <a:lnTo>
                      <a:pt x="4273833" y="2018891"/>
                    </a:lnTo>
                  </a:path>
                  <a:path w="6591300" h="2045970">
                    <a:moveTo>
                      <a:pt x="4273833" y="2018891"/>
                    </a:moveTo>
                    <a:lnTo>
                      <a:pt x="4851541" y="2018891"/>
                    </a:lnTo>
                  </a:path>
                  <a:path w="6591300" h="2045970">
                    <a:moveTo>
                      <a:pt x="4851541" y="2018891"/>
                    </a:moveTo>
                    <a:lnTo>
                      <a:pt x="5429256" y="2018891"/>
                    </a:lnTo>
                  </a:path>
                  <a:path w="6591300" h="2045970">
                    <a:moveTo>
                      <a:pt x="5429256" y="2018891"/>
                    </a:moveTo>
                    <a:lnTo>
                      <a:pt x="6006971" y="2018891"/>
                    </a:lnTo>
                  </a:path>
                  <a:path w="6591300" h="2045970">
                    <a:moveTo>
                      <a:pt x="6006971" y="2018891"/>
                    </a:moveTo>
                    <a:lnTo>
                      <a:pt x="6590892" y="2018891"/>
                    </a:lnTo>
                  </a:path>
                  <a:path w="6591300" h="2045970">
                    <a:moveTo>
                      <a:pt x="31061" y="2018891"/>
                    </a:moveTo>
                    <a:lnTo>
                      <a:pt x="31061" y="2045727"/>
                    </a:lnTo>
                  </a:path>
                  <a:path w="6591300" h="2045970">
                    <a:moveTo>
                      <a:pt x="223630" y="2018891"/>
                    </a:moveTo>
                    <a:lnTo>
                      <a:pt x="223630" y="2045727"/>
                    </a:lnTo>
                  </a:path>
                  <a:path w="6591300" h="2045970">
                    <a:moveTo>
                      <a:pt x="416200" y="2018891"/>
                    </a:moveTo>
                    <a:lnTo>
                      <a:pt x="416200" y="2045727"/>
                    </a:lnTo>
                  </a:path>
                  <a:path w="6591300" h="2045970">
                    <a:moveTo>
                      <a:pt x="608776" y="2018891"/>
                    </a:moveTo>
                    <a:lnTo>
                      <a:pt x="608776" y="2045727"/>
                    </a:lnTo>
                  </a:path>
                  <a:path w="6591300" h="2045970">
                    <a:moveTo>
                      <a:pt x="801345" y="2018891"/>
                    </a:moveTo>
                    <a:lnTo>
                      <a:pt x="801345" y="2045727"/>
                    </a:lnTo>
                  </a:path>
                  <a:path w="6591300" h="2045970">
                    <a:moveTo>
                      <a:pt x="993914" y="2018891"/>
                    </a:moveTo>
                    <a:lnTo>
                      <a:pt x="993914" y="2045727"/>
                    </a:lnTo>
                  </a:path>
                  <a:path w="6591300" h="2045970">
                    <a:moveTo>
                      <a:pt x="1186484" y="2018891"/>
                    </a:moveTo>
                    <a:lnTo>
                      <a:pt x="1186484" y="2045727"/>
                    </a:lnTo>
                  </a:path>
                  <a:path w="6591300" h="2045970">
                    <a:moveTo>
                      <a:pt x="1379053" y="2018891"/>
                    </a:moveTo>
                    <a:lnTo>
                      <a:pt x="1379053" y="2045727"/>
                    </a:lnTo>
                  </a:path>
                  <a:path w="6591300" h="2045970">
                    <a:moveTo>
                      <a:pt x="1571629" y="2018891"/>
                    </a:moveTo>
                    <a:lnTo>
                      <a:pt x="1571629" y="2045727"/>
                    </a:lnTo>
                  </a:path>
                  <a:path w="6591300" h="2045970">
                    <a:moveTo>
                      <a:pt x="2341913" y="2018891"/>
                    </a:moveTo>
                    <a:lnTo>
                      <a:pt x="2341913" y="2045727"/>
                    </a:lnTo>
                  </a:path>
                  <a:path w="6591300" h="2045970">
                    <a:moveTo>
                      <a:pt x="3118404" y="2018891"/>
                    </a:moveTo>
                    <a:lnTo>
                      <a:pt x="3118404" y="2045727"/>
                    </a:lnTo>
                  </a:path>
                  <a:path w="6591300" h="2045970">
                    <a:moveTo>
                      <a:pt x="3310980" y="2018891"/>
                    </a:moveTo>
                    <a:lnTo>
                      <a:pt x="3310980" y="2045727"/>
                    </a:lnTo>
                  </a:path>
                  <a:path w="6591300" h="2045970">
                    <a:moveTo>
                      <a:pt x="3503549" y="2018891"/>
                    </a:moveTo>
                    <a:lnTo>
                      <a:pt x="3503549" y="2045727"/>
                    </a:lnTo>
                  </a:path>
                  <a:path w="6591300" h="2045970">
                    <a:moveTo>
                      <a:pt x="3696119" y="2018891"/>
                    </a:moveTo>
                    <a:lnTo>
                      <a:pt x="3696119" y="2045727"/>
                    </a:lnTo>
                  </a:path>
                  <a:path w="6591300" h="2045970">
                    <a:moveTo>
                      <a:pt x="3888688" y="2018891"/>
                    </a:moveTo>
                    <a:lnTo>
                      <a:pt x="3888688" y="2045727"/>
                    </a:lnTo>
                  </a:path>
                  <a:path w="6591300" h="2045970">
                    <a:moveTo>
                      <a:pt x="4081257" y="2018891"/>
                    </a:moveTo>
                    <a:lnTo>
                      <a:pt x="4081257" y="2045727"/>
                    </a:lnTo>
                  </a:path>
                  <a:path w="6591300" h="2045970">
                    <a:moveTo>
                      <a:pt x="4273833" y="2018891"/>
                    </a:moveTo>
                    <a:lnTo>
                      <a:pt x="4273833" y="2045727"/>
                    </a:lnTo>
                  </a:path>
                  <a:path w="6591300" h="2045970">
                    <a:moveTo>
                      <a:pt x="4466403" y="2018891"/>
                    </a:moveTo>
                    <a:lnTo>
                      <a:pt x="4466403" y="2045727"/>
                    </a:lnTo>
                  </a:path>
                  <a:path w="6591300" h="2045970">
                    <a:moveTo>
                      <a:pt x="5044117" y="2018891"/>
                    </a:moveTo>
                    <a:lnTo>
                      <a:pt x="5044117" y="2045727"/>
                    </a:lnTo>
                  </a:path>
                  <a:path w="6591300" h="2045970">
                    <a:moveTo>
                      <a:pt x="5236687" y="2018891"/>
                    </a:moveTo>
                    <a:lnTo>
                      <a:pt x="5236687" y="2045727"/>
                    </a:lnTo>
                  </a:path>
                  <a:path w="6591300" h="2045970">
                    <a:moveTo>
                      <a:pt x="6590892" y="2018891"/>
                    </a:moveTo>
                    <a:lnTo>
                      <a:pt x="6590892" y="2045727"/>
                    </a:lnTo>
                  </a:path>
                  <a:path w="6591300" h="2045970">
                    <a:moveTo>
                      <a:pt x="5429256" y="2018891"/>
                    </a:moveTo>
                    <a:lnTo>
                      <a:pt x="5429256" y="2045727"/>
                    </a:lnTo>
                  </a:path>
                  <a:path w="6591300" h="2045970">
                    <a:moveTo>
                      <a:pt x="5621825" y="2018891"/>
                    </a:moveTo>
                    <a:lnTo>
                      <a:pt x="5621825" y="2045727"/>
                    </a:lnTo>
                  </a:path>
                  <a:path w="6591300" h="2045970">
                    <a:moveTo>
                      <a:pt x="5820608" y="2018891"/>
                    </a:moveTo>
                    <a:lnTo>
                      <a:pt x="5820608" y="2045727"/>
                    </a:lnTo>
                  </a:path>
                  <a:path w="6591300" h="2045970">
                    <a:moveTo>
                      <a:pt x="6013184" y="2018891"/>
                    </a:moveTo>
                    <a:lnTo>
                      <a:pt x="6013184" y="2045727"/>
                    </a:lnTo>
                  </a:path>
                  <a:path w="6591300" h="2045970">
                    <a:moveTo>
                      <a:pt x="6205754" y="2018891"/>
                    </a:moveTo>
                    <a:lnTo>
                      <a:pt x="6205754" y="2045727"/>
                    </a:lnTo>
                  </a:path>
                  <a:path w="6591300" h="2045970">
                    <a:moveTo>
                      <a:pt x="6398323" y="2018891"/>
                    </a:moveTo>
                    <a:lnTo>
                      <a:pt x="6398323" y="2045727"/>
                    </a:lnTo>
                  </a:path>
                  <a:path w="6591300" h="2045970">
                    <a:moveTo>
                      <a:pt x="1764198" y="2018891"/>
                    </a:moveTo>
                    <a:lnTo>
                      <a:pt x="1764198" y="2045727"/>
                    </a:lnTo>
                  </a:path>
                  <a:path w="6591300" h="2045970">
                    <a:moveTo>
                      <a:pt x="2540696" y="2018891"/>
                    </a:moveTo>
                    <a:lnTo>
                      <a:pt x="2540696" y="2045727"/>
                    </a:lnTo>
                  </a:path>
                  <a:path w="6591300" h="2045970">
                    <a:moveTo>
                      <a:pt x="1956768" y="2018891"/>
                    </a:moveTo>
                    <a:lnTo>
                      <a:pt x="1956768" y="2045727"/>
                    </a:lnTo>
                  </a:path>
                  <a:path w="6591300" h="2045970">
                    <a:moveTo>
                      <a:pt x="2733265" y="2018891"/>
                    </a:moveTo>
                    <a:lnTo>
                      <a:pt x="2733265" y="2045727"/>
                    </a:lnTo>
                  </a:path>
                  <a:path w="6591300" h="2045970">
                    <a:moveTo>
                      <a:pt x="2149337" y="2018891"/>
                    </a:moveTo>
                    <a:lnTo>
                      <a:pt x="2149337" y="2045727"/>
                    </a:lnTo>
                  </a:path>
                  <a:path w="6591300" h="2045970">
                    <a:moveTo>
                      <a:pt x="2925835" y="2018891"/>
                    </a:moveTo>
                    <a:lnTo>
                      <a:pt x="2925835" y="2045727"/>
                    </a:lnTo>
                  </a:path>
                  <a:path w="6591300" h="2045970">
                    <a:moveTo>
                      <a:pt x="4658972" y="2018891"/>
                    </a:moveTo>
                    <a:lnTo>
                      <a:pt x="4658972" y="2045727"/>
                    </a:lnTo>
                  </a:path>
                  <a:path w="6591300" h="2045970">
                    <a:moveTo>
                      <a:pt x="4851541" y="2018891"/>
                    </a:moveTo>
                    <a:lnTo>
                      <a:pt x="4851541" y="2045727"/>
                    </a:lnTo>
                  </a:path>
                  <a:path w="6591300" h="2045970">
                    <a:moveTo>
                      <a:pt x="1863590" y="2018891"/>
                    </a:moveTo>
                    <a:lnTo>
                      <a:pt x="1863590" y="2045727"/>
                    </a:lnTo>
                  </a:path>
                </a:pathLst>
              </a:custGeom>
              <a:ln w="8282">
                <a:solidFill>
                  <a:srgbClr val="000000"/>
                </a:solidFill>
              </a:ln>
            </p:spPr>
            <p:txBody>
              <a:bodyPr wrap="square" lIns="0" tIns="0" rIns="0" bIns="0" rtlCol="0"/>
              <a:lstStyle/>
              <a:p>
                <a:endParaRPr/>
              </a:p>
            </p:txBody>
          </p:sp>
          <p:sp>
            <p:nvSpPr>
              <p:cNvPr id="93" name="object 93"/>
              <p:cNvSpPr/>
              <p:nvPr/>
            </p:nvSpPr>
            <p:spPr>
              <a:xfrm>
                <a:off x="4744362" y="4875648"/>
                <a:ext cx="6566534" cy="478790"/>
              </a:xfrm>
              <a:custGeom>
                <a:avLst/>
                <a:gdLst/>
                <a:ahLst/>
                <a:cxnLst/>
                <a:rect l="l" t="t" r="r" b="b"/>
                <a:pathLst>
                  <a:path w="6566534" h="478789">
                    <a:moveTo>
                      <a:pt x="0" y="0"/>
                    </a:moveTo>
                    <a:lnTo>
                      <a:pt x="192569" y="428627"/>
                    </a:lnTo>
                  </a:path>
                  <a:path w="6566534" h="478789">
                    <a:moveTo>
                      <a:pt x="192569" y="428627"/>
                    </a:moveTo>
                    <a:lnTo>
                      <a:pt x="385145" y="291960"/>
                    </a:lnTo>
                  </a:path>
                  <a:path w="6566534" h="478789">
                    <a:moveTo>
                      <a:pt x="385145" y="291960"/>
                    </a:moveTo>
                    <a:lnTo>
                      <a:pt x="577714" y="409993"/>
                    </a:lnTo>
                  </a:path>
                  <a:path w="6566534" h="478789">
                    <a:moveTo>
                      <a:pt x="577714" y="409993"/>
                    </a:moveTo>
                    <a:lnTo>
                      <a:pt x="776497" y="378931"/>
                    </a:lnTo>
                  </a:path>
                  <a:path w="6566534" h="478789">
                    <a:moveTo>
                      <a:pt x="776497" y="385145"/>
                    </a:moveTo>
                    <a:lnTo>
                      <a:pt x="969066" y="378931"/>
                    </a:lnTo>
                  </a:path>
                  <a:path w="6566534" h="478789">
                    <a:moveTo>
                      <a:pt x="969066" y="378931"/>
                    </a:moveTo>
                    <a:lnTo>
                      <a:pt x="1161636" y="229844"/>
                    </a:lnTo>
                  </a:path>
                  <a:path w="6566534" h="478789">
                    <a:moveTo>
                      <a:pt x="1161636" y="229844"/>
                    </a:moveTo>
                    <a:lnTo>
                      <a:pt x="1354205" y="341656"/>
                    </a:lnTo>
                  </a:path>
                  <a:path w="6566534" h="478789">
                    <a:moveTo>
                      <a:pt x="1354205" y="341656"/>
                    </a:moveTo>
                    <a:lnTo>
                      <a:pt x="1546781" y="285754"/>
                    </a:lnTo>
                  </a:path>
                  <a:path w="6566534" h="478789">
                    <a:moveTo>
                      <a:pt x="1546781" y="285754"/>
                    </a:moveTo>
                    <a:lnTo>
                      <a:pt x="1739350" y="347870"/>
                    </a:lnTo>
                  </a:path>
                  <a:path w="6566534" h="478789">
                    <a:moveTo>
                      <a:pt x="1739350" y="347870"/>
                    </a:moveTo>
                    <a:lnTo>
                      <a:pt x="1832528" y="260906"/>
                    </a:lnTo>
                  </a:path>
                  <a:path w="6566534" h="478789">
                    <a:moveTo>
                      <a:pt x="1832528" y="260906"/>
                    </a:moveTo>
                    <a:lnTo>
                      <a:pt x="1931920" y="372718"/>
                    </a:lnTo>
                  </a:path>
                  <a:path w="6566534" h="478789">
                    <a:moveTo>
                      <a:pt x="1931920" y="372718"/>
                    </a:moveTo>
                    <a:lnTo>
                      <a:pt x="2509634" y="335449"/>
                    </a:lnTo>
                  </a:path>
                  <a:path w="6566534" h="478789">
                    <a:moveTo>
                      <a:pt x="2509634" y="335449"/>
                    </a:moveTo>
                    <a:lnTo>
                      <a:pt x="3087349" y="403779"/>
                    </a:lnTo>
                  </a:path>
                  <a:path w="6566534" h="478789">
                    <a:moveTo>
                      <a:pt x="3087349" y="403779"/>
                    </a:moveTo>
                    <a:lnTo>
                      <a:pt x="3671271" y="409993"/>
                    </a:lnTo>
                  </a:path>
                  <a:path w="6566534" h="478789">
                    <a:moveTo>
                      <a:pt x="3671271" y="409993"/>
                    </a:moveTo>
                    <a:lnTo>
                      <a:pt x="4248985" y="478323"/>
                    </a:lnTo>
                  </a:path>
                  <a:path w="6566534" h="478789">
                    <a:moveTo>
                      <a:pt x="4248985" y="478323"/>
                    </a:moveTo>
                    <a:lnTo>
                      <a:pt x="4826693" y="416200"/>
                    </a:lnTo>
                  </a:path>
                  <a:path w="6566534" h="478789">
                    <a:moveTo>
                      <a:pt x="4826693" y="416200"/>
                    </a:moveTo>
                    <a:lnTo>
                      <a:pt x="5404408" y="304388"/>
                    </a:lnTo>
                  </a:path>
                  <a:path w="6566534" h="478789">
                    <a:moveTo>
                      <a:pt x="5404408" y="304388"/>
                    </a:moveTo>
                    <a:lnTo>
                      <a:pt x="5982123" y="378931"/>
                    </a:lnTo>
                  </a:path>
                  <a:path w="6566534" h="478789">
                    <a:moveTo>
                      <a:pt x="5982123" y="378931"/>
                    </a:moveTo>
                    <a:lnTo>
                      <a:pt x="6566044" y="323022"/>
                    </a:lnTo>
                  </a:path>
                </a:pathLst>
              </a:custGeom>
              <a:ln w="18634">
                <a:solidFill>
                  <a:srgbClr val="576284"/>
                </a:solidFill>
              </a:ln>
            </p:spPr>
            <p:txBody>
              <a:bodyPr wrap="square" lIns="0" tIns="0" rIns="0" bIns="0" rtlCol="0"/>
              <a:lstStyle/>
              <a:p>
                <a:endParaRPr/>
              </a:p>
            </p:txBody>
          </p:sp>
          <p:sp>
            <p:nvSpPr>
              <p:cNvPr id="94" name="object 94"/>
              <p:cNvSpPr/>
              <p:nvPr/>
            </p:nvSpPr>
            <p:spPr>
              <a:xfrm>
                <a:off x="4707170" y="4840035"/>
                <a:ext cx="6634480" cy="546735"/>
              </a:xfrm>
              <a:custGeom>
                <a:avLst/>
                <a:gdLst/>
                <a:ahLst/>
                <a:cxnLst/>
                <a:rect l="l" t="t" r="r" b="b"/>
                <a:pathLst>
                  <a:path w="6634480" h="546735">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46735">
                    <a:moveTo>
                      <a:pt x="226693" y="428627"/>
                    </a:moveTo>
                    <a:lnTo>
                      <a:pt x="213394" y="431316"/>
                    </a:lnTo>
                    <a:lnTo>
                      <a:pt x="202549" y="438648"/>
                    </a:lnTo>
                    <a:lnTo>
                      <a:pt x="195245" y="449521"/>
                    </a:lnTo>
                    <a:lnTo>
                      <a:pt x="192569" y="462832"/>
                    </a:lnTo>
                    <a:lnTo>
                      <a:pt x="195245" y="476131"/>
                    </a:lnTo>
                    <a:lnTo>
                      <a:pt x="202549" y="486976"/>
                    </a:lnTo>
                    <a:lnTo>
                      <a:pt x="213394" y="494281"/>
                    </a:lnTo>
                    <a:lnTo>
                      <a:pt x="226693" y="496957"/>
                    </a:lnTo>
                    <a:lnTo>
                      <a:pt x="240005" y="494281"/>
                    </a:lnTo>
                    <a:lnTo>
                      <a:pt x="250877" y="486976"/>
                    </a:lnTo>
                    <a:lnTo>
                      <a:pt x="258209" y="476131"/>
                    </a:lnTo>
                    <a:lnTo>
                      <a:pt x="260898" y="462832"/>
                    </a:lnTo>
                    <a:lnTo>
                      <a:pt x="258209" y="449521"/>
                    </a:lnTo>
                    <a:lnTo>
                      <a:pt x="250877" y="438648"/>
                    </a:lnTo>
                    <a:lnTo>
                      <a:pt x="240005" y="431316"/>
                    </a:lnTo>
                    <a:lnTo>
                      <a:pt x="226693" y="428627"/>
                    </a:lnTo>
                    <a:close/>
                  </a:path>
                  <a:path w="6634480" h="546735">
                    <a:moveTo>
                      <a:pt x="419262" y="291960"/>
                    </a:moveTo>
                    <a:lnTo>
                      <a:pt x="405967" y="294649"/>
                    </a:lnTo>
                    <a:lnTo>
                      <a:pt x="395121" y="301981"/>
                    </a:lnTo>
                    <a:lnTo>
                      <a:pt x="387815" y="312854"/>
                    </a:lnTo>
                    <a:lnTo>
                      <a:pt x="385138" y="326166"/>
                    </a:lnTo>
                    <a:lnTo>
                      <a:pt x="387815" y="339464"/>
                    </a:lnTo>
                    <a:lnTo>
                      <a:pt x="395121" y="350309"/>
                    </a:lnTo>
                    <a:lnTo>
                      <a:pt x="405967" y="357614"/>
                    </a:lnTo>
                    <a:lnTo>
                      <a:pt x="419262" y="360290"/>
                    </a:lnTo>
                    <a:lnTo>
                      <a:pt x="432575" y="357614"/>
                    </a:lnTo>
                    <a:lnTo>
                      <a:pt x="443450" y="350309"/>
                    </a:lnTo>
                    <a:lnTo>
                      <a:pt x="450785" y="339464"/>
                    </a:lnTo>
                    <a:lnTo>
                      <a:pt x="453475" y="326166"/>
                    </a:lnTo>
                    <a:lnTo>
                      <a:pt x="450785" y="312854"/>
                    </a:lnTo>
                    <a:lnTo>
                      <a:pt x="443450" y="301981"/>
                    </a:lnTo>
                    <a:lnTo>
                      <a:pt x="432575" y="294649"/>
                    </a:lnTo>
                    <a:lnTo>
                      <a:pt x="419262" y="291960"/>
                    </a:lnTo>
                    <a:close/>
                  </a:path>
                  <a:path w="6634480" h="546735">
                    <a:moveTo>
                      <a:pt x="611831" y="409986"/>
                    </a:moveTo>
                    <a:lnTo>
                      <a:pt x="598537" y="412676"/>
                    </a:lnTo>
                    <a:lnTo>
                      <a:pt x="587694" y="420010"/>
                    </a:lnTo>
                    <a:lnTo>
                      <a:pt x="580391" y="430886"/>
                    </a:lnTo>
                    <a:lnTo>
                      <a:pt x="577714" y="444198"/>
                    </a:lnTo>
                    <a:lnTo>
                      <a:pt x="580391" y="457497"/>
                    </a:lnTo>
                    <a:lnTo>
                      <a:pt x="587694" y="468342"/>
                    </a:lnTo>
                    <a:lnTo>
                      <a:pt x="598537" y="475647"/>
                    </a:lnTo>
                    <a:lnTo>
                      <a:pt x="611831" y="478323"/>
                    </a:lnTo>
                    <a:lnTo>
                      <a:pt x="625147" y="475647"/>
                    </a:lnTo>
                    <a:lnTo>
                      <a:pt x="636022" y="468342"/>
                    </a:lnTo>
                    <a:lnTo>
                      <a:pt x="643355" y="457497"/>
                    </a:lnTo>
                    <a:lnTo>
                      <a:pt x="646044" y="444198"/>
                    </a:lnTo>
                    <a:lnTo>
                      <a:pt x="643355" y="430886"/>
                    </a:lnTo>
                    <a:lnTo>
                      <a:pt x="636022" y="420010"/>
                    </a:lnTo>
                    <a:lnTo>
                      <a:pt x="625147" y="412676"/>
                    </a:lnTo>
                    <a:lnTo>
                      <a:pt x="611831" y="409986"/>
                    </a:lnTo>
                    <a:close/>
                  </a:path>
                  <a:path w="6634480" h="546735">
                    <a:moveTo>
                      <a:pt x="810614" y="378931"/>
                    </a:moveTo>
                    <a:lnTo>
                      <a:pt x="797320" y="381620"/>
                    </a:lnTo>
                    <a:lnTo>
                      <a:pt x="786477" y="388952"/>
                    </a:lnTo>
                    <a:lnTo>
                      <a:pt x="779173" y="399825"/>
                    </a:lnTo>
                    <a:lnTo>
                      <a:pt x="776497" y="413137"/>
                    </a:lnTo>
                    <a:lnTo>
                      <a:pt x="779173" y="426436"/>
                    </a:lnTo>
                    <a:lnTo>
                      <a:pt x="786477" y="437281"/>
                    </a:lnTo>
                    <a:lnTo>
                      <a:pt x="797320" y="444585"/>
                    </a:lnTo>
                    <a:lnTo>
                      <a:pt x="810614" y="447261"/>
                    </a:lnTo>
                    <a:lnTo>
                      <a:pt x="823930" y="444585"/>
                    </a:lnTo>
                    <a:lnTo>
                      <a:pt x="834805" y="437281"/>
                    </a:lnTo>
                    <a:lnTo>
                      <a:pt x="842138" y="426436"/>
                    </a:lnTo>
                    <a:lnTo>
                      <a:pt x="844827" y="413137"/>
                    </a:lnTo>
                    <a:lnTo>
                      <a:pt x="842138" y="399825"/>
                    </a:lnTo>
                    <a:lnTo>
                      <a:pt x="834805" y="388952"/>
                    </a:lnTo>
                    <a:lnTo>
                      <a:pt x="823930" y="381620"/>
                    </a:lnTo>
                    <a:lnTo>
                      <a:pt x="810614" y="378931"/>
                    </a:lnTo>
                    <a:close/>
                  </a:path>
                  <a:path w="6634480" h="546735">
                    <a:moveTo>
                      <a:pt x="1003191" y="378931"/>
                    </a:moveTo>
                    <a:lnTo>
                      <a:pt x="989892" y="381620"/>
                    </a:lnTo>
                    <a:lnTo>
                      <a:pt x="979047" y="388952"/>
                    </a:lnTo>
                    <a:lnTo>
                      <a:pt x="971743" y="399825"/>
                    </a:lnTo>
                    <a:lnTo>
                      <a:pt x="969066" y="413137"/>
                    </a:lnTo>
                    <a:lnTo>
                      <a:pt x="971743" y="426436"/>
                    </a:lnTo>
                    <a:lnTo>
                      <a:pt x="979047" y="437281"/>
                    </a:lnTo>
                    <a:lnTo>
                      <a:pt x="989892" y="444585"/>
                    </a:lnTo>
                    <a:lnTo>
                      <a:pt x="1003191" y="447261"/>
                    </a:lnTo>
                    <a:lnTo>
                      <a:pt x="1016502" y="444585"/>
                    </a:lnTo>
                    <a:lnTo>
                      <a:pt x="1027375" y="437281"/>
                    </a:lnTo>
                    <a:lnTo>
                      <a:pt x="1034707" y="426436"/>
                    </a:lnTo>
                    <a:lnTo>
                      <a:pt x="1037396" y="413137"/>
                    </a:lnTo>
                    <a:lnTo>
                      <a:pt x="1034707" y="399825"/>
                    </a:lnTo>
                    <a:lnTo>
                      <a:pt x="1027375" y="388952"/>
                    </a:lnTo>
                    <a:lnTo>
                      <a:pt x="1016502" y="381620"/>
                    </a:lnTo>
                    <a:lnTo>
                      <a:pt x="1003191" y="378931"/>
                    </a:lnTo>
                    <a:close/>
                  </a:path>
                  <a:path w="6634480" h="546735">
                    <a:moveTo>
                      <a:pt x="1195760" y="229844"/>
                    </a:moveTo>
                    <a:lnTo>
                      <a:pt x="1182461" y="232533"/>
                    </a:lnTo>
                    <a:lnTo>
                      <a:pt x="1171616" y="239865"/>
                    </a:lnTo>
                    <a:lnTo>
                      <a:pt x="1164312" y="250738"/>
                    </a:lnTo>
                    <a:lnTo>
                      <a:pt x="1161636" y="264050"/>
                    </a:lnTo>
                    <a:lnTo>
                      <a:pt x="1164312" y="277348"/>
                    </a:lnTo>
                    <a:lnTo>
                      <a:pt x="1171616" y="288193"/>
                    </a:lnTo>
                    <a:lnTo>
                      <a:pt x="1182461" y="295498"/>
                    </a:lnTo>
                    <a:lnTo>
                      <a:pt x="1195760" y="298174"/>
                    </a:lnTo>
                    <a:lnTo>
                      <a:pt x="1209071" y="295498"/>
                    </a:lnTo>
                    <a:lnTo>
                      <a:pt x="1219944" y="288193"/>
                    </a:lnTo>
                    <a:lnTo>
                      <a:pt x="1227276" y="277348"/>
                    </a:lnTo>
                    <a:lnTo>
                      <a:pt x="1229965" y="264050"/>
                    </a:lnTo>
                    <a:lnTo>
                      <a:pt x="1227276" y="250738"/>
                    </a:lnTo>
                    <a:lnTo>
                      <a:pt x="1219944" y="239865"/>
                    </a:lnTo>
                    <a:lnTo>
                      <a:pt x="1209071" y="232533"/>
                    </a:lnTo>
                    <a:lnTo>
                      <a:pt x="1195760" y="229844"/>
                    </a:lnTo>
                    <a:close/>
                  </a:path>
                  <a:path w="6634480" h="546735">
                    <a:moveTo>
                      <a:pt x="1388329" y="341656"/>
                    </a:moveTo>
                    <a:lnTo>
                      <a:pt x="1375033" y="344345"/>
                    </a:lnTo>
                    <a:lnTo>
                      <a:pt x="1364188" y="351677"/>
                    </a:lnTo>
                    <a:lnTo>
                      <a:pt x="1356882" y="362550"/>
                    </a:lnTo>
                    <a:lnTo>
                      <a:pt x="1354205" y="375861"/>
                    </a:lnTo>
                    <a:lnTo>
                      <a:pt x="1356882" y="389160"/>
                    </a:lnTo>
                    <a:lnTo>
                      <a:pt x="1364188" y="400005"/>
                    </a:lnTo>
                    <a:lnTo>
                      <a:pt x="1375033" y="407309"/>
                    </a:lnTo>
                    <a:lnTo>
                      <a:pt x="1388329" y="409986"/>
                    </a:lnTo>
                    <a:lnTo>
                      <a:pt x="1401641" y="407309"/>
                    </a:lnTo>
                    <a:lnTo>
                      <a:pt x="1412514" y="400005"/>
                    </a:lnTo>
                    <a:lnTo>
                      <a:pt x="1419846" y="389160"/>
                    </a:lnTo>
                    <a:lnTo>
                      <a:pt x="1422535" y="375861"/>
                    </a:lnTo>
                    <a:lnTo>
                      <a:pt x="1419846" y="362550"/>
                    </a:lnTo>
                    <a:lnTo>
                      <a:pt x="1412514" y="351677"/>
                    </a:lnTo>
                    <a:lnTo>
                      <a:pt x="1401641" y="344345"/>
                    </a:lnTo>
                    <a:lnTo>
                      <a:pt x="1388329" y="341656"/>
                    </a:lnTo>
                    <a:close/>
                  </a:path>
                  <a:path w="6634480" h="546735">
                    <a:moveTo>
                      <a:pt x="1580898" y="285746"/>
                    </a:moveTo>
                    <a:lnTo>
                      <a:pt x="1567603" y="288436"/>
                    </a:lnTo>
                    <a:lnTo>
                      <a:pt x="1556757" y="295771"/>
                    </a:lnTo>
                    <a:lnTo>
                      <a:pt x="1549451" y="306646"/>
                    </a:lnTo>
                    <a:lnTo>
                      <a:pt x="1546774" y="319959"/>
                    </a:lnTo>
                    <a:lnTo>
                      <a:pt x="1549451" y="333258"/>
                    </a:lnTo>
                    <a:lnTo>
                      <a:pt x="1556757" y="344103"/>
                    </a:lnTo>
                    <a:lnTo>
                      <a:pt x="1567603" y="351407"/>
                    </a:lnTo>
                    <a:lnTo>
                      <a:pt x="1580898" y="354083"/>
                    </a:lnTo>
                    <a:lnTo>
                      <a:pt x="1594214" y="351407"/>
                    </a:lnTo>
                    <a:lnTo>
                      <a:pt x="1605089" y="344103"/>
                    </a:lnTo>
                    <a:lnTo>
                      <a:pt x="1612422" y="333258"/>
                    </a:lnTo>
                    <a:lnTo>
                      <a:pt x="1615111" y="319959"/>
                    </a:lnTo>
                    <a:lnTo>
                      <a:pt x="1612422" y="306646"/>
                    </a:lnTo>
                    <a:lnTo>
                      <a:pt x="1605089" y="295771"/>
                    </a:lnTo>
                    <a:lnTo>
                      <a:pt x="1594214" y="288436"/>
                    </a:lnTo>
                    <a:lnTo>
                      <a:pt x="1580898" y="285746"/>
                    </a:lnTo>
                    <a:close/>
                  </a:path>
                  <a:path w="6634480" h="546735">
                    <a:moveTo>
                      <a:pt x="1773475" y="347870"/>
                    </a:moveTo>
                    <a:lnTo>
                      <a:pt x="1760176" y="350559"/>
                    </a:lnTo>
                    <a:lnTo>
                      <a:pt x="1749331" y="357891"/>
                    </a:lnTo>
                    <a:lnTo>
                      <a:pt x="1742027" y="368764"/>
                    </a:lnTo>
                    <a:lnTo>
                      <a:pt x="1739350" y="382075"/>
                    </a:lnTo>
                    <a:lnTo>
                      <a:pt x="1742027" y="395374"/>
                    </a:lnTo>
                    <a:lnTo>
                      <a:pt x="1749331" y="406219"/>
                    </a:lnTo>
                    <a:lnTo>
                      <a:pt x="1760176" y="413523"/>
                    </a:lnTo>
                    <a:lnTo>
                      <a:pt x="1773475" y="416199"/>
                    </a:lnTo>
                    <a:lnTo>
                      <a:pt x="1786786" y="413523"/>
                    </a:lnTo>
                    <a:lnTo>
                      <a:pt x="1797659" y="406219"/>
                    </a:lnTo>
                    <a:lnTo>
                      <a:pt x="1804991" y="395374"/>
                    </a:lnTo>
                    <a:lnTo>
                      <a:pt x="1807680" y="382075"/>
                    </a:lnTo>
                    <a:lnTo>
                      <a:pt x="1804991" y="368764"/>
                    </a:lnTo>
                    <a:lnTo>
                      <a:pt x="1797659" y="357891"/>
                    </a:lnTo>
                    <a:lnTo>
                      <a:pt x="1786786" y="350559"/>
                    </a:lnTo>
                    <a:lnTo>
                      <a:pt x="1773475" y="347870"/>
                    </a:lnTo>
                    <a:close/>
                  </a:path>
                  <a:path w="6634480" h="546735">
                    <a:moveTo>
                      <a:pt x="1866653" y="260898"/>
                    </a:moveTo>
                    <a:lnTo>
                      <a:pt x="1853354" y="263589"/>
                    </a:lnTo>
                    <a:lnTo>
                      <a:pt x="1842509" y="270923"/>
                    </a:lnTo>
                    <a:lnTo>
                      <a:pt x="1835204" y="281799"/>
                    </a:lnTo>
                    <a:lnTo>
                      <a:pt x="1832528" y="295111"/>
                    </a:lnTo>
                    <a:lnTo>
                      <a:pt x="1835204" y="308410"/>
                    </a:lnTo>
                    <a:lnTo>
                      <a:pt x="1842509" y="319255"/>
                    </a:lnTo>
                    <a:lnTo>
                      <a:pt x="1853354" y="326559"/>
                    </a:lnTo>
                    <a:lnTo>
                      <a:pt x="1866653" y="329236"/>
                    </a:lnTo>
                    <a:lnTo>
                      <a:pt x="1879964" y="326559"/>
                    </a:lnTo>
                    <a:lnTo>
                      <a:pt x="1890837" y="319255"/>
                    </a:lnTo>
                    <a:lnTo>
                      <a:pt x="1898169" y="308410"/>
                    </a:lnTo>
                    <a:lnTo>
                      <a:pt x="1900858" y="295111"/>
                    </a:lnTo>
                    <a:lnTo>
                      <a:pt x="1898169" y="281799"/>
                    </a:lnTo>
                    <a:lnTo>
                      <a:pt x="1890837" y="270923"/>
                    </a:lnTo>
                    <a:lnTo>
                      <a:pt x="1879964" y="263589"/>
                    </a:lnTo>
                    <a:lnTo>
                      <a:pt x="1866653" y="260898"/>
                    </a:lnTo>
                    <a:close/>
                  </a:path>
                  <a:path w="6634480" h="546735">
                    <a:moveTo>
                      <a:pt x="1966044" y="372718"/>
                    </a:moveTo>
                    <a:lnTo>
                      <a:pt x="1952745" y="375407"/>
                    </a:lnTo>
                    <a:lnTo>
                      <a:pt x="1941900" y="382739"/>
                    </a:lnTo>
                    <a:lnTo>
                      <a:pt x="1934596" y="393612"/>
                    </a:lnTo>
                    <a:lnTo>
                      <a:pt x="1931920" y="406923"/>
                    </a:lnTo>
                    <a:lnTo>
                      <a:pt x="1934596" y="420222"/>
                    </a:lnTo>
                    <a:lnTo>
                      <a:pt x="1941900" y="431067"/>
                    </a:lnTo>
                    <a:lnTo>
                      <a:pt x="1952745" y="438371"/>
                    </a:lnTo>
                    <a:lnTo>
                      <a:pt x="1966044" y="441047"/>
                    </a:lnTo>
                    <a:lnTo>
                      <a:pt x="1979355" y="438371"/>
                    </a:lnTo>
                    <a:lnTo>
                      <a:pt x="1990228" y="431067"/>
                    </a:lnTo>
                    <a:lnTo>
                      <a:pt x="1997560" y="420222"/>
                    </a:lnTo>
                    <a:lnTo>
                      <a:pt x="2000249" y="406923"/>
                    </a:lnTo>
                    <a:lnTo>
                      <a:pt x="1997560" y="393612"/>
                    </a:lnTo>
                    <a:lnTo>
                      <a:pt x="1990228" y="382739"/>
                    </a:lnTo>
                    <a:lnTo>
                      <a:pt x="1979355" y="375407"/>
                    </a:lnTo>
                    <a:lnTo>
                      <a:pt x="1966044" y="372718"/>
                    </a:lnTo>
                    <a:close/>
                  </a:path>
                  <a:path w="6634480" h="546735">
                    <a:moveTo>
                      <a:pt x="2543759" y="335442"/>
                    </a:moveTo>
                    <a:lnTo>
                      <a:pt x="2530460" y="338132"/>
                    </a:lnTo>
                    <a:lnTo>
                      <a:pt x="2519615" y="345467"/>
                    </a:lnTo>
                    <a:lnTo>
                      <a:pt x="2512311" y="356342"/>
                    </a:lnTo>
                    <a:lnTo>
                      <a:pt x="2509634" y="369655"/>
                    </a:lnTo>
                    <a:lnTo>
                      <a:pt x="2512311" y="382954"/>
                    </a:lnTo>
                    <a:lnTo>
                      <a:pt x="2519615" y="393799"/>
                    </a:lnTo>
                    <a:lnTo>
                      <a:pt x="2530460" y="401103"/>
                    </a:lnTo>
                    <a:lnTo>
                      <a:pt x="2543759" y="403779"/>
                    </a:lnTo>
                    <a:lnTo>
                      <a:pt x="2557070" y="401103"/>
                    </a:lnTo>
                    <a:lnTo>
                      <a:pt x="2567943" y="393799"/>
                    </a:lnTo>
                    <a:lnTo>
                      <a:pt x="2575275" y="382954"/>
                    </a:lnTo>
                    <a:lnTo>
                      <a:pt x="2577964" y="369655"/>
                    </a:lnTo>
                    <a:lnTo>
                      <a:pt x="2575275" y="356342"/>
                    </a:lnTo>
                    <a:lnTo>
                      <a:pt x="2567943" y="345467"/>
                    </a:lnTo>
                    <a:lnTo>
                      <a:pt x="2557070" y="338132"/>
                    </a:lnTo>
                    <a:lnTo>
                      <a:pt x="2543759" y="335442"/>
                    </a:lnTo>
                    <a:close/>
                  </a:path>
                  <a:path w="6634480" h="546735">
                    <a:moveTo>
                      <a:pt x="3121466" y="403779"/>
                    </a:moveTo>
                    <a:lnTo>
                      <a:pt x="3108171" y="406468"/>
                    </a:lnTo>
                    <a:lnTo>
                      <a:pt x="3097325" y="413800"/>
                    </a:lnTo>
                    <a:lnTo>
                      <a:pt x="3090019" y="424673"/>
                    </a:lnTo>
                    <a:lnTo>
                      <a:pt x="3087342" y="437985"/>
                    </a:lnTo>
                    <a:lnTo>
                      <a:pt x="3090019" y="451283"/>
                    </a:lnTo>
                    <a:lnTo>
                      <a:pt x="3097325" y="462128"/>
                    </a:lnTo>
                    <a:lnTo>
                      <a:pt x="3108171" y="469433"/>
                    </a:lnTo>
                    <a:lnTo>
                      <a:pt x="3121466" y="472109"/>
                    </a:lnTo>
                    <a:lnTo>
                      <a:pt x="3134782" y="469433"/>
                    </a:lnTo>
                    <a:lnTo>
                      <a:pt x="3145657" y="462128"/>
                    </a:lnTo>
                    <a:lnTo>
                      <a:pt x="3152990" y="451283"/>
                    </a:lnTo>
                    <a:lnTo>
                      <a:pt x="3155679" y="437985"/>
                    </a:lnTo>
                    <a:lnTo>
                      <a:pt x="3152990" y="424673"/>
                    </a:lnTo>
                    <a:lnTo>
                      <a:pt x="3145657" y="413800"/>
                    </a:lnTo>
                    <a:lnTo>
                      <a:pt x="3134782" y="406468"/>
                    </a:lnTo>
                    <a:lnTo>
                      <a:pt x="3121466" y="403779"/>
                    </a:lnTo>
                    <a:close/>
                  </a:path>
                  <a:path w="6634480" h="546735">
                    <a:moveTo>
                      <a:pt x="3705395" y="409986"/>
                    </a:moveTo>
                    <a:lnTo>
                      <a:pt x="3692096" y="412676"/>
                    </a:lnTo>
                    <a:lnTo>
                      <a:pt x="3681251" y="420010"/>
                    </a:lnTo>
                    <a:lnTo>
                      <a:pt x="3673947" y="430886"/>
                    </a:lnTo>
                    <a:lnTo>
                      <a:pt x="3671271" y="444198"/>
                    </a:lnTo>
                    <a:lnTo>
                      <a:pt x="3673947" y="457497"/>
                    </a:lnTo>
                    <a:lnTo>
                      <a:pt x="3681251" y="468342"/>
                    </a:lnTo>
                    <a:lnTo>
                      <a:pt x="3692096" y="475647"/>
                    </a:lnTo>
                    <a:lnTo>
                      <a:pt x="3705395" y="478323"/>
                    </a:lnTo>
                    <a:lnTo>
                      <a:pt x="3718706" y="475647"/>
                    </a:lnTo>
                    <a:lnTo>
                      <a:pt x="3729579" y="468342"/>
                    </a:lnTo>
                    <a:lnTo>
                      <a:pt x="3736911" y="457497"/>
                    </a:lnTo>
                    <a:lnTo>
                      <a:pt x="3739600" y="444198"/>
                    </a:lnTo>
                    <a:lnTo>
                      <a:pt x="3736911" y="430886"/>
                    </a:lnTo>
                    <a:lnTo>
                      <a:pt x="3729579" y="420010"/>
                    </a:lnTo>
                    <a:lnTo>
                      <a:pt x="3718706" y="412676"/>
                    </a:lnTo>
                    <a:lnTo>
                      <a:pt x="3705395" y="409986"/>
                    </a:lnTo>
                    <a:close/>
                  </a:path>
                  <a:path w="6634480" h="546735">
                    <a:moveTo>
                      <a:pt x="4283110" y="478323"/>
                    </a:moveTo>
                    <a:lnTo>
                      <a:pt x="4269811" y="481012"/>
                    </a:lnTo>
                    <a:lnTo>
                      <a:pt x="4258966" y="488344"/>
                    </a:lnTo>
                    <a:lnTo>
                      <a:pt x="4251662" y="499217"/>
                    </a:lnTo>
                    <a:lnTo>
                      <a:pt x="4248985" y="512528"/>
                    </a:lnTo>
                    <a:lnTo>
                      <a:pt x="4251662" y="525827"/>
                    </a:lnTo>
                    <a:lnTo>
                      <a:pt x="4258966" y="536672"/>
                    </a:lnTo>
                    <a:lnTo>
                      <a:pt x="4269811" y="543976"/>
                    </a:lnTo>
                    <a:lnTo>
                      <a:pt x="4283110" y="546653"/>
                    </a:lnTo>
                    <a:lnTo>
                      <a:pt x="4296421" y="543976"/>
                    </a:lnTo>
                    <a:lnTo>
                      <a:pt x="4307294" y="536672"/>
                    </a:lnTo>
                    <a:lnTo>
                      <a:pt x="4314626" y="525827"/>
                    </a:lnTo>
                    <a:lnTo>
                      <a:pt x="4317315" y="512528"/>
                    </a:lnTo>
                    <a:lnTo>
                      <a:pt x="4314626" y="499217"/>
                    </a:lnTo>
                    <a:lnTo>
                      <a:pt x="4307294" y="488344"/>
                    </a:lnTo>
                    <a:lnTo>
                      <a:pt x="4296421" y="481012"/>
                    </a:lnTo>
                    <a:lnTo>
                      <a:pt x="4283110" y="478323"/>
                    </a:lnTo>
                    <a:close/>
                  </a:path>
                  <a:path w="6634480" h="546735">
                    <a:moveTo>
                      <a:pt x="4860817" y="416199"/>
                    </a:moveTo>
                    <a:lnTo>
                      <a:pt x="4847523" y="418888"/>
                    </a:lnTo>
                    <a:lnTo>
                      <a:pt x="4836680" y="426221"/>
                    </a:lnTo>
                    <a:lnTo>
                      <a:pt x="4829376" y="437093"/>
                    </a:lnTo>
                    <a:lnTo>
                      <a:pt x="4826700" y="450405"/>
                    </a:lnTo>
                    <a:lnTo>
                      <a:pt x="4829376" y="463704"/>
                    </a:lnTo>
                    <a:lnTo>
                      <a:pt x="4836680" y="474549"/>
                    </a:lnTo>
                    <a:lnTo>
                      <a:pt x="4847523" y="481853"/>
                    </a:lnTo>
                    <a:lnTo>
                      <a:pt x="4860817" y="484529"/>
                    </a:lnTo>
                    <a:lnTo>
                      <a:pt x="4874133" y="481853"/>
                    </a:lnTo>
                    <a:lnTo>
                      <a:pt x="4885008" y="474549"/>
                    </a:lnTo>
                    <a:lnTo>
                      <a:pt x="4892341" y="463704"/>
                    </a:lnTo>
                    <a:lnTo>
                      <a:pt x="4895030" y="450405"/>
                    </a:lnTo>
                    <a:lnTo>
                      <a:pt x="4892341" y="437093"/>
                    </a:lnTo>
                    <a:lnTo>
                      <a:pt x="4885008" y="426221"/>
                    </a:lnTo>
                    <a:lnTo>
                      <a:pt x="4874133" y="418888"/>
                    </a:lnTo>
                    <a:lnTo>
                      <a:pt x="4860817" y="416199"/>
                    </a:lnTo>
                    <a:close/>
                  </a:path>
                  <a:path w="6634480" h="546735">
                    <a:moveTo>
                      <a:pt x="5438532" y="304388"/>
                    </a:moveTo>
                    <a:lnTo>
                      <a:pt x="5425238" y="307077"/>
                    </a:lnTo>
                    <a:lnTo>
                      <a:pt x="5414395" y="314409"/>
                    </a:lnTo>
                    <a:lnTo>
                      <a:pt x="5407091" y="325282"/>
                    </a:lnTo>
                    <a:lnTo>
                      <a:pt x="5404415" y="338593"/>
                    </a:lnTo>
                    <a:lnTo>
                      <a:pt x="5407091" y="351892"/>
                    </a:lnTo>
                    <a:lnTo>
                      <a:pt x="5414395" y="362737"/>
                    </a:lnTo>
                    <a:lnTo>
                      <a:pt x="5425238" y="370041"/>
                    </a:lnTo>
                    <a:lnTo>
                      <a:pt x="5438532" y="372718"/>
                    </a:lnTo>
                    <a:lnTo>
                      <a:pt x="5451845" y="370041"/>
                    </a:lnTo>
                    <a:lnTo>
                      <a:pt x="5462720" y="362737"/>
                    </a:lnTo>
                    <a:lnTo>
                      <a:pt x="5470055" y="351892"/>
                    </a:lnTo>
                    <a:lnTo>
                      <a:pt x="5472745" y="338593"/>
                    </a:lnTo>
                    <a:lnTo>
                      <a:pt x="5470055" y="325282"/>
                    </a:lnTo>
                    <a:lnTo>
                      <a:pt x="5462720" y="314409"/>
                    </a:lnTo>
                    <a:lnTo>
                      <a:pt x="5451845" y="307077"/>
                    </a:lnTo>
                    <a:lnTo>
                      <a:pt x="5438532" y="304388"/>
                    </a:lnTo>
                    <a:close/>
                  </a:path>
                  <a:path w="6634480" h="546735">
                    <a:moveTo>
                      <a:pt x="6016247" y="378931"/>
                    </a:moveTo>
                    <a:lnTo>
                      <a:pt x="6002948" y="381620"/>
                    </a:lnTo>
                    <a:lnTo>
                      <a:pt x="5992103" y="388952"/>
                    </a:lnTo>
                    <a:lnTo>
                      <a:pt x="5984799" y="399825"/>
                    </a:lnTo>
                    <a:lnTo>
                      <a:pt x="5982122" y="413137"/>
                    </a:lnTo>
                    <a:lnTo>
                      <a:pt x="5984799" y="426436"/>
                    </a:lnTo>
                    <a:lnTo>
                      <a:pt x="5992103" y="437281"/>
                    </a:lnTo>
                    <a:lnTo>
                      <a:pt x="6002948" y="444585"/>
                    </a:lnTo>
                    <a:lnTo>
                      <a:pt x="6016247" y="447261"/>
                    </a:lnTo>
                    <a:lnTo>
                      <a:pt x="6029559" y="444585"/>
                    </a:lnTo>
                    <a:lnTo>
                      <a:pt x="6040435" y="437281"/>
                    </a:lnTo>
                    <a:lnTo>
                      <a:pt x="6047769" y="426436"/>
                    </a:lnTo>
                    <a:lnTo>
                      <a:pt x="6050460" y="413137"/>
                    </a:lnTo>
                    <a:lnTo>
                      <a:pt x="6047769" y="399825"/>
                    </a:lnTo>
                    <a:lnTo>
                      <a:pt x="6040435" y="388952"/>
                    </a:lnTo>
                    <a:lnTo>
                      <a:pt x="6029559" y="381620"/>
                    </a:lnTo>
                    <a:lnTo>
                      <a:pt x="6016247" y="378931"/>
                    </a:lnTo>
                    <a:close/>
                  </a:path>
                  <a:path w="6634480" h="546735">
                    <a:moveTo>
                      <a:pt x="6600168" y="323022"/>
                    </a:moveTo>
                    <a:lnTo>
                      <a:pt x="6586874" y="325711"/>
                    </a:lnTo>
                    <a:lnTo>
                      <a:pt x="6576031" y="333043"/>
                    </a:lnTo>
                    <a:lnTo>
                      <a:pt x="6568727" y="343916"/>
                    </a:lnTo>
                    <a:lnTo>
                      <a:pt x="6566051" y="357227"/>
                    </a:lnTo>
                    <a:lnTo>
                      <a:pt x="6568727" y="370526"/>
                    </a:lnTo>
                    <a:lnTo>
                      <a:pt x="6576031" y="381371"/>
                    </a:lnTo>
                    <a:lnTo>
                      <a:pt x="6586874" y="388675"/>
                    </a:lnTo>
                    <a:lnTo>
                      <a:pt x="6600168" y="391352"/>
                    </a:lnTo>
                    <a:lnTo>
                      <a:pt x="6613484" y="388675"/>
                    </a:lnTo>
                    <a:lnTo>
                      <a:pt x="6624359" y="381371"/>
                    </a:lnTo>
                    <a:lnTo>
                      <a:pt x="6631692" y="370526"/>
                    </a:lnTo>
                    <a:lnTo>
                      <a:pt x="6634381" y="357227"/>
                    </a:lnTo>
                    <a:lnTo>
                      <a:pt x="6631692" y="343916"/>
                    </a:lnTo>
                    <a:lnTo>
                      <a:pt x="6624359" y="333043"/>
                    </a:lnTo>
                    <a:lnTo>
                      <a:pt x="6613484" y="325711"/>
                    </a:lnTo>
                    <a:lnTo>
                      <a:pt x="6600168" y="323022"/>
                    </a:lnTo>
                    <a:close/>
                  </a:path>
                </a:pathLst>
              </a:custGeom>
              <a:solidFill>
                <a:srgbClr val="576284"/>
              </a:solidFill>
            </p:spPr>
            <p:txBody>
              <a:bodyPr wrap="square" lIns="0" tIns="0" rIns="0" bIns="0" rtlCol="0"/>
              <a:lstStyle/>
              <a:p>
                <a:endParaRPr/>
              </a:p>
            </p:txBody>
          </p:sp>
          <p:pic>
            <p:nvPicPr>
              <p:cNvPr id="95" name="object 95"/>
              <p:cNvPicPr/>
              <p:nvPr/>
            </p:nvPicPr>
            <p:blipFill>
              <a:blip r:embed="rId3" cstate="print"/>
              <a:stretch>
                <a:fillRect/>
              </a:stretch>
            </p:blipFill>
            <p:spPr>
              <a:xfrm>
                <a:off x="4704063" y="4836928"/>
                <a:ext cx="74543" cy="74543"/>
              </a:xfrm>
              <a:prstGeom prst="rect">
                <a:avLst/>
              </a:prstGeom>
            </p:spPr>
          </p:pic>
          <p:pic>
            <p:nvPicPr>
              <p:cNvPr id="96" name="object 96"/>
              <p:cNvPicPr/>
              <p:nvPr/>
            </p:nvPicPr>
            <p:blipFill>
              <a:blip r:embed="rId4" cstate="print"/>
              <a:stretch>
                <a:fillRect/>
              </a:stretch>
            </p:blipFill>
            <p:spPr>
              <a:xfrm>
                <a:off x="4896632" y="5265555"/>
                <a:ext cx="74543" cy="74543"/>
              </a:xfrm>
              <a:prstGeom prst="rect">
                <a:avLst/>
              </a:prstGeom>
            </p:spPr>
          </p:pic>
          <p:pic>
            <p:nvPicPr>
              <p:cNvPr id="97" name="object 97"/>
              <p:cNvPicPr/>
              <p:nvPr/>
            </p:nvPicPr>
            <p:blipFill>
              <a:blip r:embed="rId5" cstate="print"/>
              <a:stretch>
                <a:fillRect/>
              </a:stretch>
            </p:blipFill>
            <p:spPr>
              <a:xfrm>
                <a:off x="5089201" y="5128888"/>
                <a:ext cx="74550" cy="74543"/>
              </a:xfrm>
              <a:prstGeom prst="rect">
                <a:avLst/>
              </a:prstGeom>
            </p:spPr>
          </p:pic>
          <p:pic>
            <p:nvPicPr>
              <p:cNvPr id="98" name="object 98"/>
              <p:cNvPicPr/>
              <p:nvPr/>
            </p:nvPicPr>
            <p:blipFill>
              <a:blip r:embed="rId6" cstate="print"/>
              <a:stretch>
                <a:fillRect/>
              </a:stretch>
            </p:blipFill>
            <p:spPr>
              <a:xfrm>
                <a:off x="5281778" y="5246914"/>
                <a:ext cx="74543" cy="74550"/>
              </a:xfrm>
              <a:prstGeom prst="rect">
                <a:avLst/>
              </a:prstGeom>
            </p:spPr>
          </p:pic>
          <p:pic>
            <p:nvPicPr>
              <p:cNvPr id="99" name="object 99"/>
              <p:cNvPicPr/>
              <p:nvPr/>
            </p:nvPicPr>
            <p:blipFill>
              <a:blip r:embed="rId7" cstate="print"/>
              <a:stretch>
                <a:fillRect/>
              </a:stretch>
            </p:blipFill>
            <p:spPr>
              <a:xfrm>
                <a:off x="5480561" y="5215860"/>
                <a:ext cx="74543" cy="74543"/>
              </a:xfrm>
              <a:prstGeom prst="rect">
                <a:avLst/>
              </a:prstGeom>
            </p:spPr>
          </p:pic>
          <p:pic>
            <p:nvPicPr>
              <p:cNvPr id="100" name="object 100"/>
              <p:cNvPicPr/>
              <p:nvPr/>
            </p:nvPicPr>
            <p:blipFill>
              <a:blip r:embed="rId3" cstate="print"/>
              <a:stretch>
                <a:fillRect/>
              </a:stretch>
            </p:blipFill>
            <p:spPr>
              <a:xfrm>
                <a:off x="5865699" y="5066772"/>
                <a:ext cx="74543" cy="74543"/>
              </a:xfrm>
              <a:prstGeom prst="rect">
                <a:avLst/>
              </a:prstGeom>
            </p:spPr>
          </p:pic>
          <p:pic>
            <p:nvPicPr>
              <p:cNvPr id="101" name="object 101"/>
              <p:cNvPicPr/>
              <p:nvPr/>
            </p:nvPicPr>
            <p:blipFill>
              <a:blip r:embed="rId8" cstate="print"/>
              <a:stretch>
                <a:fillRect/>
              </a:stretch>
            </p:blipFill>
            <p:spPr>
              <a:xfrm>
                <a:off x="5673130" y="5215860"/>
                <a:ext cx="74543" cy="74543"/>
              </a:xfrm>
              <a:prstGeom prst="rect">
                <a:avLst/>
              </a:prstGeom>
            </p:spPr>
          </p:pic>
          <p:pic>
            <p:nvPicPr>
              <p:cNvPr id="102" name="object 102"/>
              <p:cNvPicPr/>
              <p:nvPr/>
            </p:nvPicPr>
            <p:blipFill>
              <a:blip r:embed="rId9" cstate="print"/>
              <a:stretch>
                <a:fillRect/>
              </a:stretch>
            </p:blipFill>
            <p:spPr>
              <a:xfrm>
                <a:off x="6058268" y="5178584"/>
                <a:ext cx="74543" cy="74543"/>
              </a:xfrm>
              <a:prstGeom prst="rect">
                <a:avLst/>
              </a:prstGeom>
            </p:spPr>
          </p:pic>
          <p:pic>
            <p:nvPicPr>
              <p:cNvPr id="103" name="object 103"/>
              <p:cNvPicPr/>
              <p:nvPr/>
            </p:nvPicPr>
            <p:blipFill>
              <a:blip r:embed="rId10" cstate="print"/>
              <a:stretch>
                <a:fillRect/>
              </a:stretch>
            </p:blipFill>
            <p:spPr>
              <a:xfrm>
                <a:off x="6250838" y="5122675"/>
                <a:ext cx="74550" cy="74550"/>
              </a:xfrm>
              <a:prstGeom prst="rect">
                <a:avLst/>
              </a:prstGeom>
            </p:spPr>
          </p:pic>
          <p:pic>
            <p:nvPicPr>
              <p:cNvPr id="104" name="object 104"/>
              <p:cNvPicPr/>
              <p:nvPr/>
            </p:nvPicPr>
            <p:blipFill>
              <a:blip r:embed="rId11" cstate="print"/>
              <a:stretch>
                <a:fillRect/>
              </a:stretch>
            </p:blipFill>
            <p:spPr>
              <a:xfrm>
                <a:off x="6443414" y="5097827"/>
                <a:ext cx="167721" cy="161514"/>
              </a:xfrm>
              <a:prstGeom prst="rect">
                <a:avLst/>
              </a:prstGeom>
            </p:spPr>
          </p:pic>
          <p:pic>
            <p:nvPicPr>
              <p:cNvPr id="105" name="object 105"/>
              <p:cNvPicPr/>
              <p:nvPr/>
            </p:nvPicPr>
            <p:blipFill>
              <a:blip r:embed="rId4" cstate="print"/>
              <a:stretch>
                <a:fillRect/>
              </a:stretch>
            </p:blipFill>
            <p:spPr>
              <a:xfrm>
                <a:off x="6635983" y="5209646"/>
                <a:ext cx="74543" cy="74543"/>
              </a:xfrm>
              <a:prstGeom prst="rect">
                <a:avLst/>
              </a:prstGeom>
            </p:spPr>
          </p:pic>
          <p:pic>
            <p:nvPicPr>
              <p:cNvPr id="106" name="object 106"/>
              <p:cNvPicPr/>
              <p:nvPr/>
            </p:nvPicPr>
            <p:blipFill>
              <a:blip r:embed="rId12" cstate="print"/>
              <a:stretch>
                <a:fillRect/>
              </a:stretch>
            </p:blipFill>
            <p:spPr>
              <a:xfrm>
                <a:off x="7213698" y="5172370"/>
                <a:ext cx="74543" cy="74550"/>
              </a:xfrm>
              <a:prstGeom prst="rect">
                <a:avLst/>
              </a:prstGeom>
            </p:spPr>
          </p:pic>
          <p:pic>
            <p:nvPicPr>
              <p:cNvPr id="107" name="object 107"/>
              <p:cNvPicPr/>
              <p:nvPr/>
            </p:nvPicPr>
            <p:blipFill>
              <a:blip r:embed="rId13" cstate="print"/>
              <a:stretch>
                <a:fillRect/>
              </a:stretch>
            </p:blipFill>
            <p:spPr>
              <a:xfrm>
                <a:off x="7791406" y="5240707"/>
                <a:ext cx="74550" cy="74543"/>
              </a:xfrm>
              <a:prstGeom prst="rect">
                <a:avLst/>
              </a:prstGeom>
            </p:spPr>
          </p:pic>
          <p:pic>
            <p:nvPicPr>
              <p:cNvPr id="108" name="object 108"/>
              <p:cNvPicPr/>
              <p:nvPr/>
            </p:nvPicPr>
            <p:blipFill>
              <a:blip r:embed="rId10" cstate="print"/>
              <a:stretch>
                <a:fillRect/>
              </a:stretch>
            </p:blipFill>
            <p:spPr>
              <a:xfrm>
                <a:off x="8375334" y="5246914"/>
                <a:ext cx="74543" cy="74550"/>
              </a:xfrm>
              <a:prstGeom prst="rect">
                <a:avLst/>
              </a:prstGeom>
            </p:spPr>
          </p:pic>
          <p:pic>
            <p:nvPicPr>
              <p:cNvPr id="109" name="object 109"/>
              <p:cNvPicPr/>
              <p:nvPr/>
            </p:nvPicPr>
            <p:blipFill>
              <a:blip r:embed="rId8" cstate="print"/>
              <a:stretch>
                <a:fillRect/>
              </a:stretch>
            </p:blipFill>
            <p:spPr>
              <a:xfrm>
                <a:off x="8953049" y="5315251"/>
                <a:ext cx="74543" cy="74543"/>
              </a:xfrm>
              <a:prstGeom prst="rect">
                <a:avLst/>
              </a:prstGeom>
            </p:spPr>
          </p:pic>
          <p:pic>
            <p:nvPicPr>
              <p:cNvPr id="110" name="object 110"/>
              <p:cNvPicPr/>
              <p:nvPr/>
            </p:nvPicPr>
            <p:blipFill>
              <a:blip r:embed="rId14" cstate="print"/>
              <a:stretch>
                <a:fillRect/>
              </a:stretch>
            </p:blipFill>
            <p:spPr>
              <a:xfrm>
                <a:off x="9530764" y="5253128"/>
                <a:ext cx="74543" cy="74543"/>
              </a:xfrm>
              <a:prstGeom prst="rect">
                <a:avLst/>
              </a:prstGeom>
            </p:spPr>
          </p:pic>
          <p:pic>
            <p:nvPicPr>
              <p:cNvPr id="111" name="object 111"/>
              <p:cNvPicPr/>
              <p:nvPr/>
            </p:nvPicPr>
            <p:blipFill>
              <a:blip r:embed="rId15" cstate="print"/>
              <a:stretch>
                <a:fillRect/>
              </a:stretch>
            </p:blipFill>
            <p:spPr>
              <a:xfrm>
                <a:off x="10108479" y="5141316"/>
                <a:ext cx="74543" cy="74543"/>
              </a:xfrm>
              <a:prstGeom prst="rect">
                <a:avLst/>
              </a:prstGeom>
            </p:spPr>
          </p:pic>
          <p:pic>
            <p:nvPicPr>
              <p:cNvPr id="112" name="object 112"/>
              <p:cNvPicPr/>
              <p:nvPr/>
            </p:nvPicPr>
            <p:blipFill>
              <a:blip r:embed="rId7" cstate="print"/>
              <a:stretch>
                <a:fillRect/>
              </a:stretch>
            </p:blipFill>
            <p:spPr>
              <a:xfrm>
                <a:off x="10686186" y="5215860"/>
                <a:ext cx="74550" cy="74543"/>
              </a:xfrm>
              <a:prstGeom prst="rect">
                <a:avLst/>
              </a:prstGeom>
            </p:spPr>
          </p:pic>
          <p:pic>
            <p:nvPicPr>
              <p:cNvPr id="113" name="object 113"/>
              <p:cNvPicPr/>
              <p:nvPr/>
            </p:nvPicPr>
            <p:blipFill>
              <a:blip r:embed="rId16" cstate="print"/>
              <a:stretch>
                <a:fillRect/>
              </a:stretch>
            </p:blipFill>
            <p:spPr>
              <a:xfrm>
                <a:off x="11270115" y="5159950"/>
                <a:ext cx="74543" cy="74543"/>
              </a:xfrm>
              <a:prstGeom prst="rect">
                <a:avLst/>
              </a:prstGeom>
            </p:spPr>
          </p:pic>
          <p:sp>
            <p:nvSpPr>
              <p:cNvPr id="114" name="object 114"/>
              <p:cNvSpPr/>
              <p:nvPr/>
            </p:nvSpPr>
            <p:spPr>
              <a:xfrm>
                <a:off x="4744362" y="4875648"/>
                <a:ext cx="6566534" cy="515620"/>
              </a:xfrm>
              <a:custGeom>
                <a:avLst/>
                <a:gdLst/>
                <a:ahLst/>
                <a:cxnLst/>
                <a:rect l="l" t="t" r="r" b="b"/>
                <a:pathLst>
                  <a:path w="6566534" h="515620">
                    <a:moveTo>
                      <a:pt x="0" y="0"/>
                    </a:moveTo>
                    <a:lnTo>
                      <a:pt x="192569" y="267112"/>
                    </a:lnTo>
                  </a:path>
                  <a:path w="6566534" h="515620">
                    <a:moveTo>
                      <a:pt x="192569" y="267112"/>
                    </a:moveTo>
                    <a:lnTo>
                      <a:pt x="385145" y="391352"/>
                    </a:lnTo>
                  </a:path>
                  <a:path w="6566534" h="515620">
                    <a:moveTo>
                      <a:pt x="385145" y="391352"/>
                    </a:moveTo>
                    <a:lnTo>
                      <a:pt x="577714" y="403779"/>
                    </a:lnTo>
                  </a:path>
                  <a:path w="6566534" h="515620">
                    <a:moveTo>
                      <a:pt x="577714" y="403779"/>
                    </a:moveTo>
                    <a:lnTo>
                      <a:pt x="776497" y="453475"/>
                    </a:lnTo>
                  </a:path>
                  <a:path w="6566534" h="515620">
                    <a:moveTo>
                      <a:pt x="776497" y="453475"/>
                    </a:moveTo>
                    <a:lnTo>
                      <a:pt x="969066" y="434841"/>
                    </a:lnTo>
                  </a:path>
                  <a:path w="6566534" h="515620">
                    <a:moveTo>
                      <a:pt x="969066" y="434841"/>
                    </a:moveTo>
                    <a:lnTo>
                      <a:pt x="1161636" y="372718"/>
                    </a:lnTo>
                  </a:path>
                  <a:path w="6566534" h="515620">
                    <a:moveTo>
                      <a:pt x="1161636" y="372718"/>
                    </a:moveTo>
                    <a:lnTo>
                      <a:pt x="1354205" y="441047"/>
                    </a:lnTo>
                  </a:path>
                  <a:path w="6566534" h="515620">
                    <a:moveTo>
                      <a:pt x="1354205" y="441047"/>
                    </a:moveTo>
                    <a:lnTo>
                      <a:pt x="1546781" y="273326"/>
                    </a:lnTo>
                  </a:path>
                  <a:path w="6566534" h="515620">
                    <a:moveTo>
                      <a:pt x="1546781" y="273326"/>
                    </a:moveTo>
                    <a:lnTo>
                      <a:pt x="1739350" y="372718"/>
                    </a:lnTo>
                  </a:path>
                  <a:path w="6566534" h="515620">
                    <a:moveTo>
                      <a:pt x="1739350" y="372718"/>
                    </a:moveTo>
                    <a:lnTo>
                      <a:pt x="1832528" y="304388"/>
                    </a:lnTo>
                  </a:path>
                  <a:path w="6566534" h="515620">
                    <a:moveTo>
                      <a:pt x="1832528" y="304388"/>
                    </a:moveTo>
                    <a:lnTo>
                      <a:pt x="1931920" y="304388"/>
                    </a:lnTo>
                  </a:path>
                  <a:path w="6566534" h="515620">
                    <a:moveTo>
                      <a:pt x="1931920" y="304388"/>
                    </a:moveTo>
                    <a:lnTo>
                      <a:pt x="2509634" y="267112"/>
                    </a:lnTo>
                  </a:path>
                  <a:path w="6566534" h="515620">
                    <a:moveTo>
                      <a:pt x="2509634" y="267112"/>
                    </a:moveTo>
                    <a:lnTo>
                      <a:pt x="3087349" y="428627"/>
                    </a:lnTo>
                  </a:path>
                  <a:path w="6566534" h="515620">
                    <a:moveTo>
                      <a:pt x="3087349" y="428627"/>
                    </a:moveTo>
                    <a:lnTo>
                      <a:pt x="3671271" y="298174"/>
                    </a:lnTo>
                  </a:path>
                  <a:path w="6566534" h="515620">
                    <a:moveTo>
                      <a:pt x="3671271" y="298174"/>
                    </a:moveTo>
                    <a:lnTo>
                      <a:pt x="4248985" y="273326"/>
                    </a:lnTo>
                  </a:path>
                  <a:path w="6566534" h="515620">
                    <a:moveTo>
                      <a:pt x="4248985" y="273326"/>
                    </a:moveTo>
                    <a:lnTo>
                      <a:pt x="4826693" y="279540"/>
                    </a:lnTo>
                  </a:path>
                  <a:path w="6566534" h="515620">
                    <a:moveTo>
                      <a:pt x="4826693" y="279540"/>
                    </a:moveTo>
                    <a:lnTo>
                      <a:pt x="5404408" y="285754"/>
                    </a:lnTo>
                  </a:path>
                  <a:path w="6566534" h="515620">
                    <a:moveTo>
                      <a:pt x="5404408" y="285754"/>
                    </a:moveTo>
                    <a:lnTo>
                      <a:pt x="5982123" y="515591"/>
                    </a:lnTo>
                  </a:path>
                  <a:path w="6566534" h="515620">
                    <a:moveTo>
                      <a:pt x="5982123" y="515591"/>
                    </a:moveTo>
                    <a:lnTo>
                      <a:pt x="6566044" y="341656"/>
                    </a:lnTo>
                  </a:path>
                </a:pathLst>
              </a:custGeom>
              <a:ln w="18634">
                <a:solidFill>
                  <a:srgbClr val="9F338A"/>
                </a:solidFill>
              </a:ln>
            </p:spPr>
            <p:txBody>
              <a:bodyPr wrap="square" lIns="0" tIns="0" rIns="0" bIns="0" rtlCol="0"/>
              <a:lstStyle/>
              <a:p>
                <a:endParaRPr/>
              </a:p>
            </p:txBody>
          </p:sp>
          <p:sp>
            <p:nvSpPr>
              <p:cNvPr id="115" name="object 115"/>
              <p:cNvSpPr/>
              <p:nvPr/>
            </p:nvSpPr>
            <p:spPr>
              <a:xfrm>
                <a:off x="4707170" y="4840035"/>
                <a:ext cx="6634480" cy="584200"/>
              </a:xfrm>
              <a:custGeom>
                <a:avLst/>
                <a:gdLst/>
                <a:ahLst/>
                <a:cxnLst/>
                <a:rect l="l" t="t" r="r" b="b"/>
                <a:pathLst>
                  <a:path w="6634480" h="584200">
                    <a:moveTo>
                      <a:pt x="34124" y="0"/>
                    </a:moveTo>
                    <a:lnTo>
                      <a:pt x="20825" y="2688"/>
                    </a:lnTo>
                    <a:lnTo>
                      <a:pt x="9980" y="10021"/>
                    </a:lnTo>
                    <a:lnTo>
                      <a:pt x="2676" y="20893"/>
                    </a:lnTo>
                    <a:lnTo>
                      <a:pt x="0" y="34205"/>
                    </a:lnTo>
                    <a:lnTo>
                      <a:pt x="2676" y="47504"/>
                    </a:lnTo>
                    <a:lnTo>
                      <a:pt x="9980" y="58349"/>
                    </a:lnTo>
                    <a:lnTo>
                      <a:pt x="20825" y="65653"/>
                    </a:lnTo>
                    <a:lnTo>
                      <a:pt x="34124" y="68329"/>
                    </a:lnTo>
                    <a:lnTo>
                      <a:pt x="47435" y="65653"/>
                    </a:lnTo>
                    <a:lnTo>
                      <a:pt x="58308" y="58349"/>
                    </a:lnTo>
                    <a:lnTo>
                      <a:pt x="65640" y="47504"/>
                    </a:lnTo>
                    <a:lnTo>
                      <a:pt x="68329" y="34205"/>
                    </a:lnTo>
                    <a:lnTo>
                      <a:pt x="65640" y="20893"/>
                    </a:lnTo>
                    <a:lnTo>
                      <a:pt x="58308" y="10021"/>
                    </a:lnTo>
                    <a:lnTo>
                      <a:pt x="47435" y="2688"/>
                    </a:lnTo>
                    <a:lnTo>
                      <a:pt x="34124" y="0"/>
                    </a:lnTo>
                    <a:close/>
                  </a:path>
                  <a:path w="6634480" h="584200">
                    <a:moveTo>
                      <a:pt x="226693" y="267112"/>
                    </a:moveTo>
                    <a:lnTo>
                      <a:pt x="213394" y="269801"/>
                    </a:lnTo>
                    <a:lnTo>
                      <a:pt x="202549" y="277133"/>
                    </a:lnTo>
                    <a:lnTo>
                      <a:pt x="195245" y="288006"/>
                    </a:lnTo>
                    <a:lnTo>
                      <a:pt x="192569" y="301318"/>
                    </a:lnTo>
                    <a:lnTo>
                      <a:pt x="195245" y="314616"/>
                    </a:lnTo>
                    <a:lnTo>
                      <a:pt x="202549" y="325462"/>
                    </a:lnTo>
                    <a:lnTo>
                      <a:pt x="213394" y="332766"/>
                    </a:lnTo>
                    <a:lnTo>
                      <a:pt x="226693" y="335442"/>
                    </a:lnTo>
                    <a:lnTo>
                      <a:pt x="240005" y="332766"/>
                    </a:lnTo>
                    <a:lnTo>
                      <a:pt x="250877" y="325462"/>
                    </a:lnTo>
                    <a:lnTo>
                      <a:pt x="258209" y="314616"/>
                    </a:lnTo>
                    <a:lnTo>
                      <a:pt x="260898" y="301318"/>
                    </a:lnTo>
                    <a:lnTo>
                      <a:pt x="258209" y="288006"/>
                    </a:lnTo>
                    <a:lnTo>
                      <a:pt x="250877" y="277133"/>
                    </a:lnTo>
                    <a:lnTo>
                      <a:pt x="240005" y="269801"/>
                    </a:lnTo>
                    <a:lnTo>
                      <a:pt x="226693" y="267112"/>
                    </a:lnTo>
                    <a:close/>
                  </a:path>
                  <a:path w="6634480" h="584200">
                    <a:moveTo>
                      <a:pt x="419262" y="391352"/>
                    </a:moveTo>
                    <a:lnTo>
                      <a:pt x="405967" y="394041"/>
                    </a:lnTo>
                    <a:lnTo>
                      <a:pt x="395121" y="401373"/>
                    </a:lnTo>
                    <a:lnTo>
                      <a:pt x="387815" y="412246"/>
                    </a:lnTo>
                    <a:lnTo>
                      <a:pt x="385138" y="425557"/>
                    </a:lnTo>
                    <a:lnTo>
                      <a:pt x="387815" y="438856"/>
                    </a:lnTo>
                    <a:lnTo>
                      <a:pt x="395121" y="449701"/>
                    </a:lnTo>
                    <a:lnTo>
                      <a:pt x="405967" y="457005"/>
                    </a:lnTo>
                    <a:lnTo>
                      <a:pt x="419262" y="459681"/>
                    </a:lnTo>
                    <a:lnTo>
                      <a:pt x="432575" y="457005"/>
                    </a:lnTo>
                    <a:lnTo>
                      <a:pt x="443450" y="449701"/>
                    </a:lnTo>
                    <a:lnTo>
                      <a:pt x="450785" y="438856"/>
                    </a:lnTo>
                    <a:lnTo>
                      <a:pt x="453475" y="425557"/>
                    </a:lnTo>
                    <a:lnTo>
                      <a:pt x="450785" y="412246"/>
                    </a:lnTo>
                    <a:lnTo>
                      <a:pt x="443450" y="401373"/>
                    </a:lnTo>
                    <a:lnTo>
                      <a:pt x="432575" y="394041"/>
                    </a:lnTo>
                    <a:lnTo>
                      <a:pt x="419262" y="391352"/>
                    </a:lnTo>
                    <a:close/>
                  </a:path>
                  <a:path w="6634480" h="584200">
                    <a:moveTo>
                      <a:pt x="611831" y="403779"/>
                    </a:moveTo>
                    <a:lnTo>
                      <a:pt x="598537" y="406468"/>
                    </a:lnTo>
                    <a:lnTo>
                      <a:pt x="587694" y="413800"/>
                    </a:lnTo>
                    <a:lnTo>
                      <a:pt x="580391" y="424673"/>
                    </a:lnTo>
                    <a:lnTo>
                      <a:pt x="577714" y="437985"/>
                    </a:lnTo>
                    <a:lnTo>
                      <a:pt x="580391" y="451283"/>
                    </a:lnTo>
                    <a:lnTo>
                      <a:pt x="587694" y="462128"/>
                    </a:lnTo>
                    <a:lnTo>
                      <a:pt x="598537" y="469433"/>
                    </a:lnTo>
                    <a:lnTo>
                      <a:pt x="611831" y="472109"/>
                    </a:lnTo>
                    <a:lnTo>
                      <a:pt x="625147" y="469433"/>
                    </a:lnTo>
                    <a:lnTo>
                      <a:pt x="636022" y="462128"/>
                    </a:lnTo>
                    <a:lnTo>
                      <a:pt x="643355" y="451283"/>
                    </a:lnTo>
                    <a:lnTo>
                      <a:pt x="646044" y="437985"/>
                    </a:lnTo>
                    <a:lnTo>
                      <a:pt x="643355" y="424673"/>
                    </a:lnTo>
                    <a:lnTo>
                      <a:pt x="636022" y="413800"/>
                    </a:lnTo>
                    <a:lnTo>
                      <a:pt x="625147" y="406468"/>
                    </a:lnTo>
                    <a:lnTo>
                      <a:pt x="611831" y="403779"/>
                    </a:lnTo>
                    <a:close/>
                  </a:path>
                  <a:path w="6634480" h="584200">
                    <a:moveTo>
                      <a:pt x="810614" y="453475"/>
                    </a:moveTo>
                    <a:lnTo>
                      <a:pt x="797320" y="456164"/>
                    </a:lnTo>
                    <a:lnTo>
                      <a:pt x="786477" y="463496"/>
                    </a:lnTo>
                    <a:lnTo>
                      <a:pt x="779173" y="474369"/>
                    </a:lnTo>
                    <a:lnTo>
                      <a:pt x="776497" y="487680"/>
                    </a:lnTo>
                    <a:lnTo>
                      <a:pt x="779173" y="500979"/>
                    </a:lnTo>
                    <a:lnTo>
                      <a:pt x="786477" y="511824"/>
                    </a:lnTo>
                    <a:lnTo>
                      <a:pt x="797320" y="519128"/>
                    </a:lnTo>
                    <a:lnTo>
                      <a:pt x="810614" y="521805"/>
                    </a:lnTo>
                    <a:lnTo>
                      <a:pt x="823930" y="519128"/>
                    </a:lnTo>
                    <a:lnTo>
                      <a:pt x="834805" y="511824"/>
                    </a:lnTo>
                    <a:lnTo>
                      <a:pt x="842138" y="500979"/>
                    </a:lnTo>
                    <a:lnTo>
                      <a:pt x="844827" y="487680"/>
                    </a:lnTo>
                    <a:lnTo>
                      <a:pt x="842138" y="474369"/>
                    </a:lnTo>
                    <a:lnTo>
                      <a:pt x="834805" y="463496"/>
                    </a:lnTo>
                    <a:lnTo>
                      <a:pt x="823930" y="456164"/>
                    </a:lnTo>
                    <a:lnTo>
                      <a:pt x="810614" y="453475"/>
                    </a:lnTo>
                    <a:close/>
                  </a:path>
                  <a:path w="6634480" h="584200">
                    <a:moveTo>
                      <a:pt x="1003191" y="434834"/>
                    </a:moveTo>
                    <a:lnTo>
                      <a:pt x="989892" y="437524"/>
                    </a:lnTo>
                    <a:lnTo>
                      <a:pt x="979047" y="444858"/>
                    </a:lnTo>
                    <a:lnTo>
                      <a:pt x="971743" y="455734"/>
                    </a:lnTo>
                    <a:lnTo>
                      <a:pt x="969066" y="469046"/>
                    </a:lnTo>
                    <a:lnTo>
                      <a:pt x="971743" y="482345"/>
                    </a:lnTo>
                    <a:lnTo>
                      <a:pt x="979047" y="493190"/>
                    </a:lnTo>
                    <a:lnTo>
                      <a:pt x="989892" y="500494"/>
                    </a:lnTo>
                    <a:lnTo>
                      <a:pt x="1003191" y="503171"/>
                    </a:lnTo>
                    <a:lnTo>
                      <a:pt x="1016502" y="500494"/>
                    </a:lnTo>
                    <a:lnTo>
                      <a:pt x="1027375" y="493190"/>
                    </a:lnTo>
                    <a:lnTo>
                      <a:pt x="1034707" y="482345"/>
                    </a:lnTo>
                    <a:lnTo>
                      <a:pt x="1037396" y="469046"/>
                    </a:lnTo>
                    <a:lnTo>
                      <a:pt x="1034707" y="455734"/>
                    </a:lnTo>
                    <a:lnTo>
                      <a:pt x="1027375" y="444858"/>
                    </a:lnTo>
                    <a:lnTo>
                      <a:pt x="1016502" y="437524"/>
                    </a:lnTo>
                    <a:lnTo>
                      <a:pt x="1003191" y="434834"/>
                    </a:lnTo>
                    <a:close/>
                  </a:path>
                  <a:path w="6634480" h="584200">
                    <a:moveTo>
                      <a:pt x="1195760" y="372718"/>
                    </a:moveTo>
                    <a:lnTo>
                      <a:pt x="1182461" y="375407"/>
                    </a:lnTo>
                    <a:lnTo>
                      <a:pt x="1171616" y="382739"/>
                    </a:lnTo>
                    <a:lnTo>
                      <a:pt x="1164312" y="393612"/>
                    </a:lnTo>
                    <a:lnTo>
                      <a:pt x="1161636" y="406923"/>
                    </a:lnTo>
                    <a:lnTo>
                      <a:pt x="1164312" y="420222"/>
                    </a:lnTo>
                    <a:lnTo>
                      <a:pt x="1171616" y="431067"/>
                    </a:lnTo>
                    <a:lnTo>
                      <a:pt x="1182461" y="438371"/>
                    </a:lnTo>
                    <a:lnTo>
                      <a:pt x="1195760" y="441047"/>
                    </a:lnTo>
                    <a:lnTo>
                      <a:pt x="1209071" y="438371"/>
                    </a:lnTo>
                    <a:lnTo>
                      <a:pt x="1219944" y="431067"/>
                    </a:lnTo>
                    <a:lnTo>
                      <a:pt x="1227276" y="420222"/>
                    </a:lnTo>
                    <a:lnTo>
                      <a:pt x="1229965" y="406923"/>
                    </a:lnTo>
                    <a:lnTo>
                      <a:pt x="1227276" y="393612"/>
                    </a:lnTo>
                    <a:lnTo>
                      <a:pt x="1219944" y="382739"/>
                    </a:lnTo>
                    <a:lnTo>
                      <a:pt x="1209071" y="375407"/>
                    </a:lnTo>
                    <a:lnTo>
                      <a:pt x="1195760" y="372718"/>
                    </a:lnTo>
                    <a:close/>
                  </a:path>
                  <a:path w="6634480" h="584200">
                    <a:moveTo>
                      <a:pt x="1388329" y="441047"/>
                    </a:moveTo>
                    <a:lnTo>
                      <a:pt x="1375033" y="443736"/>
                    </a:lnTo>
                    <a:lnTo>
                      <a:pt x="1364188" y="451068"/>
                    </a:lnTo>
                    <a:lnTo>
                      <a:pt x="1356882" y="461941"/>
                    </a:lnTo>
                    <a:lnTo>
                      <a:pt x="1354205" y="475253"/>
                    </a:lnTo>
                    <a:lnTo>
                      <a:pt x="1356882" y="488552"/>
                    </a:lnTo>
                    <a:lnTo>
                      <a:pt x="1364188" y="499397"/>
                    </a:lnTo>
                    <a:lnTo>
                      <a:pt x="1375033" y="506701"/>
                    </a:lnTo>
                    <a:lnTo>
                      <a:pt x="1388329" y="509377"/>
                    </a:lnTo>
                    <a:lnTo>
                      <a:pt x="1401641" y="506701"/>
                    </a:lnTo>
                    <a:lnTo>
                      <a:pt x="1412514" y="499397"/>
                    </a:lnTo>
                    <a:lnTo>
                      <a:pt x="1419846" y="488552"/>
                    </a:lnTo>
                    <a:lnTo>
                      <a:pt x="1422535" y="475253"/>
                    </a:lnTo>
                    <a:lnTo>
                      <a:pt x="1419846" y="461941"/>
                    </a:lnTo>
                    <a:lnTo>
                      <a:pt x="1412514" y="451068"/>
                    </a:lnTo>
                    <a:lnTo>
                      <a:pt x="1401641" y="443736"/>
                    </a:lnTo>
                    <a:lnTo>
                      <a:pt x="1388329" y="441047"/>
                    </a:lnTo>
                    <a:close/>
                  </a:path>
                  <a:path w="6634480" h="584200">
                    <a:moveTo>
                      <a:pt x="1580898" y="273326"/>
                    </a:moveTo>
                    <a:lnTo>
                      <a:pt x="1567603" y="276015"/>
                    </a:lnTo>
                    <a:lnTo>
                      <a:pt x="1556757" y="283347"/>
                    </a:lnTo>
                    <a:lnTo>
                      <a:pt x="1549451" y="294220"/>
                    </a:lnTo>
                    <a:lnTo>
                      <a:pt x="1546774" y="307531"/>
                    </a:lnTo>
                    <a:lnTo>
                      <a:pt x="1549451" y="320830"/>
                    </a:lnTo>
                    <a:lnTo>
                      <a:pt x="1556757" y="331675"/>
                    </a:lnTo>
                    <a:lnTo>
                      <a:pt x="1567603" y="338980"/>
                    </a:lnTo>
                    <a:lnTo>
                      <a:pt x="1580898" y="341656"/>
                    </a:lnTo>
                    <a:lnTo>
                      <a:pt x="1594214" y="338980"/>
                    </a:lnTo>
                    <a:lnTo>
                      <a:pt x="1605089" y="331675"/>
                    </a:lnTo>
                    <a:lnTo>
                      <a:pt x="1612422" y="320830"/>
                    </a:lnTo>
                    <a:lnTo>
                      <a:pt x="1615111" y="307531"/>
                    </a:lnTo>
                    <a:lnTo>
                      <a:pt x="1612422" y="294220"/>
                    </a:lnTo>
                    <a:lnTo>
                      <a:pt x="1605089" y="283347"/>
                    </a:lnTo>
                    <a:lnTo>
                      <a:pt x="1594214" y="276015"/>
                    </a:lnTo>
                    <a:lnTo>
                      <a:pt x="1580898" y="273326"/>
                    </a:lnTo>
                    <a:close/>
                  </a:path>
                  <a:path w="6634480" h="584200">
                    <a:moveTo>
                      <a:pt x="1773475" y="372718"/>
                    </a:moveTo>
                    <a:lnTo>
                      <a:pt x="1760176" y="375407"/>
                    </a:lnTo>
                    <a:lnTo>
                      <a:pt x="1749331" y="382739"/>
                    </a:lnTo>
                    <a:lnTo>
                      <a:pt x="1742027" y="393612"/>
                    </a:lnTo>
                    <a:lnTo>
                      <a:pt x="1739350" y="406923"/>
                    </a:lnTo>
                    <a:lnTo>
                      <a:pt x="1742027" y="420222"/>
                    </a:lnTo>
                    <a:lnTo>
                      <a:pt x="1749331" y="431067"/>
                    </a:lnTo>
                    <a:lnTo>
                      <a:pt x="1760176" y="438371"/>
                    </a:lnTo>
                    <a:lnTo>
                      <a:pt x="1773475" y="441047"/>
                    </a:lnTo>
                    <a:lnTo>
                      <a:pt x="1786786" y="438371"/>
                    </a:lnTo>
                    <a:lnTo>
                      <a:pt x="1797659" y="431067"/>
                    </a:lnTo>
                    <a:lnTo>
                      <a:pt x="1804991" y="420222"/>
                    </a:lnTo>
                    <a:lnTo>
                      <a:pt x="1807680" y="406923"/>
                    </a:lnTo>
                    <a:lnTo>
                      <a:pt x="1804991" y="393612"/>
                    </a:lnTo>
                    <a:lnTo>
                      <a:pt x="1797659" y="382739"/>
                    </a:lnTo>
                    <a:lnTo>
                      <a:pt x="1786786" y="375407"/>
                    </a:lnTo>
                    <a:lnTo>
                      <a:pt x="1773475" y="372718"/>
                    </a:lnTo>
                    <a:close/>
                  </a:path>
                  <a:path w="6634480" h="584200">
                    <a:moveTo>
                      <a:pt x="1866653" y="304388"/>
                    </a:moveTo>
                    <a:lnTo>
                      <a:pt x="1853354" y="307077"/>
                    </a:lnTo>
                    <a:lnTo>
                      <a:pt x="1842509" y="314409"/>
                    </a:lnTo>
                    <a:lnTo>
                      <a:pt x="1835204" y="325282"/>
                    </a:lnTo>
                    <a:lnTo>
                      <a:pt x="1832528" y="338593"/>
                    </a:lnTo>
                    <a:lnTo>
                      <a:pt x="1835204" y="351892"/>
                    </a:lnTo>
                    <a:lnTo>
                      <a:pt x="1842509" y="362737"/>
                    </a:lnTo>
                    <a:lnTo>
                      <a:pt x="1853354" y="370041"/>
                    </a:lnTo>
                    <a:lnTo>
                      <a:pt x="1866653" y="372718"/>
                    </a:lnTo>
                    <a:lnTo>
                      <a:pt x="1879964" y="370041"/>
                    </a:lnTo>
                    <a:lnTo>
                      <a:pt x="1890837" y="362737"/>
                    </a:lnTo>
                    <a:lnTo>
                      <a:pt x="1898169" y="351892"/>
                    </a:lnTo>
                    <a:lnTo>
                      <a:pt x="1900858" y="338593"/>
                    </a:lnTo>
                    <a:lnTo>
                      <a:pt x="1898169" y="325282"/>
                    </a:lnTo>
                    <a:lnTo>
                      <a:pt x="1890837" y="314409"/>
                    </a:lnTo>
                    <a:lnTo>
                      <a:pt x="1879964" y="307077"/>
                    </a:lnTo>
                    <a:lnTo>
                      <a:pt x="1866653" y="304388"/>
                    </a:lnTo>
                    <a:close/>
                  </a:path>
                  <a:path w="6634480" h="584200">
                    <a:moveTo>
                      <a:pt x="1966044" y="304388"/>
                    </a:moveTo>
                    <a:lnTo>
                      <a:pt x="1952745" y="307077"/>
                    </a:lnTo>
                    <a:lnTo>
                      <a:pt x="1941900" y="314409"/>
                    </a:lnTo>
                    <a:lnTo>
                      <a:pt x="1934596" y="325282"/>
                    </a:lnTo>
                    <a:lnTo>
                      <a:pt x="1931920" y="338593"/>
                    </a:lnTo>
                    <a:lnTo>
                      <a:pt x="1934596" y="351892"/>
                    </a:lnTo>
                    <a:lnTo>
                      <a:pt x="1941900" y="362737"/>
                    </a:lnTo>
                    <a:lnTo>
                      <a:pt x="1952745" y="370041"/>
                    </a:lnTo>
                    <a:lnTo>
                      <a:pt x="1966044" y="372718"/>
                    </a:lnTo>
                    <a:lnTo>
                      <a:pt x="1979355" y="370041"/>
                    </a:lnTo>
                    <a:lnTo>
                      <a:pt x="1990228" y="362737"/>
                    </a:lnTo>
                    <a:lnTo>
                      <a:pt x="1997560" y="351892"/>
                    </a:lnTo>
                    <a:lnTo>
                      <a:pt x="2000249" y="338593"/>
                    </a:lnTo>
                    <a:lnTo>
                      <a:pt x="1997560" y="325282"/>
                    </a:lnTo>
                    <a:lnTo>
                      <a:pt x="1990228" y="314409"/>
                    </a:lnTo>
                    <a:lnTo>
                      <a:pt x="1979355" y="307077"/>
                    </a:lnTo>
                    <a:lnTo>
                      <a:pt x="1966044" y="304388"/>
                    </a:lnTo>
                    <a:close/>
                  </a:path>
                  <a:path w="6634480" h="584200">
                    <a:moveTo>
                      <a:pt x="2543759" y="267112"/>
                    </a:moveTo>
                    <a:lnTo>
                      <a:pt x="2530460" y="269801"/>
                    </a:lnTo>
                    <a:lnTo>
                      <a:pt x="2519615" y="277133"/>
                    </a:lnTo>
                    <a:lnTo>
                      <a:pt x="2512311" y="288006"/>
                    </a:lnTo>
                    <a:lnTo>
                      <a:pt x="2509634" y="301318"/>
                    </a:lnTo>
                    <a:lnTo>
                      <a:pt x="2512311" y="314616"/>
                    </a:lnTo>
                    <a:lnTo>
                      <a:pt x="2519615" y="325462"/>
                    </a:lnTo>
                    <a:lnTo>
                      <a:pt x="2530460" y="332766"/>
                    </a:lnTo>
                    <a:lnTo>
                      <a:pt x="2543759" y="335442"/>
                    </a:lnTo>
                    <a:lnTo>
                      <a:pt x="2557070" y="332766"/>
                    </a:lnTo>
                    <a:lnTo>
                      <a:pt x="2567943" y="325462"/>
                    </a:lnTo>
                    <a:lnTo>
                      <a:pt x="2575275" y="314616"/>
                    </a:lnTo>
                    <a:lnTo>
                      <a:pt x="2577964" y="301318"/>
                    </a:lnTo>
                    <a:lnTo>
                      <a:pt x="2575275" y="288006"/>
                    </a:lnTo>
                    <a:lnTo>
                      <a:pt x="2567943" y="277133"/>
                    </a:lnTo>
                    <a:lnTo>
                      <a:pt x="2557070" y="269801"/>
                    </a:lnTo>
                    <a:lnTo>
                      <a:pt x="2543759" y="267112"/>
                    </a:lnTo>
                    <a:close/>
                  </a:path>
                  <a:path w="6634480" h="584200">
                    <a:moveTo>
                      <a:pt x="3121466" y="428627"/>
                    </a:moveTo>
                    <a:lnTo>
                      <a:pt x="3108171" y="431316"/>
                    </a:lnTo>
                    <a:lnTo>
                      <a:pt x="3097325" y="438648"/>
                    </a:lnTo>
                    <a:lnTo>
                      <a:pt x="3090019" y="449521"/>
                    </a:lnTo>
                    <a:lnTo>
                      <a:pt x="3087342" y="462832"/>
                    </a:lnTo>
                    <a:lnTo>
                      <a:pt x="3090019" y="476131"/>
                    </a:lnTo>
                    <a:lnTo>
                      <a:pt x="3097325" y="486976"/>
                    </a:lnTo>
                    <a:lnTo>
                      <a:pt x="3108171" y="494281"/>
                    </a:lnTo>
                    <a:lnTo>
                      <a:pt x="3121466" y="496957"/>
                    </a:lnTo>
                    <a:lnTo>
                      <a:pt x="3134782" y="494281"/>
                    </a:lnTo>
                    <a:lnTo>
                      <a:pt x="3145657" y="486976"/>
                    </a:lnTo>
                    <a:lnTo>
                      <a:pt x="3152990" y="476131"/>
                    </a:lnTo>
                    <a:lnTo>
                      <a:pt x="3155679" y="462832"/>
                    </a:lnTo>
                    <a:lnTo>
                      <a:pt x="3152990" y="449521"/>
                    </a:lnTo>
                    <a:lnTo>
                      <a:pt x="3145657" y="438648"/>
                    </a:lnTo>
                    <a:lnTo>
                      <a:pt x="3134782" y="431316"/>
                    </a:lnTo>
                    <a:lnTo>
                      <a:pt x="3121466" y="428627"/>
                    </a:lnTo>
                    <a:close/>
                  </a:path>
                  <a:path w="6634480" h="584200">
                    <a:moveTo>
                      <a:pt x="3705395" y="298174"/>
                    </a:moveTo>
                    <a:lnTo>
                      <a:pt x="3692096" y="300863"/>
                    </a:lnTo>
                    <a:lnTo>
                      <a:pt x="3681251" y="308195"/>
                    </a:lnTo>
                    <a:lnTo>
                      <a:pt x="3673947" y="319068"/>
                    </a:lnTo>
                    <a:lnTo>
                      <a:pt x="3671271" y="332379"/>
                    </a:lnTo>
                    <a:lnTo>
                      <a:pt x="3673947" y="345678"/>
                    </a:lnTo>
                    <a:lnTo>
                      <a:pt x="3681251" y="356523"/>
                    </a:lnTo>
                    <a:lnTo>
                      <a:pt x="3692096" y="363827"/>
                    </a:lnTo>
                    <a:lnTo>
                      <a:pt x="3705395" y="366504"/>
                    </a:lnTo>
                    <a:lnTo>
                      <a:pt x="3718706" y="363827"/>
                    </a:lnTo>
                    <a:lnTo>
                      <a:pt x="3729579" y="356523"/>
                    </a:lnTo>
                    <a:lnTo>
                      <a:pt x="3736911" y="345678"/>
                    </a:lnTo>
                    <a:lnTo>
                      <a:pt x="3739600" y="332379"/>
                    </a:lnTo>
                    <a:lnTo>
                      <a:pt x="3736911" y="319068"/>
                    </a:lnTo>
                    <a:lnTo>
                      <a:pt x="3729579" y="308195"/>
                    </a:lnTo>
                    <a:lnTo>
                      <a:pt x="3718706" y="300863"/>
                    </a:lnTo>
                    <a:lnTo>
                      <a:pt x="3705395" y="298174"/>
                    </a:lnTo>
                    <a:close/>
                  </a:path>
                  <a:path w="6634480" h="584200">
                    <a:moveTo>
                      <a:pt x="4283110" y="273326"/>
                    </a:moveTo>
                    <a:lnTo>
                      <a:pt x="4269811" y="276015"/>
                    </a:lnTo>
                    <a:lnTo>
                      <a:pt x="4258966" y="283347"/>
                    </a:lnTo>
                    <a:lnTo>
                      <a:pt x="4251662" y="294220"/>
                    </a:lnTo>
                    <a:lnTo>
                      <a:pt x="4248985" y="307531"/>
                    </a:lnTo>
                    <a:lnTo>
                      <a:pt x="4251662" y="320830"/>
                    </a:lnTo>
                    <a:lnTo>
                      <a:pt x="4258966" y="331675"/>
                    </a:lnTo>
                    <a:lnTo>
                      <a:pt x="4269811" y="338980"/>
                    </a:lnTo>
                    <a:lnTo>
                      <a:pt x="4283110" y="341656"/>
                    </a:lnTo>
                    <a:lnTo>
                      <a:pt x="4296421" y="338980"/>
                    </a:lnTo>
                    <a:lnTo>
                      <a:pt x="4307294" y="331675"/>
                    </a:lnTo>
                    <a:lnTo>
                      <a:pt x="4314626" y="320830"/>
                    </a:lnTo>
                    <a:lnTo>
                      <a:pt x="4317315" y="307531"/>
                    </a:lnTo>
                    <a:lnTo>
                      <a:pt x="4314626" y="294220"/>
                    </a:lnTo>
                    <a:lnTo>
                      <a:pt x="4307294" y="283347"/>
                    </a:lnTo>
                    <a:lnTo>
                      <a:pt x="4296421" y="276015"/>
                    </a:lnTo>
                    <a:lnTo>
                      <a:pt x="4283110" y="273326"/>
                    </a:lnTo>
                    <a:close/>
                  </a:path>
                  <a:path w="6634480" h="584200">
                    <a:moveTo>
                      <a:pt x="4860817" y="279540"/>
                    </a:moveTo>
                    <a:lnTo>
                      <a:pt x="4847523" y="282229"/>
                    </a:lnTo>
                    <a:lnTo>
                      <a:pt x="4836680" y="289561"/>
                    </a:lnTo>
                    <a:lnTo>
                      <a:pt x="4829376" y="300434"/>
                    </a:lnTo>
                    <a:lnTo>
                      <a:pt x="4826700" y="313745"/>
                    </a:lnTo>
                    <a:lnTo>
                      <a:pt x="4829376" y="327044"/>
                    </a:lnTo>
                    <a:lnTo>
                      <a:pt x="4836680" y="337889"/>
                    </a:lnTo>
                    <a:lnTo>
                      <a:pt x="4847523" y="345193"/>
                    </a:lnTo>
                    <a:lnTo>
                      <a:pt x="4860817" y="347870"/>
                    </a:lnTo>
                    <a:lnTo>
                      <a:pt x="4874133" y="345193"/>
                    </a:lnTo>
                    <a:lnTo>
                      <a:pt x="4885008" y="337889"/>
                    </a:lnTo>
                    <a:lnTo>
                      <a:pt x="4892341" y="327044"/>
                    </a:lnTo>
                    <a:lnTo>
                      <a:pt x="4895030" y="313745"/>
                    </a:lnTo>
                    <a:lnTo>
                      <a:pt x="4892341" y="300434"/>
                    </a:lnTo>
                    <a:lnTo>
                      <a:pt x="4885008" y="289561"/>
                    </a:lnTo>
                    <a:lnTo>
                      <a:pt x="4874133" y="282229"/>
                    </a:lnTo>
                    <a:lnTo>
                      <a:pt x="4860817" y="279540"/>
                    </a:lnTo>
                    <a:close/>
                  </a:path>
                  <a:path w="6634480" h="584200">
                    <a:moveTo>
                      <a:pt x="5438532" y="285746"/>
                    </a:moveTo>
                    <a:lnTo>
                      <a:pt x="5425238" y="288436"/>
                    </a:lnTo>
                    <a:lnTo>
                      <a:pt x="5414395" y="295771"/>
                    </a:lnTo>
                    <a:lnTo>
                      <a:pt x="5407091" y="306646"/>
                    </a:lnTo>
                    <a:lnTo>
                      <a:pt x="5404415" y="319959"/>
                    </a:lnTo>
                    <a:lnTo>
                      <a:pt x="5407091" y="333258"/>
                    </a:lnTo>
                    <a:lnTo>
                      <a:pt x="5414395" y="344103"/>
                    </a:lnTo>
                    <a:lnTo>
                      <a:pt x="5425238" y="351407"/>
                    </a:lnTo>
                    <a:lnTo>
                      <a:pt x="5438532" y="354083"/>
                    </a:lnTo>
                    <a:lnTo>
                      <a:pt x="5451845" y="351407"/>
                    </a:lnTo>
                    <a:lnTo>
                      <a:pt x="5462720" y="344103"/>
                    </a:lnTo>
                    <a:lnTo>
                      <a:pt x="5470055" y="333258"/>
                    </a:lnTo>
                    <a:lnTo>
                      <a:pt x="5472745" y="319959"/>
                    </a:lnTo>
                    <a:lnTo>
                      <a:pt x="5470055" y="306646"/>
                    </a:lnTo>
                    <a:lnTo>
                      <a:pt x="5462720" y="295771"/>
                    </a:lnTo>
                    <a:lnTo>
                      <a:pt x="5451845" y="288436"/>
                    </a:lnTo>
                    <a:lnTo>
                      <a:pt x="5438532" y="285746"/>
                    </a:lnTo>
                    <a:close/>
                  </a:path>
                  <a:path w="6634480" h="584200">
                    <a:moveTo>
                      <a:pt x="6016247" y="515591"/>
                    </a:moveTo>
                    <a:lnTo>
                      <a:pt x="6002948" y="518280"/>
                    </a:lnTo>
                    <a:lnTo>
                      <a:pt x="5992103" y="525612"/>
                    </a:lnTo>
                    <a:lnTo>
                      <a:pt x="5984799" y="536485"/>
                    </a:lnTo>
                    <a:lnTo>
                      <a:pt x="5982122" y="549796"/>
                    </a:lnTo>
                    <a:lnTo>
                      <a:pt x="5984799" y="563095"/>
                    </a:lnTo>
                    <a:lnTo>
                      <a:pt x="5992103" y="573940"/>
                    </a:lnTo>
                    <a:lnTo>
                      <a:pt x="6002948" y="581244"/>
                    </a:lnTo>
                    <a:lnTo>
                      <a:pt x="6016247" y="583921"/>
                    </a:lnTo>
                    <a:lnTo>
                      <a:pt x="6029559" y="581244"/>
                    </a:lnTo>
                    <a:lnTo>
                      <a:pt x="6040435" y="573940"/>
                    </a:lnTo>
                    <a:lnTo>
                      <a:pt x="6047769" y="563095"/>
                    </a:lnTo>
                    <a:lnTo>
                      <a:pt x="6050460" y="549796"/>
                    </a:lnTo>
                    <a:lnTo>
                      <a:pt x="6047769" y="536485"/>
                    </a:lnTo>
                    <a:lnTo>
                      <a:pt x="6040435" y="525612"/>
                    </a:lnTo>
                    <a:lnTo>
                      <a:pt x="6029559" y="518280"/>
                    </a:lnTo>
                    <a:lnTo>
                      <a:pt x="6016247" y="515591"/>
                    </a:lnTo>
                    <a:close/>
                  </a:path>
                  <a:path w="6634480" h="584200">
                    <a:moveTo>
                      <a:pt x="6600168" y="341656"/>
                    </a:moveTo>
                    <a:lnTo>
                      <a:pt x="6586874" y="344345"/>
                    </a:lnTo>
                    <a:lnTo>
                      <a:pt x="6576031" y="351677"/>
                    </a:lnTo>
                    <a:lnTo>
                      <a:pt x="6568727" y="362550"/>
                    </a:lnTo>
                    <a:lnTo>
                      <a:pt x="6566051" y="375861"/>
                    </a:lnTo>
                    <a:lnTo>
                      <a:pt x="6568727" y="389160"/>
                    </a:lnTo>
                    <a:lnTo>
                      <a:pt x="6576031" y="400005"/>
                    </a:lnTo>
                    <a:lnTo>
                      <a:pt x="6586874" y="407309"/>
                    </a:lnTo>
                    <a:lnTo>
                      <a:pt x="6600168" y="409986"/>
                    </a:lnTo>
                    <a:lnTo>
                      <a:pt x="6613484" y="407309"/>
                    </a:lnTo>
                    <a:lnTo>
                      <a:pt x="6624359" y="400005"/>
                    </a:lnTo>
                    <a:lnTo>
                      <a:pt x="6631692" y="389160"/>
                    </a:lnTo>
                    <a:lnTo>
                      <a:pt x="6634381" y="375861"/>
                    </a:lnTo>
                    <a:lnTo>
                      <a:pt x="6631692" y="362550"/>
                    </a:lnTo>
                    <a:lnTo>
                      <a:pt x="6624359" y="351677"/>
                    </a:lnTo>
                    <a:lnTo>
                      <a:pt x="6613484" y="344345"/>
                    </a:lnTo>
                    <a:lnTo>
                      <a:pt x="6600168" y="341656"/>
                    </a:lnTo>
                    <a:close/>
                  </a:path>
                </a:pathLst>
              </a:custGeom>
              <a:solidFill>
                <a:srgbClr val="9F338A"/>
              </a:solidFill>
            </p:spPr>
            <p:txBody>
              <a:bodyPr wrap="square" lIns="0" tIns="0" rIns="0" bIns="0" rtlCol="0"/>
              <a:lstStyle/>
              <a:p>
                <a:endParaRPr/>
              </a:p>
            </p:txBody>
          </p:sp>
          <p:pic>
            <p:nvPicPr>
              <p:cNvPr id="116" name="object 116"/>
              <p:cNvPicPr/>
              <p:nvPr/>
            </p:nvPicPr>
            <p:blipFill>
              <a:blip r:embed="rId17" cstate="print"/>
              <a:stretch>
                <a:fillRect/>
              </a:stretch>
            </p:blipFill>
            <p:spPr>
              <a:xfrm>
                <a:off x="4704063" y="4836928"/>
                <a:ext cx="74543" cy="74543"/>
              </a:xfrm>
              <a:prstGeom prst="rect">
                <a:avLst/>
              </a:prstGeom>
            </p:spPr>
          </p:pic>
          <p:pic>
            <p:nvPicPr>
              <p:cNvPr id="117" name="object 117"/>
              <p:cNvPicPr/>
              <p:nvPr/>
            </p:nvPicPr>
            <p:blipFill>
              <a:blip r:embed="rId18" cstate="print"/>
              <a:stretch>
                <a:fillRect/>
              </a:stretch>
            </p:blipFill>
            <p:spPr>
              <a:xfrm>
                <a:off x="4896632" y="5104041"/>
                <a:ext cx="74543" cy="74543"/>
              </a:xfrm>
              <a:prstGeom prst="rect">
                <a:avLst/>
              </a:prstGeom>
            </p:spPr>
          </p:pic>
          <p:pic>
            <p:nvPicPr>
              <p:cNvPr id="118" name="object 118"/>
              <p:cNvPicPr/>
              <p:nvPr/>
            </p:nvPicPr>
            <p:blipFill>
              <a:blip r:embed="rId19" cstate="print"/>
              <a:stretch>
                <a:fillRect/>
              </a:stretch>
            </p:blipFill>
            <p:spPr>
              <a:xfrm>
                <a:off x="5089201" y="5228280"/>
                <a:ext cx="74550" cy="74543"/>
              </a:xfrm>
              <a:prstGeom prst="rect">
                <a:avLst/>
              </a:prstGeom>
            </p:spPr>
          </p:pic>
          <p:pic>
            <p:nvPicPr>
              <p:cNvPr id="119" name="object 119"/>
              <p:cNvPicPr/>
              <p:nvPr/>
            </p:nvPicPr>
            <p:blipFill>
              <a:blip r:embed="rId20" cstate="print"/>
              <a:stretch>
                <a:fillRect/>
              </a:stretch>
            </p:blipFill>
            <p:spPr>
              <a:xfrm>
                <a:off x="5281778" y="5240707"/>
                <a:ext cx="74543" cy="74543"/>
              </a:xfrm>
              <a:prstGeom prst="rect">
                <a:avLst/>
              </a:prstGeom>
            </p:spPr>
          </p:pic>
          <p:pic>
            <p:nvPicPr>
              <p:cNvPr id="120" name="object 120"/>
              <p:cNvPicPr/>
              <p:nvPr/>
            </p:nvPicPr>
            <p:blipFill>
              <a:blip r:embed="rId17" cstate="print"/>
              <a:stretch>
                <a:fillRect/>
              </a:stretch>
            </p:blipFill>
            <p:spPr>
              <a:xfrm>
                <a:off x="5480561" y="5290403"/>
                <a:ext cx="74543" cy="74543"/>
              </a:xfrm>
              <a:prstGeom prst="rect">
                <a:avLst/>
              </a:prstGeom>
            </p:spPr>
          </p:pic>
          <p:pic>
            <p:nvPicPr>
              <p:cNvPr id="121" name="object 121"/>
              <p:cNvPicPr/>
              <p:nvPr/>
            </p:nvPicPr>
            <p:blipFill>
              <a:blip r:embed="rId21" cstate="print"/>
              <a:stretch>
                <a:fillRect/>
              </a:stretch>
            </p:blipFill>
            <p:spPr>
              <a:xfrm>
                <a:off x="5673130" y="5271762"/>
                <a:ext cx="74543" cy="74550"/>
              </a:xfrm>
              <a:prstGeom prst="rect">
                <a:avLst/>
              </a:prstGeom>
            </p:spPr>
          </p:pic>
          <p:pic>
            <p:nvPicPr>
              <p:cNvPr id="122" name="object 122"/>
              <p:cNvPicPr/>
              <p:nvPr/>
            </p:nvPicPr>
            <p:blipFill>
              <a:blip r:embed="rId17" cstate="print"/>
              <a:stretch>
                <a:fillRect/>
              </a:stretch>
            </p:blipFill>
            <p:spPr>
              <a:xfrm>
                <a:off x="5865699" y="5209646"/>
                <a:ext cx="74543" cy="74543"/>
              </a:xfrm>
              <a:prstGeom prst="rect">
                <a:avLst/>
              </a:prstGeom>
            </p:spPr>
          </p:pic>
          <p:pic>
            <p:nvPicPr>
              <p:cNvPr id="123" name="object 123"/>
              <p:cNvPicPr/>
              <p:nvPr/>
            </p:nvPicPr>
            <p:blipFill>
              <a:blip r:embed="rId22" cstate="print"/>
              <a:stretch>
                <a:fillRect/>
              </a:stretch>
            </p:blipFill>
            <p:spPr>
              <a:xfrm>
                <a:off x="6058268" y="5277976"/>
                <a:ext cx="74543" cy="74543"/>
              </a:xfrm>
              <a:prstGeom prst="rect">
                <a:avLst/>
              </a:prstGeom>
            </p:spPr>
          </p:pic>
          <p:pic>
            <p:nvPicPr>
              <p:cNvPr id="124" name="object 124"/>
              <p:cNvPicPr/>
              <p:nvPr/>
            </p:nvPicPr>
            <p:blipFill>
              <a:blip r:embed="rId23" cstate="print"/>
              <a:stretch>
                <a:fillRect/>
              </a:stretch>
            </p:blipFill>
            <p:spPr>
              <a:xfrm>
                <a:off x="6250838" y="5110254"/>
                <a:ext cx="74550" cy="74543"/>
              </a:xfrm>
              <a:prstGeom prst="rect">
                <a:avLst/>
              </a:prstGeom>
            </p:spPr>
          </p:pic>
          <p:pic>
            <p:nvPicPr>
              <p:cNvPr id="125" name="object 125"/>
              <p:cNvPicPr/>
              <p:nvPr/>
            </p:nvPicPr>
            <p:blipFill>
              <a:blip r:embed="rId24" cstate="print"/>
              <a:stretch>
                <a:fillRect/>
              </a:stretch>
            </p:blipFill>
            <p:spPr>
              <a:xfrm>
                <a:off x="6443414" y="5141316"/>
                <a:ext cx="167721" cy="142873"/>
              </a:xfrm>
              <a:prstGeom prst="rect">
                <a:avLst/>
              </a:prstGeom>
            </p:spPr>
          </p:pic>
          <p:pic>
            <p:nvPicPr>
              <p:cNvPr id="126" name="object 126"/>
              <p:cNvPicPr/>
              <p:nvPr/>
            </p:nvPicPr>
            <p:blipFill>
              <a:blip r:embed="rId18" cstate="print"/>
              <a:stretch>
                <a:fillRect/>
              </a:stretch>
            </p:blipFill>
            <p:spPr>
              <a:xfrm>
                <a:off x="6635983" y="5141316"/>
                <a:ext cx="74543" cy="74543"/>
              </a:xfrm>
              <a:prstGeom prst="rect">
                <a:avLst/>
              </a:prstGeom>
            </p:spPr>
          </p:pic>
          <p:pic>
            <p:nvPicPr>
              <p:cNvPr id="127" name="object 127"/>
              <p:cNvPicPr/>
              <p:nvPr/>
            </p:nvPicPr>
            <p:blipFill>
              <a:blip r:embed="rId17" cstate="print"/>
              <a:stretch>
                <a:fillRect/>
              </a:stretch>
            </p:blipFill>
            <p:spPr>
              <a:xfrm>
                <a:off x="7213698" y="5104041"/>
                <a:ext cx="74543" cy="74543"/>
              </a:xfrm>
              <a:prstGeom prst="rect">
                <a:avLst/>
              </a:prstGeom>
            </p:spPr>
          </p:pic>
          <p:pic>
            <p:nvPicPr>
              <p:cNvPr id="128" name="object 128"/>
              <p:cNvPicPr/>
              <p:nvPr/>
            </p:nvPicPr>
            <p:blipFill>
              <a:blip r:embed="rId25" cstate="print"/>
              <a:stretch>
                <a:fillRect/>
              </a:stretch>
            </p:blipFill>
            <p:spPr>
              <a:xfrm>
                <a:off x="7791406" y="5265555"/>
                <a:ext cx="74550" cy="74543"/>
              </a:xfrm>
              <a:prstGeom prst="rect">
                <a:avLst/>
              </a:prstGeom>
            </p:spPr>
          </p:pic>
          <p:pic>
            <p:nvPicPr>
              <p:cNvPr id="129" name="object 129"/>
              <p:cNvPicPr/>
              <p:nvPr/>
            </p:nvPicPr>
            <p:blipFill>
              <a:blip r:embed="rId26" cstate="print"/>
              <a:stretch>
                <a:fillRect/>
              </a:stretch>
            </p:blipFill>
            <p:spPr>
              <a:xfrm>
                <a:off x="8375334" y="5135102"/>
                <a:ext cx="74543" cy="74543"/>
              </a:xfrm>
              <a:prstGeom prst="rect">
                <a:avLst/>
              </a:prstGeom>
            </p:spPr>
          </p:pic>
          <p:pic>
            <p:nvPicPr>
              <p:cNvPr id="130" name="object 130"/>
              <p:cNvPicPr/>
              <p:nvPr/>
            </p:nvPicPr>
            <p:blipFill>
              <a:blip r:embed="rId27" cstate="print"/>
              <a:stretch>
                <a:fillRect/>
              </a:stretch>
            </p:blipFill>
            <p:spPr>
              <a:xfrm>
                <a:off x="8953049" y="5110254"/>
                <a:ext cx="74543" cy="74543"/>
              </a:xfrm>
              <a:prstGeom prst="rect">
                <a:avLst/>
              </a:prstGeom>
            </p:spPr>
          </p:pic>
          <p:pic>
            <p:nvPicPr>
              <p:cNvPr id="131" name="object 131"/>
              <p:cNvPicPr/>
              <p:nvPr/>
            </p:nvPicPr>
            <p:blipFill>
              <a:blip r:embed="rId28" cstate="print"/>
              <a:stretch>
                <a:fillRect/>
              </a:stretch>
            </p:blipFill>
            <p:spPr>
              <a:xfrm>
                <a:off x="9530764" y="5116468"/>
                <a:ext cx="74543" cy="74543"/>
              </a:xfrm>
              <a:prstGeom prst="rect">
                <a:avLst/>
              </a:prstGeom>
            </p:spPr>
          </p:pic>
          <p:pic>
            <p:nvPicPr>
              <p:cNvPr id="132" name="object 132"/>
              <p:cNvPicPr/>
              <p:nvPr/>
            </p:nvPicPr>
            <p:blipFill>
              <a:blip r:embed="rId29" cstate="print"/>
              <a:stretch>
                <a:fillRect/>
              </a:stretch>
            </p:blipFill>
            <p:spPr>
              <a:xfrm>
                <a:off x="10108479" y="5122675"/>
                <a:ext cx="74543" cy="74550"/>
              </a:xfrm>
              <a:prstGeom prst="rect">
                <a:avLst/>
              </a:prstGeom>
            </p:spPr>
          </p:pic>
          <p:pic>
            <p:nvPicPr>
              <p:cNvPr id="133" name="object 133"/>
              <p:cNvPicPr/>
              <p:nvPr/>
            </p:nvPicPr>
            <p:blipFill>
              <a:blip r:embed="rId19" cstate="print"/>
              <a:stretch>
                <a:fillRect/>
              </a:stretch>
            </p:blipFill>
            <p:spPr>
              <a:xfrm>
                <a:off x="10686186" y="5352519"/>
                <a:ext cx="74550" cy="74543"/>
              </a:xfrm>
              <a:prstGeom prst="rect">
                <a:avLst/>
              </a:prstGeom>
            </p:spPr>
          </p:pic>
          <p:pic>
            <p:nvPicPr>
              <p:cNvPr id="134" name="object 134"/>
              <p:cNvPicPr/>
              <p:nvPr/>
            </p:nvPicPr>
            <p:blipFill>
              <a:blip r:embed="rId20" cstate="print"/>
              <a:stretch>
                <a:fillRect/>
              </a:stretch>
            </p:blipFill>
            <p:spPr>
              <a:xfrm>
                <a:off x="11270115" y="5178584"/>
                <a:ext cx="74543" cy="74543"/>
              </a:xfrm>
              <a:prstGeom prst="rect">
                <a:avLst/>
              </a:prstGeom>
            </p:spPr>
          </p:pic>
        </p:grpSp>
      </p:grpSp>
      <p:sp>
        <p:nvSpPr>
          <p:cNvPr id="5" name="CuadroTexto 4">
            <a:extLst>
              <a:ext uri="{FF2B5EF4-FFF2-40B4-BE49-F238E27FC236}">
                <a16:creationId xmlns:a16="http://schemas.microsoft.com/office/drawing/2014/main" id="{F215F41E-9798-6C7B-4562-542BFB0182A2}"/>
              </a:ext>
            </a:extLst>
          </p:cNvPr>
          <p:cNvSpPr txBox="1"/>
          <p:nvPr/>
        </p:nvSpPr>
        <p:spPr>
          <a:xfrm>
            <a:off x="1434352" y="5685152"/>
            <a:ext cx="9078259" cy="1061829"/>
          </a:xfrm>
          <a:prstGeom prst="rect">
            <a:avLst/>
          </a:prstGeom>
          <a:noFill/>
        </p:spPr>
        <p:txBody>
          <a:bodyPr wrap="square">
            <a:spAutoFit/>
          </a:bodyPr>
          <a:lstStyle/>
          <a:p>
            <a:pPr algn="just"/>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a:solidFill>
                  <a:schemeClr val="tx2"/>
                </a:solidFill>
                <a:latin typeface="+mn-lt"/>
              </a:rPr>
              <a:t>C4S: </a:t>
            </a:r>
            <a:r>
              <a:rPr lang="es-ES" sz="700" b="0" i="0" u="none" strike="noStrike" baseline="0">
                <a:solidFill>
                  <a:schemeClr val="tx2"/>
                </a:solidFill>
                <a:latin typeface="+mn-lt"/>
              </a:rPr>
              <a:t>cada 4 semanas; </a:t>
            </a:r>
            <a:r>
              <a:rPr lang="es-ES" sz="700" b="1" i="0" u="none" strike="noStrike" baseline="0">
                <a:solidFill>
                  <a:schemeClr val="tx2"/>
                </a:solidFill>
                <a:latin typeface="+mn-lt"/>
              </a:rPr>
              <a:t>IGA: </a:t>
            </a:r>
            <a:r>
              <a:rPr lang="es-ES" sz="700" b="0" i="0" u="none" strike="noStrike" baseline="0">
                <a:solidFill>
                  <a:schemeClr val="tx2"/>
                </a:solidFill>
                <a:latin typeface="+mn-lt"/>
              </a:rPr>
              <a:t>evaluación global del investigador; </a:t>
            </a:r>
            <a:r>
              <a:rPr lang="es-ES" sz="700" b="1" i="0" u="none" strike="noStrike" baseline="0">
                <a:solidFill>
                  <a:schemeClr val="tx2"/>
                </a:solidFill>
                <a:latin typeface="+mn-lt"/>
              </a:rPr>
              <a:t>IGA (0,1): </a:t>
            </a:r>
            <a:r>
              <a:rPr lang="es-ES" sz="700" b="0" i="0" u="none" strike="noStrike" baseline="0">
                <a:solidFill>
                  <a:schemeClr val="tx2"/>
                </a:solidFill>
                <a:latin typeface="+mn-lt"/>
              </a:rPr>
              <a:t>respuesta IGA 0-1 (piel aclarada o casi aclarada); </a:t>
            </a:r>
            <a:r>
              <a:rPr lang="es-ES" sz="700" b="1" i="0" u="none" strike="noStrike" baseline="0">
                <a:solidFill>
                  <a:schemeClr val="tx2"/>
                </a:solidFill>
                <a:latin typeface="+mn-lt"/>
              </a:rPr>
              <a:t>LEBRI: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a:t>
            </a:r>
            <a:r>
              <a:rPr lang="es-ES" sz="700" b="1" i="0" u="none" strike="noStrike" baseline="0">
                <a:solidFill>
                  <a:schemeClr val="tx2"/>
                </a:solidFill>
                <a:latin typeface="+mn-lt"/>
              </a:rPr>
              <a:t>NRI-MI: </a:t>
            </a:r>
            <a:r>
              <a:rPr lang="es-ES" sz="700" b="0" i="0" u="none" strike="noStrike" baseline="0">
                <a:solidFill>
                  <a:schemeClr val="tx2"/>
                </a:solidFill>
                <a:latin typeface="+mn-lt"/>
              </a:rPr>
              <a:t>imputación múltiple/ no respondedores; </a:t>
            </a:r>
            <a:r>
              <a:rPr lang="es-ES" sz="700" b="1" i="0" u="none" strike="noStrike" baseline="0" err="1">
                <a:solidFill>
                  <a:schemeClr val="tx2"/>
                </a:solidFill>
                <a:latin typeface="+mn-lt"/>
              </a:rPr>
              <a:t>Nx</a:t>
            </a:r>
            <a:r>
              <a:rPr lang="es-ES" sz="700" b="1" i="0" u="none" strike="noStrike" baseline="0">
                <a:solidFill>
                  <a:schemeClr val="tx2"/>
                </a:solidFill>
                <a:latin typeface="+mn-lt"/>
              </a:rPr>
              <a:t>: </a:t>
            </a:r>
            <a:r>
              <a:rPr lang="es-ES" sz="700" b="0" i="0" u="none" strike="noStrike" baseline="0">
                <a:solidFill>
                  <a:schemeClr val="tx2"/>
                </a:solidFill>
                <a:latin typeface="+mn-lt"/>
              </a:rPr>
              <a:t>número de pacientes con valores no perdidos.</a:t>
            </a:r>
          </a:p>
          <a:p>
            <a:pPr algn="just"/>
            <a:r>
              <a:rPr lang="es-ES" sz="700" b="0" i="0" u="none" strike="noStrike" baseline="0">
                <a:solidFill>
                  <a:schemeClr val="tx2"/>
                </a:solidFill>
                <a:latin typeface="+mn-lt"/>
              </a:rPr>
              <a:t>*</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el estudio de extensión del tratamiento a largo plazo con </a:t>
            </a:r>
            <a:r>
              <a:rPr lang="es-ES" sz="700" b="0" i="0" u="none" strike="noStrike" baseline="0" err="1">
                <a:solidFill>
                  <a:schemeClr val="tx2"/>
                </a:solidFill>
                <a:latin typeface="+mn-lt"/>
              </a:rPr>
              <a:t>lebrikizumab</a:t>
            </a:r>
            <a:r>
              <a:rPr lang="es-ES" sz="700" b="0" i="0" u="none" strike="noStrike" baseline="0">
                <a:solidFill>
                  <a:schemeClr val="tx2"/>
                </a:solidFill>
                <a:latin typeface="+mn-lt"/>
              </a:rPr>
              <a:t> en pacientes respondedores a la semana 16, reclutados de los estudios principales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(monoterapia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a:t>
            </a:r>
            <a:r>
              <a:rPr lang="es-ES" sz="700" b="0" i="0" u="none" strike="noStrike" baseline="0" err="1">
                <a:solidFill>
                  <a:schemeClr val="tx2"/>
                </a:solidFill>
                <a:latin typeface="+mn-lt"/>
              </a:rPr>
              <a:t>ADhere</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en combinación con corticosteroides tópicos) y de otros estudios parentales</a:t>
            </a:r>
            <a:r>
              <a:rPr lang="es-ES" sz="700" b="0" i="0" u="none" strike="noStrike" baseline="30000">
                <a:solidFill>
                  <a:schemeClr val="tx2"/>
                </a:solidFill>
                <a:latin typeface="+mn-lt"/>
              </a:rPr>
              <a:t>1</a:t>
            </a:r>
            <a:r>
              <a:rPr lang="es-ES" sz="700" b="0" i="0" u="none" strike="noStrike" baseline="0">
                <a:solidFill>
                  <a:schemeClr val="tx2"/>
                </a:solidFill>
                <a:latin typeface="+mn-lt"/>
              </a:rPr>
              <a:t>. Sólo se muestran los resultados de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Los pacientes respondedores en </a:t>
            </a:r>
            <a:r>
              <a:rPr lang="es-ES" sz="700" b="0" i="0" u="none" strike="noStrike" baseline="0" err="1">
                <a:solidFill>
                  <a:schemeClr val="tx2"/>
                </a:solidFill>
                <a:latin typeface="+mn-lt"/>
              </a:rPr>
              <a:t>ADvocate</a:t>
            </a:r>
            <a:r>
              <a:rPr lang="es-ES" sz="700" b="0" i="0" u="none" strike="noStrike" baseline="0">
                <a:solidFill>
                  <a:schemeClr val="tx2"/>
                </a:solidFill>
                <a:latin typeface="+mn-lt"/>
              </a:rPr>
              <a:t> 1 y 2 se definieron como aquellos que alcanzaron un EASI-75 o un IGA 0/1 con al menos dos puntos de mejora desde el basal tras 16 semanas de tratamiento con EBGLYSS</a:t>
            </a:r>
            <a:r>
              <a:rPr lang="es-ES" sz="700" b="0" i="0" u="none" strike="noStrike" baseline="30000">
                <a:solidFill>
                  <a:schemeClr val="tx2"/>
                </a:solidFill>
                <a:latin typeface="+mn-lt"/>
              </a:rPr>
              <a:t>®</a:t>
            </a:r>
            <a:r>
              <a:rPr lang="es-ES" sz="700" b="0" i="0" u="none" strike="noStrike" baseline="0">
                <a:solidFill>
                  <a:schemeClr val="tx2"/>
                </a:solidFill>
                <a:latin typeface="+mn-lt"/>
              </a:rPr>
              <a:t> 250 mg C2S sin uso de terapia de rescate</a:t>
            </a:r>
            <a:r>
              <a:rPr lang="es-ES" sz="700" b="0" i="0" u="none" strike="noStrike" baseline="30000">
                <a:solidFill>
                  <a:schemeClr val="tx2"/>
                </a:solidFill>
                <a:latin typeface="+mn-lt"/>
              </a:rPr>
              <a:t>1</a:t>
            </a:r>
            <a:r>
              <a:rPr lang="es-ES" sz="700" b="0" i="0" u="none" strike="noStrike" baseline="0">
                <a:solidFill>
                  <a:schemeClr val="tx2"/>
                </a:solidFill>
                <a:latin typeface="+mn-lt"/>
              </a:rPr>
              <a:t>. EBGLYSS</a:t>
            </a:r>
            <a:r>
              <a:rPr lang="es-ES" sz="700" b="0" i="0" u="none" strike="noStrike" baseline="30000">
                <a:solidFill>
                  <a:schemeClr val="tx2"/>
                </a:solidFill>
                <a:latin typeface="+mn-lt"/>
              </a:rPr>
              <a:t>®</a:t>
            </a:r>
            <a:r>
              <a:rPr lang="es-ES" sz="700" b="0" i="0" u="none" strike="noStrike" baseline="0">
                <a:solidFill>
                  <a:schemeClr val="tx2"/>
                </a:solidFill>
                <a:latin typeface="+mn-lt"/>
              </a:rPr>
              <a:t> C2S también se estudió hasta la semana 152, pero no es una dosis recomendada una vez alcanzada la respuesta clínica</a:t>
            </a:r>
            <a:r>
              <a:rPr lang="es-ES" sz="700" b="0" i="0" u="none" strike="noStrike" baseline="30000">
                <a:solidFill>
                  <a:schemeClr val="tx2"/>
                </a:solidFill>
                <a:latin typeface="+mn-lt"/>
              </a:rPr>
              <a:t>2</a:t>
            </a:r>
            <a:r>
              <a:rPr lang="es-ES" sz="700" b="0" i="0" u="none" strike="noStrike" baseline="0">
                <a:solidFill>
                  <a:schemeClr val="tx2"/>
                </a:solidFill>
                <a:latin typeface="+mn-lt"/>
              </a:rPr>
              <a:t>. Datos imputados a partir de casos observados</a:t>
            </a:r>
            <a:r>
              <a:rPr lang="es-ES" sz="700" b="0" i="0" u="none" strike="noStrike" baseline="30000">
                <a:solidFill>
                  <a:schemeClr val="tx2"/>
                </a:solidFill>
                <a:latin typeface="+mn-lt"/>
              </a:rPr>
              <a:t>1</a:t>
            </a:r>
            <a:r>
              <a:rPr lang="es-ES" sz="700" b="0" i="0" u="none" strike="noStrike" baseline="0">
                <a:solidFill>
                  <a:schemeClr val="tx2"/>
                </a:solidFill>
                <a:latin typeface="+mn-lt"/>
              </a:rPr>
              <a:t>. Los datos de NRI-MI se presentan desde el inicio de </a:t>
            </a:r>
            <a:r>
              <a:rPr lang="es-ES" sz="700" b="0" i="0" u="none" strike="noStrike" baseline="0" err="1">
                <a:solidFill>
                  <a:schemeClr val="tx2"/>
                </a:solidFill>
                <a:latin typeface="+mn-lt"/>
              </a:rPr>
              <a:t>ADjoin</a:t>
            </a:r>
            <a:r>
              <a:rPr lang="es-ES" sz="700" b="0" i="0" u="none" strike="noStrike" baseline="0">
                <a:solidFill>
                  <a:schemeClr val="tx2"/>
                </a:solidFill>
                <a:latin typeface="+mn-lt"/>
              </a:rPr>
              <a:t> (es decir, a partir de la semana 52).</a:t>
            </a:r>
          </a:p>
          <a:p>
            <a:pPr algn="just"/>
            <a:r>
              <a:rPr lang="en-US" sz="700" b="1" i="0" u="none" strike="noStrike" baseline="0">
                <a:solidFill>
                  <a:schemeClr val="tx2"/>
                </a:solidFill>
                <a:latin typeface="+mn-lt"/>
              </a:rPr>
              <a:t>1. </a:t>
            </a:r>
            <a:r>
              <a:rPr lang="en-US" sz="700" b="0" i="0" u="none" strike="noStrike" baseline="0">
                <a:solidFill>
                  <a:schemeClr val="tx2"/>
                </a:solidFill>
                <a:latin typeface="+mn-lt"/>
              </a:rPr>
              <a:t>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Efficacy and Safety of Lebrikizumab Is Maintained Up to 3 Years in Patients With Moderate-to-Severe Atopic Dermatitis: Advocate</a:t>
            </a:r>
            <a:r>
              <a:rPr lang="en-US" sz="700">
                <a:solidFill>
                  <a:schemeClr val="tx2"/>
                </a:solidFill>
                <a:latin typeface="+mn-lt"/>
              </a:rPr>
              <a:t> </a:t>
            </a:r>
            <a:r>
              <a:rPr lang="en-US" sz="700" b="0" i="0" u="none" strike="noStrike" baseline="0">
                <a:solidFill>
                  <a:schemeClr val="tx2"/>
                </a:solidFill>
                <a:latin typeface="+mn-lt"/>
              </a:rPr>
              <a:t>1 and </a:t>
            </a:r>
            <a:r>
              <a:rPr lang="en-US" sz="700" b="0" i="0" u="none" strike="noStrike" baseline="0" err="1">
                <a:solidFill>
                  <a:schemeClr val="tx2"/>
                </a:solidFill>
                <a:latin typeface="+mn-lt"/>
              </a:rPr>
              <a:t>ADvocate</a:t>
            </a:r>
            <a:r>
              <a:rPr lang="en-US" sz="700" b="0" i="0" u="none" strike="noStrike" baseline="0">
                <a:solidFill>
                  <a:schemeClr val="tx2"/>
                </a:solidFill>
                <a:latin typeface="+mn-lt"/>
              </a:rPr>
              <a:t> 2 to </a:t>
            </a:r>
            <a:r>
              <a:rPr lang="en-US" sz="700" b="0" i="0" u="none" strike="noStrike" baseline="0" err="1">
                <a:solidFill>
                  <a:schemeClr val="tx2"/>
                </a:solidFill>
                <a:latin typeface="+mn-lt"/>
              </a:rPr>
              <a:t>ADjoin</a:t>
            </a:r>
            <a:r>
              <a:rPr lang="en-US" sz="700" b="0" i="0" u="none" strike="noStrike" baseline="0">
                <a:solidFill>
                  <a:schemeClr val="tx2"/>
                </a:solidFill>
                <a:latin typeface="+mn-lt"/>
              </a:rPr>
              <a:t> Long-Term Extension Trial. European Academy of Dermatology and Venereology (EADV) , Amsterdam, Netherlands; </a:t>
            </a:r>
            <a:r>
              <a:rPr lang="es-ES" sz="700" b="0" i="0" u="none" strike="noStrike" baseline="0">
                <a:solidFill>
                  <a:schemeClr val="tx2"/>
                </a:solidFill>
                <a:latin typeface="+mn-lt"/>
              </a:rPr>
              <a:t>25-28 </a:t>
            </a:r>
            <a:r>
              <a:rPr lang="es-ES" sz="700" b="0" i="0" u="none" strike="noStrike" baseline="0" err="1">
                <a:solidFill>
                  <a:schemeClr val="tx2"/>
                </a:solidFill>
                <a:latin typeface="+mn-lt"/>
              </a:rPr>
              <a:t>September</a:t>
            </a:r>
            <a:r>
              <a:rPr lang="es-ES" sz="700" b="0" i="0" u="none" strike="noStrike" baseline="0">
                <a:solidFill>
                  <a:schemeClr val="tx2"/>
                </a:solidFill>
                <a:latin typeface="+mn-lt"/>
              </a:rPr>
              <a:t> 2024. Póster número D1T01.2. </a:t>
            </a:r>
            <a:endParaRPr lang="es-ES" sz="700">
              <a:solidFill>
                <a:schemeClr val="tx2"/>
              </a:solidFill>
              <a:latin typeface="+mn-lt"/>
            </a:endParaRPr>
          </a:p>
        </p:txBody>
      </p:sp>
      <p:sp>
        <p:nvSpPr>
          <p:cNvPr id="8" name="Rectángulo redondeado 7">
            <a:extLst>
              <a:ext uri="{FF2B5EF4-FFF2-40B4-BE49-F238E27FC236}">
                <a16:creationId xmlns:a16="http://schemas.microsoft.com/office/drawing/2014/main" id="{29F6413D-7CDE-7421-28C1-2D1829DAB748}"/>
              </a:ext>
            </a:extLst>
          </p:cNvPr>
          <p:cNvSpPr/>
          <p:nvPr/>
        </p:nvSpPr>
        <p:spPr>
          <a:xfrm>
            <a:off x="551881" y="1653989"/>
            <a:ext cx="5544120" cy="333936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grpSp>
        <p:nvGrpSpPr>
          <p:cNvPr id="9" name="Grupo 8">
            <a:extLst>
              <a:ext uri="{FF2B5EF4-FFF2-40B4-BE49-F238E27FC236}">
                <a16:creationId xmlns:a16="http://schemas.microsoft.com/office/drawing/2014/main" id="{E3485092-11DF-A972-2AF3-EB8EABEBB855}"/>
              </a:ext>
            </a:extLst>
          </p:cNvPr>
          <p:cNvGrpSpPr/>
          <p:nvPr/>
        </p:nvGrpSpPr>
        <p:grpSpPr>
          <a:xfrm>
            <a:off x="6485647" y="2426951"/>
            <a:ext cx="2586636" cy="1793438"/>
            <a:chOff x="582767" y="2979302"/>
            <a:chExt cx="2586636" cy="1793438"/>
          </a:xfrm>
        </p:grpSpPr>
        <p:graphicFrame>
          <p:nvGraphicFramePr>
            <p:cNvPr id="10" name="Gráfico 9">
              <a:extLst>
                <a:ext uri="{FF2B5EF4-FFF2-40B4-BE49-F238E27FC236}">
                  <a16:creationId xmlns:a16="http://schemas.microsoft.com/office/drawing/2014/main" id="{DE54D573-8454-8D64-E048-0FB042474BEA}"/>
                </a:ext>
              </a:extLst>
            </p:cNvPr>
            <p:cNvGraphicFramePr/>
            <p:nvPr>
              <p:extLst>
                <p:ext uri="{D42A27DB-BD31-4B8C-83A1-F6EECF244321}">
                  <p14:modId xmlns:p14="http://schemas.microsoft.com/office/powerpoint/2010/main" val="1418063345"/>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0"/>
            </a:graphicData>
          </a:graphic>
        </p:graphicFrame>
        <p:sp>
          <p:nvSpPr>
            <p:cNvPr id="11" name="Elipse 10">
              <a:extLst>
                <a:ext uri="{FF2B5EF4-FFF2-40B4-BE49-F238E27FC236}">
                  <a16:creationId xmlns:a16="http://schemas.microsoft.com/office/drawing/2014/main" id="{7FFC5AA9-9384-9678-50CB-46938B5E1990}"/>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object 26">
              <a:extLst>
                <a:ext uri="{FF2B5EF4-FFF2-40B4-BE49-F238E27FC236}">
                  <a16:creationId xmlns:a16="http://schemas.microsoft.com/office/drawing/2014/main" id="{6078C3C8-B9C9-AF4E-2630-476E625143D6}"/>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84,0</a:t>
              </a:r>
              <a:r>
                <a:rPr sz="2400" b="1" spc="-82" baseline="30000">
                  <a:solidFill>
                    <a:srgbClr val="FFFFFF"/>
                  </a:solidFill>
                  <a:latin typeface="Arial"/>
                  <a:cs typeface="Arial"/>
                </a:rPr>
                <a:t>%</a:t>
              </a:r>
              <a:endParaRPr sz="2400" baseline="30000">
                <a:latin typeface="Arial"/>
                <a:cs typeface="Arial"/>
              </a:endParaRPr>
            </a:p>
          </p:txBody>
        </p:sp>
      </p:grpSp>
      <p:sp>
        <p:nvSpPr>
          <p:cNvPr id="135" name="object 12">
            <a:extLst>
              <a:ext uri="{FF2B5EF4-FFF2-40B4-BE49-F238E27FC236}">
                <a16:creationId xmlns:a16="http://schemas.microsoft.com/office/drawing/2014/main" id="{B0CD1233-D19A-F969-23E5-97ED87DEE3B8}"/>
              </a:ext>
            </a:extLst>
          </p:cNvPr>
          <p:cNvSpPr txBox="1"/>
          <p:nvPr/>
        </p:nvSpPr>
        <p:spPr>
          <a:xfrm>
            <a:off x="8749382" y="2949428"/>
            <a:ext cx="2380286" cy="936933"/>
          </a:xfrm>
          <a:prstGeom prst="rect">
            <a:avLst/>
          </a:prstGeom>
        </p:spPr>
        <p:txBody>
          <a:bodyPr vert="horz" wrap="square" lIns="0" tIns="6931" rIns="0" bIns="0" rtlCol="0">
            <a:spAutoFit/>
          </a:bodyPr>
          <a:lstStyle/>
          <a:p>
            <a:pPr marL="23104" marR="18483">
              <a:lnSpc>
                <a:spcPct val="101800"/>
              </a:lnSpc>
              <a:spcBef>
                <a:spcPts val="55"/>
              </a:spcBef>
            </a:pPr>
            <a:r>
              <a:rPr lang="es-ES" sz="1200">
                <a:solidFill>
                  <a:srgbClr val="22346A"/>
                </a:solidFill>
                <a:latin typeface="Arial"/>
                <a:cs typeface="Arial"/>
              </a:rPr>
              <a:t>de pacientes analizados a los 3 años que habían alcanzado IGA 0/1 en la semana 16 mantuvieron la respuesta con la dosis mensual</a:t>
            </a:r>
            <a:r>
              <a:rPr lang="es-ES" sz="1200" baseline="30000">
                <a:solidFill>
                  <a:srgbClr val="22346A"/>
                </a:solidFill>
                <a:latin typeface="Arial"/>
                <a:cs typeface="Arial"/>
              </a:rPr>
              <a:t>1</a:t>
            </a:r>
          </a:p>
        </p:txBody>
      </p:sp>
      <p:sp>
        <p:nvSpPr>
          <p:cNvPr id="136" name="object 11">
            <a:extLst>
              <a:ext uri="{FF2B5EF4-FFF2-40B4-BE49-F238E27FC236}">
                <a16:creationId xmlns:a16="http://schemas.microsoft.com/office/drawing/2014/main" id="{06F4302D-74A1-D978-592F-2834DDBD1F20}"/>
              </a:ext>
            </a:extLst>
          </p:cNvPr>
          <p:cNvSpPr txBox="1"/>
          <p:nvPr/>
        </p:nvSpPr>
        <p:spPr>
          <a:xfrm>
            <a:off x="624765" y="5102632"/>
            <a:ext cx="3876761" cy="130109"/>
          </a:xfrm>
          <a:prstGeom prst="rect">
            <a:avLst/>
          </a:prstGeom>
        </p:spPr>
        <p:txBody>
          <a:bodyPr vert="horz" wrap="square" lIns="0" tIns="6931" rIns="0" bIns="0" rtlCol="0">
            <a:spAutoFit/>
          </a:bodyPr>
          <a:lstStyle/>
          <a:p>
            <a:pPr marL="23104">
              <a:spcBef>
                <a:spcPts val="55"/>
              </a:spcBef>
            </a:pPr>
            <a:r>
              <a:rPr sz="800">
                <a:solidFill>
                  <a:schemeClr val="accent1"/>
                </a:solidFill>
                <a:latin typeface="Arial"/>
                <a:cs typeface="Arial"/>
              </a:rPr>
              <a:t>Thaçi</a:t>
            </a:r>
            <a:r>
              <a:rPr sz="800" spc="-12">
                <a:solidFill>
                  <a:schemeClr val="accent1"/>
                </a:solidFill>
                <a:latin typeface="Arial"/>
                <a:cs typeface="Arial"/>
              </a:rPr>
              <a:t> </a:t>
            </a:r>
            <a:r>
              <a:rPr sz="800">
                <a:solidFill>
                  <a:schemeClr val="accent1"/>
                </a:solidFill>
                <a:latin typeface="Arial"/>
                <a:cs typeface="Arial"/>
              </a:rPr>
              <a:t>D,</a:t>
            </a:r>
            <a:r>
              <a:rPr sz="800" spc="-12">
                <a:solidFill>
                  <a:schemeClr val="accent1"/>
                </a:solidFill>
                <a:latin typeface="Arial"/>
                <a:cs typeface="Arial"/>
              </a:rPr>
              <a:t> </a:t>
            </a:r>
            <a:r>
              <a:rPr sz="800" i="1">
                <a:solidFill>
                  <a:schemeClr val="accent1"/>
                </a:solidFill>
                <a:latin typeface="Arial"/>
                <a:cs typeface="Arial"/>
              </a:rPr>
              <a:t>et</a:t>
            </a:r>
            <a:r>
              <a:rPr sz="800" i="1" spc="-9">
                <a:solidFill>
                  <a:schemeClr val="accent1"/>
                </a:solidFill>
                <a:latin typeface="Arial"/>
                <a:cs typeface="Arial"/>
              </a:rPr>
              <a:t> </a:t>
            </a:r>
            <a:r>
              <a:rPr sz="800" i="1">
                <a:solidFill>
                  <a:schemeClr val="accent1"/>
                </a:solidFill>
                <a:latin typeface="Arial"/>
                <a:cs typeface="Arial"/>
              </a:rPr>
              <a:t>al.</a:t>
            </a:r>
            <a:r>
              <a:rPr sz="800" i="1" spc="-12">
                <a:solidFill>
                  <a:schemeClr val="accent1"/>
                </a:solidFill>
                <a:latin typeface="Arial"/>
                <a:cs typeface="Arial"/>
              </a:rPr>
              <a:t> </a:t>
            </a:r>
            <a:r>
              <a:rPr sz="800" spc="-12">
                <a:solidFill>
                  <a:schemeClr val="accent1"/>
                </a:solidFill>
                <a:latin typeface="Arial"/>
                <a:cs typeface="Arial"/>
              </a:rPr>
              <a:t>2024</a:t>
            </a:r>
            <a:r>
              <a:rPr sz="800" spc="-18" baseline="33333">
                <a:solidFill>
                  <a:schemeClr val="accent1"/>
                </a:solidFill>
                <a:latin typeface="Arial"/>
                <a:cs typeface="Arial"/>
              </a:rPr>
              <a:t>1</a:t>
            </a:r>
            <a:endParaRPr sz="800" baseline="33333">
              <a:solidFill>
                <a:schemeClr val="accent1"/>
              </a:solidFill>
              <a:latin typeface="Arial"/>
              <a:cs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4">
            <a:extLst>
              <a:ext uri="{FF2B5EF4-FFF2-40B4-BE49-F238E27FC236}">
                <a16:creationId xmlns:a16="http://schemas.microsoft.com/office/drawing/2014/main" id="{10FC5C15-4A49-8850-5232-0C6593C27F4C}"/>
              </a:ext>
            </a:extLst>
          </p:cNvPr>
          <p:cNvSpPr/>
          <p:nvPr/>
        </p:nvSpPr>
        <p:spPr>
          <a:xfrm>
            <a:off x="4788482" y="3336679"/>
            <a:ext cx="2591254" cy="1724592"/>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Rectángulo redondeado 5">
            <a:extLst>
              <a:ext uri="{FF2B5EF4-FFF2-40B4-BE49-F238E27FC236}">
                <a16:creationId xmlns:a16="http://schemas.microsoft.com/office/drawing/2014/main" id="{81BE8EE3-4DB9-F20D-F75F-2612AFA7473B}"/>
              </a:ext>
            </a:extLst>
          </p:cNvPr>
          <p:cNvSpPr/>
          <p:nvPr/>
        </p:nvSpPr>
        <p:spPr>
          <a:xfrm>
            <a:off x="7528320" y="3336679"/>
            <a:ext cx="2591254" cy="1724592"/>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7" name="Elipse 16">
            <a:extLst>
              <a:ext uri="{FF2B5EF4-FFF2-40B4-BE49-F238E27FC236}">
                <a16:creationId xmlns:a16="http://schemas.microsoft.com/office/drawing/2014/main" id="{607F6A44-105D-AD41-7459-1D96545CA2D3}"/>
              </a:ext>
            </a:extLst>
          </p:cNvPr>
          <p:cNvSpPr/>
          <p:nvPr/>
        </p:nvSpPr>
        <p:spPr>
          <a:xfrm>
            <a:off x="5585006"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Elipse 17">
            <a:extLst>
              <a:ext uri="{FF2B5EF4-FFF2-40B4-BE49-F238E27FC236}">
                <a16:creationId xmlns:a16="http://schemas.microsoft.com/office/drawing/2014/main" id="{E31324D7-100D-AED1-8051-D6C617B4B51B}"/>
              </a:ext>
            </a:extLst>
          </p:cNvPr>
          <p:cNvSpPr/>
          <p:nvPr/>
        </p:nvSpPr>
        <p:spPr>
          <a:xfrm>
            <a:off x="8324844"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redondeado 3">
            <a:extLst>
              <a:ext uri="{FF2B5EF4-FFF2-40B4-BE49-F238E27FC236}">
                <a16:creationId xmlns:a16="http://schemas.microsoft.com/office/drawing/2014/main" id="{8B361BB0-2112-70F3-D6F1-428BDD3DC8ED}"/>
              </a:ext>
            </a:extLst>
          </p:cNvPr>
          <p:cNvSpPr/>
          <p:nvPr/>
        </p:nvSpPr>
        <p:spPr>
          <a:xfrm>
            <a:off x="2048644" y="3336679"/>
            <a:ext cx="2591254" cy="1724592"/>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 name="Elipse 6">
            <a:extLst>
              <a:ext uri="{FF2B5EF4-FFF2-40B4-BE49-F238E27FC236}">
                <a16:creationId xmlns:a16="http://schemas.microsoft.com/office/drawing/2014/main" id="{F0170A95-E406-F5CE-F0AF-61F422286DC2}"/>
              </a:ext>
            </a:extLst>
          </p:cNvPr>
          <p:cNvSpPr/>
          <p:nvPr/>
        </p:nvSpPr>
        <p:spPr>
          <a:xfrm>
            <a:off x="2845168" y="2817510"/>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object 2"/>
          <p:cNvSpPr txBox="1">
            <a:spLocks noGrp="1"/>
          </p:cNvSpPr>
          <p:nvPr>
            <p:ph type="title"/>
          </p:nvPr>
        </p:nvSpPr>
        <p:spPr>
          <a:xfrm>
            <a:off x="541338" y="231666"/>
            <a:ext cx="10709275" cy="598707"/>
          </a:xfrm>
        </p:spPr>
        <p:txBody>
          <a:bodyPr vert="horz" wrap="square" lIns="0" tIns="7701" rIns="0" bIns="0" rtlCol="0" anchor="ctr">
            <a:spAutoFit/>
          </a:bodyPr>
          <a:lstStyle/>
          <a:p>
            <a:r>
              <a:rPr lang="es-ES"/>
              <a:t>El perfil de seguridad de EBGLYSS</a:t>
            </a:r>
            <a:r>
              <a:rPr lang="es-ES" baseline="30000"/>
              <a:t>®</a:t>
            </a:r>
            <a:r>
              <a:rPr lang="es-ES"/>
              <a:t> se mantiene hasta los 3 años del inicio del tratamiento</a:t>
            </a:r>
            <a:r>
              <a:rPr lang="es-ES" baseline="30000"/>
              <a:t>1</a:t>
            </a:r>
          </a:p>
        </p:txBody>
      </p:sp>
      <p:sp>
        <p:nvSpPr>
          <p:cNvPr id="3" name="object 3"/>
          <p:cNvSpPr txBox="1"/>
          <p:nvPr/>
        </p:nvSpPr>
        <p:spPr>
          <a:xfrm>
            <a:off x="533400" y="1915323"/>
            <a:ext cx="10284325" cy="597134"/>
          </a:xfrm>
          <a:prstGeom prst="rect">
            <a:avLst/>
          </a:prstGeom>
        </p:spPr>
        <p:txBody>
          <a:bodyPr vert="horz" wrap="square" lIns="0" tIns="10397" rIns="0" bIns="0" rtlCol="0">
            <a:spAutoFit/>
          </a:bodyPr>
          <a:lstStyle/>
          <a:p>
            <a:pPr marL="30805">
              <a:spcBef>
                <a:spcPts val="82"/>
              </a:spcBef>
            </a:pPr>
            <a:r>
              <a:rPr sz="1200">
                <a:solidFill>
                  <a:srgbClr val="22346A"/>
                </a:solidFill>
                <a:latin typeface="Arial"/>
                <a:cs typeface="Arial"/>
              </a:rPr>
              <a:t>El</a:t>
            </a:r>
            <a:r>
              <a:rPr sz="1200" spc="30">
                <a:solidFill>
                  <a:srgbClr val="22346A"/>
                </a:solidFill>
                <a:latin typeface="Arial"/>
                <a:cs typeface="Arial"/>
              </a:rPr>
              <a:t> </a:t>
            </a:r>
            <a:r>
              <a:rPr sz="1200">
                <a:solidFill>
                  <a:srgbClr val="22346A"/>
                </a:solidFill>
                <a:latin typeface="Arial"/>
                <a:cs typeface="Arial"/>
              </a:rPr>
              <a:t>perfil</a:t>
            </a:r>
            <a:r>
              <a:rPr sz="1200" spc="39">
                <a:solidFill>
                  <a:srgbClr val="22346A"/>
                </a:solidFill>
                <a:latin typeface="Arial"/>
                <a:cs typeface="Arial"/>
              </a:rPr>
              <a:t> </a:t>
            </a:r>
            <a:r>
              <a:rPr sz="1200">
                <a:solidFill>
                  <a:srgbClr val="22346A"/>
                </a:solidFill>
                <a:latin typeface="Arial"/>
                <a:cs typeface="Arial"/>
              </a:rPr>
              <a:t>de</a:t>
            </a:r>
            <a:r>
              <a:rPr sz="1200" spc="36">
                <a:solidFill>
                  <a:srgbClr val="22346A"/>
                </a:solidFill>
                <a:latin typeface="Arial"/>
                <a:cs typeface="Arial"/>
              </a:rPr>
              <a:t> </a:t>
            </a:r>
            <a:r>
              <a:rPr sz="1200">
                <a:solidFill>
                  <a:srgbClr val="22346A"/>
                </a:solidFill>
                <a:latin typeface="Arial"/>
                <a:cs typeface="Arial"/>
              </a:rPr>
              <a:t>seguridad</a:t>
            </a:r>
            <a:r>
              <a:rPr sz="1200" spc="36">
                <a:solidFill>
                  <a:srgbClr val="22346A"/>
                </a:solidFill>
                <a:latin typeface="Arial"/>
                <a:cs typeface="Arial"/>
              </a:rPr>
              <a:t> </a:t>
            </a:r>
            <a:r>
              <a:rPr sz="1200">
                <a:solidFill>
                  <a:srgbClr val="22346A"/>
                </a:solidFill>
                <a:latin typeface="Arial"/>
                <a:cs typeface="Arial"/>
              </a:rPr>
              <a:t>de</a:t>
            </a:r>
            <a:r>
              <a:rPr sz="1200" spc="39">
                <a:solidFill>
                  <a:srgbClr val="22346A"/>
                </a:solidFill>
                <a:latin typeface="Arial"/>
                <a:cs typeface="Arial"/>
              </a:rPr>
              <a:t> </a:t>
            </a:r>
            <a:r>
              <a:rPr sz="1200">
                <a:solidFill>
                  <a:srgbClr val="22346A"/>
                </a:solidFill>
                <a:latin typeface="Arial"/>
                <a:cs typeface="Arial"/>
              </a:rPr>
              <a:t>lebrikizumab</a:t>
            </a:r>
            <a:r>
              <a:rPr sz="1200" spc="36">
                <a:solidFill>
                  <a:srgbClr val="22346A"/>
                </a:solidFill>
                <a:latin typeface="Arial"/>
                <a:cs typeface="Arial"/>
              </a:rPr>
              <a:t> </a:t>
            </a:r>
            <a:r>
              <a:rPr sz="1200">
                <a:solidFill>
                  <a:srgbClr val="22346A"/>
                </a:solidFill>
                <a:latin typeface="Arial"/>
                <a:cs typeface="Arial"/>
              </a:rPr>
              <a:t>en</a:t>
            </a:r>
            <a:r>
              <a:rPr sz="1200" spc="-36">
                <a:solidFill>
                  <a:srgbClr val="22346A"/>
                </a:solidFill>
                <a:latin typeface="Arial"/>
                <a:cs typeface="Arial"/>
              </a:rPr>
              <a:t> </a:t>
            </a:r>
            <a:r>
              <a:rPr sz="1200">
                <a:solidFill>
                  <a:srgbClr val="22346A"/>
                </a:solidFill>
                <a:latin typeface="Arial"/>
                <a:cs typeface="Arial"/>
              </a:rPr>
              <a:t>ADjoin</a:t>
            </a:r>
            <a:r>
              <a:rPr sz="1200" spc="39">
                <a:solidFill>
                  <a:srgbClr val="22346A"/>
                </a:solidFill>
                <a:latin typeface="Arial"/>
                <a:cs typeface="Arial"/>
              </a:rPr>
              <a:t> </a:t>
            </a:r>
            <a:r>
              <a:rPr sz="1200">
                <a:solidFill>
                  <a:srgbClr val="22346A"/>
                </a:solidFill>
                <a:latin typeface="Arial"/>
                <a:cs typeface="Arial"/>
              </a:rPr>
              <a:t>fue</a:t>
            </a:r>
            <a:r>
              <a:rPr sz="1200" spc="36">
                <a:solidFill>
                  <a:srgbClr val="22346A"/>
                </a:solidFill>
                <a:latin typeface="Arial"/>
                <a:cs typeface="Arial"/>
              </a:rPr>
              <a:t> </a:t>
            </a:r>
            <a:r>
              <a:rPr sz="1200">
                <a:solidFill>
                  <a:srgbClr val="22346A"/>
                </a:solidFill>
                <a:latin typeface="Arial"/>
                <a:cs typeface="Arial"/>
              </a:rPr>
              <a:t>coherente</a:t>
            </a:r>
            <a:r>
              <a:rPr sz="1200" spc="39">
                <a:solidFill>
                  <a:srgbClr val="22346A"/>
                </a:solidFill>
                <a:latin typeface="Arial"/>
                <a:cs typeface="Arial"/>
              </a:rPr>
              <a:t> </a:t>
            </a:r>
            <a:r>
              <a:rPr sz="1200">
                <a:solidFill>
                  <a:srgbClr val="22346A"/>
                </a:solidFill>
                <a:latin typeface="Arial"/>
                <a:cs typeface="Arial"/>
              </a:rPr>
              <a:t>con</a:t>
            </a:r>
            <a:r>
              <a:rPr sz="1200" spc="36">
                <a:solidFill>
                  <a:srgbClr val="22346A"/>
                </a:solidFill>
                <a:latin typeface="Arial"/>
                <a:cs typeface="Arial"/>
              </a:rPr>
              <a:t> </a:t>
            </a:r>
            <a:r>
              <a:rPr sz="1200">
                <a:solidFill>
                  <a:srgbClr val="22346A"/>
                </a:solidFill>
                <a:latin typeface="Arial"/>
                <a:cs typeface="Arial"/>
              </a:rPr>
              <a:t>el</a:t>
            </a:r>
            <a:r>
              <a:rPr sz="1200" spc="36">
                <a:solidFill>
                  <a:srgbClr val="22346A"/>
                </a:solidFill>
                <a:latin typeface="Arial"/>
                <a:cs typeface="Arial"/>
              </a:rPr>
              <a:t> </a:t>
            </a:r>
            <a:r>
              <a:rPr sz="1200">
                <a:solidFill>
                  <a:srgbClr val="22346A"/>
                </a:solidFill>
                <a:latin typeface="Arial"/>
                <a:cs typeface="Arial"/>
              </a:rPr>
              <a:t>observado</a:t>
            </a:r>
            <a:r>
              <a:rPr sz="1200" spc="39">
                <a:solidFill>
                  <a:srgbClr val="22346A"/>
                </a:solidFill>
                <a:latin typeface="Arial"/>
                <a:cs typeface="Arial"/>
              </a:rPr>
              <a:t> </a:t>
            </a:r>
            <a:r>
              <a:rPr sz="1200">
                <a:solidFill>
                  <a:srgbClr val="22346A"/>
                </a:solidFill>
                <a:latin typeface="Arial"/>
                <a:cs typeface="Arial"/>
              </a:rPr>
              <a:t>en</a:t>
            </a:r>
            <a:r>
              <a:rPr sz="1200" spc="-36">
                <a:solidFill>
                  <a:srgbClr val="22346A"/>
                </a:solidFill>
                <a:latin typeface="Arial"/>
                <a:cs typeface="Arial"/>
              </a:rPr>
              <a:t> </a:t>
            </a:r>
            <a:r>
              <a:rPr sz="1200">
                <a:solidFill>
                  <a:srgbClr val="22346A"/>
                </a:solidFill>
                <a:latin typeface="Arial"/>
                <a:cs typeface="Arial"/>
              </a:rPr>
              <a:t>ADvocate</a:t>
            </a:r>
            <a:r>
              <a:rPr sz="1200" spc="39">
                <a:solidFill>
                  <a:srgbClr val="22346A"/>
                </a:solidFill>
                <a:latin typeface="Arial"/>
                <a:cs typeface="Arial"/>
              </a:rPr>
              <a:t> </a:t>
            </a:r>
            <a:r>
              <a:rPr sz="1200">
                <a:solidFill>
                  <a:srgbClr val="22346A"/>
                </a:solidFill>
                <a:latin typeface="Arial"/>
                <a:cs typeface="Arial"/>
              </a:rPr>
              <a:t>1&amp;2,</a:t>
            </a:r>
            <a:r>
              <a:rPr sz="1200" spc="-42">
                <a:solidFill>
                  <a:srgbClr val="22346A"/>
                </a:solidFill>
                <a:latin typeface="Arial"/>
                <a:cs typeface="Arial"/>
              </a:rPr>
              <a:t> </a:t>
            </a:r>
            <a:r>
              <a:rPr sz="1200">
                <a:solidFill>
                  <a:srgbClr val="22346A"/>
                </a:solidFill>
                <a:latin typeface="Arial"/>
                <a:cs typeface="Arial"/>
              </a:rPr>
              <a:t>ADhere</a:t>
            </a:r>
            <a:r>
              <a:rPr sz="1200" spc="39">
                <a:solidFill>
                  <a:srgbClr val="22346A"/>
                </a:solidFill>
                <a:latin typeface="Arial"/>
                <a:cs typeface="Arial"/>
              </a:rPr>
              <a:t> </a:t>
            </a:r>
            <a:r>
              <a:rPr sz="1200">
                <a:solidFill>
                  <a:srgbClr val="22346A"/>
                </a:solidFill>
                <a:latin typeface="Arial"/>
                <a:cs typeface="Arial"/>
              </a:rPr>
              <a:t>y</a:t>
            </a:r>
            <a:r>
              <a:rPr sz="1200" spc="39">
                <a:solidFill>
                  <a:srgbClr val="22346A"/>
                </a:solidFill>
                <a:latin typeface="Arial"/>
                <a:cs typeface="Arial"/>
              </a:rPr>
              <a:t> </a:t>
            </a:r>
            <a:r>
              <a:rPr sz="1200">
                <a:solidFill>
                  <a:srgbClr val="22346A"/>
                </a:solidFill>
                <a:latin typeface="Arial"/>
                <a:cs typeface="Arial"/>
              </a:rPr>
              <a:t>otros</a:t>
            </a:r>
            <a:r>
              <a:rPr sz="1200" spc="36">
                <a:solidFill>
                  <a:srgbClr val="22346A"/>
                </a:solidFill>
                <a:latin typeface="Arial"/>
                <a:cs typeface="Arial"/>
              </a:rPr>
              <a:t> </a:t>
            </a:r>
            <a:r>
              <a:rPr sz="1200">
                <a:solidFill>
                  <a:srgbClr val="22346A"/>
                </a:solidFill>
                <a:latin typeface="Arial"/>
                <a:cs typeface="Arial"/>
              </a:rPr>
              <a:t>estudios</a:t>
            </a:r>
            <a:r>
              <a:rPr sz="1200" spc="36">
                <a:solidFill>
                  <a:srgbClr val="22346A"/>
                </a:solidFill>
                <a:latin typeface="Arial"/>
                <a:cs typeface="Arial"/>
              </a:rPr>
              <a:t> </a:t>
            </a:r>
            <a:r>
              <a:rPr sz="1200">
                <a:solidFill>
                  <a:srgbClr val="22346A"/>
                </a:solidFill>
                <a:latin typeface="Arial"/>
                <a:cs typeface="Arial"/>
              </a:rPr>
              <a:t>con</a:t>
            </a:r>
            <a:r>
              <a:rPr sz="1200" spc="39">
                <a:solidFill>
                  <a:srgbClr val="22346A"/>
                </a:solidFill>
                <a:latin typeface="Arial"/>
                <a:cs typeface="Arial"/>
              </a:rPr>
              <a:t> </a:t>
            </a:r>
            <a:r>
              <a:rPr sz="1200" spc="-6">
                <a:solidFill>
                  <a:srgbClr val="22346A"/>
                </a:solidFill>
                <a:latin typeface="Arial"/>
                <a:cs typeface="Arial"/>
              </a:rPr>
              <a:t>lebrikizumab</a:t>
            </a:r>
            <a:r>
              <a:rPr sz="1200" spc="-9" baseline="32407">
                <a:solidFill>
                  <a:srgbClr val="22346A"/>
                </a:solidFill>
                <a:latin typeface="Arial"/>
                <a:cs typeface="Arial"/>
              </a:rPr>
              <a:t>1</a:t>
            </a:r>
            <a:r>
              <a:rPr sz="1200" spc="-6">
                <a:solidFill>
                  <a:srgbClr val="22346A"/>
                </a:solidFill>
                <a:latin typeface="Arial"/>
                <a:cs typeface="Arial"/>
              </a:rPr>
              <a:t>.</a:t>
            </a:r>
            <a:endParaRPr sz="1200">
              <a:latin typeface="Arial"/>
              <a:cs typeface="Arial"/>
            </a:endParaRPr>
          </a:p>
          <a:p>
            <a:pPr>
              <a:spcBef>
                <a:spcPts val="115"/>
              </a:spcBef>
            </a:pPr>
            <a:endParaRPr sz="1200">
              <a:latin typeface="Arial"/>
              <a:cs typeface="Arial"/>
            </a:endParaRPr>
          </a:p>
          <a:p>
            <a:pPr marL="30805"/>
            <a:r>
              <a:rPr sz="1200">
                <a:solidFill>
                  <a:srgbClr val="22346A"/>
                </a:solidFill>
                <a:latin typeface="Arial"/>
                <a:cs typeface="Arial"/>
              </a:rPr>
              <a:t>Las</a:t>
            </a:r>
            <a:r>
              <a:rPr sz="1200" spc="33">
                <a:solidFill>
                  <a:srgbClr val="22346A"/>
                </a:solidFill>
                <a:latin typeface="Arial"/>
                <a:cs typeface="Arial"/>
              </a:rPr>
              <a:t> </a:t>
            </a:r>
            <a:r>
              <a:rPr sz="1200">
                <a:solidFill>
                  <a:srgbClr val="22346A"/>
                </a:solidFill>
                <a:latin typeface="Arial"/>
                <a:cs typeface="Arial"/>
              </a:rPr>
              <a:t>tasas</a:t>
            </a:r>
            <a:r>
              <a:rPr sz="1200" spc="42">
                <a:solidFill>
                  <a:srgbClr val="22346A"/>
                </a:solidFill>
                <a:latin typeface="Arial"/>
                <a:cs typeface="Arial"/>
              </a:rPr>
              <a:t> </a:t>
            </a:r>
            <a:r>
              <a:rPr sz="1200">
                <a:solidFill>
                  <a:srgbClr val="22346A"/>
                </a:solidFill>
                <a:latin typeface="Arial"/>
                <a:cs typeface="Arial"/>
              </a:rPr>
              <a:t>de</a:t>
            </a:r>
            <a:r>
              <a:rPr sz="1200" spc="39">
                <a:solidFill>
                  <a:srgbClr val="22346A"/>
                </a:solidFill>
                <a:latin typeface="Arial"/>
                <a:cs typeface="Arial"/>
              </a:rPr>
              <a:t> </a:t>
            </a:r>
            <a:r>
              <a:rPr sz="1200">
                <a:solidFill>
                  <a:srgbClr val="22346A"/>
                </a:solidFill>
                <a:latin typeface="Arial"/>
                <a:cs typeface="Arial"/>
              </a:rPr>
              <a:t>acontecimientos</a:t>
            </a:r>
            <a:r>
              <a:rPr sz="1200" spc="39">
                <a:solidFill>
                  <a:srgbClr val="22346A"/>
                </a:solidFill>
                <a:latin typeface="Arial"/>
                <a:cs typeface="Arial"/>
              </a:rPr>
              <a:t> </a:t>
            </a:r>
            <a:r>
              <a:rPr sz="1200">
                <a:solidFill>
                  <a:srgbClr val="22346A"/>
                </a:solidFill>
                <a:latin typeface="Arial"/>
                <a:cs typeface="Arial"/>
              </a:rPr>
              <a:t>adversos</a:t>
            </a:r>
            <a:r>
              <a:rPr sz="1200" spc="39">
                <a:solidFill>
                  <a:srgbClr val="22346A"/>
                </a:solidFill>
                <a:latin typeface="Arial"/>
                <a:cs typeface="Arial"/>
              </a:rPr>
              <a:t> </a:t>
            </a:r>
            <a:r>
              <a:rPr sz="1200">
                <a:solidFill>
                  <a:srgbClr val="22346A"/>
                </a:solidFill>
                <a:latin typeface="Arial"/>
                <a:cs typeface="Arial"/>
              </a:rPr>
              <a:t>no</a:t>
            </a:r>
            <a:r>
              <a:rPr sz="1200" spc="42">
                <a:solidFill>
                  <a:srgbClr val="22346A"/>
                </a:solidFill>
                <a:latin typeface="Arial"/>
                <a:cs typeface="Arial"/>
              </a:rPr>
              <a:t> </a:t>
            </a:r>
            <a:r>
              <a:rPr sz="1200">
                <a:solidFill>
                  <a:srgbClr val="22346A"/>
                </a:solidFill>
                <a:latin typeface="Arial"/>
                <a:cs typeface="Arial"/>
              </a:rPr>
              <a:t>aumentaron</a:t>
            </a:r>
            <a:r>
              <a:rPr sz="1200" spc="39">
                <a:solidFill>
                  <a:srgbClr val="22346A"/>
                </a:solidFill>
                <a:latin typeface="Arial"/>
                <a:cs typeface="Arial"/>
              </a:rPr>
              <a:t> </a:t>
            </a:r>
            <a:r>
              <a:rPr sz="1200">
                <a:solidFill>
                  <a:srgbClr val="22346A"/>
                </a:solidFill>
                <a:latin typeface="Arial"/>
                <a:cs typeface="Arial"/>
              </a:rPr>
              <a:t>con</a:t>
            </a:r>
            <a:r>
              <a:rPr sz="1200" spc="39">
                <a:solidFill>
                  <a:srgbClr val="22346A"/>
                </a:solidFill>
                <a:latin typeface="Arial"/>
                <a:cs typeface="Arial"/>
              </a:rPr>
              <a:t> </a:t>
            </a:r>
            <a:r>
              <a:rPr sz="1200">
                <a:solidFill>
                  <a:srgbClr val="22346A"/>
                </a:solidFill>
                <a:latin typeface="Arial"/>
                <a:cs typeface="Arial"/>
              </a:rPr>
              <a:t>el</a:t>
            </a:r>
            <a:r>
              <a:rPr sz="1200" spc="42">
                <a:solidFill>
                  <a:srgbClr val="22346A"/>
                </a:solidFill>
                <a:latin typeface="Arial"/>
                <a:cs typeface="Arial"/>
              </a:rPr>
              <a:t> </a:t>
            </a:r>
            <a:r>
              <a:rPr sz="1200" spc="-6">
                <a:solidFill>
                  <a:srgbClr val="22346A"/>
                </a:solidFill>
                <a:latin typeface="Arial"/>
                <a:cs typeface="Arial"/>
              </a:rPr>
              <a:t>tiempo</a:t>
            </a:r>
            <a:r>
              <a:rPr sz="1200" spc="-9" baseline="32407">
                <a:solidFill>
                  <a:srgbClr val="22346A"/>
                </a:solidFill>
                <a:latin typeface="Arial"/>
                <a:cs typeface="Arial"/>
              </a:rPr>
              <a:t>1</a:t>
            </a:r>
            <a:r>
              <a:rPr sz="1200" spc="-6">
                <a:solidFill>
                  <a:srgbClr val="22346A"/>
                </a:solidFill>
                <a:latin typeface="Arial"/>
                <a:cs typeface="Arial"/>
              </a:rPr>
              <a:t>.</a:t>
            </a:r>
            <a:endParaRPr sz="1200">
              <a:latin typeface="Arial"/>
              <a:cs typeface="Arial"/>
            </a:endParaRPr>
          </a:p>
        </p:txBody>
      </p:sp>
      <p:sp>
        <p:nvSpPr>
          <p:cNvPr id="9" name="object 9"/>
          <p:cNvSpPr txBox="1"/>
          <p:nvPr/>
        </p:nvSpPr>
        <p:spPr>
          <a:xfrm>
            <a:off x="2291478" y="3964282"/>
            <a:ext cx="2074343" cy="744380"/>
          </a:xfrm>
          <a:prstGeom prst="rect">
            <a:avLst/>
          </a:prstGeom>
        </p:spPr>
        <p:txBody>
          <a:bodyPr vert="horz" wrap="square" lIns="0" tIns="6931" rIns="0" bIns="0" rtlCol="0">
            <a:spAutoFit/>
          </a:bodyPr>
          <a:lstStyle/>
          <a:p>
            <a:pPr marR="18483" indent="-770" algn="ctr">
              <a:lnSpc>
                <a:spcPct val="101800"/>
              </a:lnSpc>
            </a:pPr>
            <a:r>
              <a:rPr sz="1600" b="1">
                <a:solidFill>
                  <a:srgbClr val="22346A"/>
                </a:solidFill>
                <a:latin typeface="Arial"/>
                <a:cs typeface="Arial"/>
              </a:rPr>
              <a:t>La</a:t>
            </a:r>
            <a:r>
              <a:rPr sz="1600" b="1" spc="27">
                <a:solidFill>
                  <a:srgbClr val="22346A"/>
                </a:solidFill>
                <a:latin typeface="Arial"/>
                <a:cs typeface="Arial"/>
              </a:rPr>
              <a:t> </a:t>
            </a:r>
            <a:r>
              <a:rPr sz="1600" b="1">
                <a:solidFill>
                  <a:srgbClr val="22346A"/>
                </a:solidFill>
                <a:latin typeface="Arial"/>
                <a:cs typeface="Arial"/>
              </a:rPr>
              <a:t>mayoría</a:t>
            </a:r>
            <a:r>
              <a:rPr sz="1600" b="1" spc="33">
                <a:solidFill>
                  <a:srgbClr val="22346A"/>
                </a:solidFill>
                <a:latin typeface="Arial"/>
                <a:cs typeface="Arial"/>
              </a:rPr>
              <a:t> </a:t>
            </a:r>
            <a:r>
              <a:rPr sz="1600" b="1">
                <a:solidFill>
                  <a:srgbClr val="22346A"/>
                </a:solidFill>
                <a:latin typeface="Arial"/>
                <a:cs typeface="Arial"/>
              </a:rPr>
              <a:t>de</a:t>
            </a:r>
            <a:r>
              <a:rPr sz="1600" b="1" spc="33">
                <a:solidFill>
                  <a:srgbClr val="22346A"/>
                </a:solidFill>
                <a:latin typeface="Arial"/>
                <a:cs typeface="Arial"/>
              </a:rPr>
              <a:t> </a:t>
            </a:r>
            <a:r>
              <a:rPr sz="1600" b="1" spc="-12">
                <a:solidFill>
                  <a:srgbClr val="22346A"/>
                </a:solidFill>
                <a:latin typeface="Arial"/>
                <a:cs typeface="Arial"/>
              </a:rPr>
              <a:t>TEAE </a:t>
            </a:r>
            <a:r>
              <a:rPr sz="1600" b="1">
                <a:solidFill>
                  <a:srgbClr val="22346A"/>
                </a:solidFill>
                <a:latin typeface="Arial"/>
                <a:cs typeface="Arial"/>
              </a:rPr>
              <a:t>fueron</a:t>
            </a:r>
            <a:r>
              <a:rPr sz="1600" b="1" spc="39">
                <a:solidFill>
                  <a:srgbClr val="22346A"/>
                </a:solidFill>
                <a:latin typeface="Arial"/>
                <a:cs typeface="Arial"/>
              </a:rPr>
              <a:t> </a:t>
            </a:r>
            <a:r>
              <a:rPr sz="1600" b="1">
                <a:solidFill>
                  <a:srgbClr val="22346A"/>
                </a:solidFill>
                <a:latin typeface="Arial"/>
                <a:cs typeface="Arial"/>
              </a:rPr>
              <a:t>de</a:t>
            </a:r>
            <a:r>
              <a:rPr sz="1600" b="1" spc="42">
                <a:solidFill>
                  <a:srgbClr val="22346A"/>
                </a:solidFill>
                <a:latin typeface="Arial"/>
                <a:cs typeface="Arial"/>
              </a:rPr>
              <a:t> </a:t>
            </a:r>
            <a:r>
              <a:rPr sz="1600" b="1">
                <a:solidFill>
                  <a:srgbClr val="22346A"/>
                </a:solidFill>
                <a:latin typeface="Arial"/>
                <a:cs typeface="Arial"/>
              </a:rPr>
              <a:t>severidad</a:t>
            </a:r>
            <a:r>
              <a:rPr sz="1600" b="1" spc="39">
                <a:solidFill>
                  <a:srgbClr val="22346A"/>
                </a:solidFill>
                <a:latin typeface="Arial"/>
                <a:cs typeface="Arial"/>
              </a:rPr>
              <a:t> </a:t>
            </a:r>
            <a:r>
              <a:rPr sz="1600" b="1">
                <a:solidFill>
                  <a:srgbClr val="22346A"/>
                </a:solidFill>
                <a:latin typeface="Arial"/>
                <a:cs typeface="Arial"/>
              </a:rPr>
              <a:t>leve</a:t>
            </a:r>
            <a:r>
              <a:rPr sz="1600" b="1" spc="39">
                <a:solidFill>
                  <a:srgbClr val="22346A"/>
                </a:solidFill>
                <a:latin typeface="Arial"/>
                <a:cs typeface="Arial"/>
              </a:rPr>
              <a:t> </a:t>
            </a:r>
            <a:r>
              <a:rPr sz="1600" b="1" spc="-30">
                <a:solidFill>
                  <a:srgbClr val="22346A"/>
                </a:solidFill>
                <a:latin typeface="Arial"/>
                <a:cs typeface="Arial"/>
              </a:rPr>
              <a:t>o </a:t>
            </a:r>
            <a:r>
              <a:rPr sz="1600" b="1" spc="-6">
                <a:solidFill>
                  <a:srgbClr val="22346A"/>
                </a:solidFill>
                <a:latin typeface="Arial"/>
                <a:cs typeface="Arial"/>
              </a:rPr>
              <a:t>moderada</a:t>
            </a:r>
            <a:r>
              <a:rPr sz="1600" b="1" spc="-9" baseline="32407">
                <a:solidFill>
                  <a:srgbClr val="22346A"/>
                </a:solidFill>
                <a:latin typeface="Arial"/>
                <a:cs typeface="Arial"/>
              </a:rPr>
              <a:t>2</a:t>
            </a:r>
            <a:endParaRPr sz="1600" baseline="32407">
              <a:latin typeface="Arial"/>
              <a:cs typeface="Arial"/>
            </a:endParaRPr>
          </a:p>
        </p:txBody>
      </p:sp>
      <p:sp>
        <p:nvSpPr>
          <p:cNvPr id="12" name="object 12"/>
          <p:cNvSpPr txBox="1"/>
          <p:nvPr/>
        </p:nvSpPr>
        <p:spPr>
          <a:xfrm>
            <a:off x="4987381" y="3964282"/>
            <a:ext cx="2191017" cy="744380"/>
          </a:xfrm>
          <a:prstGeom prst="rect">
            <a:avLst/>
          </a:prstGeom>
        </p:spPr>
        <p:txBody>
          <a:bodyPr vert="horz" wrap="square" lIns="0" tIns="6931" rIns="0" bIns="0" rtlCol="0">
            <a:spAutoFit/>
          </a:bodyPr>
          <a:lstStyle/>
          <a:p>
            <a:pPr marR="18483" indent="246056" algn="ctr">
              <a:lnSpc>
                <a:spcPct val="101800"/>
              </a:lnSpc>
            </a:pPr>
            <a:r>
              <a:rPr sz="1600" b="1">
                <a:solidFill>
                  <a:srgbClr val="22346A"/>
                </a:solidFill>
                <a:latin typeface="Arial"/>
                <a:cs typeface="Arial"/>
              </a:rPr>
              <a:t>La</a:t>
            </a:r>
            <a:r>
              <a:rPr sz="1600" b="1" spc="58">
                <a:solidFill>
                  <a:srgbClr val="22346A"/>
                </a:solidFill>
                <a:latin typeface="Arial"/>
                <a:cs typeface="Arial"/>
              </a:rPr>
              <a:t> </a:t>
            </a:r>
            <a:r>
              <a:rPr sz="1600" b="1">
                <a:solidFill>
                  <a:srgbClr val="22346A"/>
                </a:solidFill>
                <a:latin typeface="Arial"/>
                <a:cs typeface="Arial"/>
              </a:rPr>
              <a:t>discontinuidad</a:t>
            </a:r>
            <a:r>
              <a:rPr sz="1600" b="1" spc="64">
                <a:solidFill>
                  <a:srgbClr val="22346A"/>
                </a:solidFill>
                <a:latin typeface="Arial"/>
                <a:cs typeface="Arial"/>
              </a:rPr>
              <a:t> </a:t>
            </a:r>
            <a:r>
              <a:rPr sz="1600" b="1" spc="-15">
                <a:solidFill>
                  <a:srgbClr val="22346A"/>
                </a:solidFill>
                <a:latin typeface="Arial"/>
                <a:cs typeface="Arial"/>
              </a:rPr>
              <a:t>del </a:t>
            </a:r>
            <a:r>
              <a:rPr sz="1600" b="1">
                <a:solidFill>
                  <a:srgbClr val="22346A"/>
                </a:solidFill>
                <a:latin typeface="Arial"/>
                <a:cs typeface="Arial"/>
              </a:rPr>
              <a:t>tratamiento</a:t>
            </a:r>
            <a:r>
              <a:rPr sz="1600" b="1" spc="39">
                <a:solidFill>
                  <a:srgbClr val="22346A"/>
                </a:solidFill>
                <a:latin typeface="Arial"/>
                <a:cs typeface="Arial"/>
              </a:rPr>
              <a:t> </a:t>
            </a:r>
            <a:r>
              <a:rPr sz="1600" b="1">
                <a:solidFill>
                  <a:srgbClr val="22346A"/>
                </a:solidFill>
                <a:latin typeface="Arial"/>
                <a:cs typeface="Arial"/>
              </a:rPr>
              <a:t>por</a:t>
            </a:r>
            <a:r>
              <a:rPr sz="1600" b="1" spc="36">
                <a:solidFill>
                  <a:srgbClr val="22346A"/>
                </a:solidFill>
                <a:latin typeface="Arial"/>
                <a:cs typeface="Arial"/>
              </a:rPr>
              <a:t> </a:t>
            </a:r>
            <a:r>
              <a:rPr sz="1600" b="1">
                <a:solidFill>
                  <a:srgbClr val="22346A"/>
                </a:solidFill>
                <a:latin typeface="Arial"/>
                <a:cs typeface="Arial"/>
              </a:rPr>
              <a:t>EA</a:t>
            </a:r>
            <a:r>
              <a:rPr sz="1600" b="1" spc="-15">
                <a:solidFill>
                  <a:srgbClr val="22346A"/>
                </a:solidFill>
                <a:latin typeface="Arial"/>
                <a:cs typeface="Arial"/>
              </a:rPr>
              <a:t> </a:t>
            </a:r>
            <a:r>
              <a:rPr sz="1600" b="1">
                <a:solidFill>
                  <a:srgbClr val="22346A"/>
                </a:solidFill>
                <a:latin typeface="Arial"/>
                <a:cs typeface="Arial"/>
              </a:rPr>
              <a:t>fue</a:t>
            </a:r>
            <a:r>
              <a:rPr sz="1600" b="1" spc="39">
                <a:solidFill>
                  <a:srgbClr val="22346A"/>
                </a:solidFill>
                <a:latin typeface="Arial"/>
                <a:cs typeface="Arial"/>
              </a:rPr>
              <a:t> </a:t>
            </a:r>
            <a:r>
              <a:rPr sz="1600" b="1" spc="-6">
                <a:solidFill>
                  <a:srgbClr val="22346A"/>
                </a:solidFill>
                <a:latin typeface="Arial"/>
                <a:cs typeface="Arial"/>
              </a:rPr>
              <a:t>baja</a:t>
            </a:r>
            <a:r>
              <a:rPr sz="1600" b="1" spc="-9" baseline="32407">
                <a:solidFill>
                  <a:srgbClr val="22346A"/>
                </a:solidFill>
                <a:latin typeface="Arial"/>
                <a:cs typeface="Arial"/>
              </a:rPr>
              <a:t>2</a:t>
            </a:r>
            <a:endParaRPr sz="1600" baseline="32407">
              <a:latin typeface="Arial"/>
              <a:cs typeface="Arial"/>
            </a:endParaRPr>
          </a:p>
        </p:txBody>
      </p:sp>
      <p:sp>
        <p:nvSpPr>
          <p:cNvPr id="13" name="object 13"/>
          <p:cNvSpPr txBox="1"/>
          <p:nvPr/>
        </p:nvSpPr>
        <p:spPr>
          <a:xfrm>
            <a:off x="7769000" y="3867849"/>
            <a:ext cx="2136723" cy="995539"/>
          </a:xfrm>
          <a:prstGeom prst="rect">
            <a:avLst/>
          </a:prstGeom>
        </p:spPr>
        <p:txBody>
          <a:bodyPr vert="horz" wrap="square" lIns="0" tIns="6931" rIns="0" bIns="0" rtlCol="0">
            <a:spAutoFit/>
          </a:bodyPr>
          <a:lstStyle/>
          <a:p>
            <a:pPr marR="18483" algn="ctr">
              <a:lnSpc>
                <a:spcPct val="101800"/>
              </a:lnSpc>
            </a:pPr>
            <a:r>
              <a:rPr sz="1600" b="1">
                <a:solidFill>
                  <a:srgbClr val="22346A"/>
                </a:solidFill>
                <a:latin typeface="Arial"/>
                <a:cs typeface="Arial"/>
              </a:rPr>
              <a:t>EBGLYSS</a:t>
            </a:r>
            <a:r>
              <a:rPr sz="1600" b="1" baseline="32407">
                <a:solidFill>
                  <a:srgbClr val="22346A"/>
                </a:solidFill>
                <a:latin typeface="Arial"/>
                <a:cs typeface="Arial"/>
              </a:rPr>
              <a:t>®</a:t>
            </a:r>
            <a:r>
              <a:rPr sz="1600" b="1" spc="227" baseline="32407">
                <a:solidFill>
                  <a:srgbClr val="22346A"/>
                </a:solidFill>
                <a:latin typeface="Arial"/>
                <a:cs typeface="Arial"/>
              </a:rPr>
              <a:t> </a:t>
            </a:r>
            <a:r>
              <a:rPr sz="1600" b="1">
                <a:solidFill>
                  <a:srgbClr val="22346A"/>
                </a:solidFill>
                <a:latin typeface="Arial"/>
                <a:cs typeface="Arial"/>
              </a:rPr>
              <a:t>mostró</a:t>
            </a:r>
            <a:r>
              <a:rPr sz="1600" b="1" spc="12">
                <a:solidFill>
                  <a:srgbClr val="22346A"/>
                </a:solidFill>
                <a:latin typeface="Arial"/>
                <a:cs typeface="Arial"/>
              </a:rPr>
              <a:t> </a:t>
            </a:r>
            <a:r>
              <a:rPr sz="1600" b="1" spc="-15">
                <a:solidFill>
                  <a:srgbClr val="22346A"/>
                </a:solidFill>
                <a:latin typeface="Arial"/>
                <a:cs typeface="Arial"/>
              </a:rPr>
              <a:t>una </a:t>
            </a:r>
            <a:r>
              <a:rPr sz="1600" b="1">
                <a:solidFill>
                  <a:srgbClr val="22346A"/>
                </a:solidFill>
                <a:latin typeface="Arial"/>
                <a:cs typeface="Arial"/>
              </a:rPr>
              <a:t>incidencia</a:t>
            </a:r>
            <a:r>
              <a:rPr sz="1600" b="1" spc="24">
                <a:solidFill>
                  <a:srgbClr val="22346A"/>
                </a:solidFill>
                <a:latin typeface="Arial"/>
                <a:cs typeface="Arial"/>
              </a:rPr>
              <a:t> </a:t>
            </a:r>
            <a:r>
              <a:rPr sz="1600" b="1">
                <a:solidFill>
                  <a:srgbClr val="22346A"/>
                </a:solidFill>
                <a:latin typeface="Arial"/>
                <a:cs typeface="Arial"/>
              </a:rPr>
              <a:t>baja</a:t>
            </a:r>
            <a:r>
              <a:rPr sz="1600" b="1" spc="33">
                <a:solidFill>
                  <a:srgbClr val="22346A"/>
                </a:solidFill>
                <a:latin typeface="Arial"/>
                <a:cs typeface="Arial"/>
              </a:rPr>
              <a:t> </a:t>
            </a:r>
            <a:r>
              <a:rPr sz="1600" b="1">
                <a:solidFill>
                  <a:srgbClr val="22346A"/>
                </a:solidFill>
                <a:latin typeface="Arial"/>
                <a:cs typeface="Arial"/>
              </a:rPr>
              <a:t>de</a:t>
            </a:r>
            <a:r>
              <a:rPr sz="1600" b="1" spc="30">
                <a:solidFill>
                  <a:srgbClr val="22346A"/>
                </a:solidFill>
                <a:latin typeface="Arial"/>
                <a:cs typeface="Arial"/>
              </a:rPr>
              <a:t> </a:t>
            </a:r>
            <a:r>
              <a:rPr sz="1600" b="1" spc="-6">
                <a:solidFill>
                  <a:srgbClr val="22346A"/>
                </a:solidFill>
                <a:latin typeface="Arial"/>
                <a:cs typeface="Arial"/>
              </a:rPr>
              <a:t>reacción </a:t>
            </a:r>
            <a:r>
              <a:rPr sz="1600" b="1">
                <a:solidFill>
                  <a:srgbClr val="22346A"/>
                </a:solidFill>
                <a:latin typeface="Arial"/>
                <a:cs typeface="Arial"/>
              </a:rPr>
              <a:t>en</a:t>
            </a:r>
            <a:r>
              <a:rPr sz="1600" b="1" spc="24">
                <a:solidFill>
                  <a:srgbClr val="22346A"/>
                </a:solidFill>
                <a:latin typeface="Arial"/>
                <a:cs typeface="Arial"/>
              </a:rPr>
              <a:t> </a:t>
            </a:r>
            <a:r>
              <a:rPr sz="1600" b="1">
                <a:solidFill>
                  <a:srgbClr val="22346A"/>
                </a:solidFill>
                <a:latin typeface="Arial"/>
                <a:cs typeface="Arial"/>
              </a:rPr>
              <a:t>el</a:t>
            </a:r>
            <a:r>
              <a:rPr sz="1600" b="1" spc="27">
                <a:solidFill>
                  <a:srgbClr val="22346A"/>
                </a:solidFill>
                <a:latin typeface="Arial"/>
                <a:cs typeface="Arial"/>
              </a:rPr>
              <a:t> </a:t>
            </a:r>
            <a:r>
              <a:rPr sz="1600" b="1">
                <a:solidFill>
                  <a:srgbClr val="22346A"/>
                </a:solidFill>
                <a:latin typeface="Arial"/>
                <a:cs typeface="Arial"/>
              </a:rPr>
              <a:t>sitio</a:t>
            </a:r>
            <a:r>
              <a:rPr sz="1600" b="1" spc="27">
                <a:solidFill>
                  <a:srgbClr val="22346A"/>
                </a:solidFill>
                <a:latin typeface="Arial"/>
                <a:cs typeface="Arial"/>
              </a:rPr>
              <a:t> </a:t>
            </a:r>
            <a:r>
              <a:rPr sz="1600" b="1">
                <a:solidFill>
                  <a:srgbClr val="22346A"/>
                </a:solidFill>
                <a:latin typeface="Arial"/>
                <a:cs typeface="Arial"/>
              </a:rPr>
              <a:t>de</a:t>
            </a:r>
            <a:r>
              <a:rPr sz="1600" b="1" spc="30">
                <a:solidFill>
                  <a:srgbClr val="22346A"/>
                </a:solidFill>
                <a:latin typeface="Arial"/>
                <a:cs typeface="Arial"/>
              </a:rPr>
              <a:t> </a:t>
            </a:r>
            <a:r>
              <a:rPr sz="1600" b="1" spc="-6">
                <a:solidFill>
                  <a:srgbClr val="22346A"/>
                </a:solidFill>
                <a:latin typeface="Arial"/>
                <a:cs typeface="Arial"/>
              </a:rPr>
              <a:t>inyección</a:t>
            </a:r>
            <a:r>
              <a:rPr sz="1600" b="1" spc="-9" baseline="32407">
                <a:solidFill>
                  <a:srgbClr val="22346A"/>
                </a:solidFill>
                <a:latin typeface="Arial"/>
                <a:cs typeface="Arial"/>
              </a:rPr>
              <a:t>2</a:t>
            </a:r>
            <a:endParaRPr sz="1600" baseline="32407">
              <a:latin typeface="Arial"/>
              <a:cs typeface="Arial"/>
            </a:endParaRPr>
          </a:p>
        </p:txBody>
      </p:sp>
      <p:sp>
        <p:nvSpPr>
          <p:cNvPr id="14" name="object 14"/>
          <p:cNvSpPr/>
          <p:nvPr/>
        </p:nvSpPr>
        <p:spPr>
          <a:xfrm>
            <a:off x="8549396" y="3066514"/>
            <a:ext cx="549102" cy="500199"/>
          </a:xfrm>
          <a:custGeom>
            <a:avLst/>
            <a:gdLst/>
            <a:ahLst/>
            <a:cxnLst/>
            <a:rect l="l" t="t" r="r" b="b"/>
            <a:pathLst>
              <a:path w="905509" h="824864">
                <a:moveTo>
                  <a:pt x="40487" y="170014"/>
                </a:moveTo>
                <a:lnTo>
                  <a:pt x="39420" y="162318"/>
                </a:lnTo>
                <a:lnTo>
                  <a:pt x="35534" y="155600"/>
                </a:lnTo>
                <a:lnTo>
                  <a:pt x="29146" y="150710"/>
                </a:lnTo>
                <a:lnTo>
                  <a:pt x="21374" y="148666"/>
                </a:lnTo>
                <a:lnTo>
                  <a:pt x="13677" y="149745"/>
                </a:lnTo>
                <a:lnTo>
                  <a:pt x="6934" y="153619"/>
                </a:lnTo>
                <a:lnTo>
                  <a:pt x="2032" y="159994"/>
                </a:lnTo>
                <a:lnTo>
                  <a:pt x="0" y="167792"/>
                </a:lnTo>
                <a:lnTo>
                  <a:pt x="1079" y="175488"/>
                </a:lnTo>
                <a:lnTo>
                  <a:pt x="4965" y="182219"/>
                </a:lnTo>
                <a:lnTo>
                  <a:pt x="11353" y="187109"/>
                </a:lnTo>
                <a:lnTo>
                  <a:pt x="19138" y="189141"/>
                </a:lnTo>
                <a:lnTo>
                  <a:pt x="26822" y="188074"/>
                </a:lnTo>
                <a:lnTo>
                  <a:pt x="33566" y="184188"/>
                </a:lnTo>
                <a:lnTo>
                  <a:pt x="38455" y="177787"/>
                </a:lnTo>
                <a:lnTo>
                  <a:pt x="40487" y="170014"/>
                </a:lnTo>
                <a:close/>
              </a:path>
              <a:path w="905509" h="824864">
                <a:moveTo>
                  <a:pt x="256705" y="243217"/>
                </a:moveTo>
                <a:lnTo>
                  <a:pt x="175641" y="248551"/>
                </a:lnTo>
                <a:lnTo>
                  <a:pt x="221183" y="310781"/>
                </a:lnTo>
                <a:lnTo>
                  <a:pt x="256705" y="243217"/>
                </a:lnTo>
                <a:close/>
              </a:path>
              <a:path w="905509" h="824864">
                <a:moveTo>
                  <a:pt x="770191" y="405384"/>
                </a:moveTo>
                <a:lnTo>
                  <a:pt x="765860" y="357187"/>
                </a:lnTo>
                <a:lnTo>
                  <a:pt x="765835" y="356870"/>
                </a:lnTo>
                <a:lnTo>
                  <a:pt x="753262" y="311175"/>
                </a:lnTo>
                <a:lnTo>
                  <a:pt x="739381" y="281990"/>
                </a:lnTo>
                <a:lnTo>
                  <a:pt x="739381" y="405384"/>
                </a:lnTo>
                <a:lnTo>
                  <a:pt x="734504" y="453567"/>
                </a:lnTo>
                <a:lnTo>
                  <a:pt x="720534" y="498487"/>
                </a:lnTo>
                <a:lnTo>
                  <a:pt x="698436" y="539153"/>
                </a:lnTo>
                <a:lnTo>
                  <a:pt x="669175" y="574611"/>
                </a:lnTo>
                <a:lnTo>
                  <a:pt x="633730" y="603872"/>
                </a:lnTo>
                <a:lnTo>
                  <a:pt x="593064" y="625983"/>
                </a:lnTo>
                <a:lnTo>
                  <a:pt x="548144" y="639953"/>
                </a:lnTo>
                <a:lnTo>
                  <a:pt x="499948" y="644829"/>
                </a:lnTo>
                <a:lnTo>
                  <a:pt x="451751" y="639953"/>
                </a:lnTo>
                <a:lnTo>
                  <a:pt x="406831" y="625983"/>
                </a:lnTo>
                <a:lnTo>
                  <a:pt x="366166" y="603872"/>
                </a:lnTo>
                <a:lnTo>
                  <a:pt x="330720" y="574611"/>
                </a:lnTo>
                <a:lnTo>
                  <a:pt x="301459" y="539153"/>
                </a:lnTo>
                <a:lnTo>
                  <a:pt x="279361" y="498487"/>
                </a:lnTo>
                <a:lnTo>
                  <a:pt x="265493" y="453898"/>
                </a:lnTo>
                <a:lnTo>
                  <a:pt x="260515" y="405384"/>
                </a:lnTo>
                <a:lnTo>
                  <a:pt x="265391" y="357187"/>
                </a:lnTo>
                <a:lnTo>
                  <a:pt x="279361" y="312280"/>
                </a:lnTo>
                <a:lnTo>
                  <a:pt x="301459" y="271602"/>
                </a:lnTo>
                <a:lnTo>
                  <a:pt x="330720" y="236156"/>
                </a:lnTo>
                <a:lnTo>
                  <a:pt x="366166" y="206895"/>
                </a:lnTo>
                <a:lnTo>
                  <a:pt x="406831" y="184785"/>
                </a:lnTo>
                <a:lnTo>
                  <a:pt x="451751" y="170815"/>
                </a:lnTo>
                <a:lnTo>
                  <a:pt x="499948" y="165938"/>
                </a:lnTo>
                <a:lnTo>
                  <a:pt x="548144" y="170815"/>
                </a:lnTo>
                <a:lnTo>
                  <a:pt x="593064" y="184785"/>
                </a:lnTo>
                <a:lnTo>
                  <a:pt x="633730" y="206895"/>
                </a:lnTo>
                <a:lnTo>
                  <a:pt x="669175" y="236156"/>
                </a:lnTo>
                <a:lnTo>
                  <a:pt x="698436" y="271602"/>
                </a:lnTo>
                <a:lnTo>
                  <a:pt x="720534" y="312280"/>
                </a:lnTo>
                <a:lnTo>
                  <a:pt x="734402" y="356870"/>
                </a:lnTo>
                <a:lnTo>
                  <a:pt x="734504" y="357187"/>
                </a:lnTo>
                <a:lnTo>
                  <a:pt x="739381" y="405384"/>
                </a:lnTo>
                <a:lnTo>
                  <a:pt x="739381" y="281990"/>
                </a:lnTo>
                <a:lnTo>
                  <a:pt x="706564" y="231355"/>
                </a:lnTo>
                <a:lnTo>
                  <a:pt x="673963" y="198767"/>
                </a:lnTo>
                <a:lnTo>
                  <a:pt x="636244" y="172072"/>
                </a:lnTo>
                <a:lnTo>
                  <a:pt x="623341" y="165938"/>
                </a:lnTo>
                <a:lnTo>
                  <a:pt x="594144" y="152057"/>
                </a:lnTo>
                <a:lnTo>
                  <a:pt x="548462" y="139484"/>
                </a:lnTo>
                <a:lnTo>
                  <a:pt x="499948" y="135128"/>
                </a:lnTo>
                <a:lnTo>
                  <a:pt x="451434" y="139484"/>
                </a:lnTo>
                <a:lnTo>
                  <a:pt x="405739" y="152057"/>
                </a:lnTo>
                <a:lnTo>
                  <a:pt x="363651" y="172072"/>
                </a:lnTo>
                <a:lnTo>
                  <a:pt x="325920" y="198767"/>
                </a:lnTo>
                <a:lnTo>
                  <a:pt x="293331" y="231355"/>
                </a:lnTo>
                <a:lnTo>
                  <a:pt x="266649" y="269087"/>
                </a:lnTo>
                <a:lnTo>
                  <a:pt x="246634" y="311175"/>
                </a:lnTo>
                <a:lnTo>
                  <a:pt x="234061" y="356870"/>
                </a:lnTo>
                <a:lnTo>
                  <a:pt x="229692" y="405384"/>
                </a:lnTo>
                <a:lnTo>
                  <a:pt x="234035" y="453567"/>
                </a:lnTo>
                <a:lnTo>
                  <a:pt x="234061" y="453898"/>
                </a:lnTo>
                <a:lnTo>
                  <a:pt x="246634" y="499579"/>
                </a:lnTo>
                <a:lnTo>
                  <a:pt x="266649" y="541680"/>
                </a:lnTo>
                <a:lnTo>
                  <a:pt x="293331" y="579399"/>
                </a:lnTo>
                <a:lnTo>
                  <a:pt x="325920" y="611987"/>
                </a:lnTo>
                <a:lnTo>
                  <a:pt x="363651" y="638670"/>
                </a:lnTo>
                <a:lnTo>
                  <a:pt x="405739" y="658685"/>
                </a:lnTo>
                <a:lnTo>
                  <a:pt x="451434" y="671258"/>
                </a:lnTo>
                <a:lnTo>
                  <a:pt x="499948" y="675627"/>
                </a:lnTo>
                <a:lnTo>
                  <a:pt x="548462" y="671258"/>
                </a:lnTo>
                <a:lnTo>
                  <a:pt x="594144" y="658685"/>
                </a:lnTo>
                <a:lnTo>
                  <a:pt x="636244" y="638670"/>
                </a:lnTo>
                <a:lnTo>
                  <a:pt x="673963" y="611987"/>
                </a:lnTo>
                <a:lnTo>
                  <a:pt x="706564" y="579399"/>
                </a:lnTo>
                <a:lnTo>
                  <a:pt x="733247" y="541680"/>
                </a:lnTo>
                <a:lnTo>
                  <a:pt x="753262" y="499579"/>
                </a:lnTo>
                <a:lnTo>
                  <a:pt x="765835" y="453898"/>
                </a:lnTo>
                <a:lnTo>
                  <a:pt x="770191" y="405384"/>
                </a:lnTo>
                <a:close/>
              </a:path>
              <a:path w="905509" h="824864">
                <a:moveTo>
                  <a:pt x="905319" y="412127"/>
                </a:moveTo>
                <a:lnTo>
                  <a:pt x="902550" y="364324"/>
                </a:lnTo>
                <a:lnTo>
                  <a:pt x="902538" y="364134"/>
                </a:lnTo>
                <a:lnTo>
                  <a:pt x="894499" y="318262"/>
                </a:lnTo>
                <a:lnTo>
                  <a:pt x="894410" y="317754"/>
                </a:lnTo>
                <a:lnTo>
                  <a:pt x="881253" y="273291"/>
                </a:lnTo>
                <a:lnTo>
                  <a:pt x="874877" y="258241"/>
                </a:lnTo>
                <a:lnTo>
                  <a:pt x="874877" y="412127"/>
                </a:lnTo>
                <a:lnTo>
                  <a:pt x="871893" y="459943"/>
                </a:lnTo>
                <a:lnTo>
                  <a:pt x="863193" y="506006"/>
                </a:lnTo>
                <a:lnTo>
                  <a:pt x="849134" y="549948"/>
                </a:lnTo>
                <a:lnTo>
                  <a:pt x="830084" y="591413"/>
                </a:lnTo>
                <a:lnTo>
                  <a:pt x="806399" y="630059"/>
                </a:lnTo>
                <a:lnTo>
                  <a:pt x="778433" y="665492"/>
                </a:lnTo>
                <a:lnTo>
                  <a:pt x="746544" y="697369"/>
                </a:lnTo>
                <a:lnTo>
                  <a:pt x="711111" y="725347"/>
                </a:lnTo>
                <a:lnTo>
                  <a:pt x="672477" y="749033"/>
                </a:lnTo>
                <a:lnTo>
                  <a:pt x="630999" y="768083"/>
                </a:lnTo>
                <a:lnTo>
                  <a:pt x="587057" y="782142"/>
                </a:lnTo>
                <a:lnTo>
                  <a:pt x="540994" y="790841"/>
                </a:lnTo>
                <a:lnTo>
                  <a:pt x="493191" y="793813"/>
                </a:lnTo>
                <a:lnTo>
                  <a:pt x="445376" y="790841"/>
                </a:lnTo>
                <a:lnTo>
                  <a:pt x="399313" y="782142"/>
                </a:lnTo>
                <a:lnTo>
                  <a:pt x="355371" y="768083"/>
                </a:lnTo>
                <a:lnTo>
                  <a:pt x="313905" y="749033"/>
                </a:lnTo>
                <a:lnTo>
                  <a:pt x="275272" y="725347"/>
                </a:lnTo>
                <a:lnTo>
                  <a:pt x="239826" y="697369"/>
                </a:lnTo>
                <a:lnTo>
                  <a:pt x="207949" y="665492"/>
                </a:lnTo>
                <a:lnTo>
                  <a:pt x="179971" y="630059"/>
                </a:lnTo>
                <a:lnTo>
                  <a:pt x="156286" y="591413"/>
                </a:lnTo>
                <a:lnTo>
                  <a:pt x="137236" y="549948"/>
                </a:lnTo>
                <a:lnTo>
                  <a:pt x="123177" y="506006"/>
                </a:lnTo>
                <a:lnTo>
                  <a:pt x="114515" y="460133"/>
                </a:lnTo>
                <a:lnTo>
                  <a:pt x="114477" y="459943"/>
                </a:lnTo>
                <a:lnTo>
                  <a:pt x="111506" y="412127"/>
                </a:lnTo>
                <a:lnTo>
                  <a:pt x="114477" y="364324"/>
                </a:lnTo>
                <a:lnTo>
                  <a:pt x="123177" y="318262"/>
                </a:lnTo>
                <a:lnTo>
                  <a:pt x="137236" y="274320"/>
                </a:lnTo>
                <a:lnTo>
                  <a:pt x="156286" y="232854"/>
                </a:lnTo>
                <a:lnTo>
                  <a:pt x="179971" y="194208"/>
                </a:lnTo>
                <a:lnTo>
                  <a:pt x="207949" y="158775"/>
                </a:lnTo>
                <a:lnTo>
                  <a:pt x="239826" y="126885"/>
                </a:lnTo>
                <a:lnTo>
                  <a:pt x="275272" y="98920"/>
                </a:lnTo>
                <a:lnTo>
                  <a:pt x="313905" y="75234"/>
                </a:lnTo>
                <a:lnTo>
                  <a:pt x="355371" y="56184"/>
                </a:lnTo>
                <a:lnTo>
                  <a:pt x="399313" y="42125"/>
                </a:lnTo>
                <a:lnTo>
                  <a:pt x="445376" y="33426"/>
                </a:lnTo>
                <a:lnTo>
                  <a:pt x="493191" y="30441"/>
                </a:lnTo>
                <a:lnTo>
                  <a:pt x="540994" y="33426"/>
                </a:lnTo>
                <a:lnTo>
                  <a:pt x="587057" y="42125"/>
                </a:lnTo>
                <a:lnTo>
                  <a:pt x="630999" y="56184"/>
                </a:lnTo>
                <a:lnTo>
                  <a:pt x="672477" y="75234"/>
                </a:lnTo>
                <a:lnTo>
                  <a:pt x="711111" y="98920"/>
                </a:lnTo>
                <a:lnTo>
                  <a:pt x="746544" y="126885"/>
                </a:lnTo>
                <a:lnTo>
                  <a:pt x="778433" y="158775"/>
                </a:lnTo>
                <a:lnTo>
                  <a:pt x="806399" y="194208"/>
                </a:lnTo>
                <a:lnTo>
                  <a:pt x="830084" y="232854"/>
                </a:lnTo>
                <a:lnTo>
                  <a:pt x="849134" y="274320"/>
                </a:lnTo>
                <a:lnTo>
                  <a:pt x="863193" y="318262"/>
                </a:lnTo>
                <a:lnTo>
                  <a:pt x="871855" y="364134"/>
                </a:lnTo>
                <a:lnTo>
                  <a:pt x="871893" y="364324"/>
                </a:lnTo>
                <a:lnTo>
                  <a:pt x="874877" y="412127"/>
                </a:lnTo>
                <a:lnTo>
                  <a:pt x="874877" y="258241"/>
                </a:lnTo>
                <a:lnTo>
                  <a:pt x="841070" y="191363"/>
                </a:lnTo>
                <a:lnTo>
                  <a:pt x="814666" y="154520"/>
                </a:lnTo>
                <a:lnTo>
                  <a:pt x="784479" y="120853"/>
                </a:lnTo>
                <a:lnTo>
                  <a:pt x="750811" y="90665"/>
                </a:lnTo>
                <a:lnTo>
                  <a:pt x="713968" y="64262"/>
                </a:lnTo>
                <a:lnTo>
                  <a:pt x="674281" y="41960"/>
                </a:lnTo>
                <a:lnTo>
                  <a:pt x="632040" y="24066"/>
                </a:lnTo>
                <a:lnTo>
                  <a:pt x="587578" y="10909"/>
                </a:lnTo>
                <a:lnTo>
                  <a:pt x="541185" y="2781"/>
                </a:lnTo>
                <a:lnTo>
                  <a:pt x="493191" y="0"/>
                </a:lnTo>
                <a:lnTo>
                  <a:pt x="445185" y="2781"/>
                </a:lnTo>
                <a:lnTo>
                  <a:pt x="398805" y="10909"/>
                </a:lnTo>
                <a:lnTo>
                  <a:pt x="354330" y="24066"/>
                </a:lnTo>
                <a:lnTo>
                  <a:pt x="312102" y="41960"/>
                </a:lnTo>
                <a:lnTo>
                  <a:pt x="272402" y="64262"/>
                </a:lnTo>
                <a:lnTo>
                  <a:pt x="235572" y="90665"/>
                </a:lnTo>
                <a:lnTo>
                  <a:pt x="201904" y="120853"/>
                </a:lnTo>
                <a:lnTo>
                  <a:pt x="171704" y="154520"/>
                </a:lnTo>
                <a:lnTo>
                  <a:pt x="145313" y="191363"/>
                </a:lnTo>
                <a:lnTo>
                  <a:pt x="123012" y="231051"/>
                </a:lnTo>
                <a:lnTo>
                  <a:pt x="105117" y="273291"/>
                </a:lnTo>
                <a:lnTo>
                  <a:pt x="91960" y="317754"/>
                </a:lnTo>
                <a:lnTo>
                  <a:pt x="83832" y="364134"/>
                </a:lnTo>
                <a:lnTo>
                  <a:pt x="81064" y="412127"/>
                </a:lnTo>
                <a:lnTo>
                  <a:pt x="83820" y="459943"/>
                </a:lnTo>
                <a:lnTo>
                  <a:pt x="83832" y="460133"/>
                </a:lnTo>
                <a:lnTo>
                  <a:pt x="91871" y="506006"/>
                </a:lnTo>
                <a:lnTo>
                  <a:pt x="91960" y="506514"/>
                </a:lnTo>
                <a:lnTo>
                  <a:pt x="105117" y="550989"/>
                </a:lnTo>
                <a:lnTo>
                  <a:pt x="123012" y="593217"/>
                </a:lnTo>
                <a:lnTo>
                  <a:pt x="145313" y="632917"/>
                </a:lnTo>
                <a:lnTo>
                  <a:pt x="171704" y="669747"/>
                </a:lnTo>
                <a:lnTo>
                  <a:pt x="201904" y="703427"/>
                </a:lnTo>
                <a:lnTo>
                  <a:pt x="235572" y="733615"/>
                </a:lnTo>
                <a:lnTo>
                  <a:pt x="272402" y="760018"/>
                </a:lnTo>
                <a:lnTo>
                  <a:pt x="312102" y="782320"/>
                </a:lnTo>
                <a:lnTo>
                  <a:pt x="354330" y="800214"/>
                </a:lnTo>
                <a:lnTo>
                  <a:pt x="398805" y="813371"/>
                </a:lnTo>
                <a:lnTo>
                  <a:pt x="445185" y="821499"/>
                </a:lnTo>
                <a:lnTo>
                  <a:pt x="493191" y="824280"/>
                </a:lnTo>
                <a:lnTo>
                  <a:pt x="541185" y="821499"/>
                </a:lnTo>
                <a:lnTo>
                  <a:pt x="587578" y="813371"/>
                </a:lnTo>
                <a:lnTo>
                  <a:pt x="632040" y="800214"/>
                </a:lnTo>
                <a:lnTo>
                  <a:pt x="647128" y="793813"/>
                </a:lnTo>
                <a:lnTo>
                  <a:pt x="674281" y="782320"/>
                </a:lnTo>
                <a:lnTo>
                  <a:pt x="713968" y="760018"/>
                </a:lnTo>
                <a:lnTo>
                  <a:pt x="750811" y="733615"/>
                </a:lnTo>
                <a:lnTo>
                  <a:pt x="784479" y="703427"/>
                </a:lnTo>
                <a:lnTo>
                  <a:pt x="814666" y="669747"/>
                </a:lnTo>
                <a:lnTo>
                  <a:pt x="841070" y="632917"/>
                </a:lnTo>
                <a:lnTo>
                  <a:pt x="863371" y="593217"/>
                </a:lnTo>
                <a:lnTo>
                  <a:pt x="881253" y="550989"/>
                </a:lnTo>
                <a:lnTo>
                  <a:pt x="894410" y="506514"/>
                </a:lnTo>
                <a:lnTo>
                  <a:pt x="902538" y="460133"/>
                </a:lnTo>
                <a:lnTo>
                  <a:pt x="905319" y="412127"/>
                </a:lnTo>
                <a:close/>
              </a:path>
            </a:pathLst>
          </a:custGeom>
          <a:solidFill>
            <a:srgbClr val="FFFFFF"/>
          </a:solidFill>
        </p:spPr>
        <p:txBody>
          <a:bodyPr wrap="square" lIns="0" tIns="0" rIns="0" bIns="0" rtlCol="0"/>
          <a:lstStyle/>
          <a:p>
            <a:endParaRPr/>
          </a:p>
        </p:txBody>
      </p:sp>
      <p:sp>
        <p:nvSpPr>
          <p:cNvPr id="15" name="object 15"/>
          <p:cNvSpPr/>
          <p:nvPr/>
        </p:nvSpPr>
        <p:spPr>
          <a:xfrm>
            <a:off x="5976869" y="3095586"/>
            <a:ext cx="214481" cy="442054"/>
          </a:xfrm>
          <a:custGeom>
            <a:avLst/>
            <a:gdLst/>
            <a:ahLst/>
            <a:cxnLst/>
            <a:rect l="l" t="t" r="r" b="b"/>
            <a:pathLst>
              <a:path w="353695" h="728979">
                <a:moveTo>
                  <a:pt x="353402" y="711733"/>
                </a:moveTo>
                <a:lnTo>
                  <a:pt x="348551" y="706793"/>
                </a:lnTo>
                <a:lnTo>
                  <a:pt x="189179" y="706793"/>
                </a:lnTo>
                <a:lnTo>
                  <a:pt x="201218" y="685914"/>
                </a:lnTo>
                <a:lnTo>
                  <a:pt x="342823" y="440131"/>
                </a:lnTo>
                <a:lnTo>
                  <a:pt x="342823" y="436067"/>
                </a:lnTo>
                <a:lnTo>
                  <a:pt x="339039" y="429488"/>
                </a:lnTo>
                <a:lnTo>
                  <a:pt x="335521" y="427456"/>
                </a:lnTo>
                <a:lnTo>
                  <a:pt x="313347" y="427456"/>
                </a:lnTo>
                <a:lnTo>
                  <a:pt x="313347" y="448741"/>
                </a:lnTo>
                <a:lnTo>
                  <a:pt x="176695" y="685914"/>
                </a:lnTo>
                <a:lnTo>
                  <a:pt x="40055" y="448741"/>
                </a:lnTo>
                <a:lnTo>
                  <a:pt x="95491" y="448741"/>
                </a:lnTo>
                <a:lnTo>
                  <a:pt x="100241" y="443979"/>
                </a:lnTo>
                <a:lnTo>
                  <a:pt x="100241" y="21285"/>
                </a:lnTo>
                <a:lnTo>
                  <a:pt x="253161" y="21285"/>
                </a:lnTo>
                <a:lnTo>
                  <a:pt x="253161" y="443979"/>
                </a:lnTo>
                <a:lnTo>
                  <a:pt x="257911" y="448741"/>
                </a:lnTo>
                <a:lnTo>
                  <a:pt x="313347" y="448741"/>
                </a:lnTo>
                <a:lnTo>
                  <a:pt x="313347" y="427456"/>
                </a:lnTo>
                <a:lnTo>
                  <a:pt x="274396" y="427456"/>
                </a:lnTo>
                <a:lnTo>
                  <a:pt x="274396" y="21285"/>
                </a:lnTo>
                <a:lnTo>
                  <a:pt x="274396" y="4775"/>
                </a:lnTo>
                <a:lnTo>
                  <a:pt x="269646" y="0"/>
                </a:lnTo>
                <a:lnTo>
                  <a:pt x="83756" y="0"/>
                </a:lnTo>
                <a:lnTo>
                  <a:pt x="79006" y="4775"/>
                </a:lnTo>
                <a:lnTo>
                  <a:pt x="79006" y="427456"/>
                </a:lnTo>
                <a:lnTo>
                  <a:pt x="17868" y="427456"/>
                </a:lnTo>
                <a:lnTo>
                  <a:pt x="14363" y="429488"/>
                </a:lnTo>
                <a:lnTo>
                  <a:pt x="10579" y="436067"/>
                </a:lnTo>
                <a:lnTo>
                  <a:pt x="10579" y="440131"/>
                </a:lnTo>
                <a:lnTo>
                  <a:pt x="164211" y="706793"/>
                </a:lnTo>
                <a:lnTo>
                  <a:pt x="4851" y="706793"/>
                </a:lnTo>
                <a:lnTo>
                  <a:pt x="0" y="711733"/>
                </a:lnTo>
                <a:lnTo>
                  <a:pt x="0" y="723925"/>
                </a:lnTo>
                <a:lnTo>
                  <a:pt x="4851" y="728865"/>
                </a:lnTo>
                <a:lnTo>
                  <a:pt x="348551" y="728865"/>
                </a:lnTo>
                <a:lnTo>
                  <a:pt x="353402" y="723925"/>
                </a:lnTo>
                <a:lnTo>
                  <a:pt x="353402" y="711733"/>
                </a:lnTo>
                <a:close/>
              </a:path>
            </a:pathLst>
          </a:custGeom>
          <a:solidFill>
            <a:srgbClr val="FFFFFF"/>
          </a:solidFill>
        </p:spPr>
        <p:txBody>
          <a:bodyPr wrap="square" lIns="0" tIns="0" rIns="0" bIns="0" rtlCol="0"/>
          <a:lstStyle/>
          <a:p>
            <a:endParaRPr/>
          </a:p>
        </p:txBody>
      </p:sp>
      <p:sp>
        <p:nvSpPr>
          <p:cNvPr id="16" name="object 16"/>
          <p:cNvSpPr/>
          <p:nvPr/>
        </p:nvSpPr>
        <p:spPr>
          <a:xfrm>
            <a:off x="3181774" y="3104250"/>
            <a:ext cx="324994" cy="424726"/>
          </a:xfrm>
          <a:custGeom>
            <a:avLst/>
            <a:gdLst/>
            <a:ahLst/>
            <a:cxnLst/>
            <a:rect l="l" t="t" r="r" b="b"/>
            <a:pathLst>
              <a:path w="535939" h="700404">
                <a:moveTo>
                  <a:pt x="267687" y="0"/>
                </a:moveTo>
                <a:lnTo>
                  <a:pt x="232530" y="49541"/>
                </a:lnTo>
                <a:lnTo>
                  <a:pt x="191871" y="70146"/>
                </a:lnTo>
                <a:lnTo>
                  <a:pt x="138746" y="86985"/>
                </a:lnTo>
                <a:lnTo>
                  <a:pt x="75347" y="99317"/>
                </a:lnTo>
                <a:lnTo>
                  <a:pt x="3865" y="106400"/>
                </a:lnTo>
                <a:lnTo>
                  <a:pt x="0" y="107961"/>
                </a:lnTo>
                <a:lnTo>
                  <a:pt x="0" y="423120"/>
                </a:lnTo>
                <a:lnTo>
                  <a:pt x="5069" y="464661"/>
                </a:lnTo>
                <a:lnTo>
                  <a:pt x="19721" y="503276"/>
                </a:lnTo>
                <a:lnTo>
                  <a:pt x="43123" y="537371"/>
                </a:lnTo>
                <a:lnTo>
                  <a:pt x="74440" y="565353"/>
                </a:lnTo>
                <a:lnTo>
                  <a:pt x="267687" y="700054"/>
                </a:lnTo>
                <a:lnTo>
                  <a:pt x="460933" y="565353"/>
                </a:lnTo>
                <a:lnTo>
                  <a:pt x="492250" y="537371"/>
                </a:lnTo>
                <a:lnTo>
                  <a:pt x="515652" y="503276"/>
                </a:lnTo>
                <a:lnTo>
                  <a:pt x="530304" y="464661"/>
                </a:lnTo>
                <a:lnTo>
                  <a:pt x="535374" y="423120"/>
                </a:lnTo>
                <a:lnTo>
                  <a:pt x="535374" y="107961"/>
                </a:lnTo>
                <a:lnTo>
                  <a:pt x="531508" y="106400"/>
                </a:lnTo>
                <a:lnTo>
                  <a:pt x="460026" y="99317"/>
                </a:lnTo>
                <a:lnTo>
                  <a:pt x="396627" y="86985"/>
                </a:lnTo>
                <a:lnTo>
                  <a:pt x="343502" y="70146"/>
                </a:lnTo>
                <a:lnTo>
                  <a:pt x="302843" y="49541"/>
                </a:lnTo>
                <a:lnTo>
                  <a:pt x="276841" y="25912"/>
                </a:lnTo>
                <a:lnTo>
                  <a:pt x="267687" y="0"/>
                </a:lnTo>
                <a:close/>
              </a:path>
            </a:pathLst>
          </a:custGeom>
          <a:ln w="22086">
            <a:solidFill>
              <a:srgbClr val="FFFFFF"/>
            </a:solidFill>
          </a:ln>
        </p:spPr>
        <p:txBody>
          <a:bodyPr wrap="square" lIns="0" tIns="0" rIns="0" bIns="0" rtlCol="0"/>
          <a:lstStyle/>
          <a:p>
            <a:endParaRPr/>
          </a:p>
        </p:txBody>
      </p:sp>
      <p:sp>
        <p:nvSpPr>
          <p:cNvPr id="19" name="CuadroTexto 18">
            <a:extLst>
              <a:ext uri="{FF2B5EF4-FFF2-40B4-BE49-F238E27FC236}">
                <a16:creationId xmlns:a16="http://schemas.microsoft.com/office/drawing/2014/main" id="{F0EDA877-7D23-E5B8-690E-913E1B2C7E03}"/>
              </a:ext>
            </a:extLst>
          </p:cNvPr>
          <p:cNvSpPr txBox="1"/>
          <p:nvPr/>
        </p:nvSpPr>
        <p:spPr>
          <a:xfrm>
            <a:off x="1428377" y="6108942"/>
            <a:ext cx="9078258" cy="523220"/>
          </a:xfrm>
          <a:prstGeom prst="rect">
            <a:avLst/>
          </a:prstGeom>
          <a:noFill/>
        </p:spPr>
        <p:txBody>
          <a:bodyPr wrap="square">
            <a:spAutoFit/>
          </a:bodyPr>
          <a:lstStyle/>
          <a:p>
            <a:pPr algn="just"/>
            <a:r>
              <a:rPr lang="es-ES" sz="700" b="1" i="0" u="none" strike="noStrike" baseline="0">
                <a:solidFill>
                  <a:schemeClr val="tx2"/>
                </a:solidFill>
                <a:latin typeface="+mn-lt"/>
              </a:rPr>
              <a:t>EA: </a:t>
            </a:r>
            <a:r>
              <a:rPr lang="es-ES" sz="700" b="0" i="0" u="none" strike="noStrike" baseline="0">
                <a:solidFill>
                  <a:schemeClr val="tx2"/>
                </a:solidFill>
                <a:latin typeface="+mn-lt"/>
              </a:rPr>
              <a:t>eventos adversos; </a:t>
            </a:r>
            <a:r>
              <a:rPr lang="es-ES" sz="700" b="1" i="0" u="none" strike="noStrike" baseline="0">
                <a:solidFill>
                  <a:schemeClr val="tx2"/>
                </a:solidFill>
                <a:latin typeface="+mn-lt"/>
              </a:rPr>
              <a:t>TEAE: </a:t>
            </a:r>
            <a:r>
              <a:rPr lang="es-ES" sz="700" b="0" i="0" u="none" strike="noStrike" baseline="0">
                <a:solidFill>
                  <a:schemeClr val="tx2"/>
                </a:solidFill>
                <a:latin typeface="+mn-lt"/>
              </a:rPr>
              <a:t>eventos adversos emergentes del tratamiento, del inglés.</a:t>
            </a:r>
          </a:p>
          <a:p>
            <a:pPr algn="just"/>
            <a:r>
              <a:rPr lang="en-US" sz="700" b="1" i="0" u="none" strike="noStrike" baseline="0">
                <a:solidFill>
                  <a:schemeClr val="tx2"/>
                </a:solidFill>
                <a:latin typeface="+mn-lt"/>
              </a:rPr>
              <a:t>1. </a:t>
            </a:r>
            <a:r>
              <a:rPr lang="en-US" sz="700" b="0" i="0" u="none" strike="noStrike" baseline="0">
                <a:solidFill>
                  <a:schemeClr val="tx2"/>
                </a:solidFill>
                <a:latin typeface="+mn-lt"/>
              </a:rPr>
              <a:t>Thaçi D, </a:t>
            </a:r>
            <a:r>
              <a:rPr lang="en-US" sz="700" b="0" i="1" u="none" strike="noStrike" baseline="0">
                <a:solidFill>
                  <a:schemeClr val="tx2"/>
                </a:solidFill>
                <a:latin typeface="+mn-lt"/>
              </a:rPr>
              <a:t>et al. </a:t>
            </a:r>
            <a:r>
              <a:rPr lang="en-US" sz="700" b="0" i="0" u="none" strike="noStrike" baseline="0">
                <a:solidFill>
                  <a:schemeClr val="tx2"/>
                </a:solidFill>
                <a:latin typeface="+mn-lt"/>
              </a:rPr>
              <a:t>Efficacy and Safety of Lebrikizumab Is Maintained Up to 3 Years in Patients With Moderate-to-Severe Atopic Dermatitis: </a:t>
            </a:r>
            <a:r>
              <a:rPr lang="en-US" sz="700" b="0" i="0" u="none" strike="noStrike" baseline="0" err="1">
                <a:solidFill>
                  <a:schemeClr val="tx2"/>
                </a:solidFill>
                <a:latin typeface="+mn-lt"/>
              </a:rPr>
              <a:t>ADvocate</a:t>
            </a:r>
            <a:r>
              <a:rPr lang="en-US" sz="700" b="0" i="0" u="none" strike="noStrike" baseline="0">
                <a:solidFill>
                  <a:schemeClr val="tx2"/>
                </a:solidFill>
                <a:latin typeface="+mn-lt"/>
              </a:rPr>
              <a:t> 1 and </a:t>
            </a:r>
            <a:r>
              <a:rPr lang="en-US" sz="700" b="0" i="0" u="none" strike="noStrike" baseline="0" err="1">
                <a:solidFill>
                  <a:schemeClr val="tx2"/>
                </a:solidFill>
                <a:latin typeface="+mn-lt"/>
              </a:rPr>
              <a:t>ADvocate</a:t>
            </a:r>
            <a:r>
              <a:rPr lang="en-US" sz="700" b="0" i="0" u="none" strike="noStrike" baseline="0">
                <a:solidFill>
                  <a:schemeClr val="tx2"/>
                </a:solidFill>
                <a:latin typeface="+mn-lt"/>
              </a:rPr>
              <a:t> 2 to </a:t>
            </a:r>
            <a:r>
              <a:rPr lang="en-US" sz="700" b="0" i="0" u="none" strike="noStrike" baseline="0" err="1">
                <a:solidFill>
                  <a:schemeClr val="tx2"/>
                </a:solidFill>
                <a:latin typeface="+mn-lt"/>
              </a:rPr>
              <a:t>ADjoin</a:t>
            </a:r>
            <a:r>
              <a:rPr lang="en-US" sz="700" b="0" i="0" u="none" strike="noStrike" baseline="0">
                <a:solidFill>
                  <a:schemeClr val="tx2"/>
                </a:solidFill>
                <a:latin typeface="+mn-lt"/>
              </a:rPr>
              <a:t> Long-Term Extension Trial. European Academy of Dermatology and Venereology (EADV) , Amsterdam, Netherlands; </a:t>
            </a:r>
            <a:r>
              <a:rPr lang="es-ES" sz="700" b="0" i="0" u="none" strike="noStrike" baseline="0">
                <a:solidFill>
                  <a:schemeClr val="tx2"/>
                </a:solidFill>
                <a:latin typeface="+mn-lt"/>
              </a:rPr>
              <a:t>25-28 </a:t>
            </a:r>
            <a:r>
              <a:rPr lang="es-ES" sz="700" b="0" i="0" u="none" strike="noStrike" baseline="0" err="1">
                <a:solidFill>
                  <a:schemeClr val="tx2"/>
                </a:solidFill>
                <a:latin typeface="+mn-lt"/>
              </a:rPr>
              <a:t>September</a:t>
            </a:r>
            <a:r>
              <a:rPr lang="es-ES" sz="700" b="0" i="0" u="none" strike="noStrike" baseline="0">
                <a:solidFill>
                  <a:schemeClr val="tx2"/>
                </a:solidFill>
                <a:latin typeface="+mn-lt"/>
              </a:rPr>
              <a:t> 2024. Póster número D1T01. </a:t>
            </a:r>
            <a:r>
              <a:rPr lang="en-US" sz="700" b="1" i="0" u="none" strike="noStrike" baseline="0">
                <a:solidFill>
                  <a:schemeClr val="tx2"/>
                </a:solidFill>
                <a:latin typeface="+mn-lt"/>
              </a:rPr>
              <a:t>2. </a:t>
            </a:r>
            <a:r>
              <a:rPr lang="en-US" sz="700" b="0" i="0" u="none" strike="noStrike" baseline="0">
                <a:solidFill>
                  <a:schemeClr val="tx2"/>
                </a:solidFill>
                <a:latin typeface="+mn-lt"/>
              </a:rPr>
              <a:t>Stein Gold L, </a:t>
            </a:r>
            <a:r>
              <a:rPr lang="en-US" sz="700" b="0" i="1" u="none" strike="noStrike" baseline="0">
                <a:solidFill>
                  <a:schemeClr val="tx2"/>
                </a:solidFill>
                <a:latin typeface="+mn-lt"/>
              </a:rPr>
              <a:t>et al. </a:t>
            </a:r>
            <a:r>
              <a:rPr lang="en-US" sz="700" b="0" i="0" u="none" strike="noStrike" baseline="0">
                <a:solidFill>
                  <a:schemeClr val="tx2"/>
                </a:solidFill>
                <a:latin typeface="+mn-lt"/>
              </a:rPr>
              <a:t>Safety of Lebrikizumab in Adults and Adolescents with Moderate-to-Severe Atopic Dermatitis: An Integrated Analysis of Eight Clinical </a:t>
            </a:r>
            <a:r>
              <a:rPr lang="de-DE" sz="700" b="0" i="0" u="none" strike="noStrike" baseline="0">
                <a:solidFill>
                  <a:schemeClr val="tx2"/>
                </a:solidFill>
                <a:latin typeface="+mn-lt"/>
              </a:rPr>
              <a:t>Trials. Am J </a:t>
            </a:r>
            <a:r>
              <a:rPr lang="de-DE" sz="700" b="0" i="0" u="none" strike="noStrike" baseline="0" err="1">
                <a:solidFill>
                  <a:schemeClr val="tx2"/>
                </a:solidFill>
                <a:latin typeface="+mn-lt"/>
              </a:rPr>
              <a:t>Clin</a:t>
            </a:r>
            <a:r>
              <a:rPr lang="de-DE" sz="700" b="0" i="0" u="none" strike="noStrike" baseline="0">
                <a:solidFill>
                  <a:schemeClr val="tx2"/>
                </a:solidFill>
                <a:latin typeface="+mn-lt"/>
              </a:rPr>
              <a:t> </a:t>
            </a:r>
            <a:r>
              <a:rPr lang="de-DE" sz="700" b="0" i="0" u="none" strike="noStrike" baseline="0" err="1">
                <a:solidFill>
                  <a:schemeClr val="tx2"/>
                </a:solidFill>
                <a:latin typeface="+mn-lt"/>
              </a:rPr>
              <a:t>Dermatol</a:t>
            </a:r>
            <a:r>
              <a:rPr lang="de-DE" sz="700" b="0" i="0" u="none" strike="noStrike" baseline="0">
                <a:solidFill>
                  <a:schemeClr val="tx2"/>
                </a:solidFill>
                <a:latin typeface="+mn-lt"/>
              </a:rPr>
              <a:t>. 2023;24(4):595-607.</a:t>
            </a:r>
            <a:endParaRPr lang="es-ES" sz="700">
              <a:solidFill>
                <a:schemeClr val="tx2"/>
              </a:solidFill>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8F485-0AAB-1544-14C5-6B52B99E0162}"/>
            </a:ext>
          </a:extLst>
        </p:cNvPr>
        <p:cNvGrpSpPr/>
        <p:nvPr/>
      </p:nvGrpSpPr>
      <p:grpSpPr>
        <a:xfrm>
          <a:off x="0" y="0"/>
          <a:ext cx="0" cy="0"/>
          <a:chOff x="0" y="0"/>
          <a:chExt cx="0" cy="0"/>
        </a:xfrm>
      </p:grpSpPr>
      <p:pic>
        <p:nvPicPr>
          <p:cNvPr id="10" name="Imagen 9">
            <a:extLst>
              <a:ext uri="{FF2B5EF4-FFF2-40B4-BE49-F238E27FC236}">
                <a16:creationId xmlns:a16="http://schemas.microsoft.com/office/drawing/2014/main" id="{82C87498-7E6F-93F8-FFEE-DE640DFD6DA8}"/>
              </a:ext>
            </a:extLst>
          </p:cNvPr>
          <p:cNvPicPr>
            <a:picLocks noChangeAspect="1"/>
          </p:cNvPicPr>
          <p:nvPr/>
        </p:nvPicPr>
        <p:blipFill>
          <a:blip r:embed="rId2"/>
          <a:srcRect l="3557" t="13522" r="66915" b="9982"/>
          <a:stretch/>
        </p:blipFill>
        <p:spPr>
          <a:xfrm>
            <a:off x="433754" y="445477"/>
            <a:ext cx="3600000" cy="5246076"/>
          </a:xfrm>
          <a:prstGeom prst="rect">
            <a:avLst/>
          </a:prstGeom>
        </p:spPr>
      </p:pic>
      <p:pic>
        <p:nvPicPr>
          <p:cNvPr id="16" name="Imagen 15">
            <a:extLst>
              <a:ext uri="{FF2B5EF4-FFF2-40B4-BE49-F238E27FC236}">
                <a16:creationId xmlns:a16="http://schemas.microsoft.com/office/drawing/2014/main" id="{CC230818-9521-85FF-B605-FCBD5307D4AF}"/>
              </a:ext>
            </a:extLst>
          </p:cNvPr>
          <p:cNvPicPr>
            <a:picLocks noChangeAspect="1"/>
          </p:cNvPicPr>
          <p:nvPr/>
        </p:nvPicPr>
        <p:blipFill>
          <a:blip r:embed="rId2"/>
          <a:srcRect l="35236" t="13522" r="35236" b="9982"/>
          <a:stretch/>
        </p:blipFill>
        <p:spPr>
          <a:xfrm>
            <a:off x="4296000" y="445477"/>
            <a:ext cx="3600000" cy="5246076"/>
          </a:xfrm>
          <a:prstGeom prst="rect">
            <a:avLst/>
          </a:prstGeom>
        </p:spPr>
      </p:pic>
      <p:pic>
        <p:nvPicPr>
          <p:cNvPr id="17" name="Imagen 16">
            <a:extLst>
              <a:ext uri="{FF2B5EF4-FFF2-40B4-BE49-F238E27FC236}">
                <a16:creationId xmlns:a16="http://schemas.microsoft.com/office/drawing/2014/main" id="{700DB2E9-49AF-097A-D661-1AD6402FC348}"/>
              </a:ext>
            </a:extLst>
          </p:cNvPr>
          <p:cNvPicPr>
            <a:picLocks noChangeAspect="1"/>
          </p:cNvPicPr>
          <p:nvPr/>
        </p:nvPicPr>
        <p:blipFill>
          <a:blip r:embed="rId2"/>
          <a:srcRect l="66915" t="13522" r="3557" b="9982"/>
          <a:stretch/>
        </p:blipFill>
        <p:spPr>
          <a:xfrm>
            <a:off x="8158244" y="445477"/>
            <a:ext cx="3600001" cy="5246076"/>
          </a:xfrm>
          <a:prstGeom prst="rect">
            <a:avLst/>
          </a:prstGeom>
        </p:spPr>
      </p:pic>
      <p:sp>
        <p:nvSpPr>
          <p:cNvPr id="22" name="Rectángulo 21">
            <a:extLst>
              <a:ext uri="{FF2B5EF4-FFF2-40B4-BE49-F238E27FC236}">
                <a16:creationId xmlns:a16="http://schemas.microsoft.com/office/drawing/2014/main" id="{C913D707-5CD6-DB75-21F7-17CA07EE71A0}"/>
              </a:ext>
            </a:extLst>
          </p:cNvPr>
          <p:cNvSpPr/>
          <p:nvPr/>
        </p:nvSpPr>
        <p:spPr>
          <a:xfrm>
            <a:off x="433754" y="445477"/>
            <a:ext cx="3600000" cy="5232872"/>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FB51D13F-BA68-6FFC-6574-8E7F145BFCBE}"/>
              </a:ext>
            </a:extLst>
          </p:cNvPr>
          <p:cNvSpPr/>
          <p:nvPr/>
        </p:nvSpPr>
        <p:spPr>
          <a:xfrm>
            <a:off x="4297609" y="445477"/>
            <a:ext cx="3600000" cy="5232872"/>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03AB6FAE-CDC9-EDA1-F713-A8D8A8C0B2D9}"/>
              </a:ext>
            </a:extLst>
          </p:cNvPr>
          <p:cNvSpPr/>
          <p:nvPr/>
        </p:nvSpPr>
        <p:spPr>
          <a:xfrm>
            <a:off x="8161465" y="445477"/>
            <a:ext cx="3600000" cy="5232872"/>
          </a:xfrm>
          <a:prstGeom prst="rect">
            <a:avLst/>
          </a:prstGeom>
          <a:solidFill>
            <a:schemeClr val="accent1">
              <a:alpha val="46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507E3333-EC9B-5A6D-5E5E-D4E048F59F9A}"/>
              </a:ext>
            </a:extLst>
          </p:cNvPr>
          <p:cNvSpPr txBox="1"/>
          <p:nvPr/>
        </p:nvSpPr>
        <p:spPr>
          <a:xfrm>
            <a:off x="613754" y="2653017"/>
            <a:ext cx="3240000" cy="830997"/>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Contexto e introducción</a:t>
            </a:r>
          </a:p>
        </p:txBody>
      </p:sp>
      <p:sp>
        <p:nvSpPr>
          <p:cNvPr id="18" name="CuadroTexto 17">
            <a:extLst>
              <a:ext uri="{FF2B5EF4-FFF2-40B4-BE49-F238E27FC236}">
                <a16:creationId xmlns:a16="http://schemas.microsoft.com/office/drawing/2014/main" id="{208036A4-C646-5773-8653-E188F6B5BFD9}"/>
              </a:ext>
            </a:extLst>
          </p:cNvPr>
          <p:cNvSpPr txBox="1"/>
          <p:nvPr/>
        </p:nvSpPr>
        <p:spPr>
          <a:xfrm>
            <a:off x="8338244" y="2653017"/>
            <a:ext cx="3240000" cy="830997"/>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Resumen </a:t>
            </a:r>
            <a:br>
              <a:rPr lang="es-ES" sz="2400" b="1" kern="100">
                <a:solidFill>
                  <a:schemeClr val="bg1"/>
                </a:solidFill>
                <a:effectLst/>
                <a:latin typeface="+mj-lt"/>
                <a:ea typeface="Aptos" panose="020B0004020202020204" pitchFamily="34" charset="0"/>
                <a:cs typeface="Times New Roman" panose="02020603050405020304" pitchFamily="18" charset="0"/>
              </a:rPr>
            </a:br>
            <a:r>
              <a:rPr lang="es-ES" sz="2400" b="1" kern="100">
                <a:solidFill>
                  <a:schemeClr val="bg1"/>
                </a:solidFill>
                <a:effectLst/>
                <a:latin typeface="+mj-lt"/>
                <a:ea typeface="Aptos" panose="020B0004020202020204" pitchFamily="34" charset="0"/>
                <a:cs typeface="Times New Roman" panose="02020603050405020304" pitchFamily="18" charset="0"/>
              </a:rPr>
              <a:t>evidencia</a:t>
            </a:r>
          </a:p>
        </p:txBody>
      </p:sp>
      <p:sp>
        <p:nvSpPr>
          <p:cNvPr id="20" name="CuadroTexto 19">
            <a:extLst>
              <a:ext uri="{FF2B5EF4-FFF2-40B4-BE49-F238E27FC236}">
                <a16:creationId xmlns:a16="http://schemas.microsoft.com/office/drawing/2014/main" id="{B409FD16-8DE2-E022-AE72-AD75462EE2C0}"/>
              </a:ext>
            </a:extLst>
          </p:cNvPr>
          <p:cNvSpPr txBox="1"/>
          <p:nvPr/>
        </p:nvSpPr>
        <p:spPr>
          <a:xfrm>
            <a:off x="4296000" y="1723647"/>
            <a:ext cx="3600000" cy="3677930"/>
          </a:xfrm>
          <a:prstGeom prst="rect">
            <a:avLst/>
          </a:prstGeom>
          <a:noFill/>
        </p:spPr>
        <p:txBody>
          <a:bodyPr wrap="square">
            <a:spAutoFit/>
          </a:bodyPr>
          <a:lstStyle/>
          <a:p>
            <a:pPr marL="209550" indent="-209550">
              <a:lnSpc>
                <a:spcPct val="80000"/>
              </a:lnSpc>
              <a:spcAft>
                <a:spcPts val="600"/>
              </a:spcAft>
              <a:buFont typeface="Arial" panose="020B0604020202020204" pitchFamily="34" charset="0"/>
              <a:buChar char="•"/>
            </a:pPr>
            <a:r>
              <a:rPr lang="es-ES" sz="1400" kern="100">
                <a:solidFill>
                  <a:schemeClr val="bg1"/>
                </a:solidFill>
                <a:latin typeface="+mj-lt"/>
                <a:ea typeface="Aptos" panose="020B0004020202020204" pitchFamily="34" charset="0"/>
                <a:cs typeface="Times New Roman" panose="02020603050405020304" pitchFamily="18" charset="0"/>
              </a:rPr>
              <a:t>La DA y necesidades no cubiertas</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Rol de la IL13 en DA</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Rapidez de acción de EBGLYSS</a:t>
            </a:r>
            <a:r>
              <a:rPr lang="es-ES" sz="1400" kern="100" baseline="30000">
                <a:solidFill>
                  <a:schemeClr val="bg1"/>
                </a:solidFill>
                <a:effectLst/>
                <a:latin typeface="+mj-lt"/>
                <a:ea typeface="Aptos" panose="020B0004020202020204" pitchFamily="34" charset="0"/>
                <a:cs typeface="Arial" panose="020B0604020202020204" pitchFamily="34" charset="0"/>
              </a:rPr>
              <a:t>® </a:t>
            </a:r>
            <a:r>
              <a:rPr lang="es-ES" sz="1400" kern="100">
                <a:solidFill>
                  <a:schemeClr val="bg1"/>
                </a:solidFill>
                <a:effectLst/>
                <a:latin typeface="+mj-lt"/>
                <a:ea typeface="Aptos" panose="020B0004020202020204" pitchFamily="34" charset="0"/>
                <a:cs typeface="Arial" panose="020B0604020202020204" pitchFamily="34" charset="0"/>
              </a:rPr>
              <a:t>durante los primeros días</a:t>
            </a:r>
            <a:endParaRPr lang="es-ES" sz="1400" kern="100">
              <a:solidFill>
                <a:schemeClr val="bg1"/>
              </a:solidFill>
              <a:effectLst/>
              <a:latin typeface="+mj-lt"/>
              <a:ea typeface="Aptos" panose="020B0004020202020204" pitchFamily="34" charset="0"/>
              <a:cs typeface="Times New Roman" panose="02020603050405020304" pitchFamily="18" charset="0"/>
            </a:endParaRP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Respuestas a las 16 semanas del inicio:</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EASI absoluto </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Respuesta 1 año después del inicio:</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EASI absoluto</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Respuesta 3 años después del inicio:</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EASI 75 y 90</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IGA 0/1</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Seguridad</a:t>
            </a:r>
          </a:p>
          <a:p>
            <a:pPr marL="403225" lvl="1" indent="-204788">
              <a:lnSpc>
                <a:spcPct val="80000"/>
              </a:lnSpc>
              <a:spcAft>
                <a:spcPts val="600"/>
              </a:spcAft>
              <a:buFont typeface="Letra del sistema regular"/>
              <a:buChar char="‣"/>
            </a:pPr>
            <a:r>
              <a:rPr lang="es-ES" sz="1400" kern="100">
                <a:solidFill>
                  <a:schemeClr val="bg1"/>
                </a:solidFill>
                <a:effectLst/>
                <a:latin typeface="+mj-lt"/>
                <a:ea typeface="Aptos" panose="020B0004020202020204" pitchFamily="34" charset="0"/>
                <a:cs typeface="Times New Roman" panose="02020603050405020304" pitchFamily="18" charset="0"/>
              </a:rPr>
              <a:t>Terapia de rescate</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Respuesta en localizaciones especiales </a:t>
            </a:r>
          </a:p>
          <a:p>
            <a:pPr marL="209550" indent="-209550">
              <a:lnSpc>
                <a:spcPct val="80000"/>
              </a:lnSpc>
              <a:spcAft>
                <a:spcPts val="600"/>
              </a:spcAft>
              <a:buFont typeface="Arial" panose="020B0604020202020204" pitchFamily="34" charset="0"/>
              <a:buChar char="•"/>
            </a:pPr>
            <a:r>
              <a:rPr lang="es-ES" sz="1400" kern="100">
                <a:solidFill>
                  <a:schemeClr val="bg1"/>
                </a:solidFill>
                <a:effectLst/>
                <a:latin typeface="+mj-lt"/>
                <a:ea typeface="Aptos" panose="020B0004020202020204" pitchFamily="34" charset="0"/>
                <a:cs typeface="Times New Roman" panose="02020603050405020304" pitchFamily="18" charset="0"/>
              </a:rPr>
              <a:t>Posología</a:t>
            </a:r>
          </a:p>
        </p:txBody>
      </p:sp>
      <p:sp>
        <p:nvSpPr>
          <p:cNvPr id="21" name="CuadroTexto 20">
            <a:extLst>
              <a:ext uri="{FF2B5EF4-FFF2-40B4-BE49-F238E27FC236}">
                <a16:creationId xmlns:a16="http://schemas.microsoft.com/office/drawing/2014/main" id="{C1D69038-F8A0-4577-9758-0B5786996568}"/>
              </a:ext>
            </a:extLst>
          </p:cNvPr>
          <p:cNvSpPr txBox="1"/>
          <p:nvPr/>
        </p:nvSpPr>
        <p:spPr>
          <a:xfrm>
            <a:off x="4476000" y="615879"/>
            <a:ext cx="3240000" cy="830997"/>
          </a:xfrm>
          <a:prstGeom prst="rect">
            <a:avLst/>
          </a:prstGeom>
          <a:noFill/>
        </p:spPr>
        <p:txBody>
          <a:bodyPr wrap="square">
            <a:spAutoFit/>
          </a:bodyPr>
          <a:lstStyle/>
          <a:p>
            <a:pPr lvl="0">
              <a:spcAft>
                <a:spcPts val="600"/>
              </a:spcAft>
            </a:pPr>
            <a:r>
              <a:rPr lang="es-ES" sz="2400" b="1" kern="100">
                <a:solidFill>
                  <a:schemeClr val="bg1"/>
                </a:solidFill>
                <a:effectLst/>
                <a:latin typeface="+mj-lt"/>
                <a:ea typeface="Aptos" panose="020B0004020202020204" pitchFamily="34" charset="0"/>
                <a:cs typeface="Times New Roman" panose="02020603050405020304" pitchFamily="18" charset="0"/>
              </a:rPr>
              <a:t>Inicio de tratamiento con EBGLYSS</a:t>
            </a:r>
            <a:r>
              <a:rPr lang="es-ES" sz="2400" b="1" kern="100" baseline="30000">
                <a:solidFill>
                  <a:schemeClr val="bg1"/>
                </a:solidFill>
                <a:latin typeface="+mj-lt"/>
                <a:ea typeface="Aptos" panose="020B0004020202020204" pitchFamily="34" charset="0"/>
                <a:cs typeface="Times New Roman" panose="02020603050405020304" pitchFamily="18" charset="0"/>
              </a:rPr>
              <a:t>®</a:t>
            </a:r>
            <a:endParaRPr lang="es-ES" sz="2400" b="1" kern="100" baseline="30000">
              <a:solidFill>
                <a:schemeClr val="bg1"/>
              </a:solidFill>
              <a:effectLst/>
              <a:latin typeface="+mj-lt"/>
              <a:ea typeface="Aptos" panose="020B000402020202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F803FE8B-F6E3-97AB-64BB-C512382067F9}"/>
              </a:ext>
            </a:extLst>
          </p:cNvPr>
          <p:cNvSpPr txBox="1"/>
          <p:nvPr/>
        </p:nvSpPr>
        <p:spPr>
          <a:xfrm>
            <a:off x="1446245" y="6264181"/>
            <a:ext cx="6102220" cy="338554"/>
          </a:xfrm>
          <a:prstGeom prst="rect">
            <a:avLst/>
          </a:prstGeom>
          <a:noFill/>
        </p:spPr>
        <p:txBody>
          <a:bodyPr wrap="square">
            <a:spAutoFit/>
          </a:bodyPr>
          <a:lstStyle/>
          <a:p>
            <a:br>
              <a:rPr lang="es-ES" sz="800">
                <a:solidFill>
                  <a:schemeClr val="tx2"/>
                </a:solidFill>
                <a:latin typeface="Arial" panose="020B0604020202020204" pitchFamily="34" charset="0"/>
                <a:cs typeface="Arial" panose="020B0604020202020204" pitchFamily="34" charset="0"/>
              </a:rPr>
            </a:br>
            <a:r>
              <a:rPr lang="es-ES" sz="800" b="1">
                <a:solidFill>
                  <a:schemeClr val="tx2"/>
                </a:solidFill>
                <a:latin typeface="Arial" panose="020B0604020202020204" pitchFamily="34" charset="0"/>
                <a:cs typeface="Arial" panose="020B0604020202020204" pitchFamily="34" charset="0"/>
              </a:rPr>
              <a:t>DA</a:t>
            </a:r>
            <a:r>
              <a:rPr lang="es-ES" sz="800">
                <a:solidFill>
                  <a:schemeClr val="tx2"/>
                </a:solidFill>
                <a:latin typeface="Arial" panose="020B0604020202020204" pitchFamily="34" charset="0"/>
                <a:cs typeface="Arial" panose="020B0604020202020204" pitchFamily="34" charset="0"/>
              </a:rPr>
              <a:t>: dermatitis atópica.</a:t>
            </a:r>
            <a:endParaRPr lang="es-ES"/>
          </a:p>
        </p:txBody>
      </p:sp>
    </p:spTree>
    <p:extLst>
      <p:ext uri="{BB962C8B-B14F-4D97-AF65-F5344CB8AC3E}">
        <p14:creationId xmlns:p14="http://schemas.microsoft.com/office/powerpoint/2010/main" val="31470124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ángulo redondeado 24">
            <a:extLst>
              <a:ext uri="{FF2B5EF4-FFF2-40B4-BE49-F238E27FC236}">
                <a16:creationId xmlns:a16="http://schemas.microsoft.com/office/drawing/2014/main" id="{FF836901-22CD-702F-A72B-E01B97684D2D}"/>
              </a:ext>
            </a:extLst>
          </p:cNvPr>
          <p:cNvSpPr/>
          <p:nvPr/>
        </p:nvSpPr>
        <p:spPr>
          <a:xfrm>
            <a:off x="546426" y="2024102"/>
            <a:ext cx="11094712" cy="3451978"/>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 name="object 2"/>
          <p:cNvSpPr txBox="1">
            <a:spLocks noGrp="1"/>
          </p:cNvSpPr>
          <p:nvPr>
            <p:ph type="title"/>
          </p:nvPr>
        </p:nvSpPr>
        <p:spPr>
          <a:xfrm>
            <a:off x="541338" y="231666"/>
            <a:ext cx="10460037" cy="598707"/>
          </a:xfrm>
        </p:spPr>
        <p:txBody>
          <a:bodyPr vert="horz" wrap="square" lIns="0" tIns="7701" rIns="0" bIns="0" rtlCol="0" anchor="ctr">
            <a:spAutoFit/>
          </a:bodyPr>
          <a:lstStyle/>
          <a:p>
            <a:r>
              <a:rPr lang="es-ES"/>
              <a:t>La mayoría de los  pacientes que recibieron EBGLYSS</a:t>
            </a:r>
            <a:r>
              <a:rPr lang="es-ES" baseline="30000"/>
              <a:t>®</a:t>
            </a:r>
            <a:r>
              <a:rPr lang="es-ES"/>
              <a:t> durante 3 años no necesitaron terapia de rescate</a:t>
            </a:r>
            <a:r>
              <a:rPr lang="es-ES" baseline="30000"/>
              <a:t>a1</a:t>
            </a:r>
          </a:p>
        </p:txBody>
      </p:sp>
      <p:sp>
        <p:nvSpPr>
          <p:cNvPr id="3" name="object 3"/>
          <p:cNvSpPr txBox="1"/>
          <p:nvPr/>
        </p:nvSpPr>
        <p:spPr>
          <a:xfrm>
            <a:off x="1312992" y="4529315"/>
            <a:ext cx="2828702" cy="748484"/>
          </a:xfrm>
          <a:prstGeom prst="rect">
            <a:avLst/>
          </a:prstGeom>
        </p:spPr>
        <p:txBody>
          <a:bodyPr vert="horz" wrap="square" lIns="0" tIns="6931" rIns="0" bIns="0" rtlCol="0">
            <a:spAutoFit/>
          </a:bodyPr>
          <a:lstStyle/>
          <a:p>
            <a:pPr marL="22719" marR="18483" algn="ctr">
              <a:lnSpc>
                <a:spcPct val="101800"/>
              </a:lnSpc>
              <a:spcBef>
                <a:spcPts val="55"/>
              </a:spcBef>
            </a:pPr>
            <a:r>
              <a:rPr sz="1200">
                <a:solidFill>
                  <a:schemeClr val="accent1"/>
                </a:solidFill>
                <a:latin typeface="Arial"/>
                <a:cs typeface="Arial"/>
              </a:rPr>
              <a:t>de</a:t>
            </a:r>
            <a:r>
              <a:rPr sz="1200" spc="42">
                <a:solidFill>
                  <a:schemeClr val="accent1"/>
                </a:solidFill>
                <a:latin typeface="Arial"/>
                <a:cs typeface="Arial"/>
              </a:rPr>
              <a:t> </a:t>
            </a:r>
            <a:r>
              <a:rPr sz="1200">
                <a:solidFill>
                  <a:schemeClr val="accent1"/>
                </a:solidFill>
                <a:latin typeface="Arial"/>
                <a:cs typeface="Arial"/>
              </a:rPr>
              <a:t>los</a:t>
            </a:r>
            <a:r>
              <a:rPr sz="1200" spc="42">
                <a:solidFill>
                  <a:schemeClr val="accent1"/>
                </a:solidFill>
                <a:latin typeface="Arial"/>
                <a:cs typeface="Arial"/>
              </a:rPr>
              <a:t> </a:t>
            </a:r>
            <a:r>
              <a:rPr sz="1200">
                <a:solidFill>
                  <a:schemeClr val="accent1"/>
                </a:solidFill>
                <a:latin typeface="Arial"/>
                <a:cs typeface="Arial"/>
              </a:rPr>
              <a:t>pacientes</a:t>
            </a:r>
            <a:r>
              <a:rPr sz="1200" spc="42">
                <a:solidFill>
                  <a:schemeClr val="accent1"/>
                </a:solidFill>
                <a:latin typeface="Arial"/>
                <a:cs typeface="Arial"/>
              </a:rPr>
              <a:t> </a:t>
            </a:r>
            <a:r>
              <a:rPr sz="1200" spc="-15">
                <a:solidFill>
                  <a:schemeClr val="accent1"/>
                </a:solidFill>
                <a:latin typeface="Arial"/>
                <a:cs typeface="Arial"/>
              </a:rPr>
              <a:t>no </a:t>
            </a:r>
            <a:r>
              <a:rPr sz="1200">
                <a:solidFill>
                  <a:schemeClr val="accent1"/>
                </a:solidFill>
                <a:latin typeface="Arial"/>
                <a:cs typeface="Arial"/>
              </a:rPr>
              <a:t>necesitaron</a:t>
            </a:r>
            <a:r>
              <a:rPr sz="1200" spc="27">
                <a:solidFill>
                  <a:schemeClr val="accent1"/>
                </a:solidFill>
                <a:latin typeface="Arial"/>
                <a:cs typeface="Arial"/>
              </a:rPr>
              <a:t> </a:t>
            </a:r>
            <a:r>
              <a:rPr sz="1200">
                <a:solidFill>
                  <a:schemeClr val="accent1"/>
                </a:solidFill>
                <a:latin typeface="Arial"/>
                <a:cs typeface="Arial"/>
              </a:rPr>
              <a:t>terapia</a:t>
            </a:r>
            <a:r>
              <a:rPr sz="1200" spc="33">
                <a:solidFill>
                  <a:schemeClr val="accent1"/>
                </a:solidFill>
                <a:latin typeface="Arial"/>
                <a:cs typeface="Arial"/>
              </a:rPr>
              <a:t> </a:t>
            </a:r>
            <a:r>
              <a:rPr sz="1200" spc="-15">
                <a:solidFill>
                  <a:schemeClr val="accent1"/>
                </a:solidFill>
                <a:latin typeface="Arial"/>
                <a:cs typeface="Arial"/>
              </a:rPr>
              <a:t>de </a:t>
            </a:r>
            <a:r>
              <a:rPr sz="1200">
                <a:solidFill>
                  <a:schemeClr val="accent1"/>
                </a:solidFill>
                <a:latin typeface="Arial"/>
                <a:cs typeface="Arial"/>
              </a:rPr>
              <a:t>rescate</a:t>
            </a:r>
            <a:r>
              <a:rPr sz="1200" spc="24">
                <a:solidFill>
                  <a:schemeClr val="accent1"/>
                </a:solidFill>
                <a:latin typeface="Arial"/>
                <a:cs typeface="Arial"/>
              </a:rPr>
              <a:t> </a:t>
            </a:r>
            <a:r>
              <a:rPr sz="1200">
                <a:solidFill>
                  <a:schemeClr val="accent1"/>
                </a:solidFill>
                <a:latin typeface="Arial"/>
                <a:cs typeface="Arial"/>
              </a:rPr>
              <a:t>con</a:t>
            </a:r>
            <a:r>
              <a:rPr sz="1200" spc="24">
                <a:solidFill>
                  <a:schemeClr val="accent1"/>
                </a:solidFill>
                <a:latin typeface="Arial"/>
                <a:cs typeface="Arial"/>
              </a:rPr>
              <a:t> </a:t>
            </a:r>
            <a:r>
              <a:rPr sz="1200" b="1" spc="-6">
                <a:solidFill>
                  <a:schemeClr val="accent1"/>
                </a:solidFill>
                <a:latin typeface="Arial"/>
                <a:cs typeface="Arial"/>
              </a:rPr>
              <a:t>corticoides </a:t>
            </a:r>
            <a:r>
              <a:rPr sz="1200" b="1">
                <a:solidFill>
                  <a:schemeClr val="accent1"/>
                </a:solidFill>
                <a:latin typeface="Arial"/>
                <a:cs typeface="Arial"/>
              </a:rPr>
              <a:t>tópicos</a:t>
            </a:r>
            <a:r>
              <a:rPr sz="1200" b="1" spc="21">
                <a:solidFill>
                  <a:schemeClr val="accent1"/>
                </a:solidFill>
                <a:latin typeface="Arial"/>
                <a:cs typeface="Arial"/>
              </a:rPr>
              <a:t> </a:t>
            </a:r>
            <a:r>
              <a:rPr sz="1200">
                <a:solidFill>
                  <a:schemeClr val="accent1"/>
                </a:solidFill>
                <a:latin typeface="Arial"/>
                <a:cs typeface="Arial"/>
              </a:rPr>
              <a:t>tras</a:t>
            </a:r>
            <a:r>
              <a:rPr sz="1200" spc="27">
                <a:solidFill>
                  <a:schemeClr val="accent1"/>
                </a:solidFill>
                <a:latin typeface="Arial"/>
                <a:cs typeface="Arial"/>
              </a:rPr>
              <a:t> </a:t>
            </a:r>
            <a:r>
              <a:rPr sz="1200">
                <a:solidFill>
                  <a:schemeClr val="accent1"/>
                </a:solidFill>
                <a:latin typeface="Arial"/>
                <a:cs typeface="Arial"/>
              </a:rPr>
              <a:t>3</a:t>
            </a:r>
            <a:r>
              <a:rPr sz="1200" spc="30">
                <a:solidFill>
                  <a:schemeClr val="accent1"/>
                </a:solidFill>
                <a:latin typeface="Arial"/>
                <a:cs typeface="Arial"/>
              </a:rPr>
              <a:t> </a:t>
            </a:r>
            <a:r>
              <a:rPr sz="1200">
                <a:solidFill>
                  <a:schemeClr val="accent1"/>
                </a:solidFill>
                <a:latin typeface="Arial"/>
                <a:cs typeface="Arial"/>
              </a:rPr>
              <a:t>años</a:t>
            </a:r>
            <a:r>
              <a:rPr sz="1200" spc="27">
                <a:solidFill>
                  <a:schemeClr val="accent1"/>
                </a:solidFill>
                <a:latin typeface="Arial"/>
                <a:cs typeface="Arial"/>
              </a:rPr>
              <a:t> </a:t>
            </a:r>
            <a:r>
              <a:rPr sz="1200" spc="-15">
                <a:solidFill>
                  <a:schemeClr val="accent1"/>
                </a:solidFill>
                <a:latin typeface="Arial"/>
                <a:cs typeface="Arial"/>
              </a:rPr>
              <a:t>de </a:t>
            </a:r>
            <a:r>
              <a:rPr sz="1200">
                <a:solidFill>
                  <a:schemeClr val="accent1"/>
                </a:solidFill>
                <a:latin typeface="Arial"/>
                <a:cs typeface="Arial"/>
              </a:rPr>
              <a:t>tratamiento</a:t>
            </a:r>
            <a:r>
              <a:rPr sz="1200" spc="24">
                <a:solidFill>
                  <a:schemeClr val="accent1"/>
                </a:solidFill>
                <a:latin typeface="Arial"/>
                <a:cs typeface="Arial"/>
              </a:rPr>
              <a:t> </a:t>
            </a:r>
            <a:r>
              <a:rPr sz="1200">
                <a:solidFill>
                  <a:schemeClr val="accent1"/>
                </a:solidFill>
                <a:latin typeface="Arial"/>
                <a:cs typeface="Arial"/>
              </a:rPr>
              <a:t>continuo</a:t>
            </a:r>
            <a:r>
              <a:rPr sz="1200" spc="30">
                <a:solidFill>
                  <a:schemeClr val="accent1"/>
                </a:solidFill>
                <a:latin typeface="Arial"/>
                <a:cs typeface="Arial"/>
              </a:rPr>
              <a:t> </a:t>
            </a:r>
            <a:r>
              <a:rPr sz="1200">
                <a:solidFill>
                  <a:schemeClr val="accent1"/>
                </a:solidFill>
                <a:latin typeface="Arial"/>
                <a:cs typeface="Arial"/>
              </a:rPr>
              <a:t>con</a:t>
            </a:r>
            <a:r>
              <a:rPr sz="1200" spc="30">
                <a:solidFill>
                  <a:schemeClr val="accent1"/>
                </a:solidFill>
                <a:latin typeface="Arial"/>
                <a:cs typeface="Arial"/>
              </a:rPr>
              <a:t> </a:t>
            </a:r>
            <a:r>
              <a:rPr sz="1200" spc="-15">
                <a:solidFill>
                  <a:schemeClr val="accent1"/>
                </a:solidFill>
                <a:latin typeface="Arial"/>
                <a:cs typeface="Arial"/>
              </a:rPr>
              <a:t>la </a:t>
            </a:r>
            <a:r>
              <a:rPr sz="1200">
                <a:solidFill>
                  <a:schemeClr val="accent1"/>
                </a:solidFill>
                <a:latin typeface="Arial"/>
                <a:cs typeface="Arial"/>
              </a:rPr>
              <a:t>dosis</a:t>
            </a:r>
            <a:r>
              <a:rPr sz="1200" spc="64">
                <a:solidFill>
                  <a:schemeClr val="accent1"/>
                </a:solidFill>
                <a:latin typeface="Arial"/>
                <a:cs typeface="Arial"/>
              </a:rPr>
              <a:t> </a:t>
            </a:r>
            <a:r>
              <a:rPr sz="1200" spc="-12">
                <a:solidFill>
                  <a:schemeClr val="accent1"/>
                </a:solidFill>
                <a:latin typeface="Arial"/>
                <a:cs typeface="Arial"/>
              </a:rPr>
              <a:t>C4S</a:t>
            </a:r>
            <a:r>
              <a:rPr sz="1200" spc="-18" baseline="32407">
                <a:solidFill>
                  <a:schemeClr val="accent1"/>
                </a:solidFill>
                <a:latin typeface="Arial"/>
                <a:cs typeface="Arial"/>
              </a:rPr>
              <a:t>1</a:t>
            </a:r>
            <a:endParaRPr sz="1200" baseline="32407">
              <a:solidFill>
                <a:schemeClr val="accent1"/>
              </a:solidFill>
              <a:latin typeface="Arial"/>
              <a:cs typeface="Arial"/>
            </a:endParaRPr>
          </a:p>
        </p:txBody>
      </p:sp>
      <p:sp>
        <p:nvSpPr>
          <p:cNvPr id="22" name="object 22"/>
          <p:cNvSpPr txBox="1"/>
          <p:nvPr/>
        </p:nvSpPr>
        <p:spPr>
          <a:xfrm>
            <a:off x="2198594" y="2146102"/>
            <a:ext cx="7696028" cy="495807"/>
          </a:xfrm>
          <a:prstGeom prst="rect">
            <a:avLst/>
          </a:prstGeom>
        </p:spPr>
        <p:txBody>
          <a:bodyPr vert="horz" wrap="square" lIns="0" tIns="38892" rIns="0" bIns="0" rtlCol="0">
            <a:spAutoFit/>
          </a:bodyPr>
          <a:lstStyle/>
          <a:p>
            <a:pPr algn="ctr">
              <a:spcBef>
                <a:spcPts val="306"/>
              </a:spcBef>
            </a:pPr>
            <a:r>
              <a:rPr sz="1600" b="1">
                <a:solidFill>
                  <a:srgbClr val="7A45B8"/>
                </a:solidFill>
                <a:latin typeface="Arial"/>
                <a:cs typeface="Arial"/>
              </a:rPr>
              <a:t>ADvocate</a:t>
            </a:r>
            <a:r>
              <a:rPr sz="1600" b="1" spc="-30">
                <a:solidFill>
                  <a:srgbClr val="7A45B8"/>
                </a:solidFill>
                <a:latin typeface="Arial"/>
                <a:cs typeface="Arial"/>
              </a:rPr>
              <a:t> </a:t>
            </a:r>
            <a:r>
              <a:rPr sz="1600" b="1">
                <a:solidFill>
                  <a:srgbClr val="7A45B8"/>
                </a:solidFill>
                <a:latin typeface="Arial"/>
                <a:cs typeface="Arial"/>
              </a:rPr>
              <a:t>1</a:t>
            </a:r>
            <a:r>
              <a:rPr sz="1600" b="1" spc="-18">
                <a:solidFill>
                  <a:srgbClr val="7A45B8"/>
                </a:solidFill>
                <a:latin typeface="Arial"/>
                <a:cs typeface="Arial"/>
              </a:rPr>
              <a:t> </a:t>
            </a:r>
            <a:r>
              <a:rPr sz="1600" b="1">
                <a:solidFill>
                  <a:srgbClr val="7A45B8"/>
                </a:solidFill>
                <a:latin typeface="Arial"/>
                <a:cs typeface="Arial"/>
              </a:rPr>
              <a:t>y</a:t>
            </a:r>
            <a:r>
              <a:rPr sz="1600" b="1" spc="-18">
                <a:solidFill>
                  <a:srgbClr val="7A45B8"/>
                </a:solidFill>
                <a:latin typeface="Arial"/>
                <a:cs typeface="Arial"/>
              </a:rPr>
              <a:t> </a:t>
            </a:r>
            <a:r>
              <a:rPr sz="1600" b="1">
                <a:solidFill>
                  <a:srgbClr val="7A45B8"/>
                </a:solidFill>
                <a:latin typeface="Arial"/>
                <a:cs typeface="Arial"/>
              </a:rPr>
              <a:t>2</a:t>
            </a:r>
            <a:r>
              <a:rPr sz="1600" b="1" spc="-12">
                <a:solidFill>
                  <a:srgbClr val="7A45B8"/>
                </a:solidFill>
                <a:latin typeface="Arial"/>
                <a:cs typeface="Arial"/>
              </a:rPr>
              <a:t> </a:t>
            </a:r>
            <a:r>
              <a:rPr sz="1600" b="1">
                <a:solidFill>
                  <a:srgbClr val="7A45B8"/>
                </a:solidFill>
                <a:latin typeface="Arial"/>
                <a:cs typeface="Arial"/>
              </a:rPr>
              <a:t>→</a:t>
            </a:r>
            <a:r>
              <a:rPr sz="1600" b="1" spc="-149">
                <a:solidFill>
                  <a:srgbClr val="7A45B8"/>
                </a:solidFill>
                <a:latin typeface="Arial"/>
                <a:cs typeface="Arial"/>
              </a:rPr>
              <a:t> </a:t>
            </a:r>
            <a:r>
              <a:rPr sz="1600" b="1" spc="-6">
                <a:solidFill>
                  <a:srgbClr val="7A45B8"/>
                </a:solidFill>
                <a:latin typeface="Arial"/>
                <a:cs typeface="Arial"/>
              </a:rPr>
              <a:t>ADjoin</a:t>
            </a:r>
            <a:endParaRPr sz="1600">
              <a:latin typeface="Arial"/>
              <a:cs typeface="Arial"/>
            </a:endParaRPr>
          </a:p>
          <a:p>
            <a:pPr algn="ctr">
              <a:spcBef>
                <a:spcPts val="209"/>
              </a:spcBef>
            </a:pPr>
            <a:r>
              <a:rPr sz="1200" spc="-6">
                <a:solidFill>
                  <a:schemeClr val="accent1"/>
                </a:solidFill>
                <a:latin typeface="Arial"/>
                <a:cs typeface="Arial"/>
              </a:rPr>
              <a:t>Proporción</a:t>
            </a:r>
            <a:r>
              <a:rPr sz="1200" spc="-27">
                <a:solidFill>
                  <a:schemeClr val="accent1"/>
                </a:solidFill>
                <a:latin typeface="Arial"/>
                <a:cs typeface="Arial"/>
              </a:rPr>
              <a:t> </a:t>
            </a:r>
            <a:r>
              <a:rPr sz="1200">
                <a:solidFill>
                  <a:schemeClr val="accent1"/>
                </a:solidFill>
                <a:latin typeface="Arial"/>
                <a:cs typeface="Arial"/>
              </a:rPr>
              <a:t>de</a:t>
            </a:r>
            <a:r>
              <a:rPr sz="1200" spc="-24">
                <a:solidFill>
                  <a:schemeClr val="accent1"/>
                </a:solidFill>
                <a:latin typeface="Arial"/>
                <a:cs typeface="Arial"/>
              </a:rPr>
              <a:t> </a:t>
            </a:r>
            <a:r>
              <a:rPr sz="1200">
                <a:solidFill>
                  <a:schemeClr val="accent1"/>
                </a:solidFill>
                <a:latin typeface="Arial"/>
                <a:cs typeface="Arial"/>
              </a:rPr>
              <a:t>pacientes</a:t>
            </a:r>
            <a:r>
              <a:rPr sz="1200" spc="-24">
                <a:solidFill>
                  <a:schemeClr val="accent1"/>
                </a:solidFill>
                <a:latin typeface="Arial"/>
                <a:cs typeface="Arial"/>
              </a:rPr>
              <a:t> </a:t>
            </a:r>
            <a:r>
              <a:rPr sz="1200">
                <a:solidFill>
                  <a:schemeClr val="accent1"/>
                </a:solidFill>
                <a:latin typeface="Arial"/>
                <a:cs typeface="Arial"/>
              </a:rPr>
              <a:t>que</a:t>
            </a:r>
            <a:r>
              <a:rPr sz="1200" spc="-24">
                <a:solidFill>
                  <a:schemeClr val="accent1"/>
                </a:solidFill>
                <a:latin typeface="Arial"/>
                <a:cs typeface="Arial"/>
              </a:rPr>
              <a:t> </a:t>
            </a:r>
            <a:r>
              <a:rPr sz="1200">
                <a:solidFill>
                  <a:schemeClr val="accent1"/>
                </a:solidFill>
                <a:latin typeface="Arial"/>
                <a:cs typeface="Arial"/>
              </a:rPr>
              <a:t>no</a:t>
            </a:r>
            <a:r>
              <a:rPr sz="1200" spc="-24">
                <a:solidFill>
                  <a:schemeClr val="accent1"/>
                </a:solidFill>
                <a:latin typeface="Arial"/>
                <a:cs typeface="Arial"/>
              </a:rPr>
              <a:t> </a:t>
            </a:r>
            <a:r>
              <a:rPr sz="1200" spc="-6">
                <a:solidFill>
                  <a:schemeClr val="accent1"/>
                </a:solidFill>
                <a:latin typeface="Arial"/>
                <a:cs typeface="Arial"/>
              </a:rPr>
              <a:t>requirieron</a:t>
            </a:r>
            <a:r>
              <a:rPr sz="1200" spc="-24">
                <a:solidFill>
                  <a:schemeClr val="accent1"/>
                </a:solidFill>
                <a:latin typeface="Arial"/>
                <a:cs typeface="Arial"/>
              </a:rPr>
              <a:t> </a:t>
            </a:r>
            <a:r>
              <a:rPr sz="1200">
                <a:solidFill>
                  <a:schemeClr val="accent1"/>
                </a:solidFill>
                <a:latin typeface="Arial"/>
                <a:cs typeface="Arial"/>
              </a:rPr>
              <a:t>terapia</a:t>
            </a:r>
            <a:r>
              <a:rPr sz="1200" spc="-27">
                <a:solidFill>
                  <a:schemeClr val="accent1"/>
                </a:solidFill>
                <a:latin typeface="Arial"/>
                <a:cs typeface="Arial"/>
              </a:rPr>
              <a:t> </a:t>
            </a:r>
            <a:r>
              <a:rPr sz="1200">
                <a:solidFill>
                  <a:schemeClr val="accent1"/>
                </a:solidFill>
                <a:latin typeface="Arial"/>
                <a:cs typeface="Arial"/>
              </a:rPr>
              <a:t>de</a:t>
            </a:r>
            <a:r>
              <a:rPr sz="1200" spc="-24">
                <a:solidFill>
                  <a:schemeClr val="accent1"/>
                </a:solidFill>
                <a:latin typeface="Arial"/>
                <a:cs typeface="Arial"/>
              </a:rPr>
              <a:t> </a:t>
            </a:r>
            <a:r>
              <a:rPr sz="1200">
                <a:solidFill>
                  <a:schemeClr val="accent1"/>
                </a:solidFill>
                <a:latin typeface="Arial"/>
                <a:cs typeface="Arial"/>
              </a:rPr>
              <a:t>rescate</a:t>
            </a:r>
            <a:r>
              <a:rPr sz="1200" spc="-24">
                <a:solidFill>
                  <a:schemeClr val="accent1"/>
                </a:solidFill>
                <a:latin typeface="Arial"/>
                <a:cs typeface="Arial"/>
              </a:rPr>
              <a:t> </a:t>
            </a:r>
            <a:r>
              <a:rPr sz="1200" spc="-15">
                <a:solidFill>
                  <a:schemeClr val="accent1"/>
                </a:solidFill>
                <a:latin typeface="Arial"/>
                <a:cs typeface="Arial"/>
              </a:rPr>
              <a:t>(%)</a:t>
            </a:r>
            <a:endParaRPr sz="1200">
              <a:solidFill>
                <a:schemeClr val="accent1"/>
              </a:solidFill>
              <a:latin typeface="Arial"/>
              <a:cs typeface="Arial"/>
            </a:endParaRPr>
          </a:p>
        </p:txBody>
      </p:sp>
      <p:sp>
        <p:nvSpPr>
          <p:cNvPr id="23" name="object 23"/>
          <p:cNvSpPr txBox="1"/>
          <p:nvPr/>
        </p:nvSpPr>
        <p:spPr>
          <a:xfrm>
            <a:off x="533400" y="5652160"/>
            <a:ext cx="1599235" cy="130109"/>
          </a:xfrm>
          <a:prstGeom prst="rect">
            <a:avLst/>
          </a:prstGeom>
        </p:spPr>
        <p:txBody>
          <a:bodyPr vert="horz" wrap="square" lIns="0" tIns="6931" rIns="0" bIns="0" rtlCol="0">
            <a:spAutoFit/>
          </a:bodyPr>
          <a:lstStyle/>
          <a:p>
            <a:pPr marL="23104">
              <a:spcBef>
                <a:spcPts val="55"/>
              </a:spcBef>
            </a:pPr>
            <a:r>
              <a:rPr sz="800">
                <a:solidFill>
                  <a:srgbClr val="22346A"/>
                </a:solidFill>
                <a:latin typeface="Arial"/>
                <a:cs typeface="Arial"/>
              </a:rPr>
              <a:t>Thaçi</a:t>
            </a:r>
            <a:r>
              <a:rPr sz="800" spc="-15">
                <a:solidFill>
                  <a:srgbClr val="22346A"/>
                </a:solidFill>
                <a:latin typeface="Arial"/>
                <a:cs typeface="Arial"/>
              </a:rPr>
              <a:t> </a:t>
            </a:r>
            <a:r>
              <a:rPr sz="800">
                <a:solidFill>
                  <a:srgbClr val="22346A"/>
                </a:solidFill>
                <a:latin typeface="Arial"/>
                <a:cs typeface="Arial"/>
              </a:rPr>
              <a:t>D,</a:t>
            </a:r>
            <a:r>
              <a:rPr sz="800" spc="-15">
                <a:solidFill>
                  <a:srgbClr val="22346A"/>
                </a:solidFill>
                <a:latin typeface="Arial"/>
                <a:cs typeface="Arial"/>
              </a:rPr>
              <a:t> </a:t>
            </a:r>
            <a:r>
              <a:rPr sz="800" i="1">
                <a:solidFill>
                  <a:srgbClr val="22346A"/>
                </a:solidFill>
                <a:latin typeface="Arial"/>
                <a:cs typeface="Arial"/>
              </a:rPr>
              <a:t>et</a:t>
            </a:r>
            <a:r>
              <a:rPr sz="800" i="1" spc="-15">
                <a:solidFill>
                  <a:srgbClr val="22346A"/>
                </a:solidFill>
                <a:latin typeface="Arial"/>
                <a:cs typeface="Arial"/>
              </a:rPr>
              <a:t> </a:t>
            </a:r>
            <a:r>
              <a:rPr sz="800" i="1">
                <a:solidFill>
                  <a:srgbClr val="22346A"/>
                </a:solidFill>
                <a:latin typeface="Arial"/>
                <a:cs typeface="Arial"/>
              </a:rPr>
              <a:t>al.</a:t>
            </a:r>
            <a:r>
              <a:rPr sz="800" i="1" spc="-15">
                <a:solidFill>
                  <a:srgbClr val="22346A"/>
                </a:solidFill>
                <a:latin typeface="Arial"/>
                <a:cs typeface="Arial"/>
              </a:rPr>
              <a:t> </a:t>
            </a:r>
            <a:r>
              <a:rPr sz="800" spc="-6">
                <a:solidFill>
                  <a:srgbClr val="22346A"/>
                </a:solidFill>
                <a:latin typeface="Arial"/>
                <a:cs typeface="Arial"/>
              </a:rPr>
              <a:t>2024</a:t>
            </a:r>
            <a:r>
              <a:rPr sz="800" spc="-9" baseline="32407">
                <a:solidFill>
                  <a:srgbClr val="22346A"/>
                </a:solidFill>
                <a:latin typeface="Arial"/>
                <a:cs typeface="Arial"/>
              </a:rPr>
              <a:t>1</a:t>
            </a:r>
            <a:endParaRPr sz="800" baseline="32407">
              <a:latin typeface="Arial"/>
              <a:cs typeface="Arial"/>
            </a:endParaRPr>
          </a:p>
        </p:txBody>
      </p:sp>
      <p:sp>
        <p:nvSpPr>
          <p:cNvPr id="26" name="CuadroTexto 25">
            <a:extLst>
              <a:ext uri="{FF2B5EF4-FFF2-40B4-BE49-F238E27FC236}">
                <a16:creationId xmlns:a16="http://schemas.microsoft.com/office/drawing/2014/main" id="{18B80A5F-E9AC-C543-C636-4AC0823F92CD}"/>
              </a:ext>
            </a:extLst>
          </p:cNvPr>
          <p:cNvSpPr txBox="1"/>
          <p:nvPr/>
        </p:nvSpPr>
        <p:spPr>
          <a:xfrm>
            <a:off x="1430215" y="5998456"/>
            <a:ext cx="9073662" cy="707886"/>
          </a:xfrm>
          <a:prstGeom prst="rect">
            <a:avLst/>
          </a:prstGeom>
          <a:noFill/>
        </p:spPr>
        <p:txBody>
          <a:bodyPr wrap="square">
            <a:spAutoFit/>
          </a:bodyPr>
          <a:lstStyle/>
          <a:p>
            <a:pPr algn="just"/>
            <a:r>
              <a:rPr lang="es-ES" sz="800" b="1" i="0" u="none" strike="noStrike" baseline="0" dirty="0">
                <a:solidFill>
                  <a:schemeClr val="tx2"/>
                </a:solidFill>
                <a:latin typeface="+mn-lt"/>
              </a:rPr>
              <a:t>LEBRI: </a:t>
            </a:r>
            <a:r>
              <a:rPr lang="es-ES" sz="800" b="0" i="0" u="none" strike="noStrike" baseline="0" dirty="0">
                <a:solidFill>
                  <a:schemeClr val="tx2"/>
                </a:solidFill>
                <a:latin typeface="+mn-lt"/>
              </a:rPr>
              <a:t>lebrikizumab; </a:t>
            </a:r>
            <a:r>
              <a:rPr lang="es-ES" sz="800" b="1" i="0" u="none" strike="noStrike" baseline="0" dirty="0">
                <a:solidFill>
                  <a:schemeClr val="tx2"/>
                </a:solidFill>
                <a:latin typeface="+mn-lt"/>
              </a:rPr>
              <a:t>C2S: </a:t>
            </a:r>
            <a:r>
              <a:rPr lang="es-ES" sz="800" b="0" i="0" u="none" strike="noStrike" baseline="0" dirty="0">
                <a:solidFill>
                  <a:schemeClr val="tx2"/>
                </a:solidFill>
                <a:latin typeface="+mn-lt"/>
              </a:rPr>
              <a:t>cada 2 semanas; </a:t>
            </a:r>
            <a:r>
              <a:rPr lang="es-ES" sz="800" b="1" i="0" u="none" strike="noStrike" baseline="0" dirty="0">
                <a:solidFill>
                  <a:schemeClr val="tx2"/>
                </a:solidFill>
                <a:latin typeface="+mn-lt"/>
              </a:rPr>
              <a:t>C4S: </a:t>
            </a:r>
            <a:r>
              <a:rPr lang="es-ES" sz="800" b="0" i="0" u="none" strike="noStrike" baseline="0" dirty="0">
                <a:solidFill>
                  <a:schemeClr val="tx2"/>
                </a:solidFill>
                <a:latin typeface="+mn-lt"/>
              </a:rPr>
              <a:t>cada 4 semanas; </a:t>
            </a:r>
            <a:r>
              <a:rPr lang="es-ES" sz="800" b="1" i="0" u="none" strike="noStrike" baseline="0" dirty="0">
                <a:solidFill>
                  <a:schemeClr val="tx2"/>
                </a:solidFill>
                <a:latin typeface="+mn-lt"/>
              </a:rPr>
              <a:t>TCI: </a:t>
            </a:r>
            <a:r>
              <a:rPr lang="es-ES" sz="800" b="0" i="0" u="none" strike="noStrike" baseline="0" dirty="0">
                <a:solidFill>
                  <a:schemeClr val="tx2"/>
                </a:solidFill>
                <a:latin typeface="+mn-lt"/>
              </a:rPr>
              <a:t>inhibidor tópico de la </a:t>
            </a:r>
            <a:r>
              <a:rPr lang="es-ES" sz="800" b="0" i="0" u="none" strike="noStrike" baseline="0" dirty="0" err="1">
                <a:solidFill>
                  <a:schemeClr val="tx2"/>
                </a:solidFill>
                <a:latin typeface="+mn-lt"/>
              </a:rPr>
              <a:t>calcineurina</a:t>
            </a:r>
            <a:r>
              <a:rPr lang="es-ES" sz="800" b="0" i="0" u="none" strike="noStrike" baseline="0" dirty="0">
                <a:solidFill>
                  <a:schemeClr val="tx2"/>
                </a:solidFill>
                <a:latin typeface="+mn-lt"/>
              </a:rPr>
              <a:t>; </a:t>
            </a:r>
            <a:r>
              <a:rPr lang="es-ES" sz="800" b="1" i="0" u="none" strike="noStrike" baseline="0" dirty="0">
                <a:solidFill>
                  <a:schemeClr val="tx2"/>
                </a:solidFill>
                <a:latin typeface="+mn-lt"/>
              </a:rPr>
              <a:t>TCS: </a:t>
            </a:r>
            <a:r>
              <a:rPr lang="es-ES" sz="800" b="0" i="0" u="none" strike="noStrike" baseline="0" dirty="0">
                <a:solidFill>
                  <a:schemeClr val="tx2"/>
                </a:solidFill>
                <a:latin typeface="+mn-lt"/>
              </a:rPr>
              <a:t>corticosteroide tópico; </a:t>
            </a:r>
            <a:r>
              <a:rPr lang="es-ES" sz="800" b="1" i="0" u="none" strike="noStrike" baseline="0" dirty="0">
                <a:solidFill>
                  <a:schemeClr val="tx2"/>
                </a:solidFill>
                <a:latin typeface="+mn-lt"/>
              </a:rPr>
              <a:t>TEAE: </a:t>
            </a:r>
            <a:r>
              <a:rPr lang="es-ES" sz="800" b="0" i="0" u="none" strike="noStrike" baseline="0" dirty="0">
                <a:solidFill>
                  <a:schemeClr val="tx2"/>
                </a:solidFill>
                <a:latin typeface="+mn-lt"/>
              </a:rPr>
              <a:t>eventos adversos emergentes del tratamiento.</a:t>
            </a:r>
          </a:p>
          <a:p>
            <a:pPr algn="just"/>
            <a:r>
              <a:rPr lang="es-ES" sz="800" b="0" i="0" u="none" strike="noStrike" baseline="30000" dirty="0" err="1">
                <a:solidFill>
                  <a:schemeClr val="tx2"/>
                </a:solidFill>
                <a:latin typeface="+mn-lt"/>
              </a:rPr>
              <a:t>a</a:t>
            </a:r>
            <a:r>
              <a:rPr lang="es-ES" sz="800" b="0" i="0" u="none" strike="noStrike" baseline="0" dirty="0" err="1">
                <a:solidFill>
                  <a:schemeClr val="tx2"/>
                </a:solidFill>
                <a:latin typeface="+mn-lt"/>
              </a:rPr>
              <a:t>La</a:t>
            </a:r>
            <a:r>
              <a:rPr lang="es-ES" sz="800" b="0" i="0" u="none" strike="noStrike" baseline="0" dirty="0">
                <a:solidFill>
                  <a:schemeClr val="tx2"/>
                </a:solidFill>
                <a:latin typeface="+mn-lt"/>
              </a:rPr>
              <a:t> terapia de rescate incluyó cualquier terapia tópica o sistémica durante el periodo de tratamiento. La mayoría de los tratamientos sistémicos de rescate se utilizaron para tratar los EAE</a:t>
            </a:r>
            <a:r>
              <a:rPr lang="es-ES" sz="800" b="0" i="0" u="none" strike="noStrike" baseline="30000" dirty="0">
                <a:solidFill>
                  <a:schemeClr val="tx2"/>
                </a:solidFill>
                <a:latin typeface="+mn-lt"/>
              </a:rPr>
              <a:t>1</a:t>
            </a:r>
            <a:r>
              <a:rPr lang="es-ES" sz="800" b="0" i="0" u="none" strike="noStrike" baseline="0" dirty="0">
                <a:solidFill>
                  <a:schemeClr val="tx2"/>
                </a:solidFill>
                <a:latin typeface="+mn-lt"/>
              </a:rPr>
              <a:t>. Los pacientes pueden haber recibido más de 1 forma de terapia de rescate</a:t>
            </a:r>
            <a:r>
              <a:rPr lang="es-ES" sz="800" b="0" i="0" u="none" strike="noStrike" baseline="30000" dirty="0">
                <a:solidFill>
                  <a:schemeClr val="tx2"/>
                </a:solidFill>
                <a:latin typeface="+mn-lt"/>
              </a:rPr>
              <a:t>1</a:t>
            </a:r>
            <a:r>
              <a:rPr lang="es-ES" sz="800" b="0" i="0" u="none" strike="noStrike" baseline="0" dirty="0">
                <a:solidFill>
                  <a:schemeClr val="tx2"/>
                </a:solidFill>
                <a:latin typeface="+mn-lt"/>
              </a:rPr>
              <a:t>.</a:t>
            </a:r>
          </a:p>
          <a:p>
            <a:pPr algn="just"/>
            <a:r>
              <a:rPr lang="en-US" sz="800" b="1" i="0" u="none" strike="noStrike" baseline="0" dirty="0">
                <a:solidFill>
                  <a:schemeClr val="tx2"/>
                </a:solidFill>
                <a:latin typeface="+mn-lt"/>
              </a:rPr>
              <a:t>1. </a:t>
            </a:r>
            <a:r>
              <a:rPr lang="en-US" sz="800" b="0" i="0" u="none" strike="noStrike" baseline="0" dirty="0">
                <a:solidFill>
                  <a:schemeClr val="tx2"/>
                </a:solidFill>
                <a:latin typeface="+mn-lt"/>
              </a:rPr>
              <a:t>Thaçi D, </a:t>
            </a:r>
            <a:r>
              <a:rPr lang="en-US" sz="800" b="0" i="1" u="none" strike="noStrike" baseline="0" dirty="0">
                <a:solidFill>
                  <a:schemeClr val="tx2"/>
                </a:solidFill>
                <a:latin typeface="+mn-lt"/>
              </a:rPr>
              <a:t>et al. </a:t>
            </a:r>
            <a:r>
              <a:rPr lang="en-US" sz="800" b="0" i="0" u="none" strike="noStrike" baseline="0" dirty="0">
                <a:solidFill>
                  <a:schemeClr val="tx2"/>
                </a:solidFill>
                <a:latin typeface="+mn-lt"/>
              </a:rPr>
              <a:t>Efficacy and Safety of Lebrikizumab Is Maintained Up to 3 Years in Patients With Moderate-to-Severe Atopic Dermatitis: ADvocate 1 and ADvocate 2 to ADjoin Long-Term Extension Trial. European Academy of Dermatology and Venereology (EADV) , Amsterdam, Netherlands; </a:t>
            </a:r>
            <a:r>
              <a:rPr lang="es-ES" sz="800" b="0" i="0" u="none" strike="noStrike" baseline="0" dirty="0">
                <a:solidFill>
                  <a:schemeClr val="tx2"/>
                </a:solidFill>
                <a:latin typeface="+mn-lt"/>
              </a:rPr>
              <a:t>25-28 </a:t>
            </a:r>
            <a:r>
              <a:rPr lang="es-ES" sz="800" b="0" i="0" u="none" strike="noStrike" baseline="0" dirty="0" err="1">
                <a:solidFill>
                  <a:schemeClr val="tx2"/>
                </a:solidFill>
                <a:latin typeface="+mn-lt"/>
              </a:rPr>
              <a:t>September</a:t>
            </a:r>
            <a:r>
              <a:rPr lang="es-ES" sz="800" b="0" i="0" u="none" strike="noStrike" baseline="0" dirty="0">
                <a:solidFill>
                  <a:schemeClr val="tx2"/>
                </a:solidFill>
                <a:latin typeface="+mn-lt"/>
              </a:rPr>
              <a:t> 2024. Póster número D1T01.</a:t>
            </a:r>
            <a:endParaRPr lang="es-ES" sz="800" dirty="0">
              <a:solidFill>
                <a:schemeClr val="tx2"/>
              </a:solidFill>
              <a:latin typeface="+mn-lt"/>
            </a:endParaRPr>
          </a:p>
        </p:txBody>
      </p:sp>
      <p:sp>
        <p:nvSpPr>
          <p:cNvPr id="24" name="CuadroTexto 23">
            <a:extLst>
              <a:ext uri="{FF2B5EF4-FFF2-40B4-BE49-F238E27FC236}">
                <a16:creationId xmlns:a16="http://schemas.microsoft.com/office/drawing/2014/main" id="{D65AE93C-9884-A286-7890-0461CB5454E5}"/>
              </a:ext>
            </a:extLst>
          </p:cNvPr>
          <p:cNvSpPr txBox="1"/>
          <p:nvPr/>
        </p:nvSpPr>
        <p:spPr>
          <a:xfrm>
            <a:off x="486028" y="1094023"/>
            <a:ext cx="9782175" cy="338554"/>
          </a:xfrm>
          <a:prstGeom prst="rect">
            <a:avLst/>
          </a:prstGeom>
          <a:noFill/>
        </p:spPr>
        <p:txBody>
          <a:bodyPr wrap="square" rtlCol="0">
            <a:spAutoFit/>
          </a:bodyPr>
          <a:lstStyle/>
          <a:p>
            <a:r>
              <a:rPr lang="es-ES_tradnl" sz="1600" b="1" dirty="0">
                <a:solidFill>
                  <a:schemeClr val="accent2"/>
                </a:solidFill>
              </a:rPr>
              <a:t>El</a:t>
            </a:r>
            <a:r>
              <a:rPr lang="es-ES" sz="1600" b="1" dirty="0">
                <a:solidFill>
                  <a:schemeClr val="accent2"/>
                </a:solidFill>
                <a:effectLst/>
              </a:rPr>
              <a:t> 76% de los pacientes NO requirieron tratamiento de rescate</a:t>
            </a:r>
            <a:r>
              <a:rPr lang="es-ES" sz="1600" b="1" baseline="30000" dirty="0">
                <a:solidFill>
                  <a:schemeClr val="accent2"/>
                </a:solidFill>
                <a:effectLst/>
              </a:rPr>
              <a:t>1</a:t>
            </a:r>
            <a:endParaRPr lang="es-ES" sz="1600" b="1" baseline="30000" dirty="0">
              <a:solidFill>
                <a:schemeClr val="accent2"/>
              </a:solidFill>
            </a:endParaRPr>
          </a:p>
        </p:txBody>
      </p:sp>
      <p:grpSp>
        <p:nvGrpSpPr>
          <p:cNvPr id="31" name="Grupo 30">
            <a:extLst>
              <a:ext uri="{FF2B5EF4-FFF2-40B4-BE49-F238E27FC236}">
                <a16:creationId xmlns:a16="http://schemas.microsoft.com/office/drawing/2014/main" id="{39E0EFF9-188B-886B-7546-12345C544436}"/>
              </a:ext>
            </a:extLst>
          </p:cNvPr>
          <p:cNvGrpSpPr/>
          <p:nvPr/>
        </p:nvGrpSpPr>
        <p:grpSpPr>
          <a:xfrm>
            <a:off x="4802682" y="2737013"/>
            <a:ext cx="2586636" cy="1793438"/>
            <a:chOff x="582767" y="2979302"/>
            <a:chExt cx="2586636" cy="1793438"/>
          </a:xfrm>
        </p:grpSpPr>
        <p:graphicFrame>
          <p:nvGraphicFramePr>
            <p:cNvPr id="32" name="Gráfico 31">
              <a:extLst>
                <a:ext uri="{FF2B5EF4-FFF2-40B4-BE49-F238E27FC236}">
                  <a16:creationId xmlns:a16="http://schemas.microsoft.com/office/drawing/2014/main" id="{2C209CBC-6479-C616-226A-F2EA8A987151}"/>
                </a:ext>
              </a:extLst>
            </p:cNvPr>
            <p:cNvGraphicFramePr/>
            <p:nvPr>
              <p:extLst>
                <p:ext uri="{D42A27DB-BD31-4B8C-83A1-F6EECF244321}">
                  <p14:modId xmlns:p14="http://schemas.microsoft.com/office/powerpoint/2010/main" val="4293757001"/>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33" name="Elipse 32">
              <a:extLst>
                <a:ext uri="{FF2B5EF4-FFF2-40B4-BE49-F238E27FC236}">
                  <a16:creationId xmlns:a16="http://schemas.microsoft.com/office/drawing/2014/main" id="{5EEE772C-5B1C-AF36-BF31-A40FE36633C8}"/>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object 26">
              <a:extLst>
                <a:ext uri="{FF2B5EF4-FFF2-40B4-BE49-F238E27FC236}">
                  <a16:creationId xmlns:a16="http://schemas.microsoft.com/office/drawing/2014/main" id="{E0FC820B-49CF-DFAD-7141-E44E456BC77C}"/>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95,0</a:t>
              </a:r>
              <a:r>
                <a:rPr sz="2400" b="1" spc="-82" baseline="30000">
                  <a:solidFill>
                    <a:srgbClr val="FFFFFF"/>
                  </a:solidFill>
                  <a:latin typeface="Arial"/>
                  <a:cs typeface="Arial"/>
                </a:rPr>
                <a:t>%</a:t>
              </a:r>
              <a:endParaRPr sz="2400" baseline="30000">
                <a:latin typeface="Arial"/>
                <a:cs typeface="Arial"/>
              </a:endParaRPr>
            </a:p>
          </p:txBody>
        </p:sp>
      </p:grpSp>
      <p:grpSp>
        <p:nvGrpSpPr>
          <p:cNvPr id="35" name="Grupo 34">
            <a:extLst>
              <a:ext uri="{FF2B5EF4-FFF2-40B4-BE49-F238E27FC236}">
                <a16:creationId xmlns:a16="http://schemas.microsoft.com/office/drawing/2014/main" id="{4FD967A5-0F37-8E95-5C76-64E3679E19A2}"/>
              </a:ext>
            </a:extLst>
          </p:cNvPr>
          <p:cNvGrpSpPr/>
          <p:nvPr/>
        </p:nvGrpSpPr>
        <p:grpSpPr>
          <a:xfrm>
            <a:off x="1387129" y="2737013"/>
            <a:ext cx="2586636" cy="1793438"/>
            <a:chOff x="582767" y="2979302"/>
            <a:chExt cx="2586636" cy="1793438"/>
          </a:xfrm>
        </p:grpSpPr>
        <p:graphicFrame>
          <p:nvGraphicFramePr>
            <p:cNvPr id="36" name="Gráfico 35">
              <a:extLst>
                <a:ext uri="{FF2B5EF4-FFF2-40B4-BE49-F238E27FC236}">
                  <a16:creationId xmlns:a16="http://schemas.microsoft.com/office/drawing/2014/main" id="{F79BDF6F-C16B-5BCF-FAD3-5A797C8DE435}"/>
                </a:ext>
              </a:extLst>
            </p:cNvPr>
            <p:cNvGraphicFramePr/>
            <p:nvPr>
              <p:extLst>
                <p:ext uri="{D42A27DB-BD31-4B8C-83A1-F6EECF244321}">
                  <p14:modId xmlns:p14="http://schemas.microsoft.com/office/powerpoint/2010/main" val="3567574732"/>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37" name="Elipse 36">
              <a:extLst>
                <a:ext uri="{FF2B5EF4-FFF2-40B4-BE49-F238E27FC236}">
                  <a16:creationId xmlns:a16="http://schemas.microsoft.com/office/drawing/2014/main" id="{0E83A82C-508D-DB2D-15C2-C63204D56936}"/>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object 26">
              <a:extLst>
                <a:ext uri="{FF2B5EF4-FFF2-40B4-BE49-F238E27FC236}">
                  <a16:creationId xmlns:a16="http://schemas.microsoft.com/office/drawing/2014/main" id="{8BFC57B9-E412-2393-0E8C-1D27FDF60CFF}"/>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86,0</a:t>
              </a:r>
              <a:r>
                <a:rPr sz="2400" b="1" spc="-82" baseline="30000">
                  <a:solidFill>
                    <a:srgbClr val="FFFFFF"/>
                  </a:solidFill>
                  <a:latin typeface="Arial"/>
                  <a:cs typeface="Arial"/>
                </a:rPr>
                <a:t>%</a:t>
              </a:r>
              <a:endParaRPr sz="2400" baseline="30000">
                <a:latin typeface="Arial"/>
                <a:cs typeface="Arial"/>
              </a:endParaRPr>
            </a:p>
          </p:txBody>
        </p:sp>
      </p:grpSp>
      <p:grpSp>
        <p:nvGrpSpPr>
          <p:cNvPr id="39" name="Grupo 38">
            <a:extLst>
              <a:ext uri="{FF2B5EF4-FFF2-40B4-BE49-F238E27FC236}">
                <a16:creationId xmlns:a16="http://schemas.microsoft.com/office/drawing/2014/main" id="{4A476BD3-B674-70AC-E680-CBCD0BDEEF28}"/>
              </a:ext>
            </a:extLst>
          </p:cNvPr>
          <p:cNvGrpSpPr/>
          <p:nvPr/>
        </p:nvGrpSpPr>
        <p:grpSpPr>
          <a:xfrm>
            <a:off x="8184617" y="2737013"/>
            <a:ext cx="2586636" cy="1793438"/>
            <a:chOff x="582767" y="2979302"/>
            <a:chExt cx="2586636" cy="1793438"/>
          </a:xfrm>
        </p:grpSpPr>
        <p:graphicFrame>
          <p:nvGraphicFramePr>
            <p:cNvPr id="40" name="Gráfico 39">
              <a:extLst>
                <a:ext uri="{FF2B5EF4-FFF2-40B4-BE49-F238E27FC236}">
                  <a16:creationId xmlns:a16="http://schemas.microsoft.com/office/drawing/2014/main" id="{D4678EAE-F858-92CA-A93A-E885BA6AC361}"/>
                </a:ext>
              </a:extLst>
            </p:cNvPr>
            <p:cNvGraphicFramePr/>
            <p:nvPr>
              <p:extLst>
                <p:ext uri="{D42A27DB-BD31-4B8C-83A1-F6EECF244321}">
                  <p14:modId xmlns:p14="http://schemas.microsoft.com/office/powerpoint/2010/main" val="3040581233"/>
                </p:ext>
              </p:extLst>
            </p:nvPr>
          </p:nvGraphicFramePr>
          <p:xfrm>
            <a:off x="582767" y="2979302"/>
            <a:ext cx="2586636" cy="1793438"/>
          </p:xfrm>
          <a:graphic>
            <a:graphicData uri="http://schemas.openxmlformats.org/drawingml/2006/chart">
              <c:chart xmlns:c="http://schemas.openxmlformats.org/drawingml/2006/chart" xmlns:r="http://schemas.openxmlformats.org/officeDocument/2006/relationships" r:id="rId4"/>
            </a:graphicData>
          </a:graphic>
        </p:graphicFrame>
        <p:sp>
          <p:nvSpPr>
            <p:cNvPr id="41" name="Elipse 40">
              <a:extLst>
                <a:ext uri="{FF2B5EF4-FFF2-40B4-BE49-F238E27FC236}">
                  <a16:creationId xmlns:a16="http://schemas.microsoft.com/office/drawing/2014/main" id="{5641A628-C238-EE86-8397-FCBDD866F108}"/>
                </a:ext>
              </a:extLst>
            </p:cNvPr>
            <p:cNvSpPr/>
            <p:nvPr/>
          </p:nvSpPr>
          <p:spPr>
            <a:xfrm>
              <a:off x="1301789" y="3254829"/>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object 26">
              <a:extLst>
                <a:ext uri="{FF2B5EF4-FFF2-40B4-BE49-F238E27FC236}">
                  <a16:creationId xmlns:a16="http://schemas.microsoft.com/office/drawing/2014/main" id="{D441FD0D-18B7-DB31-798A-747E5C5F238A}"/>
                </a:ext>
              </a:extLst>
            </p:cNvPr>
            <p:cNvSpPr txBox="1"/>
            <p:nvPr/>
          </p:nvSpPr>
          <p:spPr>
            <a:xfrm>
              <a:off x="1443226" y="3686300"/>
              <a:ext cx="959510" cy="379442"/>
            </a:xfrm>
            <a:prstGeom prst="rect">
              <a:avLst/>
            </a:prstGeom>
          </p:spPr>
          <p:txBody>
            <a:bodyPr vert="horz" wrap="square" lIns="0" tIns="10012" rIns="0" bIns="0" rtlCol="0">
              <a:spAutoFit/>
            </a:bodyPr>
            <a:lstStyle/>
            <a:p>
              <a:pPr marL="23104" algn="ctr">
                <a:spcBef>
                  <a:spcPts val="79"/>
                </a:spcBef>
              </a:pPr>
              <a:r>
                <a:rPr lang="es-ES" sz="2400" b="1" spc="-69">
                  <a:solidFill>
                    <a:srgbClr val="FFFFFF"/>
                  </a:solidFill>
                  <a:latin typeface="Arial"/>
                  <a:cs typeface="Arial"/>
                </a:rPr>
                <a:t>91,0</a:t>
              </a:r>
              <a:r>
                <a:rPr sz="2400" b="1" spc="-82" baseline="30000">
                  <a:solidFill>
                    <a:srgbClr val="FFFFFF"/>
                  </a:solidFill>
                  <a:latin typeface="Arial"/>
                  <a:cs typeface="Arial"/>
                </a:rPr>
                <a:t>%</a:t>
              </a:r>
              <a:endParaRPr sz="2400" baseline="30000">
                <a:latin typeface="Arial"/>
                <a:cs typeface="Arial"/>
              </a:endParaRPr>
            </a:p>
          </p:txBody>
        </p:sp>
      </p:grpSp>
      <p:sp>
        <p:nvSpPr>
          <p:cNvPr id="43" name="object 3">
            <a:extLst>
              <a:ext uri="{FF2B5EF4-FFF2-40B4-BE49-F238E27FC236}">
                <a16:creationId xmlns:a16="http://schemas.microsoft.com/office/drawing/2014/main" id="{ACF637D6-0A00-6B4D-DA26-BE66D5016540}"/>
              </a:ext>
            </a:extLst>
          </p:cNvPr>
          <p:cNvSpPr txBox="1"/>
          <p:nvPr/>
        </p:nvSpPr>
        <p:spPr>
          <a:xfrm>
            <a:off x="4681649" y="4529315"/>
            <a:ext cx="2828702" cy="748484"/>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a:t>
            </a:r>
            <a:r>
              <a:rPr lang="es-ES" sz="1200" spc="42">
                <a:solidFill>
                  <a:srgbClr val="22346A"/>
                </a:solidFill>
                <a:latin typeface="Arial"/>
                <a:cs typeface="Arial"/>
              </a:rPr>
              <a:t> </a:t>
            </a:r>
            <a:r>
              <a:rPr lang="es-ES" sz="1200">
                <a:solidFill>
                  <a:srgbClr val="22346A"/>
                </a:solidFill>
                <a:latin typeface="Arial"/>
                <a:cs typeface="Arial"/>
              </a:rPr>
              <a:t>los</a:t>
            </a:r>
            <a:r>
              <a:rPr lang="es-ES" sz="1200" spc="42">
                <a:solidFill>
                  <a:srgbClr val="22346A"/>
                </a:solidFill>
                <a:latin typeface="Arial"/>
                <a:cs typeface="Arial"/>
              </a:rPr>
              <a:t> </a:t>
            </a:r>
            <a:r>
              <a:rPr lang="es-ES" sz="1200">
                <a:solidFill>
                  <a:srgbClr val="22346A"/>
                </a:solidFill>
                <a:latin typeface="Arial"/>
                <a:cs typeface="Arial"/>
              </a:rPr>
              <a:t>pacientes</a:t>
            </a:r>
            <a:r>
              <a:rPr lang="es-ES" sz="1200" spc="42">
                <a:solidFill>
                  <a:srgbClr val="22346A"/>
                </a:solidFill>
                <a:latin typeface="Arial"/>
                <a:cs typeface="Arial"/>
              </a:rPr>
              <a:t> </a:t>
            </a:r>
            <a:r>
              <a:rPr lang="es-ES" sz="1200" spc="-15">
                <a:solidFill>
                  <a:srgbClr val="22346A"/>
                </a:solidFill>
                <a:latin typeface="Arial"/>
                <a:cs typeface="Arial"/>
              </a:rPr>
              <a:t>no </a:t>
            </a:r>
            <a:r>
              <a:rPr lang="es-ES" sz="1200">
                <a:solidFill>
                  <a:srgbClr val="22346A"/>
                </a:solidFill>
                <a:latin typeface="Arial"/>
                <a:cs typeface="Arial"/>
              </a:rPr>
              <a:t>necesitaron</a:t>
            </a:r>
            <a:r>
              <a:rPr lang="es-ES" sz="1200" spc="27">
                <a:solidFill>
                  <a:srgbClr val="22346A"/>
                </a:solidFill>
                <a:latin typeface="Arial"/>
                <a:cs typeface="Arial"/>
              </a:rPr>
              <a:t> </a:t>
            </a:r>
            <a:r>
              <a:rPr lang="es-ES" sz="1200">
                <a:solidFill>
                  <a:srgbClr val="22346A"/>
                </a:solidFill>
                <a:latin typeface="Arial"/>
                <a:cs typeface="Arial"/>
              </a:rPr>
              <a:t>terapia</a:t>
            </a:r>
            <a:r>
              <a:rPr lang="es-ES" sz="1200" spc="33">
                <a:solidFill>
                  <a:srgbClr val="22346A"/>
                </a:solidFill>
                <a:latin typeface="Arial"/>
                <a:cs typeface="Arial"/>
              </a:rPr>
              <a:t> </a:t>
            </a:r>
            <a:r>
              <a:rPr lang="es-ES" sz="1200" spc="-15">
                <a:solidFill>
                  <a:srgbClr val="22346A"/>
                </a:solidFill>
                <a:latin typeface="Arial"/>
                <a:cs typeface="Arial"/>
              </a:rPr>
              <a:t>de </a:t>
            </a:r>
            <a:r>
              <a:rPr lang="es-ES" sz="1200">
                <a:solidFill>
                  <a:srgbClr val="22346A"/>
                </a:solidFill>
                <a:latin typeface="Arial"/>
                <a:cs typeface="Arial"/>
              </a:rPr>
              <a:t>rescate</a:t>
            </a:r>
            <a:r>
              <a:rPr lang="es-ES" sz="1200" spc="24">
                <a:solidFill>
                  <a:srgbClr val="22346A"/>
                </a:solidFill>
                <a:latin typeface="Arial"/>
                <a:cs typeface="Arial"/>
              </a:rPr>
              <a:t> </a:t>
            </a:r>
            <a:r>
              <a:rPr lang="es-ES" sz="1200">
                <a:solidFill>
                  <a:srgbClr val="22346A"/>
                </a:solidFill>
                <a:latin typeface="Arial"/>
                <a:cs typeface="Arial"/>
              </a:rPr>
              <a:t>con</a:t>
            </a:r>
            <a:r>
              <a:rPr lang="es-ES" sz="1200" spc="24">
                <a:solidFill>
                  <a:srgbClr val="22346A"/>
                </a:solidFill>
                <a:latin typeface="Arial"/>
                <a:cs typeface="Arial"/>
              </a:rPr>
              <a:t> </a:t>
            </a:r>
            <a:r>
              <a:rPr lang="es-ES" sz="1200" b="1" spc="-6">
                <a:solidFill>
                  <a:srgbClr val="22346A"/>
                </a:solidFill>
                <a:latin typeface="Arial"/>
                <a:cs typeface="Arial"/>
              </a:rPr>
              <a:t>inhibidores </a:t>
            </a:r>
            <a:r>
              <a:rPr lang="es-ES" sz="1200" b="1">
                <a:solidFill>
                  <a:srgbClr val="22346A"/>
                </a:solidFill>
                <a:latin typeface="Arial"/>
                <a:cs typeface="Arial"/>
              </a:rPr>
              <a:t>tópicos</a:t>
            </a:r>
            <a:r>
              <a:rPr lang="es-ES" sz="1200" b="1" spc="21">
                <a:solidFill>
                  <a:srgbClr val="22346A"/>
                </a:solidFill>
                <a:latin typeface="Arial"/>
                <a:cs typeface="Arial"/>
              </a:rPr>
              <a:t> </a:t>
            </a:r>
            <a:r>
              <a:rPr lang="es-ES" sz="1200" b="1">
                <a:solidFill>
                  <a:srgbClr val="22346A"/>
                </a:solidFill>
                <a:latin typeface="Arial"/>
                <a:cs typeface="Arial"/>
              </a:rPr>
              <a:t>de</a:t>
            </a:r>
            <a:r>
              <a:rPr lang="es-ES" sz="1200" b="1" spc="24">
                <a:solidFill>
                  <a:srgbClr val="22346A"/>
                </a:solidFill>
                <a:latin typeface="Arial"/>
                <a:cs typeface="Arial"/>
              </a:rPr>
              <a:t> </a:t>
            </a:r>
            <a:r>
              <a:rPr lang="es-ES" sz="1200" b="1">
                <a:solidFill>
                  <a:srgbClr val="22346A"/>
                </a:solidFill>
                <a:latin typeface="Arial"/>
                <a:cs typeface="Arial"/>
              </a:rPr>
              <a:t>la</a:t>
            </a:r>
            <a:r>
              <a:rPr lang="es-ES" sz="1200" b="1" spc="27">
                <a:solidFill>
                  <a:srgbClr val="22346A"/>
                </a:solidFill>
                <a:latin typeface="Arial"/>
                <a:cs typeface="Arial"/>
              </a:rPr>
              <a:t> </a:t>
            </a:r>
            <a:r>
              <a:rPr lang="es-ES" sz="1200" b="1" spc="-6" err="1">
                <a:solidFill>
                  <a:srgbClr val="22346A"/>
                </a:solidFill>
                <a:latin typeface="Arial"/>
                <a:cs typeface="Arial"/>
              </a:rPr>
              <a:t>calcineurina</a:t>
            </a:r>
            <a:r>
              <a:rPr lang="es-ES" sz="1200" b="1" spc="-6">
                <a:solidFill>
                  <a:srgbClr val="22346A"/>
                </a:solidFill>
                <a:latin typeface="Arial"/>
                <a:cs typeface="Arial"/>
              </a:rPr>
              <a:t> </a:t>
            </a:r>
            <a:r>
              <a:rPr lang="es-ES" sz="1200">
                <a:solidFill>
                  <a:srgbClr val="22346A"/>
                </a:solidFill>
                <a:latin typeface="Arial"/>
                <a:cs typeface="Arial"/>
              </a:rPr>
              <a:t>tras</a:t>
            </a:r>
            <a:r>
              <a:rPr lang="es-ES" sz="1200" spc="27">
                <a:solidFill>
                  <a:srgbClr val="22346A"/>
                </a:solidFill>
                <a:latin typeface="Arial"/>
                <a:cs typeface="Arial"/>
              </a:rPr>
              <a:t> </a:t>
            </a:r>
            <a:r>
              <a:rPr lang="es-ES" sz="1200">
                <a:solidFill>
                  <a:srgbClr val="22346A"/>
                </a:solidFill>
                <a:latin typeface="Arial"/>
                <a:cs typeface="Arial"/>
              </a:rPr>
              <a:t>3</a:t>
            </a:r>
            <a:r>
              <a:rPr lang="es-ES" sz="1200" spc="27">
                <a:solidFill>
                  <a:srgbClr val="22346A"/>
                </a:solidFill>
                <a:latin typeface="Arial"/>
                <a:cs typeface="Arial"/>
              </a:rPr>
              <a:t> </a:t>
            </a:r>
            <a:r>
              <a:rPr lang="es-ES" sz="1200">
                <a:solidFill>
                  <a:srgbClr val="22346A"/>
                </a:solidFill>
                <a:latin typeface="Arial"/>
                <a:cs typeface="Arial"/>
              </a:rPr>
              <a:t>años</a:t>
            </a:r>
            <a:r>
              <a:rPr lang="es-ES" sz="1200" spc="27">
                <a:solidFill>
                  <a:srgbClr val="22346A"/>
                </a:solidFill>
                <a:latin typeface="Arial"/>
                <a:cs typeface="Arial"/>
              </a:rPr>
              <a:t> </a:t>
            </a:r>
            <a:r>
              <a:rPr lang="es-ES" sz="1200">
                <a:solidFill>
                  <a:srgbClr val="22346A"/>
                </a:solidFill>
                <a:latin typeface="Arial"/>
                <a:cs typeface="Arial"/>
              </a:rPr>
              <a:t>de</a:t>
            </a:r>
            <a:r>
              <a:rPr lang="es-ES" sz="1200" spc="27">
                <a:solidFill>
                  <a:srgbClr val="22346A"/>
                </a:solidFill>
                <a:latin typeface="Arial"/>
                <a:cs typeface="Arial"/>
              </a:rPr>
              <a:t> </a:t>
            </a:r>
            <a:r>
              <a:rPr lang="es-ES" sz="1200" spc="-6">
                <a:solidFill>
                  <a:srgbClr val="22346A"/>
                </a:solidFill>
                <a:latin typeface="Arial"/>
                <a:cs typeface="Arial"/>
              </a:rPr>
              <a:t>tratamiento </a:t>
            </a:r>
            <a:r>
              <a:rPr lang="es-ES" sz="1200">
                <a:solidFill>
                  <a:srgbClr val="22346A"/>
                </a:solidFill>
                <a:latin typeface="Arial"/>
                <a:cs typeface="Arial"/>
              </a:rPr>
              <a:t>continuo</a:t>
            </a:r>
            <a:r>
              <a:rPr lang="es-ES" sz="1200" spc="27">
                <a:solidFill>
                  <a:srgbClr val="22346A"/>
                </a:solidFill>
                <a:latin typeface="Arial"/>
                <a:cs typeface="Arial"/>
              </a:rPr>
              <a:t> </a:t>
            </a:r>
            <a:r>
              <a:rPr lang="es-ES" sz="1200">
                <a:solidFill>
                  <a:srgbClr val="22346A"/>
                </a:solidFill>
                <a:latin typeface="Arial"/>
                <a:cs typeface="Arial"/>
              </a:rPr>
              <a:t>con</a:t>
            </a:r>
            <a:r>
              <a:rPr lang="es-ES" sz="1200" spc="36">
                <a:solidFill>
                  <a:srgbClr val="22346A"/>
                </a:solidFill>
                <a:latin typeface="Arial"/>
                <a:cs typeface="Arial"/>
              </a:rPr>
              <a:t> </a:t>
            </a:r>
            <a:r>
              <a:rPr lang="es-ES" sz="1200">
                <a:solidFill>
                  <a:srgbClr val="22346A"/>
                </a:solidFill>
                <a:latin typeface="Arial"/>
                <a:cs typeface="Arial"/>
              </a:rPr>
              <a:t>la</a:t>
            </a:r>
            <a:r>
              <a:rPr lang="es-ES" sz="1200" spc="33">
                <a:solidFill>
                  <a:srgbClr val="22346A"/>
                </a:solidFill>
                <a:latin typeface="Arial"/>
                <a:cs typeface="Arial"/>
              </a:rPr>
              <a:t> </a:t>
            </a:r>
            <a:r>
              <a:rPr lang="es-ES" sz="1200">
                <a:solidFill>
                  <a:srgbClr val="22346A"/>
                </a:solidFill>
                <a:latin typeface="Arial"/>
                <a:cs typeface="Arial"/>
              </a:rPr>
              <a:t>dosis</a:t>
            </a:r>
            <a:r>
              <a:rPr lang="es-ES" sz="1200" spc="36">
                <a:solidFill>
                  <a:srgbClr val="22346A"/>
                </a:solidFill>
                <a:latin typeface="Arial"/>
                <a:cs typeface="Arial"/>
              </a:rPr>
              <a:t> </a:t>
            </a:r>
            <a:r>
              <a:rPr lang="es-ES" sz="1200" spc="-12">
                <a:solidFill>
                  <a:srgbClr val="22346A"/>
                </a:solidFill>
                <a:latin typeface="Arial"/>
                <a:cs typeface="Arial"/>
              </a:rPr>
              <a:t>C4S</a:t>
            </a:r>
            <a:r>
              <a:rPr lang="es-ES" sz="1050" spc="-18" baseline="32407">
                <a:solidFill>
                  <a:srgbClr val="22346A"/>
                </a:solidFill>
                <a:latin typeface="Arial"/>
                <a:cs typeface="Arial"/>
              </a:rPr>
              <a:t>1</a:t>
            </a:r>
            <a:endParaRPr lang="es-ES" sz="1050" baseline="32407">
              <a:latin typeface="Arial"/>
              <a:cs typeface="Arial"/>
            </a:endParaRPr>
          </a:p>
        </p:txBody>
      </p:sp>
      <p:sp>
        <p:nvSpPr>
          <p:cNvPr id="44" name="object 3">
            <a:extLst>
              <a:ext uri="{FF2B5EF4-FFF2-40B4-BE49-F238E27FC236}">
                <a16:creationId xmlns:a16="http://schemas.microsoft.com/office/drawing/2014/main" id="{9C5FBD4D-9D8C-35F6-340B-AD23DA44BAD1}"/>
              </a:ext>
            </a:extLst>
          </p:cNvPr>
          <p:cNvSpPr txBox="1"/>
          <p:nvPr/>
        </p:nvSpPr>
        <p:spPr>
          <a:xfrm>
            <a:off x="8107847" y="4529315"/>
            <a:ext cx="2828702" cy="748484"/>
          </a:xfrm>
          <a:prstGeom prst="rect">
            <a:avLst/>
          </a:prstGeom>
        </p:spPr>
        <p:txBody>
          <a:bodyPr vert="horz" wrap="square" lIns="0" tIns="6931" rIns="0" bIns="0" rtlCol="0">
            <a:spAutoFit/>
          </a:bodyPr>
          <a:lstStyle/>
          <a:p>
            <a:pPr marL="23104" marR="18483" algn="ctr">
              <a:lnSpc>
                <a:spcPct val="101800"/>
              </a:lnSpc>
              <a:spcBef>
                <a:spcPts val="55"/>
              </a:spcBef>
            </a:pPr>
            <a:r>
              <a:rPr lang="es-ES" sz="1200">
                <a:solidFill>
                  <a:srgbClr val="22346A"/>
                </a:solidFill>
                <a:latin typeface="Arial"/>
                <a:cs typeface="Arial"/>
              </a:rPr>
              <a:t>de</a:t>
            </a:r>
            <a:r>
              <a:rPr lang="es-ES" sz="1200" spc="42">
                <a:solidFill>
                  <a:srgbClr val="22346A"/>
                </a:solidFill>
                <a:latin typeface="Arial"/>
                <a:cs typeface="Arial"/>
              </a:rPr>
              <a:t> </a:t>
            </a:r>
            <a:r>
              <a:rPr lang="es-ES" sz="1200">
                <a:solidFill>
                  <a:srgbClr val="22346A"/>
                </a:solidFill>
                <a:latin typeface="Arial"/>
                <a:cs typeface="Arial"/>
              </a:rPr>
              <a:t>los</a:t>
            </a:r>
            <a:r>
              <a:rPr lang="es-ES" sz="1200" spc="42">
                <a:solidFill>
                  <a:srgbClr val="22346A"/>
                </a:solidFill>
                <a:latin typeface="Arial"/>
                <a:cs typeface="Arial"/>
              </a:rPr>
              <a:t> </a:t>
            </a:r>
            <a:r>
              <a:rPr lang="es-ES" sz="1200">
                <a:solidFill>
                  <a:srgbClr val="22346A"/>
                </a:solidFill>
                <a:latin typeface="Arial"/>
                <a:cs typeface="Arial"/>
              </a:rPr>
              <a:t>pacientes</a:t>
            </a:r>
            <a:r>
              <a:rPr lang="es-ES" sz="1200" spc="42">
                <a:solidFill>
                  <a:srgbClr val="22346A"/>
                </a:solidFill>
                <a:latin typeface="Arial"/>
                <a:cs typeface="Arial"/>
              </a:rPr>
              <a:t> </a:t>
            </a:r>
            <a:r>
              <a:rPr lang="es-ES" sz="1200" spc="-15">
                <a:solidFill>
                  <a:srgbClr val="22346A"/>
                </a:solidFill>
                <a:latin typeface="Arial"/>
                <a:cs typeface="Arial"/>
              </a:rPr>
              <a:t>no </a:t>
            </a:r>
            <a:r>
              <a:rPr lang="es-ES" sz="1200">
                <a:solidFill>
                  <a:srgbClr val="22346A"/>
                </a:solidFill>
                <a:latin typeface="Arial"/>
                <a:cs typeface="Arial"/>
              </a:rPr>
              <a:t>necesitaron</a:t>
            </a:r>
            <a:r>
              <a:rPr lang="es-ES" sz="1200" spc="27">
                <a:solidFill>
                  <a:srgbClr val="22346A"/>
                </a:solidFill>
                <a:latin typeface="Arial"/>
                <a:cs typeface="Arial"/>
              </a:rPr>
              <a:t> </a:t>
            </a:r>
            <a:r>
              <a:rPr lang="es-ES" sz="1200">
                <a:solidFill>
                  <a:srgbClr val="22346A"/>
                </a:solidFill>
                <a:latin typeface="Arial"/>
                <a:cs typeface="Arial"/>
              </a:rPr>
              <a:t>terapia</a:t>
            </a:r>
            <a:r>
              <a:rPr lang="es-ES" sz="1200" spc="33">
                <a:solidFill>
                  <a:srgbClr val="22346A"/>
                </a:solidFill>
                <a:latin typeface="Arial"/>
                <a:cs typeface="Arial"/>
              </a:rPr>
              <a:t> </a:t>
            </a:r>
            <a:r>
              <a:rPr lang="es-ES" sz="1200" spc="-15">
                <a:solidFill>
                  <a:srgbClr val="22346A"/>
                </a:solidFill>
                <a:latin typeface="Arial"/>
                <a:cs typeface="Arial"/>
              </a:rPr>
              <a:t>de </a:t>
            </a:r>
            <a:r>
              <a:rPr lang="es-ES" sz="1200">
                <a:solidFill>
                  <a:srgbClr val="22346A"/>
                </a:solidFill>
                <a:latin typeface="Arial"/>
                <a:cs typeface="Arial"/>
              </a:rPr>
              <a:t>rescate</a:t>
            </a:r>
            <a:r>
              <a:rPr lang="es-ES" sz="1200" spc="33">
                <a:solidFill>
                  <a:srgbClr val="22346A"/>
                </a:solidFill>
                <a:latin typeface="Arial"/>
                <a:cs typeface="Arial"/>
              </a:rPr>
              <a:t> </a:t>
            </a:r>
            <a:r>
              <a:rPr lang="es-ES" sz="1200" b="1">
                <a:solidFill>
                  <a:srgbClr val="22346A"/>
                </a:solidFill>
                <a:latin typeface="Arial"/>
                <a:cs typeface="Arial"/>
              </a:rPr>
              <a:t>con</a:t>
            </a:r>
            <a:r>
              <a:rPr lang="es-ES" sz="1200" b="1" spc="39">
                <a:solidFill>
                  <a:srgbClr val="22346A"/>
                </a:solidFill>
                <a:latin typeface="Arial"/>
                <a:cs typeface="Arial"/>
              </a:rPr>
              <a:t> </a:t>
            </a:r>
            <a:r>
              <a:rPr lang="es-ES" sz="1200" b="1" spc="-6">
                <a:solidFill>
                  <a:srgbClr val="22346A"/>
                </a:solidFill>
                <a:latin typeface="Arial"/>
                <a:cs typeface="Arial"/>
              </a:rPr>
              <a:t>tratamiento </a:t>
            </a:r>
            <a:r>
              <a:rPr lang="es-ES" sz="1200" b="1">
                <a:solidFill>
                  <a:srgbClr val="22346A"/>
                </a:solidFill>
                <a:latin typeface="Arial"/>
                <a:cs typeface="Arial"/>
              </a:rPr>
              <a:t>sistémico</a:t>
            </a:r>
            <a:r>
              <a:rPr lang="es-ES" sz="1200" b="1" spc="36">
                <a:solidFill>
                  <a:srgbClr val="22346A"/>
                </a:solidFill>
                <a:latin typeface="Arial"/>
                <a:cs typeface="Arial"/>
              </a:rPr>
              <a:t> </a:t>
            </a:r>
            <a:r>
              <a:rPr lang="es-ES" sz="1200">
                <a:solidFill>
                  <a:srgbClr val="22346A"/>
                </a:solidFill>
                <a:latin typeface="Arial"/>
                <a:cs typeface="Arial"/>
              </a:rPr>
              <a:t>tras</a:t>
            </a:r>
            <a:r>
              <a:rPr lang="es-ES" sz="1200" spc="36">
                <a:solidFill>
                  <a:srgbClr val="22346A"/>
                </a:solidFill>
                <a:latin typeface="Arial"/>
                <a:cs typeface="Arial"/>
              </a:rPr>
              <a:t> </a:t>
            </a:r>
            <a:r>
              <a:rPr lang="es-ES" sz="1200">
                <a:solidFill>
                  <a:srgbClr val="22346A"/>
                </a:solidFill>
                <a:latin typeface="Arial"/>
                <a:cs typeface="Arial"/>
              </a:rPr>
              <a:t>3</a:t>
            </a:r>
            <a:r>
              <a:rPr lang="es-ES" sz="1200" spc="33">
                <a:solidFill>
                  <a:srgbClr val="22346A"/>
                </a:solidFill>
                <a:latin typeface="Arial"/>
                <a:cs typeface="Arial"/>
              </a:rPr>
              <a:t> </a:t>
            </a:r>
            <a:r>
              <a:rPr lang="es-ES" sz="1200">
                <a:solidFill>
                  <a:srgbClr val="22346A"/>
                </a:solidFill>
                <a:latin typeface="Arial"/>
                <a:cs typeface="Arial"/>
              </a:rPr>
              <a:t>años</a:t>
            </a:r>
            <a:r>
              <a:rPr lang="es-ES" sz="1200" spc="36">
                <a:solidFill>
                  <a:srgbClr val="22346A"/>
                </a:solidFill>
                <a:latin typeface="Arial"/>
                <a:cs typeface="Arial"/>
              </a:rPr>
              <a:t> </a:t>
            </a:r>
            <a:r>
              <a:rPr lang="es-ES" sz="1200" spc="-15">
                <a:solidFill>
                  <a:srgbClr val="22346A"/>
                </a:solidFill>
                <a:latin typeface="Arial"/>
                <a:cs typeface="Arial"/>
              </a:rPr>
              <a:t>de </a:t>
            </a:r>
            <a:r>
              <a:rPr lang="es-ES" sz="1200">
                <a:solidFill>
                  <a:srgbClr val="22346A"/>
                </a:solidFill>
                <a:latin typeface="Arial"/>
                <a:cs typeface="Arial"/>
              </a:rPr>
              <a:t>tratamiento</a:t>
            </a:r>
            <a:r>
              <a:rPr lang="es-ES" sz="1200" spc="24">
                <a:solidFill>
                  <a:srgbClr val="22346A"/>
                </a:solidFill>
                <a:latin typeface="Arial"/>
                <a:cs typeface="Arial"/>
              </a:rPr>
              <a:t> </a:t>
            </a:r>
            <a:r>
              <a:rPr lang="es-ES" sz="1200">
                <a:solidFill>
                  <a:srgbClr val="22346A"/>
                </a:solidFill>
                <a:latin typeface="Arial"/>
                <a:cs typeface="Arial"/>
              </a:rPr>
              <a:t>continuo</a:t>
            </a:r>
            <a:r>
              <a:rPr lang="es-ES" sz="1200" spc="30">
                <a:solidFill>
                  <a:srgbClr val="22346A"/>
                </a:solidFill>
                <a:latin typeface="Arial"/>
                <a:cs typeface="Arial"/>
              </a:rPr>
              <a:t> </a:t>
            </a:r>
            <a:r>
              <a:rPr lang="es-ES" sz="1200">
                <a:solidFill>
                  <a:srgbClr val="22346A"/>
                </a:solidFill>
                <a:latin typeface="Arial"/>
                <a:cs typeface="Arial"/>
              </a:rPr>
              <a:t>con</a:t>
            </a:r>
            <a:r>
              <a:rPr lang="es-ES" sz="1200" spc="30">
                <a:solidFill>
                  <a:srgbClr val="22346A"/>
                </a:solidFill>
                <a:latin typeface="Arial"/>
                <a:cs typeface="Arial"/>
              </a:rPr>
              <a:t> </a:t>
            </a:r>
            <a:r>
              <a:rPr lang="es-ES" sz="1200" spc="-15">
                <a:solidFill>
                  <a:srgbClr val="22346A"/>
                </a:solidFill>
                <a:latin typeface="Arial"/>
                <a:cs typeface="Arial"/>
              </a:rPr>
              <a:t>la </a:t>
            </a:r>
            <a:r>
              <a:rPr lang="es-ES" sz="1200">
                <a:solidFill>
                  <a:srgbClr val="22346A"/>
                </a:solidFill>
                <a:latin typeface="Arial"/>
                <a:cs typeface="Arial"/>
              </a:rPr>
              <a:t>dosis</a:t>
            </a:r>
            <a:r>
              <a:rPr lang="es-ES" sz="1200" spc="64">
                <a:solidFill>
                  <a:srgbClr val="22346A"/>
                </a:solidFill>
                <a:latin typeface="Arial"/>
                <a:cs typeface="Arial"/>
              </a:rPr>
              <a:t> </a:t>
            </a:r>
            <a:r>
              <a:rPr lang="es-ES" sz="1200" spc="-12">
                <a:solidFill>
                  <a:srgbClr val="22346A"/>
                </a:solidFill>
                <a:latin typeface="Arial"/>
                <a:cs typeface="Arial"/>
              </a:rPr>
              <a:t>C4S</a:t>
            </a:r>
            <a:r>
              <a:rPr lang="es-ES" sz="1050" spc="-18" baseline="32407">
                <a:solidFill>
                  <a:srgbClr val="22346A"/>
                </a:solidFill>
                <a:latin typeface="Arial"/>
                <a:cs typeface="Arial"/>
              </a:rPr>
              <a:t>1</a:t>
            </a:r>
            <a:endParaRPr lang="es-ES" sz="1050" baseline="32407">
              <a:latin typeface="Arial"/>
              <a:cs typeface="Arial"/>
            </a:endParaRPr>
          </a:p>
        </p:txBody>
      </p:sp>
      <p:sp>
        <p:nvSpPr>
          <p:cNvPr id="5" name="CuadroTexto 4">
            <a:extLst>
              <a:ext uri="{FF2B5EF4-FFF2-40B4-BE49-F238E27FC236}">
                <a16:creationId xmlns:a16="http://schemas.microsoft.com/office/drawing/2014/main" id="{9E400D9F-9FF1-39C1-8131-6EFA82F78C87}"/>
              </a:ext>
            </a:extLst>
          </p:cNvPr>
          <p:cNvSpPr txBox="1"/>
          <p:nvPr/>
        </p:nvSpPr>
        <p:spPr>
          <a:xfrm>
            <a:off x="517272" y="1406886"/>
            <a:ext cx="11094711" cy="430887"/>
          </a:xfrm>
          <a:prstGeom prst="rect">
            <a:avLst/>
          </a:prstGeom>
          <a:noFill/>
        </p:spPr>
        <p:txBody>
          <a:bodyPr wrap="square">
            <a:spAutoFit/>
          </a:bodyPr>
          <a:lstStyle/>
          <a:p>
            <a:pPr algn="just"/>
            <a:r>
              <a:rPr lang="es-ES" sz="1100" b="0" i="0" u="none" strike="noStrike" baseline="0" dirty="0">
                <a:solidFill>
                  <a:schemeClr val="tx2"/>
                </a:solidFill>
                <a:latin typeface="+mn-lt"/>
              </a:rPr>
              <a:t>La terapia de rescate incluyó cualquier terapia tópica o sistémica durante el periodo de tratamiento. La mayoría de los tratamientos sistémicos de rescate se utilizaron para tratar los EAE</a:t>
            </a:r>
            <a:r>
              <a:rPr lang="es-ES" sz="1100" b="0" i="0" u="none" strike="noStrike" baseline="30000" dirty="0">
                <a:solidFill>
                  <a:schemeClr val="tx2"/>
                </a:solidFill>
                <a:latin typeface="+mn-lt"/>
              </a:rPr>
              <a:t>1</a:t>
            </a:r>
            <a:endParaRPr lang="es-ES" sz="1100" b="0" i="0" u="none" strike="noStrike" baseline="0" dirty="0">
              <a:solidFill>
                <a:schemeClr val="tx2"/>
              </a:solidFill>
              <a:latin typeface="+mn-lt"/>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DCFF7B-8EF9-D9BD-CFFF-F713E6CF2656}"/>
            </a:ext>
          </a:extLst>
        </p:cNvPr>
        <p:cNvGrpSpPr/>
        <p:nvPr/>
      </p:nvGrpSpPr>
      <p:grpSpPr>
        <a:xfrm>
          <a:off x="0" y="0"/>
          <a:ext cx="0" cy="0"/>
          <a:chOff x="0" y="0"/>
          <a:chExt cx="0" cy="0"/>
        </a:xfrm>
      </p:grpSpPr>
      <p:sp>
        <p:nvSpPr>
          <p:cNvPr id="6" name="Rectángulo redondeado 5">
            <a:extLst>
              <a:ext uri="{FF2B5EF4-FFF2-40B4-BE49-F238E27FC236}">
                <a16:creationId xmlns:a16="http://schemas.microsoft.com/office/drawing/2014/main" id="{E078F572-D40C-7D56-7D7E-79A2127D7C03}"/>
              </a:ext>
            </a:extLst>
          </p:cNvPr>
          <p:cNvSpPr/>
          <p:nvPr/>
        </p:nvSpPr>
        <p:spPr>
          <a:xfrm>
            <a:off x="551880" y="1588868"/>
            <a:ext cx="11042473" cy="953126"/>
          </a:xfrm>
          <a:prstGeom prst="roundRect">
            <a:avLst>
              <a:gd name="adj" fmla="val 8228"/>
            </a:avLst>
          </a:prstGeom>
          <a:gradFill flip="none" rotWithShape="1">
            <a:gsLst>
              <a:gs pos="0">
                <a:schemeClr val="accent3"/>
              </a:gs>
              <a:gs pos="100000">
                <a:schemeClr val="accent3"/>
              </a:gs>
              <a:gs pos="60000">
                <a:schemeClr val="accent1"/>
              </a:gs>
              <a:gs pos="40000">
                <a:schemeClr val="accent1"/>
              </a:gs>
            </a:gsLst>
            <a:lin ang="135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 name="CuadroTexto 6">
            <a:extLst>
              <a:ext uri="{FF2B5EF4-FFF2-40B4-BE49-F238E27FC236}">
                <a16:creationId xmlns:a16="http://schemas.microsoft.com/office/drawing/2014/main" id="{A6E9783A-C530-04BC-EB1E-351418D02C30}"/>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chemeClr val="bg1"/>
                </a:solidFill>
                <a:effectLst/>
                <a:uLnTx/>
                <a:uFillTx/>
                <a:latin typeface="+mj-lt"/>
                <a:ea typeface="+mn-ea"/>
                <a:cs typeface="+mn-cs"/>
              </a:rPr>
              <a:t>CONTROL – 3 años</a:t>
            </a:r>
            <a:r>
              <a:rPr kumimoji="0" lang="es-ES_tradnl" sz="2400" b="1" i="0" u="none" strike="noStrike" kern="1200" cap="none" spc="0" normalizeH="0" baseline="30000" noProof="0">
                <a:ln>
                  <a:noFill/>
                </a:ln>
                <a:solidFill>
                  <a:schemeClr val="bg1"/>
                </a:solidFill>
                <a:effectLst/>
                <a:uLnTx/>
                <a:uFillTx/>
                <a:latin typeface="+mj-lt"/>
                <a:ea typeface="+mn-ea"/>
                <a:cs typeface="+mn-cs"/>
              </a:rPr>
              <a:t>1</a:t>
            </a:r>
          </a:p>
        </p:txBody>
      </p:sp>
      <p:sp>
        <p:nvSpPr>
          <p:cNvPr id="8" name="Rectángulo redondeado 7">
            <a:extLst>
              <a:ext uri="{FF2B5EF4-FFF2-40B4-BE49-F238E27FC236}">
                <a16:creationId xmlns:a16="http://schemas.microsoft.com/office/drawing/2014/main" id="{130FB5DC-6D7C-8856-8D19-6E1272B07241}"/>
              </a:ext>
            </a:extLst>
          </p:cNvPr>
          <p:cNvSpPr/>
          <p:nvPr/>
        </p:nvSpPr>
        <p:spPr>
          <a:xfrm>
            <a:off x="551880" y="2643090"/>
            <a:ext cx="11042473" cy="1637409"/>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 name="Rectángulo 8">
            <a:extLst>
              <a:ext uri="{FF2B5EF4-FFF2-40B4-BE49-F238E27FC236}">
                <a16:creationId xmlns:a16="http://schemas.microsoft.com/office/drawing/2014/main" id="{7453840F-8F2F-4215-9813-CDEFE563AF71}"/>
              </a:ext>
            </a:extLst>
          </p:cNvPr>
          <p:cNvSpPr/>
          <p:nvPr/>
        </p:nvSpPr>
        <p:spPr>
          <a:xfrm>
            <a:off x="1524000" y="2650390"/>
            <a:ext cx="9663953" cy="1612328"/>
          </a:xfrm>
          <a:prstGeom prst="rect">
            <a:avLst/>
          </a:prstGeom>
          <a:noFill/>
          <a:ln w="19050" cap="flat" cmpd="sng" algn="ctr">
            <a:noFill/>
            <a:prstDash val="solid"/>
            <a:miter lim="800000"/>
          </a:ln>
          <a:effectLst/>
        </p:spPr>
        <p:txBody>
          <a:bodyPr rtlCol="0" anchor="ctr"/>
          <a:lstStyle/>
          <a:p>
            <a:pPr marR="0" lvl="0" algn="l" defTabSz="914400" rtl="0" eaLnBrk="1" fontAlgn="auto" latinLnBrk="0" hangingPunct="1">
              <a:lnSpc>
                <a:spcPct val="100000"/>
              </a:lnSpc>
              <a:spcBef>
                <a:spcPts val="0"/>
              </a:spcBef>
              <a:spcAft>
                <a:spcPts val="600"/>
              </a:spcAft>
              <a:buClrTx/>
              <a:buSzTx/>
              <a:tabLst/>
              <a:defRPr/>
            </a:pPr>
            <a:r>
              <a:rPr kumimoji="0" lang="es-ES" sz="1400" b="1" i="0" u="none" strike="noStrike" kern="1200" cap="none" spc="0" normalizeH="0" noProof="0">
                <a:ln>
                  <a:noFill/>
                </a:ln>
                <a:solidFill>
                  <a:schemeClr val="accent2"/>
                </a:solidFill>
                <a:effectLst/>
                <a:uLnTx/>
                <a:uFillTx/>
                <a:ea typeface="+mn-ea"/>
                <a:cs typeface="+mn-cs"/>
              </a:rPr>
              <a:t>EFICACIA</a:t>
            </a:r>
            <a:endParaRPr kumimoji="0" lang="es-ES" sz="1400" b="0" i="0" u="none" strike="noStrike" kern="1200" cap="none" spc="0" normalizeH="0" baseline="0" noProof="0">
              <a:ln>
                <a:noFill/>
              </a:ln>
              <a:solidFill>
                <a:schemeClr val="accent1"/>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chemeClr val="accent1"/>
                </a:solidFill>
                <a:effectLst/>
                <a:uLnTx/>
                <a:uFillTx/>
                <a:ea typeface="+mn-ea"/>
                <a:cs typeface="+mn-cs"/>
              </a:rPr>
              <a:t>EBGLYSS</a:t>
            </a:r>
            <a:r>
              <a:rPr kumimoji="0" lang="es-ES" sz="1800" b="0" i="0" u="none" strike="noStrike" kern="1200" cap="none" spc="0" normalizeH="0" baseline="30000" noProof="0">
                <a:ln>
                  <a:noFill/>
                </a:ln>
                <a:solidFill>
                  <a:schemeClr val="accent1"/>
                </a:solidFill>
                <a:effectLst/>
                <a:uLnTx/>
                <a:uFillTx/>
                <a:ea typeface="+mn-ea"/>
                <a:cs typeface="+mn-cs"/>
              </a:rPr>
              <a:t>®</a:t>
            </a:r>
            <a:r>
              <a:rPr kumimoji="0" lang="es-ES" sz="1800" b="0" i="0" u="none" strike="noStrike" kern="1200" cap="none" spc="0" normalizeH="0" baseline="0" noProof="0">
                <a:ln>
                  <a:noFill/>
                </a:ln>
                <a:solidFill>
                  <a:schemeClr val="accent1"/>
                </a:solidFill>
                <a:effectLst/>
                <a:uLnTx/>
                <a:uFillTx/>
                <a:ea typeface="+mn-ea"/>
                <a:cs typeface="+mn-cs"/>
              </a:rPr>
              <a:t> proporciona un</a:t>
            </a:r>
            <a:r>
              <a:rPr kumimoji="0" lang="es-ES" sz="1800" b="1" i="0" u="none" strike="noStrike" kern="1200" cap="none" spc="0" normalizeH="0" baseline="0" noProof="0">
                <a:ln>
                  <a:noFill/>
                </a:ln>
                <a:solidFill>
                  <a:schemeClr val="accent1"/>
                </a:solidFill>
                <a:effectLst/>
                <a:uLnTx/>
                <a:uFillTx/>
                <a:ea typeface="+mn-ea"/>
                <a:cs typeface="+mn-cs"/>
              </a:rPr>
              <a:t> aclaramiento</a:t>
            </a:r>
            <a:r>
              <a:rPr kumimoji="0" lang="es-ES" sz="1800" b="0" i="0" u="none" strike="noStrike" kern="1200" cap="none" spc="0" normalizeH="0" baseline="0" noProof="0">
                <a:ln>
                  <a:noFill/>
                </a:ln>
                <a:solidFill>
                  <a:schemeClr val="accent1"/>
                </a:solidFill>
                <a:effectLst/>
                <a:uLnTx/>
                <a:uFillTx/>
                <a:ea typeface="+mn-ea"/>
                <a:cs typeface="+mn-cs"/>
              </a:rPr>
              <a:t> desde los 1º días hasta los </a:t>
            </a:r>
            <a:r>
              <a:rPr kumimoji="0" lang="es-ES" sz="1800" b="1" i="0" u="none" strike="noStrike" kern="1200" cap="none" spc="0" normalizeH="0" baseline="0" noProof="0">
                <a:ln>
                  <a:noFill/>
                </a:ln>
                <a:solidFill>
                  <a:schemeClr val="accent1"/>
                </a:solidFill>
                <a:effectLst/>
                <a:uLnTx/>
                <a:uFillTx/>
                <a:ea typeface="+mn-ea"/>
                <a:cs typeface="+mn-cs"/>
              </a:rPr>
              <a:t>3 años </a:t>
            </a:r>
            <a:r>
              <a:rPr kumimoji="0" lang="es-ES" sz="1800" b="0" i="0" u="none" strike="noStrike" kern="1200" cap="none" spc="0" normalizeH="0" baseline="0" noProof="0">
                <a:ln>
                  <a:noFill/>
                </a:ln>
                <a:solidFill>
                  <a:schemeClr val="accent1"/>
                </a:solidFill>
                <a:effectLst/>
                <a:uLnTx/>
                <a:uFillTx/>
                <a:ea typeface="+mn-ea"/>
                <a:cs typeface="+mn-cs"/>
              </a:rPr>
              <a:t>(EASI-75, EASI-90, IGA 0/1)</a:t>
            </a:r>
            <a:r>
              <a:rPr kumimoji="0" lang="es-ES_tradnl" sz="1800" b="1" i="0" u="none" strike="noStrike" kern="1200" cap="none" spc="0" normalizeH="0" baseline="30000" noProof="0">
                <a:ln>
                  <a:noFill/>
                </a:ln>
                <a:solidFill>
                  <a:schemeClr val="accent1"/>
                </a:solidFill>
                <a:effectLst/>
                <a:uLnTx/>
                <a:uFillTx/>
                <a:ea typeface="+mn-ea"/>
                <a:cs typeface="+mn-cs"/>
              </a:rPr>
              <a:t> </a:t>
            </a:r>
            <a:r>
              <a:rPr lang="es-ES_tradnl" sz="1800" b="1" baseline="30000">
                <a:solidFill>
                  <a:schemeClr val="accent1"/>
                </a:solidFill>
              </a:rPr>
              <a:t>1</a:t>
            </a:r>
            <a:endParaRPr kumimoji="0" lang="es-ES" sz="1800" b="0" i="0" u="none" strike="noStrike" kern="1200" cap="none" spc="0" normalizeH="0" baseline="0" noProof="0">
              <a:ln>
                <a:noFill/>
              </a:ln>
              <a:solidFill>
                <a:schemeClr val="accent1"/>
              </a:solidFill>
              <a:effectLst/>
              <a:uLnTx/>
              <a:uFillTx/>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s-ES" sz="200" b="0" i="0" u="none" strike="noStrike" kern="1200" cap="none" spc="0" normalizeH="0" baseline="0" noProof="0">
              <a:ln>
                <a:noFill/>
              </a:ln>
              <a:solidFill>
                <a:schemeClr val="accent1"/>
              </a:solidFill>
              <a:effectLst/>
              <a:uLnTx/>
              <a:uFillTx/>
              <a:ea typeface="+mn-ea"/>
              <a:cs typeface="+mn-cs"/>
            </a:endParaRP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chemeClr val="accent1"/>
                </a:solidFill>
                <a:effectLst/>
                <a:uLnTx/>
                <a:uFillTx/>
                <a:ea typeface="+mn-ea"/>
                <a:cs typeface="+mn-cs"/>
              </a:rPr>
              <a:t>La mayoría de los pacientes </a:t>
            </a:r>
            <a:r>
              <a:rPr kumimoji="0" lang="es-ES" sz="1800" b="1" i="0" u="none" strike="noStrike" kern="1200" cap="none" spc="0" normalizeH="0" baseline="0" noProof="0">
                <a:ln>
                  <a:noFill/>
                </a:ln>
                <a:solidFill>
                  <a:schemeClr val="accent1"/>
                </a:solidFill>
                <a:effectLst/>
                <a:uLnTx/>
                <a:uFillTx/>
                <a:ea typeface="+mn-ea"/>
                <a:cs typeface="+mn-cs"/>
              </a:rPr>
              <a:t>no necesitaron terapia de rescate</a:t>
            </a:r>
            <a:r>
              <a:rPr kumimoji="0" lang="es-ES_tradnl" sz="1800" b="1" i="0" u="none" strike="noStrike" kern="1200" cap="none" spc="0" normalizeH="0" baseline="30000" noProof="0">
                <a:ln>
                  <a:noFill/>
                </a:ln>
                <a:solidFill>
                  <a:schemeClr val="accent1"/>
                </a:solidFill>
                <a:effectLst/>
                <a:uLnTx/>
                <a:uFillTx/>
                <a:ea typeface="+mn-ea"/>
                <a:cs typeface="+mn-cs"/>
              </a:rPr>
              <a:t>1</a:t>
            </a:r>
            <a:endParaRPr kumimoji="0" lang="es-ES" sz="1800" b="0" i="0" u="none" strike="noStrike" kern="1200" cap="none" spc="0" normalizeH="0" baseline="0" noProof="0">
              <a:ln>
                <a:noFill/>
              </a:ln>
              <a:solidFill>
                <a:schemeClr val="accent1"/>
              </a:solidFill>
              <a:effectLst/>
              <a:uLnTx/>
              <a:uFillTx/>
              <a:ea typeface="+mn-ea"/>
              <a:cs typeface="+mn-cs"/>
            </a:endParaRPr>
          </a:p>
        </p:txBody>
      </p:sp>
      <p:sp>
        <p:nvSpPr>
          <p:cNvPr id="11" name="Rectángulo redondeado 10">
            <a:extLst>
              <a:ext uri="{FF2B5EF4-FFF2-40B4-BE49-F238E27FC236}">
                <a16:creationId xmlns:a16="http://schemas.microsoft.com/office/drawing/2014/main" id="{48A81503-71A2-B0A8-0BCB-27FF2E087EF7}"/>
              </a:ext>
            </a:extLst>
          </p:cNvPr>
          <p:cNvSpPr/>
          <p:nvPr/>
        </p:nvSpPr>
        <p:spPr>
          <a:xfrm>
            <a:off x="551880" y="4381595"/>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2" name="Rectángulo 11">
            <a:extLst>
              <a:ext uri="{FF2B5EF4-FFF2-40B4-BE49-F238E27FC236}">
                <a16:creationId xmlns:a16="http://schemas.microsoft.com/office/drawing/2014/main" id="{1032F1E0-4361-D770-74DD-455D4B80A2AC}"/>
              </a:ext>
            </a:extLst>
          </p:cNvPr>
          <p:cNvSpPr/>
          <p:nvPr/>
        </p:nvSpPr>
        <p:spPr>
          <a:xfrm>
            <a:off x="1524000" y="4388895"/>
            <a:ext cx="8893175" cy="938526"/>
          </a:xfrm>
          <a:prstGeom prst="rect">
            <a:avLst/>
          </a:prstGeom>
          <a:noFill/>
          <a:ln w="19050" cap="flat" cmpd="sng" algn="ctr">
            <a:noFill/>
            <a:prstDash val="solid"/>
            <a:miter lim="800000"/>
          </a:ln>
          <a:effectLst/>
        </p:spPr>
        <p:txBody>
          <a:bodyPr rtlCol="0" anchor="ctr"/>
          <a:lstStyle/>
          <a:p>
            <a:pPr marL="0" marR="0" lvl="0" indent="0" defTabSz="914400" rtl="0" eaLnBrk="1" fontAlgn="auto" latinLnBrk="0" hangingPunct="1">
              <a:lnSpc>
                <a:spcPct val="100000"/>
              </a:lnSpc>
              <a:spcBef>
                <a:spcPts val="0"/>
              </a:spcBef>
              <a:spcAft>
                <a:spcPts val="600"/>
              </a:spcAft>
              <a:buClrTx/>
              <a:buSzTx/>
              <a:buFontTx/>
              <a:buNone/>
              <a:tabLst/>
              <a:defRPr/>
            </a:pPr>
            <a:r>
              <a:rPr kumimoji="0" lang="es-ES" sz="1400" b="1" i="0" u="none" strike="noStrike" kern="1200" cap="none" spc="0" normalizeH="0" noProof="0">
                <a:ln>
                  <a:noFill/>
                </a:ln>
                <a:solidFill>
                  <a:schemeClr val="accent2"/>
                </a:solidFill>
                <a:effectLst/>
                <a:uLnTx/>
                <a:uFillTx/>
                <a:ea typeface="+mn-ea"/>
                <a:cs typeface="+mn-cs"/>
              </a:rPr>
              <a:t>SEGURIDAD</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chemeClr val="accent1"/>
                </a:solidFill>
                <a:effectLst/>
                <a:uLnTx/>
                <a:uFillTx/>
                <a:ea typeface="+mn-ea"/>
                <a:cs typeface="+mn-cs"/>
              </a:rPr>
              <a:t>El perfil de seguridad se </a:t>
            </a:r>
            <a:r>
              <a:rPr kumimoji="0" lang="es-ES" sz="1800" b="1" i="0" u="none" strike="noStrike" kern="1200" cap="none" spc="0" normalizeH="0" baseline="0" noProof="0">
                <a:ln>
                  <a:noFill/>
                </a:ln>
                <a:solidFill>
                  <a:schemeClr val="accent1"/>
                </a:solidFill>
                <a:effectLst/>
                <a:uLnTx/>
                <a:uFillTx/>
                <a:ea typeface="+mn-ea"/>
                <a:cs typeface="+mn-cs"/>
              </a:rPr>
              <a:t>mantiene hasta los 3 años </a:t>
            </a:r>
            <a:r>
              <a:rPr kumimoji="0" lang="es-ES" sz="1800" b="0" i="0" u="none" strike="noStrike" kern="1200" cap="none" spc="0" normalizeH="0" baseline="0" noProof="0">
                <a:ln>
                  <a:noFill/>
                </a:ln>
                <a:solidFill>
                  <a:schemeClr val="accent1"/>
                </a:solidFill>
                <a:effectLst/>
                <a:uLnTx/>
                <a:uFillTx/>
                <a:ea typeface="+mn-ea"/>
                <a:cs typeface="+mn-cs"/>
              </a:rPr>
              <a:t>de tratamiento</a:t>
            </a:r>
            <a:r>
              <a:rPr lang="es-ES_tradnl" sz="1800" b="1" baseline="30000">
                <a:solidFill>
                  <a:schemeClr val="accent1"/>
                </a:solidFill>
              </a:rPr>
              <a:t>1</a:t>
            </a:r>
            <a:endParaRPr kumimoji="0" lang="es-ES" sz="1800" b="0" i="0" u="none" strike="noStrike" kern="1200" cap="none" spc="0" normalizeH="0" baseline="0" noProof="0">
              <a:ln>
                <a:noFill/>
              </a:ln>
              <a:solidFill>
                <a:schemeClr val="accent1"/>
              </a:solidFill>
              <a:effectLst/>
              <a:uLnTx/>
              <a:uFillTx/>
              <a:ea typeface="+mn-ea"/>
              <a:cs typeface="+mn-cs"/>
            </a:endParaRPr>
          </a:p>
        </p:txBody>
      </p:sp>
      <p:sp>
        <p:nvSpPr>
          <p:cNvPr id="13" name="object 11">
            <a:extLst>
              <a:ext uri="{FF2B5EF4-FFF2-40B4-BE49-F238E27FC236}">
                <a16:creationId xmlns:a16="http://schemas.microsoft.com/office/drawing/2014/main" id="{7AC5490F-86C4-6AC9-7DA3-6289EAC84F65}"/>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endParaRPr/>
          </a:p>
        </p:txBody>
      </p:sp>
      <p:sp>
        <p:nvSpPr>
          <p:cNvPr id="4" name="CuadroTexto 3">
            <a:extLst>
              <a:ext uri="{FF2B5EF4-FFF2-40B4-BE49-F238E27FC236}">
                <a16:creationId xmlns:a16="http://schemas.microsoft.com/office/drawing/2014/main" id="{33C861C5-0B0C-9D12-7C72-72B6CF50486A}"/>
              </a:ext>
            </a:extLst>
          </p:cNvPr>
          <p:cNvSpPr txBox="1"/>
          <p:nvPr/>
        </p:nvSpPr>
        <p:spPr>
          <a:xfrm>
            <a:off x="1428375" y="6220850"/>
            <a:ext cx="9084237" cy="415498"/>
          </a:xfrm>
          <a:prstGeom prst="rect">
            <a:avLst/>
          </a:prstGeom>
          <a:noFill/>
        </p:spPr>
        <p:txBody>
          <a:bodyPr wrap="square">
            <a:spAutoFit/>
          </a:bodyPr>
          <a:lstStyle/>
          <a:p>
            <a:pPr algn="just"/>
            <a:r>
              <a:rPr lang="es-ES" sz="700" b="1" i="0" u="none" strike="noStrike" baseline="0">
                <a:solidFill>
                  <a:schemeClr val="tx2"/>
                </a:solidFill>
              </a:rPr>
              <a:t>DA: </a:t>
            </a:r>
            <a:r>
              <a:rPr lang="es-ES" sz="700" b="0" i="0" u="none" strike="noStrike" baseline="0">
                <a:solidFill>
                  <a:schemeClr val="tx2"/>
                </a:solidFill>
              </a:rPr>
              <a:t>dermatitis atópica; </a:t>
            </a:r>
            <a:r>
              <a:rPr lang="es-ES" sz="700" b="1" i="0" u="none" strike="noStrike" baseline="0">
                <a:solidFill>
                  <a:schemeClr val="tx2"/>
                </a:solidFill>
              </a:rPr>
              <a:t>EASI: </a:t>
            </a:r>
            <a:r>
              <a:rPr lang="es-ES" sz="700" b="0" i="0" u="none" strike="noStrike" baseline="0">
                <a:solidFill>
                  <a:schemeClr val="tx2"/>
                </a:solidFill>
              </a:rPr>
              <a:t>Índice de superficie y gravedad del eczema. </a:t>
            </a:r>
          </a:p>
          <a:p>
            <a:pPr algn="just"/>
            <a:r>
              <a:rPr lang="en-US" sz="700" b="1">
                <a:solidFill>
                  <a:schemeClr val="tx2"/>
                </a:solidFill>
              </a:rPr>
              <a:t>1. </a:t>
            </a:r>
            <a:r>
              <a:rPr lang="en-US" sz="700" b="0" i="0" u="none" strike="noStrike" baseline="0">
                <a:solidFill>
                  <a:schemeClr val="tx2"/>
                </a:solidFill>
              </a:rPr>
              <a:t>Thaçi D, </a:t>
            </a:r>
            <a:r>
              <a:rPr lang="en-US" sz="700" b="0" i="1" u="none" strike="noStrike" baseline="0">
                <a:solidFill>
                  <a:schemeClr val="tx2"/>
                </a:solidFill>
              </a:rPr>
              <a:t>et al. </a:t>
            </a:r>
            <a:r>
              <a:rPr lang="en-US" sz="700" b="0" i="0" u="none" strike="noStrike" baseline="0">
                <a:solidFill>
                  <a:schemeClr val="tx2"/>
                </a:solidFill>
              </a:rPr>
              <a:t>Efficacy and Safety of Lebrikizumab Is Maintained Up to 3 Years in Patients With Moderate-to-Severe Atopic Dermatitis: Advocate</a:t>
            </a:r>
            <a:r>
              <a:rPr lang="en-US" sz="700">
                <a:solidFill>
                  <a:schemeClr val="tx2"/>
                </a:solidFill>
              </a:rPr>
              <a:t> </a:t>
            </a:r>
            <a:r>
              <a:rPr lang="en-US" sz="700" b="0" i="0" u="none" strike="noStrike" baseline="0">
                <a:solidFill>
                  <a:schemeClr val="tx2"/>
                </a:solidFill>
              </a:rPr>
              <a:t>1 and </a:t>
            </a:r>
            <a:r>
              <a:rPr lang="en-US" sz="700" b="0" i="0" u="none" strike="noStrike" baseline="0" err="1">
                <a:solidFill>
                  <a:schemeClr val="tx2"/>
                </a:solidFill>
              </a:rPr>
              <a:t>ADvocate</a:t>
            </a:r>
            <a:r>
              <a:rPr lang="en-US" sz="700" b="0" i="0" u="none" strike="noStrike" baseline="0">
                <a:solidFill>
                  <a:schemeClr val="tx2"/>
                </a:solidFill>
              </a:rPr>
              <a:t> 2 to </a:t>
            </a:r>
            <a:r>
              <a:rPr lang="en-US" sz="700" b="0" i="0" u="none" strike="noStrike" baseline="0" err="1">
                <a:solidFill>
                  <a:schemeClr val="tx2"/>
                </a:solidFill>
              </a:rPr>
              <a:t>ADjoin</a:t>
            </a:r>
            <a:r>
              <a:rPr lang="en-US" sz="700" b="0" i="0" u="none" strike="noStrike" baseline="0">
                <a:solidFill>
                  <a:schemeClr val="tx2"/>
                </a:solidFill>
              </a:rPr>
              <a:t> Long-Term Extension Trial. European Academy of Dermatology and Venereology (EADV) , Amsterdam, Netherlands; </a:t>
            </a:r>
            <a:r>
              <a:rPr lang="es-ES" sz="700" b="0" i="0" u="none" strike="noStrike" baseline="0">
                <a:solidFill>
                  <a:schemeClr val="tx2"/>
                </a:solidFill>
              </a:rPr>
              <a:t>25-28 </a:t>
            </a:r>
            <a:r>
              <a:rPr lang="es-ES" sz="700" b="0" i="0" u="none" strike="noStrike" baseline="0" err="1">
                <a:solidFill>
                  <a:schemeClr val="tx2"/>
                </a:solidFill>
              </a:rPr>
              <a:t>September</a:t>
            </a:r>
            <a:r>
              <a:rPr lang="es-ES" sz="700" b="0" i="0" u="none" strike="noStrike" baseline="0">
                <a:solidFill>
                  <a:schemeClr val="tx2"/>
                </a:solidFill>
              </a:rPr>
              <a:t> 2024. Póster número D1T01.</a:t>
            </a:r>
            <a:endParaRPr lang="es-ES" sz="700">
              <a:solidFill>
                <a:schemeClr val="tx2"/>
              </a:solidFill>
            </a:endParaRPr>
          </a:p>
        </p:txBody>
      </p:sp>
      <p:sp>
        <p:nvSpPr>
          <p:cNvPr id="5" name="Título 1">
            <a:extLst>
              <a:ext uri="{FF2B5EF4-FFF2-40B4-BE49-F238E27FC236}">
                <a16:creationId xmlns:a16="http://schemas.microsoft.com/office/drawing/2014/main" id="{C333DFE5-854F-7868-D356-EBE7D3984D2A}"/>
              </a:ext>
            </a:extLst>
          </p:cNvPr>
          <p:cNvSpPr txBox="1">
            <a:spLocks/>
          </p:cNvSpPr>
          <p:nvPr/>
        </p:nvSpPr>
        <p:spPr>
          <a:xfrm>
            <a:off x="695395" y="410548"/>
            <a:ext cx="10771589"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endParaRPr lang="es-ES" sz="2400" baseline="30000"/>
          </a:p>
        </p:txBody>
      </p:sp>
      <p:sp>
        <p:nvSpPr>
          <p:cNvPr id="2" name="Título 1">
            <a:extLst>
              <a:ext uri="{FF2B5EF4-FFF2-40B4-BE49-F238E27FC236}">
                <a16:creationId xmlns:a16="http://schemas.microsoft.com/office/drawing/2014/main" id="{1AF79C5D-8806-C416-6B06-E8969D43C941}"/>
              </a:ext>
            </a:extLst>
          </p:cNvPr>
          <p:cNvSpPr>
            <a:spLocks noGrp="1"/>
          </p:cNvSpPr>
          <p:nvPr>
            <p:ph type="title"/>
          </p:nvPr>
        </p:nvSpPr>
        <p:spPr>
          <a:xfrm>
            <a:off x="541058" y="211015"/>
            <a:ext cx="10710038" cy="640214"/>
          </a:xfrm>
        </p:spPr>
        <p:txBody>
          <a:bodyPr>
            <a:normAutofit/>
          </a:bodyPr>
          <a:lstStyle/>
          <a:p>
            <a:r>
              <a:rPr lang="es-ES"/>
              <a:t>EBGLYSS</a:t>
            </a:r>
            <a:r>
              <a:rPr lang="es-ES" baseline="30000"/>
              <a:t>®</a:t>
            </a:r>
            <a:r>
              <a:rPr lang="es-ES"/>
              <a:t> sigue manteniendo la respuesta clínica y el perfil de seguridad en el tratamiento de DA moderada a grave tras 3 años</a:t>
            </a:r>
            <a:r>
              <a:rPr lang="es-ES" baseline="30000"/>
              <a:t>1</a:t>
            </a:r>
          </a:p>
        </p:txBody>
      </p:sp>
    </p:spTree>
    <p:extLst>
      <p:ext uri="{BB962C8B-B14F-4D97-AF65-F5344CB8AC3E}">
        <p14:creationId xmlns:p14="http://schemas.microsoft.com/office/powerpoint/2010/main" val="24397410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374D00-7BA4-E96A-F81E-904D7F94A133}"/>
              </a:ext>
            </a:extLst>
          </p:cNvPr>
          <p:cNvSpPr>
            <a:spLocks noGrp="1"/>
          </p:cNvSpPr>
          <p:nvPr>
            <p:ph type="title"/>
          </p:nvPr>
        </p:nvSpPr>
        <p:spPr>
          <a:xfrm>
            <a:off x="838200" y="0"/>
            <a:ext cx="9736731" cy="5556201"/>
          </a:xfrm>
        </p:spPr>
        <p:txBody>
          <a:bodyPr>
            <a:noAutofit/>
          </a:bodyPr>
          <a:lstStyle/>
          <a:p>
            <a:r>
              <a:rPr lang="es-ES"/>
              <a:t>La paciente presentaba síntomas como eritema, pápulas, liquenificación en la cara y en extremidades superiores e inferiores.</a:t>
            </a:r>
            <a:br>
              <a:rPr lang="es-ES"/>
            </a:br>
            <a:br>
              <a:rPr lang="es-ES"/>
            </a:br>
            <a:r>
              <a:rPr lang="es-ES"/>
              <a:t>¿Cuál crees que es el efecto de EBGLYSS</a:t>
            </a:r>
            <a:r>
              <a:rPr lang="es-ES" baseline="30000"/>
              <a:t>®</a:t>
            </a:r>
            <a:r>
              <a:rPr lang="es-ES"/>
              <a:t> en localizaciones difíciles de tratar como cabeza y cuello, tronco o extremidades superiores e inferiores?</a:t>
            </a:r>
          </a:p>
        </p:txBody>
      </p:sp>
    </p:spTree>
    <p:extLst>
      <p:ext uri="{BB962C8B-B14F-4D97-AF65-F5344CB8AC3E}">
        <p14:creationId xmlns:p14="http://schemas.microsoft.com/office/powerpoint/2010/main" val="14352504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142943BE-4118-FA50-E758-875EA473C48D}"/>
              </a:ext>
            </a:extLst>
          </p:cNvPr>
          <p:cNvSpPr txBox="1"/>
          <p:nvPr/>
        </p:nvSpPr>
        <p:spPr>
          <a:xfrm>
            <a:off x="1436077" y="5678679"/>
            <a:ext cx="9079523" cy="954107"/>
          </a:xfrm>
          <a:prstGeom prst="rect">
            <a:avLst/>
          </a:prstGeom>
          <a:noFill/>
        </p:spPr>
        <p:txBody>
          <a:bodyPr wrap="square">
            <a:spAutoFit/>
          </a:bodyPr>
          <a:lstStyle/>
          <a:p>
            <a:pPr algn="just"/>
            <a:r>
              <a:rPr lang="es-ES" sz="700" b="1" i="0" u="none" strike="noStrike" baseline="0">
                <a:solidFill>
                  <a:schemeClr val="tx2"/>
                </a:solidFill>
              </a:rPr>
              <a:t>DA: </a:t>
            </a:r>
            <a:r>
              <a:rPr lang="es-ES" sz="700" b="0" i="0" u="none" strike="noStrike" baseline="0">
                <a:solidFill>
                  <a:schemeClr val="tx2"/>
                </a:solidFill>
              </a:rPr>
              <a:t>dermatitis atópica; </a:t>
            </a:r>
            <a:r>
              <a:rPr lang="es-ES" sz="700" b="1" i="0" u="none" strike="noStrike" baseline="0">
                <a:solidFill>
                  <a:schemeClr val="tx2"/>
                </a:solidFill>
              </a:rPr>
              <a:t>LEB: </a:t>
            </a:r>
            <a:r>
              <a:rPr lang="es-ES" sz="700" b="0" i="0" u="none" strike="noStrike" baseline="0" err="1">
                <a:solidFill>
                  <a:schemeClr val="tx2"/>
                </a:solidFill>
              </a:rPr>
              <a:t>lebrikizumab</a:t>
            </a:r>
            <a:r>
              <a:rPr lang="es-ES" sz="700" b="0" i="0" u="none" strike="noStrike" baseline="0">
                <a:solidFill>
                  <a:schemeClr val="tx2"/>
                </a:solidFill>
              </a:rPr>
              <a:t>; </a:t>
            </a:r>
            <a:r>
              <a:rPr lang="es-ES" sz="700" b="1" i="0" u="none" strike="noStrike" baseline="0">
                <a:solidFill>
                  <a:schemeClr val="tx2"/>
                </a:solidFill>
              </a:rPr>
              <a:t>TCS: </a:t>
            </a:r>
            <a:r>
              <a:rPr lang="es-ES" sz="700" b="0" i="0" u="none" strike="noStrike" baseline="0">
                <a:solidFill>
                  <a:schemeClr val="tx2"/>
                </a:solidFill>
              </a:rPr>
              <a:t>corticoesteroides tópicos.</a:t>
            </a:r>
          </a:p>
          <a:p>
            <a:pPr algn="just"/>
            <a:r>
              <a:rPr lang="es-ES" sz="700" b="0" i="0" u="none" strike="noStrike" baseline="0">
                <a:solidFill>
                  <a:schemeClr val="tx2"/>
                </a:solidFill>
              </a:rPr>
              <a:t>*Al inicio del estudio, los médicos evaluaron la presencia de dermatitis facial y de las manos como presente o ausente. Si estaba presente, en la semana 16 se evaluó el cambio en la dermatitis facial y de las manos con respecto al inicio en </a:t>
            </a:r>
            <a:r>
              <a:rPr lang="es-ES" sz="700" b="0" i="0" u="none" strike="noStrike" baseline="0" err="1">
                <a:solidFill>
                  <a:schemeClr val="tx2"/>
                </a:solidFill>
              </a:rPr>
              <a:t>en</a:t>
            </a:r>
            <a:r>
              <a:rPr lang="es-ES" sz="700" b="0" i="0" u="none" strike="noStrike" baseline="0">
                <a:solidFill>
                  <a:schemeClr val="tx2"/>
                </a:solidFill>
              </a:rPr>
              <a:t> una escala de 4 puntos: aclaramiento, mejorado, sin cambios, empeoramiento</a:t>
            </a:r>
            <a:r>
              <a:rPr lang="es-ES" sz="700" baseline="30000">
                <a:solidFill>
                  <a:schemeClr val="tx2"/>
                </a:solidFill>
              </a:rPr>
              <a:t>1</a:t>
            </a:r>
            <a:r>
              <a:rPr lang="es-ES" sz="700">
                <a:solidFill>
                  <a:schemeClr val="tx2"/>
                </a:solidFill>
              </a:rPr>
              <a:t>. </a:t>
            </a:r>
            <a:r>
              <a:rPr lang="es-ES" sz="700" b="0" i="0" u="none" strike="noStrike" baseline="30000">
                <a:solidFill>
                  <a:schemeClr val="tx2"/>
                </a:solidFill>
              </a:rPr>
              <a:t>a</a:t>
            </a:r>
            <a:r>
              <a:rPr lang="es-ES" sz="700" b="0" i="0" u="none" strike="noStrike" baseline="0">
                <a:solidFill>
                  <a:schemeClr val="tx2"/>
                </a:solidFill>
              </a:rPr>
              <a:t> Los análisis en ADvocate1 utilizaron la población ITT. Los análisis de eficacia de ADvocate2 y </a:t>
            </a:r>
            <a:r>
              <a:rPr lang="es-ES" sz="700" b="0" i="0" u="none" strike="noStrike" baseline="0" err="1">
                <a:solidFill>
                  <a:schemeClr val="tx2"/>
                </a:solidFill>
              </a:rPr>
              <a:t>ADhere</a:t>
            </a:r>
            <a:r>
              <a:rPr lang="es-ES" sz="700" b="0" i="0" u="none" strike="noStrike" baseline="0">
                <a:solidFill>
                  <a:schemeClr val="tx2"/>
                </a:solidFill>
              </a:rPr>
              <a:t> se realizaron en poblaciones modificadas, excluyendo a 18 y 17 pacientes (de un único centro de estudio), respectivamente, cuya elegibilidad no pudo confirmarse. Los pacientes que recibieron medicación de rescate interrumpieron el tratamiento o perdieron datos se consideraron no respondedores. En este análisis sólo se evaluaron las respuestas de mejora o aclarad</a:t>
            </a:r>
            <a:r>
              <a:rPr lang="es-ES" sz="700">
                <a:solidFill>
                  <a:schemeClr val="tx2"/>
                </a:solidFill>
              </a:rPr>
              <a:t>o</a:t>
            </a:r>
            <a:r>
              <a:rPr lang="es-ES" sz="700" baseline="30000">
                <a:solidFill>
                  <a:schemeClr val="tx2"/>
                </a:solidFill>
              </a:rPr>
              <a:t>1</a:t>
            </a:r>
            <a:r>
              <a:rPr lang="es-ES" sz="700">
                <a:solidFill>
                  <a:schemeClr val="tx2"/>
                </a:solidFill>
              </a:rPr>
              <a:t>. </a:t>
            </a:r>
            <a:endParaRPr lang="es-ES" sz="700" b="0" i="0" u="none" strike="noStrike">
              <a:solidFill>
                <a:schemeClr val="tx2"/>
              </a:solidFill>
            </a:endParaRPr>
          </a:p>
          <a:p>
            <a:pPr algn="just"/>
            <a:r>
              <a:rPr lang="en-US" sz="700" b="1" i="0" u="none" strike="noStrike" baseline="0">
                <a:solidFill>
                  <a:schemeClr val="tx2"/>
                </a:solidFill>
              </a:rPr>
              <a:t>1. </a:t>
            </a:r>
            <a:r>
              <a:rPr lang="en-US" sz="700" b="0" i="0" u="none" strike="noStrike" baseline="0" err="1">
                <a:solidFill>
                  <a:schemeClr val="tx2"/>
                </a:solidFill>
              </a:rPr>
              <a:t>Murase</a:t>
            </a:r>
            <a:r>
              <a:rPr lang="en-US" sz="700" b="0" i="0" u="none" strike="noStrike" baseline="0">
                <a:solidFill>
                  <a:schemeClr val="tx2"/>
                </a:solidFill>
              </a:rPr>
              <a:t> E, </a:t>
            </a:r>
            <a:r>
              <a:rPr lang="en-US" sz="700" b="0" i="1" u="none" strike="noStrike" baseline="0">
                <a:solidFill>
                  <a:schemeClr val="tx2"/>
                </a:solidFill>
              </a:rPr>
              <a:t>et al. </a:t>
            </a:r>
            <a:r>
              <a:rPr lang="en-US" sz="700" b="0" i="0" u="none" strike="noStrike" baseline="0">
                <a:solidFill>
                  <a:schemeClr val="tx2"/>
                </a:solidFill>
              </a:rPr>
              <a:t>Improved and Cleared Facial and Hand Dermatitis With Lebrikizumab in Patients With Moderate-to-Severe Atopic Dermatitis. Revolutionizing Atopic Dermatitis (RAD); Washington, DC, USA;29 April-1 May 2023. Póster </a:t>
            </a:r>
            <a:r>
              <a:rPr lang="en-US" sz="700" b="0" i="0" u="none" strike="noStrike" baseline="0" err="1">
                <a:solidFill>
                  <a:schemeClr val="tx2"/>
                </a:solidFill>
              </a:rPr>
              <a:t>número</a:t>
            </a:r>
            <a:r>
              <a:rPr lang="en-US" sz="700" b="0" i="0" u="none" strike="noStrike" baseline="0">
                <a:solidFill>
                  <a:schemeClr val="tx2"/>
                </a:solidFill>
              </a:rPr>
              <a:t> 114-1000381. </a:t>
            </a:r>
            <a:r>
              <a:rPr lang="en-US" sz="700" b="1" i="0" u="none" strike="noStrike" baseline="0">
                <a:solidFill>
                  <a:schemeClr val="tx2"/>
                </a:solidFill>
              </a:rPr>
              <a:t>2. </a:t>
            </a:r>
            <a:r>
              <a:rPr lang="en-US" sz="700" b="0" i="0" u="none" strike="noStrike" baseline="0" err="1">
                <a:solidFill>
                  <a:schemeClr val="tx2"/>
                </a:solidFill>
              </a:rPr>
              <a:t>Eyerich</a:t>
            </a:r>
            <a:r>
              <a:rPr lang="en-US" sz="700" b="0" i="0" u="none" strike="noStrike" baseline="0">
                <a:solidFill>
                  <a:schemeClr val="tx2"/>
                </a:solidFill>
              </a:rPr>
              <a:t> K, </a:t>
            </a:r>
            <a:r>
              <a:rPr lang="en-US" sz="700" b="0" i="1" u="none" strike="noStrike" baseline="0">
                <a:solidFill>
                  <a:schemeClr val="tx2"/>
                </a:solidFill>
              </a:rPr>
              <a:t>et al. </a:t>
            </a:r>
            <a:r>
              <a:rPr lang="en-US" sz="700" b="0" i="0" u="none" strike="noStrike" baseline="0">
                <a:solidFill>
                  <a:schemeClr val="tx2"/>
                </a:solidFill>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rPr>
              <a:t>número</a:t>
            </a:r>
            <a:r>
              <a:rPr lang="en-US" sz="700" b="0" i="0" u="none" strike="noStrike" baseline="0">
                <a:solidFill>
                  <a:schemeClr val="tx2"/>
                </a:solidFill>
              </a:rPr>
              <a:t> 0447.</a:t>
            </a:r>
            <a:endParaRPr lang="es-ES" sz="700">
              <a:solidFill>
                <a:schemeClr val="tx2"/>
              </a:solidFill>
            </a:endParaRPr>
          </a:p>
        </p:txBody>
      </p:sp>
      <p:sp>
        <p:nvSpPr>
          <p:cNvPr id="5" name="Título 4">
            <a:extLst>
              <a:ext uri="{FF2B5EF4-FFF2-40B4-BE49-F238E27FC236}">
                <a16:creationId xmlns:a16="http://schemas.microsoft.com/office/drawing/2014/main" id="{8927DFB1-8FF9-7EE6-2039-1A88CDA8B65C}"/>
              </a:ext>
            </a:extLst>
          </p:cNvPr>
          <p:cNvSpPr>
            <a:spLocks noGrp="1"/>
          </p:cNvSpPr>
          <p:nvPr>
            <p:ph type="title"/>
          </p:nvPr>
        </p:nvSpPr>
        <p:spPr/>
        <p:txBody>
          <a:bodyPr>
            <a:normAutofit/>
          </a:bodyPr>
          <a:lstStyle/>
          <a:p>
            <a:r>
              <a:rPr lang="es-ES"/>
              <a:t>Eficacia de EBGLYSS</a:t>
            </a:r>
            <a:r>
              <a:rPr lang="es-ES" baseline="30000"/>
              <a:t>®</a:t>
            </a:r>
            <a:r>
              <a:rPr lang="es-ES"/>
              <a:t> en localizaciones especiales en la semana 52</a:t>
            </a:r>
            <a:r>
              <a:rPr lang="es-ES" baseline="30000"/>
              <a:t>1,2</a:t>
            </a:r>
          </a:p>
        </p:txBody>
      </p:sp>
      <p:sp>
        <p:nvSpPr>
          <p:cNvPr id="2" name="object 3">
            <a:extLst>
              <a:ext uri="{FF2B5EF4-FFF2-40B4-BE49-F238E27FC236}">
                <a16:creationId xmlns:a16="http://schemas.microsoft.com/office/drawing/2014/main" id="{1DE91F4B-7027-2E42-5F69-C4368A641D4F}"/>
              </a:ext>
            </a:extLst>
          </p:cNvPr>
          <p:cNvSpPr txBox="1"/>
          <p:nvPr/>
        </p:nvSpPr>
        <p:spPr>
          <a:xfrm>
            <a:off x="640083" y="1434010"/>
            <a:ext cx="3024682" cy="255554"/>
          </a:xfrm>
          <a:prstGeom prst="rect">
            <a:avLst/>
          </a:prstGeom>
        </p:spPr>
        <p:txBody>
          <a:bodyPr vert="horz" wrap="square" lIns="0" tIns="9242" rIns="0" bIns="0" rtlCol="0">
            <a:spAutoFit/>
          </a:bodyPr>
          <a:lstStyle/>
          <a:p>
            <a:pPr marL="7701">
              <a:spcBef>
                <a:spcPts val="73"/>
              </a:spcBef>
            </a:pPr>
            <a:r>
              <a:rPr sz="1600">
                <a:solidFill>
                  <a:srgbClr val="7A45B8"/>
                </a:solidFill>
                <a:latin typeface="Arial"/>
                <a:cs typeface="Arial"/>
              </a:rPr>
              <a:t>Lebrikizumab</a:t>
            </a:r>
            <a:r>
              <a:rPr sz="1600" spc="-18">
                <a:solidFill>
                  <a:srgbClr val="7A45B8"/>
                </a:solidFill>
                <a:latin typeface="Arial"/>
                <a:cs typeface="Arial"/>
              </a:rPr>
              <a:t> </a:t>
            </a:r>
            <a:r>
              <a:rPr sz="1600">
                <a:solidFill>
                  <a:srgbClr val="7A45B8"/>
                </a:solidFill>
                <a:latin typeface="Arial"/>
                <a:cs typeface="Arial"/>
              </a:rPr>
              <a:t>en</a:t>
            </a:r>
            <a:r>
              <a:rPr sz="1600" spc="-9">
                <a:solidFill>
                  <a:srgbClr val="7A45B8"/>
                </a:solidFill>
                <a:latin typeface="Arial"/>
                <a:cs typeface="Arial"/>
              </a:rPr>
              <a:t> </a:t>
            </a:r>
            <a:r>
              <a:rPr sz="1600">
                <a:solidFill>
                  <a:srgbClr val="7A45B8"/>
                </a:solidFill>
                <a:latin typeface="Arial"/>
                <a:cs typeface="Arial"/>
              </a:rPr>
              <a:t>la</a:t>
            </a:r>
            <a:r>
              <a:rPr sz="1600" spc="-12">
                <a:solidFill>
                  <a:srgbClr val="7A45B8"/>
                </a:solidFill>
                <a:latin typeface="Arial"/>
                <a:cs typeface="Arial"/>
              </a:rPr>
              <a:t> </a:t>
            </a:r>
            <a:r>
              <a:rPr sz="1600">
                <a:solidFill>
                  <a:srgbClr val="7A45B8"/>
                </a:solidFill>
                <a:latin typeface="Arial"/>
                <a:cs typeface="Arial"/>
              </a:rPr>
              <a:t>semana</a:t>
            </a:r>
            <a:r>
              <a:rPr sz="1600" spc="-9">
                <a:solidFill>
                  <a:srgbClr val="7A45B8"/>
                </a:solidFill>
                <a:latin typeface="Arial"/>
                <a:cs typeface="Arial"/>
              </a:rPr>
              <a:t> </a:t>
            </a:r>
            <a:r>
              <a:rPr sz="1600" spc="-15">
                <a:solidFill>
                  <a:srgbClr val="7A45B8"/>
                </a:solidFill>
                <a:latin typeface="Arial"/>
                <a:cs typeface="Arial"/>
              </a:rPr>
              <a:t>16</a:t>
            </a:r>
            <a:endParaRPr sz="1600">
              <a:latin typeface="Arial"/>
              <a:cs typeface="Arial"/>
            </a:endParaRPr>
          </a:p>
        </p:txBody>
      </p:sp>
      <p:sp>
        <p:nvSpPr>
          <p:cNvPr id="3" name="object 4">
            <a:extLst>
              <a:ext uri="{FF2B5EF4-FFF2-40B4-BE49-F238E27FC236}">
                <a16:creationId xmlns:a16="http://schemas.microsoft.com/office/drawing/2014/main" id="{FE91CA8D-CC18-1C23-539C-902E9ABD3B60}"/>
              </a:ext>
            </a:extLst>
          </p:cNvPr>
          <p:cNvSpPr txBox="1"/>
          <p:nvPr/>
        </p:nvSpPr>
        <p:spPr>
          <a:xfrm>
            <a:off x="624680" y="1824106"/>
            <a:ext cx="5260367" cy="561385"/>
          </a:xfrm>
          <a:prstGeom prst="rect">
            <a:avLst/>
          </a:prstGeom>
        </p:spPr>
        <p:txBody>
          <a:bodyPr vert="horz" wrap="square" lIns="0" tIns="7316" rIns="0" bIns="0" rtlCol="0">
            <a:spAutoFit/>
          </a:bodyPr>
          <a:lstStyle/>
          <a:p>
            <a:pPr marL="182135" marR="18483" indent="-159416">
              <a:lnSpc>
                <a:spcPct val="100400"/>
              </a:lnSpc>
              <a:spcBef>
                <a:spcPts val="58"/>
              </a:spcBef>
              <a:buChar char="•"/>
              <a:tabLst>
                <a:tab pos="182135" algn="l"/>
              </a:tabLst>
            </a:pPr>
            <a:r>
              <a:rPr sz="1200">
                <a:solidFill>
                  <a:srgbClr val="22346A"/>
                </a:solidFill>
                <a:latin typeface="Arial"/>
                <a:cs typeface="Arial"/>
              </a:rPr>
              <a:t>Eficaz</a:t>
            </a:r>
            <a:r>
              <a:rPr sz="1200" spc="-9">
                <a:solidFill>
                  <a:srgbClr val="22346A"/>
                </a:solidFill>
                <a:latin typeface="Arial"/>
                <a:cs typeface="Arial"/>
              </a:rPr>
              <a:t> </a:t>
            </a:r>
            <a:r>
              <a:rPr sz="1200">
                <a:solidFill>
                  <a:srgbClr val="22346A"/>
                </a:solidFill>
                <a:latin typeface="Arial"/>
                <a:cs typeface="Arial"/>
              </a:rPr>
              <a:t>para</a:t>
            </a:r>
            <a:r>
              <a:rPr sz="1200" spc="-9">
                <a:solidFill>
                  <a:srgbClr val="22346A"/>
                </a:solidFill>
                <a:latin typeface="Arial"/>
                <a:cs typeface="Arial"/>
              </a:rPr>
              <a:t> </a:t>
            </a:r>
            <a:r>
              <a:rPr sz="1200" b="1">
                <a:solidFill>
                  <a:srgbClr val="22346A"/>
                </a:solidFill>
                <a:latin typeface="Arial"/>
                <a:cs typeface="Arial"/>
              </a:rPr>
              <a:t>aclarar</a:t>
            </a:r>
            <a:r>
              <a:rPr sz="1200" b="1" spc="-9">
                <a:solidFill>
                  <a:srgbClr val="22346A"/>
                </a:solidFill>
                <a:latin typeface="Arial"/>
                <a:cs typeface="Arial"/>
              </a:rPr>
              <a:t> </a:t>
            </a:r>
            <a:r>
              <a:rPr sz="1200" b="1">
                <a:solidFill>
                  <a:srgbClr val="22346A"/>
                </a:solidFill>
                <a:latin typeface="Arial"/>
                <a:cs typeface="Arial"/>
              </a:rPr>
              <a:t>y</a:t>
            </a:r>
            <a:r>
              <a:rPr sz="1200" b="1" spc="-9">
                <a:solidFill>
                  <a:srgbClr val="22346A"/>
                </a:solidFill>
                <a:latin typeface="Arial"/>
                <a:cs typeface="Arial"/>
              </a:rPr>
              <a:t> </a:t>
            </a:r>
            <a:r>
              <a:rPr sz="1200" b="1">
                <a:solidFill>
                  <a:srgbClr val="22346A"/>
                </a:solidFill>
                <a:latin typeface="Arial"/>
                <a:cs typeface="Arial"/>
              </a:rPr>
              <a:t>mejorar</a:t>
            </a:r>
            <a:r>
              <a:rPr sz="1200" b="1" spc="-6">
                <a:solidFill>
                  <a:srgbClr val="22346A"/>
                </a:solidFill>
                <a:latin typeface="Arial"/>
                <a:cs typeface="Arial"/>
              </a:rPr>
              <a:t> </a:t>
            </a:r>
            <a:r>
              <a:rPr sz="1200" b="1">
                <a:solidFill>
                  <a:srgbClr val="22346A"/>
                </a:solidFill>
                <a:latin typeface="Arial"/>
                <a:cs typeface="Arial"/>
              </a:rPr>
              <a:t>la</a:t>
            </a:r>
            <a:r>
              <a:rPr sz="1200" b="1" spc="-9">
                <a:solidFill>
                  <a:srgbClr val="22346A"/>
                </a:solidFill>
                <a:latin typeface="Arial"/>
                <a:cs typeface="Arial"/>
              </a:rPr>
              <a:t> </a:t>
            </a:r>
            <a:r>
              <a:rPr sz="1200" b="1">
                <a:solidFill>
                  <a:srgbClr val="22346A"/>
                </a:solidFill>
                <a:latin typeface="Arial"/>
                <a:cs typeface="Arial"/>
              </a:rPr>
              <a:t>dermatitis</a:t>
            </a:r>
            <a:r>
              <a:rPr sz="1200" b="1" spc="-9">
                <a:solidFill>
                  <a:srgbClr val="22346A"/>
                </a:solidFill>
                <a:latin typeface="Arial"/>
                <a:cs typeface="Arial"/>
              </a:rPr>
              <a:t> </a:t>
            </a:r>
            <a:r>
              <a:rPr sz="1200" b="1">
                <a:solidFill>
                  <a:srgbClr val="22346A"/>
                </a:solidFill>
                <a:latin typeface="Arial"/>
                <a:cs typeface="Arial"/>
              </a:rPr>
              <a:t>facial</a:t>
            </a:r>
            <a:r>
              <a:rPr sz="1200" b="1" spc="-9">
                <a:solidFill>
                  <a:srgbClr val="22346A"/>
                </a:solidFill>
                <a:latin typeface="Arial"/>
                <a:cs typeface="Arial"/>
              </a:rPr>
              <a:t> </a:t>
            </a:r>
            <a:r>
              <a:rPr sz="1200" b="1">
                <a:solidFill>
                  <a:srgbClr val="22346A"/>
                </a:solidFill>
                <a:latin typeface="Arial"/>
                <a:cs typeface="Arial"/>
              </a:rPr>
              <a:t>y</a:t>
            </a:r>
            <a:r>
              <a:rPr sz="1200" b="1" spc="-6">
                <a:solidFill>
                  <a:srgbClr val="22346A"/>
                </a:solidFill>
                <a:latin typeface="Arial"/>
                <a:cs typeface="Arial"/>
              </a:rPr>
              <a:t> </a:t>
            </a:r>
            <a:r>
              <a:rPr sz="1200" b="1" spc="-15">
                <a:solidFill>
                  <a:srgbClr val="22346A"/>
                </a:solidFill>
                <a:latin typeface="Arial"/>
                <a:cs typeface="Arial"/>
              </a:rPr>
              <a:t>de </a:t>
            </a:r>
            <a:r>
              <a:rPr sz="1200" b="1">
                <a:solidFill>
                  <a:srgbClr val="22346A"/>
                </a:solidFill>
                <a:latin typeface="Arial"/>
                <a:cs typeface="Arial"/>
              </a:rPr>
              <a:t>manos,</a:t>
            </a:r>
            <a:r>
              <a:rPr sz="1200" b="1" spc="-12">
                <a:solidFill>
                  <a:srgbClr val="22346A"/>
                </a:solidFill>
                <a:latin typeface="Arial"/>
                <a:cs typeface="Arial"/>
              </a:rPr>
              <a:t> </a:t>
            </a:r>
            <a:r>
              <a:rPr sz="1200" b="1">
                <a:solidFill>
                  <a:srgbClr val="22346A"/>
                </a:solidFill>
                <a:latin typeface="Arial"/>
                <a:cs typeface="Arial"/>
              </a:rPr>
              <a:t>áreas</a:t>
            </a:r>
            <a:r>
              <a:rPr sz="1200" b="1" spc="-9">
                <a:solidFill>
                  <a:srgbClr val="22346A"/>
                </a:solidFill>
                <a:latin typeface="Arial"/>
                <a:cs typeface="Arial"/>
              </a:rPr>
              <a:t> </a:t>
            </a:r>
            <a:r>
              <a:rPr sz="1200" b="1">
                <a:solidFill>
                  <a:srgbClr val="22346A"/>
                </a:solidFill>
                <a:latin typeface="Arial"/>
                <a:cs typeface="Arial"/>
              </a:rPr>
              <a:t>onerosas</a:t>
            </a:r>
            <a:r>
              <a:rPr sz="1200" b="1" spc="-9">
                <a:solidFill>
                  <a:srgbClr val="22346A"/>
                </a:solidFill>
                <a:latin typeface="Arial"/>
                <a:cs typeface="Arial"/>
              </a:rPr>
              <a:t> </a:t>
            </a:r>
            <a:r>
              <a:rPr sz="1200" b="1">
                <a:solidFill>
                  <a:srgbClr val="22346A"/>
                </a:solidFill>
                <a:latin typeface="Arial"/>
                <a:cs typeface="Arial"/>
              </a:rPr>
              <a:t>y</a:t>
            </a:r>
            <a:r>
              <a:rPr sz="1200" b="1" spc="-9">
                <a:solidFill>
                  <a:srgbClr val="22346A"/>
                </a:solidFill>
                <a:latin typeface="Arial"/>
                <a:cs typeface="Arial"/>
              </a:rPr>
              <a:t> </a:t>
            </a:r>
            <a:r>
              <a:rPr sz="1200" b="1">
                <a:solidFill>
                  <a:srgbClr val="22346A"/>
                </a:solidFill>
                <a:latin typeface="Arial"/>
                <a:cs typeface="Arial"/>
              </a:rPr>
              <a:t>difíciles</a:t>
            </a:r>
            <a:r>
              <a:rPr sz="1200" b="1" spc="-9">
                <a:solidFill>
                  <a:srgbClr val="22346A"/>
                </a:solidFill>
                <a:latin typeface="Arial"/>
                <a:cs typeface="Arial"/>
              </a:rPr>
              <a:t> </a:t>
            </a:r>
            <a:r>
              <a:rPr sz="1200" b="1">
                <a:solidFill>
                  <a:srgbClr val="22346A"/>
                </a:solidFill>
                <a:latin typeface="Arial"/>
                <a:cs typeface="Arial"/>
              </a:rPr>
              <a:t>de</a:t>
            </a:r>
            <a:r>
              <a:rPr sz="1200" b="1" spc="-9">
                <a:solidFill>
                  <a:srgbClr val="22346A"/>
                </a:solidFill>
                <a:latin typeface="Arial"/>
                <a:cs typeface="Arial"/>
              </a:rPr>
              <a:t> </a:t>
            </a:r>
            <a:r>
              <a:rPr sz="1200" b="1">
                <a:solidFill>
                  <a:srgbClr val="22346A"/>
                </a:solidFill>
                <a:latin typeface="Arial"/>
                <a:cs typeface="Arial"/>
              </a:rPr>
              <a:t>tratar*</a:t>
            </a:r>
            <a:r>
              <a:rPr sz="1200">
                <a:solidFill>
                  <a:srgbClr val="22346A"/>
                </a:solidFill>
                <a:latin typeface="Arial"/>
                <a:cs typeface="Arial"/>
              </a:rPr>
              <a:t>,</a:t>
            </a:r>
            <a:r>
              <a:rPr sz="1200" spc="-9">
                <a:solidFill>
                  <a:srgbClr val="22346A"/>
                </a:solidFill>
                <a:latin typeface="Arial"/>
                <a:cs typeface="Arial"/>
              </a:rPr>
              <a:t> </a:t>
            </a:r>
            <a:r>
              <a:rPr sz="1200">
                <a:solidFill>
                  <a:srgbClr val="22346A"/>
                </a:solidFill>
                <a:latin typeface="Arial"/>
                <a:cs typeface="Arial"/>
              </a:rPr>
              <a:t>en</a:t>
            </a:r>
            <a:r>
              <a:rPr sz="1200" spc="-9">
                <a:solidFill>
                  <a:srgbClr val="22346A"/>
                </a:solidFill>
                <a:latin typeface="Arial"/>
                <a:cs typeface="Arial"/>
              </a:rPr>
              <a:t> </a:t>
            </a:r>
            <a:r>
              <a:rPr sz="1200">
                <a:solidFill>
                  <a:srgbClr val="22346A"/>
                </a:solidFill>
                <a:latin typeface="Arial"/>
                <a:cs typeface="Arial"/>
              </a:rPr>
              <a:t>la</a:t>
            </a:r>
            <a:r>
              <a:rPr sz="1200" spc="-9">
                <a:solidFill>
                  <a:srgbClr val="22346A"/>
                </a:solidFill>
                <a:latin typeface="Arial"/>
                <a:cs typeface="Arial"/>
              </a:rPr>
              <a:t> </a:t>
            </a:r>
            <a:r>
              <a:rPr sz="1200" spc="-6">
                <a:solidFill>
                  <a:srgbClr val="22346A"/>
                </a:solidFill>
                <a:latin typeface="Arial"/>
                <a:cs typeface="Arial"/>
              </a:rPr>
              <a:t>mayoría </a:t>
            </a:r>
            <a:r>
              <a:rPr sz="1200">
                <a:solidFill>
                  <a:srgbClr val="22346A"/>
                </a:solidFill>
                <a:latin typeface="Arial"/>
                <a:cs typeface="Arial"/>
              </a:rPr>
              <a:t>de</a:t>
            </a:r>
            <a:r>
              <a:rPr sz="1200" spc="-12">
                <a:solidFill>
                  <a:srgbClr val="22346A"/>
                </a:solidFill>
                <a:latin typeface="Arial"/>
                <a:cs typeface="Arial"/>
              </a:rPr>
              <a:t> </a:t>
            </a:r>
            <a:r>
              <a:rPr sz="1200">
                <a:solidFill>
                  <a:srgbClr val="22346A"/>
                </a:solidFill>
                <a:latin typeface="Arial"/>
                <a:cs typeface="Arial"/>
              </a:rPr>
              <a:t>los</a:t>
            </a:r>
            <a:r>
              <a:rPr sz="1200" spc="-3">
                <a:solidFill>
                  <a:srgbClr val="22346A"/>
                </a:solidFill>
                <a:latin typeface="Arial"/>
                <a:cs typeface="Arial"/>
              </a:rPr>
              <a:t> </a:t>
            </a:r>
            <a:r>
              <a:rPr sz="1200">
                <a:solidFill>
                  <a:srgbClr val="22346A"/>
                </a:solidFill>
                <a:latin typeface="Arial"/>
                <a:cs typeface="Arial"/>
              </a:rPr>
              <a:t>pacientes</a:t>
            </a:r>
            <a:r>
              <a:rPr sz="1200" spc="-3">
                <a:solidFill>
                  <a:srgbClr val="22346A"/>
                </a:solidFill>
                <a:latin typeface="Arial"/>
                <a:cs typeface="Arial"/>
              </a:rPr>
              <a:t> </a:t>
            </a:r>
            <a:r>
              <a:rPr sz="1200">
                <a:solidFill>
                  <a:srgbClr val="22346A"/>
                </a:solidFill>
                <a:latin typeface="Arial"/>
                <a:cs typeface="Arial"/>
              </a:rPr>
              <a:t>con</a:t>
            </a:r>
            <a:r>
              <a:rPr sz="1200" spc="-6">
                <a:solidFill>
                  <a:srgbClr val="22346A"/>
                </a:solidFill>
                <a:latin typeface="Arial"/>
                <a:cs typeface="Arial"/>
              </a:rPr>
              <a:t> </a:t>
            </a:r>
            <a:r>
              <a:rPr sz="1200">
                <a:solidFill>
                  <a:srgbClr val="22346A"/>
                </a:solidFill>
                <a:latin typeface="Arial"/>
                <a:cs typeface="Arial"/>
              </a:rPr>
              <a:t>DA</a:t>
            </a:r>
            <a:r>
              <a:rPr sz="1200" spc="-82">
                <a:solidFill>
                  <a:srgbClr val="22346A"/>
                </a:solidFill>
                <a:latin typeface="Arial"/>
                <a:cs typeface="Arial"/>
              </a:rPr>
              <a:t> </a:t>
            </a:r>
            <a:r>
              <a:rPr sz="1200">
                <a:solidFill>
                  <a:srgbClr val="22346A"/>
                </a:solidFill>
                <a:latin typeface="Arial"/>
                <a:cs typeface="Arial"/>
              </a:rPr>
              <a:t>de</a:t>
            </a:r>
            <a:r>
              <a:rPr sz="1200" spc="-3">
                <a:solidFill>
                  <a:srgbClr val="22346A"/>
                </a:solidFill>
                <a:latin typeface="Arial"/>
                <a:cs typeface="Arial"/>
              </a:rPr>
              <a:t> </a:t>
            </a:r>
            <a:r>
              <a:rPr sz="1200">
                <a:solidFill>
                  <a:srgbClr val="22346A"/>
                </a:solidFill>
                <a:latin typeface="Arial"/>
                <a:cs typeface="Arial"/>
              </a:rPr>
              <a:t>moderada</a:t>
            </a:r>
            <a:r>
              <a:rPr sz="1200" spc="-3">
                <a:solidFill>
                  <a:srgbClr val="22346A"/>
                </a:solidFill>
                <a:latin typeface="Arial"/>
                <a:cs typeface="Arial"/>
              </a:rPr>
              <a:t> </a:t>
            </a:r>
            <a:r>
              <a:rPr sz="1200">
                <a:solidFill>
                  <a:srgbClr val="22346A"/>
                </a:solidFill>
                <a:latin typeface="Arial"/>
                <a:cs typeface="Arial"/>
              </a:rPr>
              <a:t>a</a:t>
            </a:r>
            <a:r>
              <a:rPr sz="1200" spc="-3">
                <a:solidFill>
                  <a:srgbClr val="22346A"/>
                </a:solidFill>
                <a:latin typeface="Arial"/>
                <a:cs typeface="Arial"/>
              </a:rPr>
              <a:t> </a:t>
            </a:r>
            <a:r>
              <a:rPr sz="1200">
                <a:solidFill>
                  <a:srgbClr val="22346A"/>
                </a:solidFill>
                <a:latin typeface="Arial"/>
                <a:cs typeface="Arial"/>
              </a:rPr>
              <a:t>grave,</a:t>
            </a:r>
            <a:r>
              <a:rPr sz="1200" spc="-6">
                <a:solidFill>
                  <a:srgbClr val="22346A"/>
                </a:solidFill>
                <a:latin typeface="Arial"/>
                <a:cs typeface="Arial"/>
              </a:rPr>
              <a:t> </a:t>
            </a:r>
            <a:r>
              <a:rPr sz="1200">
                <a:solidFill>
                  <a:srgbClr val="22346A"/>
                </a:solidFill>
                <a:latin typeface="Arial"/>
                <a:cs typeface="Arial"/>
              </a:rPr>
              <a:t>con</a:t>
            </a:r>
            <a:r>
              <a:rPr sz="1200" spc="-3">
                <a:solidFill>
                  <a:srgbClr val="22346A"/>
                </a:solidFill>
                <a:latin typeface="Arial"/>
                <a:cs typeface="Arial"/>
              </a:rPr>
              <a:t> </a:t>
            </a:r>
            <a:r>
              <a:rPr sz="1200">
                <a:solidFill>
                  <a:srgbClr val="22346A"/>
                </a:solidFill>
                <a:latin typeface="Arial"/>
                <a:cs typeface="Arial"/>
              </a:rPr>
              <a:t>y</a:t>
            </a:r>
            <a:r>
              <a:rPr sz="1200" spc="-3">
                <a:solidFill>
                  <a:srgbClr val="22346A"/>
                </a:solidFill>
                <a:latin typeface="Arial"/>
                <a:cs typeface="Arial"/>
              </a:rPr>
              <a:t> </a:t>
            </a:r>
            <a:r>
              <a:rPr sz="1200">
                <a:solidFill>
                  <a:srgbClr val="22346A"/>
                </a:solidFill>
                <a:latin typeface="Arial"/>
                <a:cs typeface="Arial"/>
              </a:rPr>
              <a:t>sin</a:t>
            </a:r>
            <a:r>
              <a:rPr sz="1200" spc="-3">
                <a:solidFill>
                  <a:srgbClr val="22346A"/>
                </a:solidFill>
                <a:latin typeface="Arial"/>
                <a:cs typeface="Arial"/>
              </a:rPr>
              <a:t> </a:t>
            </a:r>
            <a:r>
              <a:rPr sz="1200" spc="-15">
                <a:solidFill>
                  <a:srgbClr val="22346A"/>
                </a:solidFill>
                <a:latin typeface="Arial"/>
                <a:cs typeface="Arial"/>
              </a:rPr>
              <a:t>uso </a:t>
            </a:r>
            <a:r>
              <a:rPr sz="1200">
                <a:solidFill>
                  <a:srgbClr val="22346A"/>
                </a:solidFill>
                <a:latin typeface="Arial"/>
                <a:cs typeface="Arial"/>
              </a:rPr>
              <a:t>concomitante</a:t>
            </a:r>
            <a:r>
              <a:rPr sz="1200" spc="-21">
                <a:solidFill>
                  <a:srgbClr val="22346A"/>
                </a:solidFill>
                <a:latin typeface="Arial"/>
                <a:cs typeface="Arial"/>
              </a:rPr>
              <a:t> </a:t>
            </a:r>
            <a:r>
              <a:rPr sz="1200">
                <a:solidFill>
                  <a:srgbClr val="22346A"/>
                </a:solidFill>
                <a:latin typeface="Arial"/>
                <a:cs typeface="Arial"/>
              </a:rPr>
              <a:t>de</a:t>
            </a:r>
            <a:r>
              <a:rPr sz="1200" spc="-42">
                <a:solidFill>
                  <a:srgbClr val="22346A"/>
                </a:solidFill>
                <a:latin typeface="Arial"/>
                <a:cs typeface="Arial"/>
              </a:rPr>
              <a:t> </a:t>
            </a:r>
            <a:r>
              <a:rPr sz="1200" spc="-6">
                <a:solidFill>
                  <a:srgbClr val="22346A"/>
                </a:solidFill>
                <a:latin typeface="Arial"/>
                <a:cs typeface="Arial"/>
              </a:rPr>
              <a:t>TCS</a:t>
            </a:r>
            <a:r>
              <a:rPr sz="1200" spc="-9" baseline="31746">
                <a:solidFill>
                  <a:srgbClr val="22346A"/>
                </a:solidFill>
                <a:latin typeface="Arial"/>
                <a:cs typeface="Arial"/>
              </a:rPr>
              <a:t>a1</a:t>
            </a:r>
            <a:r>
              <a:rPr sz="1200" spc="-6">
                <a:solidFill>
                  <a:srgbClr val="22346A"/>
                </a:solidFill>
                <a:latin typeface="Arial"/>
                <a:cs typeface="Arial"/>
              </a:rPr>
              <a:t>.</a:t>
            </a:r>
            <a:endParaRPr sz="1200">
              <a:latin typeface="Arial"/>
              <a:cs typeface="Arial"/>
            </a:endParaRPr>
          </a:p>
        </p:txBody>
      </p:sp>
      <p:sp>
        <p:nvSpPr>
          <p:cNvPr id="7" name="object 5">
            <a:extLst>
              <a:ext uri="{FF2B5EF4-FFF2-40B4-BE49-F238E27FC236}">
                <a16:creationId xmlns:a16="http://schemas.microsoft.com/office/drawing/2014/main" id="{D5ED9190-22B0-6FE6-5795-AED3BEEB3409}"/>
              </a:ext>
            </a:extLst>
          </p:cNvPr>
          <p:cNvSpPr txBox="1"/>
          <p:nvPr/>
        </p:nvSpPr>
        <p:spPr>
          <a:xfrm>
            <a:off x="6089536" y="1434010"/>
            <a:ext cx="4524124" cy="255554"/>
          </a:xfrm>
          <a:prstGeom prst="rect">
            <a:avLst/>
          </a:prstGeom>
        </p:spPr>
        <p:txBody>
          <a:bodyPr vert="horz" wrap="square" lIns="0" tIns="9242" rIns="0" bIns="0" rtlCol="0">
            <a:spAutoFit/>
          </a:bodyPr>
          <a:lstStyle/>
          <a:p>
            <a:pPr marL="7701">
              <a:spcBef>
                <a:spcPts val="73"/>
              </a:spcBef>
            </a:pPr>
            <a:r>
              <a:rPr sz="1600">
                <a:solidFill>
                  <a:srgbClr val="7A45B8"/>
                </a:solidFill>
                <a:latin typeface="Arial"/>
                <a:cs typeface="Arial"/>
              </a:rPr>
              <a:t>En</a:t>
            </a:r>
            <a:r>
              <a:rPr sz="1600" spc="-3">
                <a:solidFill>
                  <a:srgbClr val="7A45B8"/>
                </a:solidFill>
                <a:latin typeface="Arial"/>
                <a:cs typeface="Arial"/>
              </a:rPr>
              <a:t> </a:t>
            </a:r>
            <a:r>
              <a:rPr sz="1600">
                <a:solidFill>
                  <a:srgbClr val="7A45B8"/>
                </a:solidFill>
                <a:latin typeface="Arial"/>
                <a:cs typeface="Arial"/>
              </a:rPr>
              <a:t>pacientes respondedores en</a:t>
            </a:r>
            <a:r>
              <a:rPr sz="1600" spc="-3">
                <a:solidFill>
                  <a:srgbClr val="7A45B8"/>
                </a:solidFill>
                <a:latin typeface="Arial"/>
                <a:cs typeface="Arial"/>
              </a:rPr>
              <a:t> </a:t>
            </a:r>
            <a:r>
              <a:rPr sz="1600">
                <a:solidFill>
                  <a:srgbClr val="7A45B8"/>
                </a:solidFill>
                <a:latin typeface="Arial"/>
                <a:cs typeface="Arial"/>
              </a:rPr>
              <a:t>la semana </a:t>
            </a:r>
            <a:r>
              <a:rPr sz="1600" spc="-15">
                <a:solidFill>
                  <a:srgbClr val="7A45B8"/>
                </a:solidFill>
                <a:latin typeface="Arial"/>
                <a:cs typeface="Arial"/>
              </a:rPr>
              <a:t>16</a:t>
            </a:r>
            <a:endParaRPr sz="1600">
              <a:latin typeface="Arial"/>
              <a:cs typeface="Arial"/>
            </a:endParaRPr>
          </a:p>
        </p:txBody>
      </p:sp>
      <p:sp>
        <p:nvSpPr>
          <p:cNvPr id="8" name="object 6">
            <a:extLst>
              <a:ext uri="{FF2B5EF4-FFF2-40B4-BE49-F238E27FC236}">
                <a16:creationId xmlns:a16="http://schemas.microsoft.com/office/drawing/2014/main" id="{3ED0A1ED-D014-A37E-981B-14BB7EF0281D}"/>
              </a:ext>
            </a:extLst>
          </p:cNvPr>
          <p:cNvSpPr txBox="1"/>
          <p:nvPr/>
        </p:nvSpPr>
        <p:spPr>
          <a:xfrm>
            <a:off x="6074134" y="1824106"/>
            <a:ext cx="4931907" cy="561385"/>
          </a:xfrm>
          <a:prstGeom prst="rect">
            <a:avLst/>
          </a:prstGeom>
        </p:spPr>
        <p:txBody>
          <a:bodyPr vert="horz" wrap="square" lIns="0" tIns="7316" rIns="0" bIns="0" rtlCol="0">
            <a:spAutoFit/>
          </a:bodyPr>
          <a:lstStyle/>
          <a:p>
            <a:pPr marL="182135" marR="18483" indent="-159416">
              <a:lnSpc>
                <a:spcPct val="100400"/>
              </a:lnSpc>
              <a:spcBef>
                <a:spcPts val="58"/>
              </a:spcBef>
              <a:buFont typeface="Arial"/>
              <a:buChar char="•"/>
              <a:tabLst>
                <a:tab pos="182135" algn="l"/>
              </a:tabLst>
            </a:pPr>
            <a:r>
              <a:rPr sz="1200" b="1">
                <a:solidFill>
                  <a:srgbClr val="22346A"/>
                </a:solidFill>
                <a:latin typeface="Arial"/>
                <a:cs typeface="Arial"/>
              </a:rPr>
              <a:t>Mejoría</a:t>
            </a:r>
            <a:r>
              <a:rPr sz="1200" b="1" spc="-12">
                <a:solidFill>
                  <a:srgbClr val="22346A"/>
                </a:solidFill>
                <a:latin typeface="Arial"/>
                <a:cs typeface="Arial"/>
              </a:rPr>
              <a:t> </a:t>
            </a:r>
            <a:r>
              <a:rPr sz="1200" b="1">
                <a:solidFill>
                  <a:srgbClr val="22346A"/>
                </a:solidFill>
                <a:latin typeface="Arial"/>
                <a:cs typeface="Arial"/>
              </a:rPr>
              <a:t>en</a:t>
            </a:r>
            <a:r>
              <a:rPr sz="1200" b="1" spc="-9">
                <a:solidFill>
                  <a:srgbClr val="22346A"/>
                </a:solidFill>
                <a:latin typeface="Arial"/>
                <a:cs typeface="Arial"/>
              </a:rPr>
              <a:t> </a:t>
            </a:r>
            <a:r>
              <a:rPr sz="1200" b="1">
                <a:solidFill>
                  <a:srgbClr val="22346A"/>
                </a:solidFill>
                <a:latin typeface="Arial"/>
                <a:cs typeface="Arial"/>
              </a:rPr>
              <a:t>todas</a:t>
            </a:r>
            <a:r>
              <a:rPr sz="1200" b="1" spc="-12">
                <a:solidFill>
                  <a:srgbClr val="22346A"/>
                </a:solidFill>
                <a:latin typeface="Arial"/>
                <a:cs typeface="Arial"/>
              </a:rPr>
              <a:t> </a:t>
            </a:r>
            <a:r>
              <a:rPr sz="1200" b="1">
                <a:solidFill>
                  <a:srgbClr val="22346A"/>
                </a:solidFill>
                <a:latin typeface="Arial"/>
                <a:cs typeface="Arial"/>
              </a:rPr>
              <a:t>las</a:t>
            </a:r>
            <a:r>
              <a:rPr sz="1200" b="1" spc="-9">
                <a:solidFill>
                  <a:srgbClr val="22346A"/>
                </a:solidFill>
                <a:latin typeface="Arial"/>
                <a:cs typeface="Arial"/>
              </a:rPr>
              <a:t> </a:t>
            </a:r>
            <a:r>
              <a:rPr sz="1200" b="1">
                <a:solidFill>
                  <a:srgbClr val="22346A"/>
                </a:solidFill>
                <a:latin typeface="Arial"/>
                <a:cs typeface="Arial"/>
              </a:rPr>
              <a:t>regiones</a:t>
            </a:r>
            <a:r>
              <a:rPr sz="1200" b="1" spc="-9">
                <a:solidFill>
                  <a:srgbClr val="22346A"/>
                </a:solidFill>
                <a:latin typeface="Arial"/>
                <a:cs typeface="Arial"/>
              </a:rPr>
              <a:t> </a:t>
            </a:r>
            <a:r>
              <a:rPr sz="1200" b="1">
                <a:solidFill>
                  <a:srgbClr val="22346A"/>
                </a:solidFill>
                <a:latin typeface="Arial"/>
                <a:cs typeface="Arial"/>
              </a:rPr>
              <a:t>del</a:t>
            </a:r>
            <a:r>
              <a:rPr sz="1200" b="1" spc="-12">
                <a:solidFill>
                  <a:srgbClr val="22346A"/>
                </a:solidFill>
                <a:latin typeface="Arial"/>
                <a:cs typeface="Arial"/>
              </a:rPr>
              <a:t> </a:t>
            </a:r>
            <a:r>
              <a:rPr sz="1200" b="1">
                <a:solidFill>
                  <a:srgbClr val="22346A"/>
                </a:solidFill>
                <a:latin typeface="Arial"/>
                <a:cs typeface="Arial"/>
              </a:rPr>
              <a:t>cuerpo</a:t>
            </a:r>
            <a:r>
              <a:rPr sz="1200" b="1" spc="-9">
                <a:solidFill>
                  <a:srgbClr val="22346A"/>
                </a:solidFill>
                <a:latin typeface="Arial"/>
                <a:cs typeface="Arial"/>
              </a:rPr>
              <a:t> </a:t>
            </a:r>
            <a:r>
              <a:rPr sz="1200">
                <a:solidFill>
                  <a:srgbClr val="22346A"/>
                </a:solidFill>
                <a:latin typeface="Arial"/>
                <a:cs typeface="Arial"/>
              </a:rPr>
              <a:t>(incluida</a:t>
            </a:r>
            <a:r>
              <a:rPr sz="1200" spc="-9">
                <a:solidFill>
                  <a:srgbClr val="22346A"/>
                </a:solidFill>
                <a:latin typeface="Arial"/>
                <a:cs typeface="Arial"/>
              </a:rPr>
              <a:t> </a:t>
            </a:r>
            <a:r>
              <a:rPr sz="1200" spc="-15">
                <a:solidFill>
                  <a:srgbClr val="22346A"/>
                </a:solidFill>
                <a:latin typeface="Arial"/>
                <a:cs typeface="Arial"/>
              </a:rPr>
              <a:t>la </a:t>
            </a:r>
            <a:r>
              <a:rPr sz="1200">
                <a:solidFill>
                  <a:srgbClr val="22346A"/>
                </a:solidFill>
                <a:latin typeface="Arial"/>
                <a:cs typeface="Arial"/>
              </a:rPr>
              <a:t>cabeza</a:t>
            </a:r>
            <a:r>
              <a:rPr sz="1200" spc="-9">
                <a:solidFill>
                  <a:srgbClr val="22346A"/>
                </a:solidFill>
                <a:latin typeface="Arial"/>
                <a:cs typeface="Arial"/>
              </a:rPr>
              <a:t> </a:t>
            </a:r>
            <a:r>
              <a:rPr sz="1200">
                <a:solidFill>
                  <a:srgbClr val="22346A"/>
                </a:solidFill>
                <a:latin typeface="Arial"/>
                <a:cs typeface="Arial"/>
              </a:rPr>
              <a:t>y</a:t>
            </a:r>
            <a:r>
              <a:rPr sz="1200" spc="-6">
                <a:solidFill>
                  <a:srgbClr val="22346A"/>
                </a:solidFill>
                <a:latin typeface="Arial"/>
                <a:cs typeface="Arial"/>
              </a:rPr>
              <a:t> </a:t>
            </a:r>
            <a:r>
              <a:rPr sz="1200">
                <a:solidFill>
                  <a:srgbClr val="22346A"/>
                </a:solidFill>
                <a:latin typeface="Arial"/>
                <a:cs typeface="Arial"/>
              </a:rPr>
              <a:t>el</a:t>
            </a:r>
            <a:r>
              <a:rPr sz="1200" spc="-9">
                <a:solidFill>
                  <a:srgbClr val="22346A"/>
                </a:solidFill>
                <a:latin typeface="Arial"/>
                <a:cs typeface="Arial"/>
              </a:rPr>
              <a:t> </a:t>
            </a:r>
            <a:r>
              <a:rPr sz="1200">
                <a:solidFill>
                  <a:srgbClr val="22346A"/>
                </a:solidFill>
                <a:latin typeface="Arial"/>
                <a:cs typeface="Arial"/>
              </a:rPr>
              <a:t>cuello)</a:t>
            </a:r>
            <a:r>
              <a:rPr sz="1200" spc="-6">
                <a:solidFill>
                  <a:srgbClr val="22346A"/>
                </a:solidFill>
                <a:latin typeface="Arial"/>
                <a:cs typeface="Arial"/>
              </a:rPr>
              <a:t> </a:t>
            </a:r>
            <a:r>
              <a:rPr sz="1200" b="1">
                <a:solidFill>
                  <a:srgbClr val="22346A"/>
                </a:solidFill>
                <a:latin typeface="Arial"/>
                <a:cs typeface="Arial"/>
              </a:rPr>
              <a:t>y</a:t>
            </a:r>
            <a:r>
              <a:rPr sz="1200" b="1" spc="-9">
                <a:solidFill>
                  <a:srgbClr val="22346A"/>
                </a:solidFill>
                <a:latin typeface="Arial"/>
                <a:cs typeface="Arial"/>
              </a:rPr>
              <a:t> </a:t>
            </a:r>
            <a:r>
              <a:rPr sz="1200" b="1">
                <a:solidFill>
                  <a:srgbClr val="22346A"/>
                </a:solidFill>
                <a:latin typeface="Arial"/>
                <a:cs typeface="Arial"/>
              </a:rPr>
              <a:t>en</a:t>
            </a:r>
            <a:r>
              <a:rPr sz="1200" b="1" spc="-6">
                <a:solidFill>
                  <a:srgbClr val="22346A"/>
                </a:solidFill>
                <a:latin typeface="Arial"/>
                <a:cs typeface="Arial"/>
              </a:rPr>
              <a:t> </a:t>
            </a:r>
            <a:r>
              <a:rPr sz="1200" b="1">
                <a:solidFill>
                  <a:srgbClr val="22346A"/>
                </a:solidFill>
                <a:latin typeface="Arial"/>
                <a:cs typeface="Arial"/>
              </a:rPr>
              <a:t>todos</a:t>
            </a:r>
            <a:r>
              <a:rPr sz="1200" b="1" spc="-9">
                <a:solidFill>
                  <a:srgbClr val="22346A"/>
                </a:solidFill>
                <a:latin typeface="Arial"/>
                <a:cs typeface="Arial"/>
              </a:rPr>
              <a:t> </a:t>
            </a:r>
            <a:r>
              <a:rPr sz="1200" b="1">
                <a:solidFill>
                  <a:srgbClr val="22346A"/>
                </a:solidFill>
                <a:latin typeface="Arial"/>
                <a:cs typeface="Arial"/>
              </a:rPr>
              <a:t>los</a:t>
            </a:r>
            <a:r>
              <a:rPr sz="1200" b="1" spc="-6">
                <a:solidFill>
                  <a:srgbClr val="22346A"/>
                </a:solidFill>
                <a:latin typeface="Arial"/>
                <a:cs typeface="Arial"/>
              </a:rPr>
              <a:t> </a:t>
            </a:r>
            <a:r>
              <a:rPr sz="1200" b="1">
                <a:solidFill>
                  <a:srgbClr val="22346A"/>
                </a:solidFill>
                <a:latin typeface="Arial"/>
                <a:cs typeface="Arial"/>
              </a:rPr>
              <a:t>signos</a:t>
            </a:r>
            <a:r>
              <a:rPr sz="1200" b="1" spc="-9">
                <a:solidFill>
                  <a:srgbClr val="22346A"/>
                </a:solidFill>
                <a:latin typeface="Arial"/>
                <a:cs typeface="Arial"/>
              </a:rPr>
              <a:t> </a:t>
            </a:r>
            <a:r>
              <a:rPr sz="1200">
                <a:solidFill>
                  <a:srgbClr val="22346A"/>
                </a:solidFill>
                <a:latin typeface="Arial"/>
                <a:cs typeface="Arial"/>
              </a:rPr>
              <a:t>(incluida</a:t>
            </a:r>
            <a:r>
              <a:rPr sz="1200" spc="-6">
                <a:solidFill>
                  <a:srgbClr val="22346A"/>
                </a:solidFill>
                <a:latin typeface="Arial"/>
                <a:cs typeface="Arial"/>
              </a:rPr>
              <a:t> </a:t>
            </a:r>
            <a:r>
              <a:rPr sz="1200" spc="-15">
                <a:solidFill>
                  <a:srgbClr val="22346A"/>
                </a:solidFill>
                <a:latin typeface="Arial"/>
                <a:cs typeface="Arial"/>
              </a:rPr>
              <a:t>la </a:t>
            </a:r>
            <a:r>
              <a:rPr sz="1200">
                <a:solidFill>
                  <a:srgbClr val="22346A"/>
                </a:solidFill>
                <a:latin typeface="Arial"/>
                <a:cs typeface="Arial"/>
              </a:rPr>
              <a:t>liquenificación),</a:t>
            </a:r>
            <a:r>
              <a:rPr sz="1200" spc="-18">
                <a:solidFill>
                  <a:srgbClr val="22346A"/>
                </a:solidFill>
                <a:latin typeface="Arial"/>
                <a:cs typeface="Arial"/>
              </a:rPr>
              <a:t> </a:t>
            </a:r>
            <a:r>
              <a:rPr sz="1200">
                <a:solidFill>
                  <a:srgbClr val="22346A"/>
                </a:solidFill>
                <a:latin typeface="Arial"/>
                <a:cs typeface="Arial"/>
              </a:rPr>
              <a:t>en</a:t>
            </a:r>
            <a:r>
              <a:rPr sz="1200" spc="-9">
                <a:solidFill>
                  <a:srgbClr val="22346A"/>
                </a:solidFill>
                <a:latin typeface="Arial"/>
                <a:cs typeface="Arial"/>
              </a:rPr>
              <a:t> </a:t>
            </a:r>
            <a:r>
              <a:rPr sz="1200">
                <a:solidFill>
                  <a:srgbClr val="22346A"/>
                </a:solidFill>
                <a:latin typeface="Arial"/>
                <a:cs typeface="Arial"/>
              </a:rPr>
              <a:t>la</a:t>
            </a:r>
            <a:r>
              <a:rPr sz="1200" spc="-12">
                <a:solidFill>
                  <a:srgbClr val="22346A"/>
                </a:solidFill>
                <a:latin typeface="Arial"/>
                <a:cs typeface="Arial"/>
              </a:rPr>
              <a:t> </a:t>
            </a:r>
            <a:r>
              <a:rPr sz="1200">
                <a:solidFill>
                  <a:srgbClr val="22346A"/>
                </a:solidFill>
                <a:latin typeface="Arial"/>
                <a:cs typeface="Arial"/>
              </a:rPr>
              <a:t>semana</a:t>
            </a:r>
            <a:r>
              <a:rPr sz="1200" spc="-9">
                <a:solidFill>
                  <a:srgbClr val="22346A"/>
                </a:solidFill>
                <a:latin typeface="Arial"/>
                <a:cs typeface="Arial"/>
              </a:rPr>
              <a:t> </a:t>
            </a:r>
            <a:r>
              <a:rPr sz="1200">
                <a:solidFill>
                  <a:srgbClr val="22346A"/>
                </a:solidFill>
                <a:latin typeface="Arial"/>
                <a:cs typeface="Arial"/>
              </a:rPr>
              <a:t>16</a:t>
            </a:r>
            <a:r>
              <a:rPr sz="1200" spc="-12">
                <a:solidFill>
                  <a:srgbClr val="22346A"/>
                </a:solidFill>
                <a:latin typeface="Arial"/>
                <a:cs typeface="Arial"/>
              </a:rPr>
              <a:t> </a:t>
            </a:r>
            <a:r>
              <a:rPr sz="1200">
                <a:solidFill>
                  <a:srgbClr val="22346A"/>
                </a:solidFill>
                <a:latin typeface="Arial"/>
                <a:cs typeface="Arial"/>
              </a:rPr>
              <a:t>manteniéndose</a:t>
            </a:r>
            <a:r>
              <a:rPr sz="1200" spc="-9">
                <a:solidFill>
                  <a:srgbClr val="22346A"/>
                </a:solidFill>
                <a:latin typeface="Arial"/>
                <a:cs typeface="Arial"/>
              </a:rPr>
              <a:t> </a:t>
            </a:r>
            <a:r>
              <a:rPr sz="1200">
                <a:solidFill>
                  <a:srgbClr val="22346A"/>
                </a:solidFill>
                <a:latin typeface="Arial"/>
                <a:cs typeface="Arial"/>
              </a:rPr>
              <a:t>hasta</a:t>
            </a:r>
            <a:r>
              <a:rPr sz="1200" spc="-9">
                <a:solidFill>
                  <a:srgbClr val="22346A"/>
                </a:solidFill>
                <a:latin typeface="Arial"/>
                <a:cs typeface="Arial"/>
              </a:rPr>
              <a:t> </a:t>
            </a:r>
            <a:r>
              <a:rPr sz="1200" spc="-15">
                <a:solidFill>
                  <a:srgbClr val="22346A"/>
                </a:solidFill>
                <a:latin typeface="Arial"/>
                <a:cs typeface="Arial"/>
              </a:rPr>
              <a:t>la </a:t>
            </a:r>
            <a:r>
              <a:rPr sz="1200">
                <a:solidFill>
                  <a:srgbClr val="22346A"/>
                </a:solidFill>
                <a:latin typeface="Arial"/>
                <a:cs typeface="Arial"/>
              </a:rPr>
              <a:t>semana</a:t>
            </a:r>
            <a:r>
              <a:rPr sz="1200" spc="-15">
                <a:solidFill>
                  <a:srgbClr val="22346A"/>
                </a:solidFill>
                <a:latin typeface="Arial"/>
                <a:cs typeface="Arial"/>
              </a:rPr>
              <a:t> </a:t>
            </a:r>
            <a:r>
              <a:rPr sz="1200" spc="-12">
                <a:solidFill>
                  <a:srgbClr val="22346A"/>
                </a:solidFill>
                <a:latin typeface="Arial"/>
                <a:cs typeface="Arial"/>
              </a:rPr>
              <a:t>52</a:t>
            </a:r>
            <a:r>
              <a:rPr sz="1200" spc="-18" baseline="31746">
                <a:solidFill>
                  <a:srgbClr val="22346A"/>
                </a:solidFill>
                <a:latin typeface="Arial"/>
                <a:cs typeface="Arial"/>
              </a:rPr>
              <a:t>2</a:t>
            </a:r>
            <a:r>
              <a:rPr sz="1200" spc="-12">
                <a:solidFill>
                  <a:srgbClr val="22346A"/>
                </a:solidFill>
                <a:latin typeface="Arial"/>
                <a:cs typeface="Arial"/>
              </a:rPr>
              <a:t>.</a:t>
            </a:r>
            <a:endParaRPr sz="1200">
              <a:latin typeface="Arial"/>
              <a:cs typeface="Arial"/>
            </a:endParaRPr>
          </a:p>
        </p:txBody>
      </p:sp>
      <p:sp>
        <p:nvSpPr>
          <p:cNvPr id="9" name="object 7">
            <a:extLst>
              <a:ext uri="{FF2B5EF4-FFF2-40B4-BE49-F238E27FC236}">
                <a16:creationId xmlns:a16="http://schemas.microsoft.com/office/drawing/2014/main" id="{DEF97DCB-D2B3-3B7E-6C8D-AF9E1F1A6925}"/>
              </a:ext>
            </a:extLst>
          </p:cNvPr>
          <p:cNvSpPr txBox="1"/>
          <p:nvPr/>
        </p:nvSpPr>
        <p:spPr>
          <a:xfrm>
            <a:off x="541059" y="2769371"/>
            <a:ext cx="10927278" cy="255164"/>
          </a:xfrm>
          <a:prstGeom prst="rect">
            <a:avLst/>
          </a:prstGeom>
        </p:spPr>
        <p:txBody>
          <a:bodyPr vert="horz" wrap="square" lIns="0" tIns="8856" rIns="0" bIns="0" rtlCol="0">
            <a:spAutoFit/>
          </a:bodyPr>
          <a:lstStyle/>
          <a:p>
            <a:pPr marL="23104" algn="ctr">
              <a:spcBef>
                <a:spcPts val="69"/>
              </a:spcBef>
            </a:pPr>
            <a:r>
              <a:rPr sz="1600" b="1">
                <a:solidFill>
                  <a:srgbClr val="7A45B8"/>
                </a:solidFill>
                <a:latin typeface="Arial"/>
                <a:cs typeface="Arial"/>
              </a:rPr>
              <a:t>Porcentaje</a:t>
            </a:r>
            <a:r>
              <a:rPr sz="1600" b="1" spc="-18">
                <a:solidFill>
                  <a:srgbClr val="7A45B8"/>
                </a:solidFill>
                <a:latin typeface="Arial"/>
                <a:cs typeface="Arial"/>
              </a:rPr>
              <a:t> </a:t>
            </a:r>
            <a:r>
              <a:rPr sz="1600" b="1">
                <a:solidFill>
                  <a:srgbClr val="7A45B8"/>
                </a:solidFill>
                <a:latin typeface="Arial"/>
                <a:cs typeface="Arial"/>
              </a:rPr>
              <a:t>de</a:t>
            </a:r>
            <a:r>
              <a:rPr sz="1600" b="1" spc="-9">
                <a:solidFill>
                  <a:srgbClr val="7A45B8"/>
                </a:solidFill>
                <a:latin typeface="Arial"/>
                <a:cs typeface="Arial"/>
              </a:rPr>
              <a:t> </a:t>
            </a:r>
            <a:r>
              <a:rPr sz="1600" b="1">
                <a:solidFill>
                  <a:srgbClr val="7A45B8"/>
                </a:solidFill>
                <a:latin typeface="Arial"/>
                <a:cs typeface="Arial"/>
              </a:rPr>
              <a:t>pacientes</a:t>
            </a:r>
            <a:r>
              <a:rPr sz="1600" b="1" spc="-9">
                <a:solidFill>
                  <a:srgbClr val="7A45B8"/>
                </a:solidFill>
                <a:latin typeface="Arial"/>
                <a:cs typeface="Arial"/>
              </a:rPr>
              <a:t> </a:t>
            </a:r>
            <a:r>
              <a:rPr sz="1600" b="1">
                <a:solidFill>
                  <a:srgbClr val="7A45B8"/>
                </a:solidFill>
                <a:latin typeface="Arial"/>
                <a:cs typeface="Arial"/>
              </a:rPr>
              <a:t>con</a:t>
            </a:r>
            <a:r>
              <a:rPr sz="1600" b="1" spc="-6">
                <a:solidFill>
                  <a:srgbClr val="7A45B8"/>
                </a:solidFill>
                <a:latin typeface="Arial"/>
                <a:cs typeface="Arial"/>
              </a:rPr>
              <a:t> </a:t>
            </a:r>
            <a:r>
              <a:rPr sz="1600" b="1">
                <a:solidFill>
                  <a:srgbClr val="7A45B8"/>
                </a:solidFill>
                <a:latin typeface="Arial"/>
                <a:cs typeface="Arial"/>
              </a:rPr>
              <a:t>mejora</a:t>
            </a:r>
            <a:r>
              <a:rPr sz="1600" b="1" spc="-9">
                <a:solidFill>
                  <a:srgbClr val="7A45B8"/>
                </a:solidFill>
                <a:latin typeface="Arial"/>
                <a:cs typeface="Arial"/>
              </a:rPr>
              <a:t> </a:t>
            </a:r>
            <a:r>
              <a:rPr sz="1600" b="1">
                <a:solidFill>
                  <a:srgbClr val="7A45B8"/>
                </a:solidFill>
                <a:latin typeface="Arial"/>
                <a:cs typeface="Arial"/>
              </a:rPr>
              <a:t>o</a:t>
            </a:r>
            <a:r>
              <a:rPr sz="1600" b="1" spc="-6">
                <a:solidFill>
                  <a:srgbClr val="7A45B8"/>
                </a:solidFill>
                <a:latin typeface="Arial"/>
                <a:cs typeface="Arial"/>
              </a:rPr>
              <a:t> </a:t>
            </a:r>
            <a:r>
              <a:rPr sz="1600" b="1">
                <a:solidFill>
                  <a:srgbClr val="7A45B8"/>
                </a:solidFill>
                <a:latin typeface="Arial"/>
                <a:cs typeface="Arial"/>
              </a:rPr>
              <a:t>aclarado</a:t>
            </a:r>
            <a:r>
              <a:rPr sz="1600" b="1" spc="-6">
                <a:solidFill>
                  <a:srgbClr val="7A45B8"/>
                </a:solidFill>
                <a:latin typeface="Arial"/>
                <a:cs typeface="Arial"/>
              </a:rPr>
              <a:t> </a:t>
            </a:r>
            <a:r>
              <a:rPr sz="1600" b="1">
                <a:solidFill>
                  <a:srgbClr val="7A45B8"/>
                </a:solidFill>
                <a:latin typeface="Arial"/>
                <a:cs typeface="Arial"/>
              </a:rPr>
              <a:t>de</a:t>
            </a:r>
            <a:r>
              <a:rPr sz="1600" b="1" spc="-9">
                <a:solidFill>
                  <a:srgbClr val="7A45B8"/>
                </a:solidFill>
                <a:latin typeface="Arial"/>
                <a:cs typeface="Arial"/>
              </a:rPr>
              <a:t> </a:t>
            </a:r>
            <a:r>
              <a:rPr sz="1600" b="1">
                <a:solidFill>
                  <a:srgbClr val="7A45B8"/>
                </a:solidFill>
                <a:latin typeface="Arial"/>
                <a:cs typeface="Arial"/>
              </a:rPr>
              <a:t>la</a:t>
            </a:r>
            <a:r>
              <a:rPr sz="1600" b="1" spc="-9">
                <a:solidFill>
                  <a:srgbClr val="7A45B8"/>
                </a:solidFill>
                <a:latin typeface="Arial"/>
                <a:cs typeface="Arial"/>
              </a:rPr>
              <a:t> </a:t>
            </a:r>
            <a:r>
              <a:rPr sz="1600" b="1">
                <a:solidFill>
                  <a:srgbClr val="7A45B8"/>
                </a:solidFill>
                <a:latin typeface="Arial"/>
                <a:cs typeface="Arial"/>
              </a:rPr>
              <a:t>dermatitis</a:t>
            </a:r>
            <a:r>
              <a:rPr sz="1600" b="1" spc="-9">
                <a:solidFill>
                  <a:srgbClr val="7A45B8"/>
                </a:solidFill>
                <a:latin typeface="Arial"/>
                <a:cs typeface="Arial"/>
              </a:rPr>
              <a:t> </a:t>
            </a:r>
            <a:r>
              <a:rPr sz="1600" b="1">
                <a:solidFill>
                  <a:srgbClr val="7A45B8"/>
                </a:solidFill>
                <a:latin typeface="Arial"/>
                <a:cs typeface="Arial"/>
              </a:rPr>
              <a:t>en</a:t>
            </a:r>
            <a:r>
              <a:rPr sz="1600" b="1" spc="-6">
                <a:solidFill>
                  <a:srgbClr val="7A45B8"/>
                </a:solidFill>
                <a:latin typeface="Arial"/>
                <a:cs typeface="Arial"/>
              </a:rPr>
              <a:t> </a:t>
            </a:r>
            <a:r>
              <a:rPr sz="1600" b="1">
                <a:solidFill>
                  <a:srgbClr val="7A45B8"/>
                </a:solidFill>
                <a:latin typeface="Arial"/>
                <a:cs typeface="Arial"/>
              </a:rPr>
              <a:t>la</a:t>
            </a:r>
            <a:r>
              <a:rPr sz="1600" b="1" spc="-9">
                <a:solidFill>
                  <a:srgbClr val="7A45B8"/>
                </a:solidFill>
                <a:latin typeface="Arial"/>
                <a:cs typeface="Arial"/>
              </a:rPr>
              <a:t> </a:t>
            </a:r>
            <a:r>
              <a:rPr sz="1600" b="1">
                <a:solidFill>
                  <a:srgbClr val="7A45B8"/>
                </a:solidFill>
                <a:latin typeface="Arial"/>
                <a:cs typeface="Arial"/>
              </a:rPr>
              <a:t>semana</a:t>
            </a:r>
            <a:r>
              <a:rPr sz="1600" b="1" spc="-9">
                <a:solidFill>
                  <a:srgbClr val="7A45B8"/>
                </a:solidFill>
                <a:latin typeface="Arial"/>
                <a:cs typeface="Arial"/>
              </a:rPr>
              <a:t> </a:t>
            </a:r>
            <a:r>
              <a:rPr sz="1600" b="1" spc="-12">
                <a:solidFill>
                  <a:srgbClr val="7A45B8"/>
                </a:solidFill>
                <a:latin typeface="Arial"/>
                <a:cs typeface="Arial"/>
              </a:rPr>
              <a:t>16</a:t>
            </a:r>
            <a:r>
              <a:rPr sz="1600" b="1" spc="-18" baseline="32407">
                <a:solidFill>
                  <a:srgbClr val="7A45B8"/>
                </a:solidFill>
                <a:latin typeface="Arial"/>
                <a:cs typeface="Arial"/>
              </a:rPr>
              <a:t>a1</a:t>
            </a:r>
            <a:endParaRPr sz="1600" baseline="32407">
              <a:latin typeface="Arial"/>
              <a:cs typeface="Arial"/>
            </a:endParaRPr>
          </a:p>
        </p:txBody>
      </p:sp>
      <p:grpSp>
        <p:nvGrpSpPr>
          <p:cNvPr id="85" name="Grupo 84">
            <a:extLst>
              <a:ext uri="{FF2B5EF4-FFF2-40B4-BE49-F238E27FC236}">
                <a16:creationId xmlns:a16="http://schemas.microsoft.com/office/drawing/2014/main" id="{3B38806A-F41A-C7EC-ECF0-AA48F350718C}"/>
              </a:ext>
            </a:extLst>
          </p:cNvPr>
          <p:cNvGrpSpPr/>
          <p:nvPr/>
        </p:nvGrpSpPr>
        <p:grpSpPr>
          <a:xfrm>
            <a:off x="974638" y="3131876"/>
            <a:ext cx="9883862" cy="2353996"/>
            <a:chOff x="974638" y="3566254"/>
            <a:chExt cx="10242718" cy="2439463"/>
          </a:xfrm>
        </p:grpSpPr>
        <p:grpSp>
          <p:nvGrpSpPr>
            <p:cNvPr id="10" name="object 8">
              <a:extLst>
                <a:ext uri="{FF2B5EF4-FFF2-40B4-BE49-F238E27FC236}">
                  <a16:creationId xmlns:a16="http://schemas.microsoft.com/office/drawing/2014/main" id="{F3343ADB-765C-7348-7D82-9E2262257F9B}"/>
                </a:ext>
              </a:extLst>
            </p:cNvPr>
            <p:cNvGrpSpPr/>
            <p:nvPr/>
          </p:nvGrpSpPr>
          <p:grpSpPr>
            <a:xfrm>
              <a:off x="974638" y="3910581"/>
              <a:ext cx="10242718" cy="2095136"/>
              <a:chOff x="1606545" y="6448837"/>
              <a:chExt cx="16891000" cy="3455035"/>
            </a:xfrm>
          </p:grpSpPr>
          <p:sp>
            <p:nvSpPr>
              <p:cNvPr id="11" name="object 9">
                <a:extLst>
                  <a:ext uri="{FF2B5EF4-FFF2-40B4-BE49-F238E27FC236}">
                    <a16:creationId xmlns:a16="http://schemas.microsoft.com/office/drawing/2014/main" id="{4F637ED5-ABD7-CB07-857A-61F83FF4D8B9}"/>
                  </a:ext>
                </a:extLst>
              </p:cNvPr>
              <p:cNvSpPr/>
              <p:nvPr/>
            </p:nvSpPr>
            <p:spPr>
              <a:xfrm>
                <a:off x="5694769" y="6452659"/>
                <a:ext cx="12164695" cy="3447415"/>
              </a:xfrm>
              <a:custGeom>
                <a:avLst/>
                <a:gdLst/>
                <a:ahLst/>
                <a:cxnLst/>
                <a:rect l="l" t="t" r="r" b="b"/>
                <a:pathLst>
                  <a:path w="12164694" h="3447415">
                    <a:moveTo>
                      <a:pt x="3631793" y="0"/>
                    </a:moveTo>
                    <a:lnTo>
                      <a:pt x="0" y="0"/>
                    </a:lnTo>
                    <a:lnTo>
                      <a:pt x="0" y="3447123"/>
                    </a:lnTo>
                    <a:lnTo>
                      <a:pt x="3631793" y="3447123"/>
                    </a:lnTo>
                    <a:lnTo>
                      <a:pt x="3631793" y="0"/>
                    </a:lnTo>
                    <a:close/>
                  </a:path>
                  <a:path w="12164694" h="3447415">
                    <a:moveTo>
                      <a:pt x="7898104" y="0"/>
                    </a:moveTo>
                    <a:lnTo>
                      <a:pt x="4266311" y="0"/>
                    </a:lnTo>
                    <a:lnTo>
                      <a:pt x="4266311" y="3447123"/>
                    </a:lnTo>
                    <a:lnTo>
                      <a:pt x="7898104" y="3447123"/>
                    </a:lnTo>
                    <a:lnTo>
                      <a:pt x="7898104" y="0"/>
                    </a:lnTo>
                    <a:close/>
                  </a:path>
                  <a:path w="12164694" h="3447415">
                    <a:moveTo>
                      <a:pt x="12164428" y="0"/>
                    </a:moveTo>
                    <a:lnTo>
                      <a:pt x="8532635" y="0"/>
                    </a:lnTo>
                    <a:lnTo>
                      <a:pt x="8532635" y="3447123"/>
                    </a:lnTo>
                    <a:lnTo>
                      <a:pt x="12164428" y="3447123"/>
                    </a:lnTo>
                    <a:lnTo>
                      <a:pt x="12164428" y="0"/>
                    </a:lnTo>
                    <a:close/>
                  </a:path>
                </a:pathLst>
              </a:custGeom>
              <a:solidFill>
                <a:srgbClr val="F7F7F7"/>
              </a:solidFill>
            </p:spPr>
            <p:txBody>
              <a:bodyPr wrap="square" lIns="0" tIns="0" rIns="0" bIns="0" rtlCol="0"/>
              <a:lstStyle/>
              <a:p>
                <a:endParaRPr sz="1092"/>
              </a:p>
            </p:txBody>
          </p:sp>
          <p:sp>
            <p:nvSpPr>
              <p:cNvPr id="12" name="object 10">
                <a:extLst>
                  <a:ext uri="{FF2B5EF4-FFF2-40B4-BE49-F238E27FC236}">
                    <a16:creationId xmlns:a16="http://schemas.microsoft.com/office/drawing/2014/main" id="{E15B8BE5-4DA5-156E-16F8-B29B053AF1A8}"/>
                  </a:ext>
                </a:extLst>
              </p:cNvPr>
              <p:cNvSpPr/>
              <p:nvPr/>
            </p:nvSpPr>
            <p:spPr>
              <a:xfrm>
                <a:off x="1610355" y="6452647"/>
                <a:ext cx="3421379" cy="0"/>
              </a:xfrm>
              <a:custGeom>
                <a:avLst/>
                <a:gdLst/>
                <a:ahLst/>
                <a:cxnLst/>
                <a:rect l="l" t="t" r="r" b="b"/>
                <a:pathLst>
                  <a:path w="3421379">
                    <a:moveTo>
                      <a:pt x="0" y="0"/>
                    </a:moveTo>
                    <a:lnTo>
                      <a:pt x="3421216" y="0"/>
                    </a:lnTo>
                  </a:path>
                </a:pathLst>
              </a:custGeom>
              <a:ln w="7288">
                <a:solidFill>
                  <a:srgbClr val="22346A"/>
                </a:solidFill>
              </a:ln>
            </p:spPr>
            <p:txBody>
              <a:bodyPr wrap="square" lIns="0" tIns="0" rIns="0" bIns="0" rtlCol="0"/>
              <a:lstStyle/>
              <a:p>
                <a:endParaRPr sz="1092"/>
              </a:p>
            </p:txBody>
          </p:sp>
          <p:sp>
            <p:nvSpPr>
              <p:cNvPr id="13" name="object 11">
                <a:extLst>
                  <a:ext uri="{FF2B5EF4-FFF2-40B4-BE49-F238E27FC236}">
                    <a16:creationId xmlns:a16="http://schemas.microsoft.com/office/drawing/2014/main" id="{5E807823-83E6-AD1A-A60E-333FDE32DE3E}"/>
                  </a:ext>
                </a:extLst>
              </p:cNvPr>
              <p:cNvSpPr/>
              <p:nvPr/>
            </p:nvSpPr>
            <p:spPr>
              <a:xfrm>
                <a:off x="5031575" y="6452647"/>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14" name="object 12">
                <a:extLst>
                  <a:ext uri="{FF2B5EF4-FFF2-40B4-BE49-F238E27FC236}">
                    <a16:creationId xmlns:a16="http://schemas.microsoft.com/office/drawing/2014/main" id="{C505C9F3-66C8-ECC9-1A5C-C7E37F9BDF84}"/>
                  </a:ext>
                </a:extLst>
              </p:cNvPr>
              <p:cNvSpPr/>
              <p:nvPr/>
            </p:nvSpPr>
            <p:spPr>
              <a:xfrm>
                <a:off x="5363174" y="6452647"/>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15" name="object 13">
                <a:extLst>
                  <a:ext uri="{FF2B5EF4-FFF2-40B4-BE49-F238E27FC236}">
                    <a16:creationId xmlns:a16="http://schemas.microsoft.com/office/drawing/2014/main" id="{E8F1A717-F113-1115-087E-16048F624B61}"/>
                  </a:ext>
                </a:extLst>
              </p:cNvPr>
              <p:cNvSpPr/>
              <p:nvPr/>
            </p:nvSpPr>
            <p:spPr>
              <a:xfrm>
                <a:off x="5694773" y="6452647"/>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16" name="object 14">
                <a:extLst>
                  <a:ext uri="{FF2B5EF4-FFF2-40B4-BE49-F238E27FC236}">
                    <a16:creationId xmlns:a16="http://schemas.microsoft.com/office/drawing/2014/main" id="{8C1466D9-4FE4-AEB0-1B9E-22FC71EF45CB}"/>
                  </a:ext>
                </a:extLst>
              </p:cNvPr>
              <p:cNvSpPr/>
              <p:nvPr/>
            </p:nvSpPr>
            <p:spPr>
              <a:xfrm>
                <a:off x="9326568" y="6452647"/>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17" name="object 15">
                <a:extLst>
                  <a:ext uri="{FF2B5EF4-FFF2-40B4-BE49-F238E27FC236}">
                    <a16:creationId xmlns:a16="http://schemas.microsoft.com/office/drawing/2014/main" id="{31DDFD5E-16F2-95B8-D32A-05811FB9868D}"/>
                  </a:ext>
                </a:extLst>
              </p:cNvPr>
              <p:cNvSpPr/>
              <p:nvPr/>
            </p:nvSpPr>
            <p:spPr>
              <a:xfrm>
                <a:off x="9961089" y="6452647"/>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18" name="object 16">
                <a:extLst>
                  <a:ext uri="{FF2B5EF4-FFF2-40B4-BE49-F238E27FC236}">
                    <a16:creationId xmlns:a16="http://schemas.microsoft.com/office/drawing/2014/main" id="{9EA4E873-7DA7-BFBF-D166-18D500E86057}"/>
                  </a:ext>
                </a:extLst>
              </p:cNvPr>
              <p:cNvSpPr/>
              <p:nvPr/>
            </p:nvSpPr>
            <p:spPr>
              <a:xfrm>
                <a:off x="13592884" y="6452647"/>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19" name="object 17">
                <a:extLst>
                  <a:ext uri="{FF2B5EF4-FFF2-40B4-BE49-F238E27FC236}">
                    <a16:creationId xmlns:a16="http://schemas.microsoft.com/office/drawing/2014/main" id="{879468CC-2A8B-B89F-AAB0-D97ADCA27E7A}"/>
                  </a:ext>
                </a:extLst>
              </p:cNvPr>
              <p:cNvSpPr/>
              <p:nvPr/>
            </p:nvSpPr>
            <p:spPr>
              <a:xfrm>
                <a:off x="14227406" y="6452647"/>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20" name="object 18">
                <a:extLst>
                  <a:ext uri="{FF2B5EF4-FFF2-40B4-BE49-F238E27FC236}">
                    <a16:creationId xmlns:a16="http://schemas.microsoft.com/office/drawing/2014/main" id="{833D7464-8E9B-D852-FC83-60718484660E}"/>
                  </a:ext>
                </a:extLst>
              </p:cNvPr>
              <p:cNvSpPr/>
              <p:nvPr/>
            </p:nvSpPr>
            <p:spPr>
              <a:xfrm>
                <a:off x="17859201" y="6452647"/>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21" name="object 19">
                <a:extLst>
                  <a:ext uri="{FF2B5EF4-FFF2-40B4-BE49-F238E27FC236}">
                    <a16:creationId xmlns:a16="http://schemas.microsoft.com/office/drawing/2014/main" id="{93A18944-358A-0380-C2B0-757E004A32B3}"/>
                  </a:ext>
                </a:extLst>
              </p:cNvPr>
              <p:cNvSpPr/>
              <p:nvPr/>
            </p:nvSpPr>
            <p:spPr>
              <a:xfrm>
                <a:off x="1610355" y="8176211"/>
                <a:ext cx="3421379" cy="0"/>
              </a:xfrm>
              <a:custGeom>
                <a:avLst/>
                <a:gdLst/>
                <a:ahLst/>
                <a:cxnLst/>
                <a:rect l="l" t="t" r="r" b="b"/>
                <a:pathLst>
                  <a:path w="3421379">
                    <a:moveTo>
                      <a:pt x="0" y="0"/>
                    </a:moveTo>
                    <a:lnTo>
                      <a:pt x="3421216" y="0"/>
                    </a:lnTo>
                  </a:path>
                </a:pathLst>
              </a:custGeom>
              <a:ln w="7288">
                <a:solidFill>
                  <a:srgbClr val="22346A"/>
                </a:solidFill>
              </a:ln>
            </p:spPr>
            <p:txBody>
              <a:bodyPr wrap="square" lIns="0" tIns="0" rIns="0" bIns="0" rtlCol="0"/>
              <a:lstStyle/>
              <a:p>
                <a:endParaRPr sz="1092"/>
              </a:p>
            </p:txBody>
          </p:sp>
          <p:sp>
            <p:nvSpPr>
              <p:cNvPr id="22" name="object 20">
                <a:extLst>
                  <a:ext uri="{FF2B5EF4-FFF2-40B4-BE49-F238E27FC236}">
                    <a16:creationId xmlns:a16="http://schemas.microsoft.com/office/drawing/2014/main" id="{FBCA2525-47C0-6292-4264-809380841742}"/>
                  </a:ext>
                </a:extLst>
              </p:cNvPr>
              <p:cNvSpPr/>
              <p:nvPr/>
            </p:nvSpPr>
            <p:spPr>
              <a:xfrm>
                <a:off x="5031575" y="8176211"/>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23" name="object 21">
                <a:extLst>
                  <a:ext uri="{FF2B5EF4-FFF2-40B4-BE49-F238E27FC236}">
                    <a16:creationId xmlns:a16="http://schemas.microsoft.com/office/drawing/2014/main" id="{ED1E3322-3BE8-17C1-CCD3-41772FF3651B}"/>
                  </a:ext>
                </a:extLst>
              </p:cNvPr>
              <p:cNvSpPr/>
              <p:nvPr/>
            </p:nvSpPr>
            <p:spPr>
              <a:xfrm>
                <a:off x="5363174" y="8176211"/>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24" name="object 22">
                <a:extLst>
                  <a:ext uri="{FF2B5EF4-FFF2-40B4-BE49-F238E27FC236}">
                    <a16:creationId xmlns:a16="http://schemas.microsoft.com/office/drawing/2014/main" id="{BF5424C4-9D8F-C42A-7448-35BC6F051096}"/>
                  </a:ext>
                </a:extLst>
              </p:cNvPr>
              <p:cNvSpPr/>
              <p:nvPr/>
            </p:nvSpPr>
            <p:spPr>
              <a:xfrm>
                <a:off x="5694773" y="8176211"/>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25" name="object 23">
                <a:extLst>
                  <a:ext uri="{FF2B5EF4-FFF2-40B4-BE49-F238E27FC236}">
                    <a16:creationId xmlns:a16="http://schemas.microsoft.com/office/drawing/2014/main" id="{D62A414F-C504-7FA4-BA96-1B1F75469C5A}"/>
                  </a:ext>
                </a:extLst>
              </p:cNvPr>
              <p:cNvSpPr/>
              <p:nvPr/>
            </p:nvSpPr>
            <p:spPr>
              <a:xfrm>
                <a:off x="9326568" y="8176211"/>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26" name="object 24">
                <a:extLst>
                  <a:ext uri="{FF2B5EF4-FFF2-40B4-BE49-F238E27FC236}">
                    <a16:creationId xmlns:a16="http://schemas.microsoft.com/office/drawing/2014/main" id="{0D14451A-6154-0CB9-7A37-FCE69310C745}"/>
                  </a:ext>
                </a:extLst>
              </p:cNvPr>
              <p:cNvSpPr/>
              <p:nvPr/>
            </p:nvSpPr>
            <p:spPr>
              <a:xfrm>
                <a:off x="9961089" y="8176211"/>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27" name="object 25">
                <a:extLst>
                  <a:ext uri="{FF2B5EF4-FFF2-40B4-BE49-F238E27FC236}">
                    <a16:creationId xmlns:a16="http://schemas.microsoft.com/office/drawing/2014/main" id="{E96D0E1B-8057-D49C-AC53-34B380A234BC}"/>
                  </a:ext>
                </a:extLst>
              </p:cNvPr>
              <p:cNvSpPr/>
              <p:nvPr/>
            </p:nvSpPr>
            <p:spPr>
              <a:xfrm>
                <a:off x="13592884" y="8176211"/>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28" name="object 26">
                <a:extLst>
                  <a:ext uri="{FF2B5EF4-FFF2-40B4-BE49-F238E27FC236}">
                    <a16:creationId xmlns:a16="http://schemas.microsoft.com/office/drawing/2014/main" id="{8BA79BF8-68E8-242F-678D-C36EF4FEFFCA}"/>
                  </a:ext>
                </a:extLst>
              </p:cNvPr>
              <p:cNvSpPr/>
              <p:nvPr/>
            </p:nvSpPr>
            <p:spPr>
              <a:xfrm>
                <a:off x="14227406" y="8176211"/>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29" name="object 27">
                <a:extLst>
                  <a:ext uri="{FF2B5EF4-FFF2-40B4-BE49-F238E27FC236}">
                    <a16:creationId xmlns:a16="http://schemas.microsoft.com/office/drawing/2014/main" id="{5B1E06BE-A6C7-A670-8EA1-EFE11089D064}"/>
                  </a:ext>
                </a:extLst>
              </p:cNvPr>
              <p:cNvSpPr/>
              <p:nvPr/>
            </p:nvSpPr>
            <p:spPr>
              <a:xfrm>
                <a:off x="17859201" y="8176211"/>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30" name="object 28">
                <a:extLst>
                  <a:ext uri="{FF2B5EF4-FFF2-40B4-BE49-F238E27FC236}">
                    <a16:creationId xmlns:a16="http://schemas.microsoft.com/office/drawing/2014/main" id="{DEC104B0-90CA-9145-9909-8C49DE5D2571}"/>
                  </a:ext>
                </a:extLst>
              </p:cNvPr>
              <p:cNvSpPr/>
              <p:nvPr/>
            </p:nvSpPr>
            <p:spPr>
              <a:xfrm>
                <a:off x="1610355" y="9899775"/>
                <a:ext cx="3421379" cy="0"/>
              </a:xfrm>
              <a:custGeom>
                <a:avLst/>
                <a:gdLst/>
                <a:ahLst/>
                <a:cxnLst/>
                <a:rect l="l" t="t" r="r" b="b"/>
                <a:pathLst>
                  <a:path w="3421379">
                    <a:moveTo>
                      <a:pt x="0" y="0"/>
                    </a:moveTo>
                    <a:lnTo>
                      <a:pt x="3421216" y="0"/>
                    </a:lnTo>
                  </a:path>
                </a:pathLst>
              </a:custGeom>
              <a:ln w="7288">
                <a:solidFill>
                  <a:srgbClr val="22346A"/>
                </a:solidFill>
              </a:ln>
            </p:spPr>
            <p:txBody>
              <a:bodyPr wrap="square" lIns="0" tIns="0" rIns="0" bIns="0" rtlCol="0"/>
              <a:lstStyle/>
              <a:p>
                <a:endParaRPr sz="1092"/>
              </a:p>
            </p:txBody>
          </p:sp>
          <p:sp>
            <p:nvSpPr>
              <p:cNvPr id="31" name="object 29">
                <a:extLst>
                  <a:ext uri="{FF2B5EF4-FFF2-40B4-BE49-F238E27FC236}">
                    <a16:creationId xmlns:a16="http://schemas.microsoft.com/office/drawing/2014/main" id="{FFE5CF0A-F838-795A-AB50-E9F53AB7888F}"/>
                  </a:ext>
                </a:extLst>
              </p:cNvPr>
              <p:cNvSpPr/>
              <p:nvPr/>
            </p:nvSpPr>
            <p:spPr>
              <a:xfrm>
                <a:off x="5031575" y="9899775"/>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32" name="object 30">
                <a:extLst>
                  <a:ext uri="{FF2B5EF4-FFF2-40B4-BE49-F238E27FC236}">
                    <a16:creationId xmlns:a16="http://schemas.microsoft.com/office/drawing/2014/main" id="{181B0D39-3E20-A5C2-EEBB-590C337FAE2E}"/>
                  </a:ext>
                </a:extLst>
              </p:cNvPr>
              <p:cNvSpPr/>
              <p:nvPr/>
            </p:nvSpPr>
            <p:spPr>
              <a:xfrm>
                <a:off x="5363174" y="9899775"/>
                <a:ext cx="332105" cy="0"/>
              </a:xfrm>
              <a:custGeom>
                <a:avLst/>
                <a:gdLst/>
                <a:ahLst/>
                <a:cxnLst/>
                <a:rect l="l" t="t" r="r" b="b"/>
                <a:pathLst>
                  <a:path w="332104">
                    <a:moveTo>
                      <a:pt x="0" y="0"/>
                    </a:moveTo>
                    <a:lnTo>
                      <a:pt x="331599" y="0"/>
                    </a:lnTo>
                  </a:path>
                </a:pathLst>
              </a:custGeom>
              <a:ln w="7288">
                <a:solidFill>
                  <a:srgbClr val="22346A"/>
                </a:solidFill>
              </a:ln>
            </p:spPr>
            <p:txBody>
              <a:bodyPr wrap="square" lIns="0" tIns="0" rIns="0" bIns="0" rtlCol="0"/>
              <a:lstStyle/>
              <a:p>
                <a:endParaRPr sz="1092"/>
              </a:p>
            </p:txBody>
          </p:sp>
          <p:sp>
            <p:nvSpPr>
              <p:cNvPr id="33" name="object 31">
                <a:extLst>
                  <a:ext uri="{FF2B5EF4-FFF2-40B4-BE49-F238E27FC236}">
                    <a16:creationId xmlns:a16="http://schemas.microsoft.com/office/drawing/2014/main" id="{67700516-6F19-CA63-FE14-3D6C0F7732C2}"/>
                  </a:ext>
                </a:extLst>
              </p:cNvPr>
              <p:cNvSpPr/>
              <p:nvPr/>
            </p:nvSpPr>
            <p:spPr>
              <a:xfrm>
                <a:off x="5694773" y="9899775"/>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34" name="object 32">
                <a:extLst>
                  <a:ext uri="{FF2B5EF4-FFF2-40B4-BE49-F238E27FC236}">
                    <a16:creationId xmlns:a16="http://schemas.microsoft.com/office/drawing/2014/main" id="{A0DB202C-577A-FA15-EAC3-27A9717A9195}"/>
                  </a:ext>
                </a:extLst>
              </p:cNvPr>
              <p:cNvSpPr/>
              <p:nvPr/>
            </p:nvSpPr>
            <p:spPr>
              <a:xfrm>
                <a:off x="9326568" y="9899775"/>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35" name="object 33">
                <a:extLst>
                  <a:ext uri="{FF2B5EF4-FFF2-40B4-BE49-F238E27FC236}">
                    <a16:creationId xmlns:a16="http://schemas.microsoft.com/office/drawing/2014/main" id="{9F89197C-EE0C-9DE8-6871-1DD2CD8C56BB}"/>
                  </a:ext>
                </a:extLst>
              </p:cNvPr>
              <p:cNvSpPr/>
              <p:nvPr/>
            </p:nvSpPr>
            <p:spPr>
              <a:xfrm>
                <a:off x="9961089" y="9899775"/>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36" name="object 34">
                <a:extLst>
                  <a:ext uri="{FF2B5EF4-FFF2-40B4-BE49-F238E27FC236}">
                    <a16:creationId xmlns:a16="http://schemas.microsoft.com/office/drawing/2014/main" id="{430658B4-86C4-2DED-DE33-6C341578A952}"/>
                  </a:ext>
                </a:extLst>
              </p:cNvPr>
              <p:cNvSpPr/>
              <p:nvPr/>
            </p:nvSpPr>
            <p:spPr>
              <a:xfrm>
                <a:off x="13592884" y="9899775"/>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sp>
            <p:nvSpPr>
              <p:cNvPr id="37" name="object 35">
                <a:extLst>
                  <a:ext uri="{FF2B5EF4-FFF2-40B4-BE49-F238E27FC236}">
                    <a16:creationId xmlns:a16="http://schemas.microsoft.com/office/drawing/2014/main" id="{96CA9100-0933-593D-07C1-3EBBEE05A907}"/>
                  </a:ext>
                </a:extLst>
              </p:cNvPr>
              <p:cNvSpPr/>
              <p:nvPr/>
            </p:nvSpPr>
            <p:spPr>
              <a:xfrm>
                <a:off x="14227406" y="9899775"/>
                <a:ext cx="3632200" cy="0"/>
              </a:xfrm>
              <a:custGeom>
                <a:avLst/>
                <a:gdLst/>
                <a:ahLst/>
                <a:cxnLst/>
                <a:rect l="l" t="t" r="r" b="b"/>
                <a:pathLst>
                  <a:path w="3632200">
                    <a:moveTo>
                      <a:pt x="0" y="0"/>
                    </a:moveTo>
                    <a:lnTo>
                      <a:pt x="3631794" y="0"/>
                    </a:lnTo>
                  </a:path>
                </a:pathLst>
              </a:custGeom>
              <a:ln w="7288">
                <a:solidFill>
                  <a:srgbClr val="22346A"/>
                </a:solidFill>
              </a:ln>
            </p:spPr>
            <p:txBody>
              <a:bodyPr wrap="square" lIns="0" tIns="0" rIns="0" bIns="0" rtlCol="0"/>
              <a:lstStyle/>
              <a:p>
                <a:endParaRPr sz="1092"/>
              </a:p>
            </p:txBody>
          </p:sp>
          <p:sp>
            <p:nvSpPr>
              <p:cNvPr id="38" name="object 36">
                <a:extLst>
                  <a:ext uri="{FF2B5EF4-FFF2-40B4-BE49-F238E27FC236}">
                    <a16:creationId xmlns:a16="http://schemas.microsoft.com/office/drawing/2014/main" id="{3D766E8D-0967-3A2A-B3B7-6D29A5EA73A6}"/>
                  </a:ext>
                </a:extLst>
              </p:cNvPr>
              <p:cNvSpPr/>
              <p:nvPr/>
            </p:nvSpPr>
            <p:spPr>
              <a:xfrm>
                <a:off x="17859201" y="9899775"/>
                <a:ext cx="635000" cy="0"/>
              </a:xfrm>
              <a:custGeom>
                <a:avLst/>
                <a:gdLst/>
                <a:ahLst/>
                <a:cxnLst/>
                <a:rect l="l" t="t" r="r" b="b"/>
                <a:pathLst>
                  <a:path w="635000">
                    <a:moveTo>
                      <a:pt x="0" y="0"/>
                    </a:moveTo>
                    <a:lnTo>
                      <a:pt x="634522" y="0"/>
                    </a:lnTo>
                  </a:path>
                </a:pathLst>
              </a:custGeom>
              <a:ln w="7288">
                <a:solidFill>
                  <a:srgbClr val="22346A"/>
                </a:solidFill>
              </a:ln>
            </p:spPr>
            <p:txBody>
              <a:bodyPr wrap="square" lIns="0" tIns="0" rIns="0" bIns="0" rtlCol="0"/>
              <a:lstStyle/>
              <a:p>
                <a:endParaRPr sz="1092"/>
              </a:p>
            </p:txBody>
          </p:sp>
        </p:grpSp>
        <p:sp>
          <p:nvSpPr>
            <p:cNvPr id="39" name="object 37">
              <a:extLst>
                <a:ext uri="{FF2B5EF4-FFF2-40B4-BE49-F238E27FC236}">
                  <a16:creationId xmlns:a16="http://schemas.microsoft.com/office/drawing/2014/main" id="{CEC2264A-E6B4-E9E2-CDBB-4BF1933EDFC7}"/>
                </a:ext>
              </a:extLst>
            </p:cNvPr>
            <p:cNvSpPr txBox="1"/>
            <p:nvPr/>
          </p:nvSpPr>
          <p:spPr>
            <a:xfrm>
              <a:off x="3453742" y="3566254"/>
              <a:ext cx="2202569" cy="263253"/>
            </a:xfrm>
            <a:prstGeom prst="rect">
              <a:avLst/>
            </a:prstGeom>
            <a:solidFill>
              <a:srgbClr val="F7F7F7"/>
            </a:solidFill>
          </p:spPr>
          <p:txBody>
            <a:bodyPr vert="horz" wrap="square" lIns="0" tIns="75858" rIns="0" bIns="0" rtlCol="0">
              <a:spAutoFit/>
            </a:bodyPr>
            <a:lstStyle/>
            <a:p>
              <a:pPr marL="677328">
                <a:spcBef>
                  <a:spcPts val="597"/>
                </a:spcBef>
              </a:pPr>
              <a:r>
                <a:rPr sz="1213" b="1">
                  <a:latin typeface="Arial"/>
                  <a:cs typeface="Arial"/>
                </a:rPr>
                <a:t>ADvocate</a:t>
              </a:r>
              <a:r>
                <a:rPr sz="1213" b="1" spc="-18">
                  <a:latin typeface="Arial"/>
                  <a:cs typeface="Arial"/>
                </a:rPr>
                <a:t> </a:t>
              </a:r>
              <a:r>
                <a:rPr sz="1213" b="1" spc="-30">
                  <a:latin typeface="Arial"/>
                  <a:cs typeface="Arial"/>
                </a:rPr>
                <a:t>1</a:t>
              </a:r>
              <a:endParaRPr sz="1213">
                <a:latin typeface="Arial"/>
                <a:cs typeface="Arial"/>
              </a:endParaRPr>
            </a:p>
          </p:txBody>
        </p:sp>
        <p:sp>
          <p:nvSpPr>
            <p:cNvPr id="40" name="object 38">
              <a:extLst>
                <a:ext uri="{FF2B5EF4-FFF2-40B4-BE49-F238E27FC236}">
                  <a16:creationId xmlns:a16="http://schemas.microsoft.com/office/drawing/2014/main" id="{2F8C8B8F-0558-C6EE-9457-7C44028FB4BA}"/>
                </a:ext>
              </a:extLst>
            </p:cNvPr>
            <p:cNvSpPr txBox="1"/>
            <p:nvPr/>
          </p:nvSpPr>
          <p:spPr>
            <a:xfrm>
              <a:off x="6040841" y="3566254"/>
              <a:ext cx="2202569" cy="263253"/>
            </a:xfrm>
            <a:prstGeom prst="rect">
              <a:avLst/>
            </a:prstGeom>
            <a:solidFill>
              <a:srgbClr val="F7F7F7"/>
            </a:solidFill>
          </p:spPr>
          <p:txBody>
            <a:bodyPr vert="horz" wrap="square" lIns="0" tIns="75858" rIns="0" bIns="0" rtlCol="0">
              <a:spAutoFit/>
            </a:bodyPr>
            <a:lstStyle/>
            <a:p>
              <a:pPr marL="677328">
                <a:spcBef>
                  <a:spcPts val="597"/>
                </a:spcBef>
              </a:pPr>
              <a:r>
                <a:rPr sz="1213" b="1">
                  <a:latin typeface="Arial"/>
                  <a:cs typeface="Arial"/>
                </a:rPr>
                <a:t>ADvocate</a:t>
              </a:r>
              <a:r>
                <a:rPr sz="1213" b="1" spc="-18">
                  <a:latin typeface="Arial"/>
                  <a:cs typeface="Arial"/>
                </a:rPr>
                <a:t> </a:t>
              </a:r>
              <a:r>
                <a:rPr sz="1213" b="1" spc="-30">
                  <a:latin typeface="Arial"/>
                  <a:cs typeface="Arial"/>
                </a:rPr>
                <a:t>2</a:t>
              </a:r>
              <a:endParaRPr sz="1213">
                <a:latin typeface="Arial"/>
                <a:cs typeface="Arial"/>
              </a:endParaRPr>
            </a:p>
          </p:txBody>
        </p:sp>
        <p:sp>
          <p:nvSpPr>
            <p:cNvPr id="41" name="object 39">
              <a:extLst>
                <a:ext uri="{FF2B5EF4-FFF2-40B4-BE49-F238E27FC236}">
                  <a16:creationId xmlns:a16="http://schemas.microsoft.com/office/drawing/2014/main" id="{F7B7EEA4-5983-525F-15C9-B23A53284413}"/>
                </a:ext>
              </a:extLst>
            </p:cNvPr>
            <p:cNvSpPr txBox="1"/>
            <p:nvPr/>
          </p:nvSpPr>
          <p:spPr>
            <a:xfrm>
              <a:off x="8627939" y="3566254"/>
              <a:ext cx="2202569" cy="263253"/>
            </a:xfrm>
            <a:prstGeom prst="rect">
              <a:avLst/>
            </a:prstGeom>
            <a:solidFill>
              <a:srgbClr val="F7F7F7"/>
            </a:solidFill>
          </p:spPr>
          <p:txBody>
            <a:bodyPr vert="horz" wrap="square" lIns="0" tIns="75858" rIns="0" bIns="0" rtlCol="0">
              <a:spAutoFit/>
            </a:bodyPr>
            <a:lstStyle/>
            <a:p>
              <a:pPr marL="549871">
                <a:spcBef>
                  <a:spcPts val="597"/>
                </a:spcBef>
              </a:pPr>
              <a:r>
                <a:rPr sz="1213" b="1">
                  <a:latin typeface="Arial"/>
                  <a:cs typeface="Arial"/>
                </a:rPr>
                <a:t>ADhere</a:t>
              </a:r>
              <a:r>
                <a:rPr sz="1213" b="1" spc="-12">
                  <a:latin typeface="Arial"/>
                  <a:cs typeface="Arial"/>
                </a:rPr>
                <a:t> </a:t>
              </a:r>
              <a:r>
                <a:rPr sz="1213" b="1" spc="-6">
                  <a:latin typeface="Arial"/>
                  <a:cs typeface="Arial"/>
                </a:rPr>
                <a:t>(+TCS)</a:t>
              </a:r>
              <a:endParaRPr sz="1213">
                <a:latin typeface="Arial"/>
                <a:cs typeface="Arial"/>
              </a:endParaRPr>
            </a:p>
          </p:txBody>
        </p:sp>
        <p:grpSp>
          <p:nvGrpSpPr>
            <p:cNvPr id="42" name="object 40">
              <a:extLst>
                <a:ext uri="{FF2B5EF4-FFF2-40B4-BE49-F238E27FC236}">
                  <a16:creationId xmlns:a16="http://schemas.microsoft.com/office/drawing/2014/main" id="{60C4B4BE-0B8A-1D13-E6F8-83E1C0B0C40A}"/>
                </a:ext>
              </a:extLst>
            </p:cNvPr>
            <p:cNvGrpSpPr/>
            <p:nvPr/>
          </p:nvGrpSpPr>
          <p:grpSpPr>
            <a:xfrm>
              <a:off x="1765948" y="4029577"/>
              <a:ext cx="2810201" cy="703513"/>
              <a:chOff x="2911473" y="6645071"/>
              <a:chExt cx="4634230" cy="1160145"/>
            </a:xfrm>
          </p:grpSpPr>
          <p:sp>
            <p:nvSpPr>
              <p:cNvPr id="43" name="object 41">
                <a:extLst>
                  <a:ext uri="{FF2B5EF4-FFF2-40B4-BE49-F238E27FC236}">
                    <a16:creationId xmlns:a16="http://schemas.microsoft.com/office/drawing/2014/main" id="{5EA96B8D-446F-D8C8-E23D-92B974FCD870}"/>
                  </a:ext>
                </a:extLst>
              </p:cNvPr>
              <p:cNvSpPr/>
              <p:nvPr/>
            </p:nvSpPr>
            <p:spPr>
              <a:xfrm>
                <a:off x="2926078" y="6838529"/>
                <a:ext cx="789940" cy="951865"/>
              </a:xfrm>
              <a:custGeom>
                <a:avLst/>
                <a:gdLst/>
                <a:ahLst/>
                <a:cxnLst/>
                <a:rect l="l" t="t" r="r" b="b"/>
                <a:pathLst>
                  <a:path w="789939" h="951865">
                    <a:moveTo>
                      <a:pt x="494145" y="951802"/>
                    </a:moveTo>
                    <a:lnTo>
                      <a:pt x="494145" y="797001"/>
                    </a:lnTo>
                    <a:lnTo>
                      <a:pt x="583987" y="797001"/>
                    </a:lnTo>
                    <a:lnTo>
                      <a:pt x="622587" y="789209"/>
                    </a:lnTo>
                    <a:lnTo>
                      <a:pt x="654107" y="767958"/>
                    </a:lnTo>
                    <a:lnTo>
                      <a:pt x="675358" y="736438"/>
                    </a:lnTo>
                    <a:lnTo>
                      <a:pt x="683150" y="697838"/>
                    </a:lnTo>
                    <a:lnTo>
                      <a:pt x="683150" y="580674"/>
                    </a:lnTo>
                    <a:lnTo>
                      <a:pt x="753409" y="580674"/>
                    </a:lnTo>
                    <a:lnTo>
                      <a:pt x="771952" y="575640"/>
                    </a:lnTo>
                    <a:lnTo>
                      <a:pt x="784717" y="562751"/>
                    </a:lnTo>
                    <a:lnTo>
                      <a:pt x="789757" y="545325"/>
                    </a:lnTo>
                    <a:lnTo>
                      <a:pt x="785126" y="526679"/>
                    </a:lnTo>
                    <a:lnTo>
                      <a:pt x="683150" y="343762"/>
                    </a:lnTo>
                    <a:lnTo>
                      <a:pt x="683150" y="341568"/>
                    </a:lnTo>
                    <a:lnTo>
                      <a:pt x="680032" y="295218"/>
                    </a:lnTo>
                    <a:lnTo>
                      <a:pt x="670949" y="250764"/>
                    </a:lnTo>
                    <a:lnTo>
                      <a:pt x="656307" y="208613"/>
                    </a:lnTo>
                    <a:lnTo>
                      <a:pt x="636515" y="169171"/>
                    </a:lnTo>
                    <a:lnTo>
                      <a:pt x="611978" y="132845"/>
                    </a:lnTo>
                    <a:lnTo>
                      <a:pt x="583104" y="100042"/>
                    </a:lnTo>
                    <a:lnTo>
                      <a:pt x="550301" y="71169"/>
                    </a:lnTo>
                    <a:lnTo>
                      <a:pt x="513974" y="46633"/>
                    </a:lnTo>
                    <a:lnTo>
                      <a:pt x="474531" y="26841"/>
                    </a:lnTo>
                    <a:lnTo>
                      <a:pt x="432379" y="12200"/>
                    </a:lnTo>
                    <a:lnTo>
                      <a:pt x="387924" y="3118"/>
                    </a:lnTo>
                    <a:lnTo>
                      <a:pt x="341575" y="0"/>
                    </a:lnTo>
                    <a:lnTo>
                      <a:pt x="295226" y="3118"/>
                    </a:lnTo>
                    <a:lnTo>
                      <a:pt x="250771" y="12200"/>
                    </a:lnTo>
                    <a:lnTo>
                      <a:pt x="208619" y="26841"/>
                    </a:lnTo>
                    <a:lnTo>
                      <a:pt x="169176" y="46633"/>
                    </a:lnTo>
                    <a:lnTo>
                      <a:pt x="132849" y="71169"/>
                    </a:lnTo>
                    <a:lnTo>
                      <a:pt x="100045" y="100042"/>
                    </a:lnTo>
                    <a:lnTo>
                      <a:pt x="71172" y="132845"/>
                    </a:lnTo>
                    <a:lnTo>
                      <a:pt x="46635" y="169171"/>
                    </a:lnTo>
                    <a:lnTo>
                      <a:pt x="26842" y="208613"/>
                    </a:lnTo>
                    <a:lnTo>
                      <a:pt x="12201" y="250764"/>
                    </a:lnTo>
                    <a:lnTo>
                      <a:pt x="3118" y="295218"/>
                    </a:lnTo>
                    <a:lnTo>
                      <a:pt x="0" y="341568"/>
                    </a:lnTo>
                    <a:lnTo>
                      <a:pt x="0" y="444044"/>
                    </a:lnTo>
                    <a:lnTo>
                      <a:pt x="5679" y="487389"/>
                    </a:lnTo>
                    <a:lnTo>
                      <a:pt x="22231" y="530743"/>
                    </a:lnTo>
                    <a:lnTo>
                      <a:pt x="48922" y="573104"/>
                    </a:lnTo>
                    <a:lnTo>
                      <a:pt x="85022" y="613471"/>
                    </a:lnTo>
                    <a:lnTo>
                      <a:pt x="129797" y="650844"/>
                    </a:lnTo>
                    <a:lnTo>
                      <a:pt x="129797" y="951802"/>
                    </a:lnTo>
                  </a:path>
                </a:pathLst>
              </a:custGeom>
              <a:ln w="29154">
                <a:solidFill>
                  <a:srgbClr val="22346A"/>
                </a:solidFill>
              </a:ln>
            </p:spPr>
            <p:txBody>
              <a:bodyPr wrap="square" lIns="0" tIns="0" rIns="0" bIns="0" rtlCol="0"/>
              <a:lstStyle/>
              <a:p>
                <a:endParaRPr sz="1092"/>
              </a:p>
            </p:txBody>
          </p:sp>
          <p:sp>
            <p:nvSpPr>
              <p:cNvPr id="44" name="object 42">
                <a:extLst>
                  <a:ext uri="{FF2B5EF4-FFF2-40B4-BE49-F238E27FC236}">
                    <a16:creationId xmlns:a16="http://schemas.microsoft.com/office/drawing/2014/main" id="{2A3EC0F5-ACEC-2ABC-C9F2-B237B6CDFA21}"/>
                  </a:ext>
                </a:extLst>
              </p:cNvPr>
              <p:cNvSpPr/>
              <p:nvPr/>
            </p:nvSpPr>
            <p:spPr>
              <a:xfrm>
                <a:off x="5887193" y="6645071"/>
                <a:ext cx="1657985" cy="405765"/>
              </a:xfrm>
              <a:custGeom>
                <a:avLst/>
                <a:gdLst/>
                <a:ahLst/>
                <a:cxnLst/>
                <a:rect l="l" t="t" r="r" b="b"/>
                <a:pathLst>
                  <a:path w="1657984" h="405765">
                    <a:moveTo>
                      <a:pt x="1657989" y="0"/>
                    </a:moveTo>
                    <a:lnTo>
                      <a:pt x="0" y="0"/>
                    </a:lnTo>
                    <a:lnTo>
                      <a:pt x="0" y="405185"/>
                    </a:lnTo>
                    <a:lnTo>
                      <a:pt x="1657989" y="405185"/>
                    </a:lnTo>
                    <a:lnTo>
                      <a:pt x="1657989" y="0"/>
                    </a:lnTo>
                    <a:close/>
                  </a:path>
                </a:pathLst>
              </a:custGeom>
              <a:solidFill>
                <a:srgbClr val="B0059E"/>
              </a:solidFill>
            </p:spPr>
            <p:txBody>
              <a:bodyPr wrap="square" lIns="0" tIns="0" rIns="0" bIns="0" rtlCol="0"/>
              <a:lstStyle/>
              <a:p>
                <a:endParaRPr sz="1092"/>
              </a:p>
            </p:txBody>
          </p:sp>
          <p:sp>
            <p:nvSpPr>
              <p:cNvPr id="45" name="object 43">
                <a:extLst>
                  <a:ext uri="{FF2B5EF4-FFF2-40B4-BE49-F238E27FC236}">
                    <a16:creationId xmlns:a16="http://schemas.microsoft.com/office/drawing/2014/main" id="{0DC54255-7991-6A71-7D60-F6672B308141}"/>
                  </a:ext>
                </a:extLst>
              </p:cNvPr>
              <p:cNvSpPr/>
              <p:nvPr/>
            </p:nvSpPr>
            <p:spPr>
              <a:xfrm>
                <a:off x="5887193" y="7050257"/>
                <a:ext cx="575310" cy="405765"/>
              </a:xfrm>
              <a:custGeom>
                <a:avLst/>
                <a:gdLst/>
                <a:ahLst/>
                <a:cxnLst/>
                <a:rect l="l" t="t" r="r" b="b"/>
                <a:pathLst>
                  <a:path w="575310" h="405765">
                    <a:moveTo>
                      <a:pt x="575123" y="0"/>
                    </a:moveTo>
                    <a:lnTo>
                      <a:pt x="0" y="0"/>
                    </a:lnTo>
                    <a:lnTo>
                      <a:pt x="0" y="405185"/>
                    </a:lnTo>
                    <a:lnTo>
                      <a:pt x="575123" y="405185"/>
                    </a:lnTo>
                    <a:lnTo>
                      <a:pt x="575123" y="0"/>
                    </a:lnTo>
                    <a:close/>
                  </a:path>
                </a:pathLst>
              </a:custGeom>
              <a:solidFill>
                <a:srgbClr val="A69E96"/>
              </a:solidFill>
            </p:spPr>
            <p:txBody>
              <a:bodyPr wrap="square" lIns="0" tIns="0" rIns="0" bIns="0" rtlCol="0"/>
              <a:lstStyle/>
              <a:p>
                <a:endParaRPr sz="1092"/>
              </a:p>
            </p:txBody>
          </p:sp>
        </p:grpSp>
        <p:sp>
          <p:nvSpPr>
            <p:cNvPr id="46" name="object 44">
              <a:extLst>
                <a:ext uri="{FF2B5EF4-FFF2-40B4-BE49-F238E27FC236}">
                  <a16:creationId xmlns:a16="http://schemas.microsoft.com/office/drawing/2014/main" id="{AEE904E6-CC5C-9B4D-6482-2C17D73FCBA3}"/>
                </a:ext>
              </a:extLst>
            </p:cNvPr>
            <p:cNvSpPr txBox="1"/>
            <p:nvPr/>
          </p:nvSpPr>
          <p:spPr>
            <a:xfrm>
              <a:off x="4603976" y="3999853"/>
              <a:ext cx="326920" cy="195986"/>
            </a:xfrm>
            <a:prstGeom prst="rect">
              <a:avLst/>
            </a:prstGeom>
          </p:spPr>
          <p:txBody>
            <a:bodyPr vert="horz" wrap="square" lIns="0" tIns="9242" rIns="0" bIns="0" rtlCol="0">
              <a:spAutoFit/>
            </a:bodyPr>
            <a:lstStyle/>
            <a:p>
              <a:pPr marL="7701">
                <a:spcBef>
                  <a:spcPts val="73"/>
                </a:spcBef>
              </a:pPr>
              <a:r>
                <a:rPr sz="1213" b="1" spc="-15">
                  <a:solidFill>
                    <a:srgbClr val="B0059E"/>
                  </a:solidFill>
                  <a:latin typeface="Arial"/>
                  <a:cs typeface="Arial"/>
                </a:rPr>
                <a:t>62%</a:t>
              </a:r>
              <a:endParaRPr sz="1213">
                <a:latin typeface="Arial"/>
                <a:cs typeface="Arial"/>
              </a:endParaRPr>
            </a:p>
          </p:txBody>
        </p:sp>
        <p:sp>
          <p:nvSpPr>
            <p:cNvPr id="47" name="object 45">
              <a:extLst>
                <a:ext uri="{FF2B5EF4-FFF2-40B4-BE49-F238E27FC236}">
                  <a16:creationId xmlns:a16="http://schemas.microsoft.com/office/drawing/2014/main" id="{89F42C6A-71D7-BD15-F51F-2287E5B14661}"/>
                </a:ext>
              </a:extLst>
            </p:cNvPr>
            <p:cNvSpPr txBox="1"/>
            <p:nvPr/>
          </p:nvSpPr>
          <p:spPr>
            <a:xfrm>
              <a:off x="3937628" y="4252670"/>
              <a:ext cx="326920" cy="195986"/>
            </a:xfrm>
            <a:prstGeom prst="rect">
              <a:avLst/>
            </a:prstGeom>
          </p:spPr>
          <p:txBody>
            <a:bodyPr vert="horz" wrap="square" lIns="0" tIns="9242" rIns="0" bIns="0" rtlCol="0">
              <a:spAutoFit/>
            </a:bodyPr>
            <a:lstStyle/>
            <a:p>
              <a:pPr marL="7701">
                <a:spcBef>
                  <a:spcPts val="73"/>
                </a:spcBef>
              </a:pPr>
              <a:r>
                <a:rPr sz="1213" b="1" spc="-15">
                  <a:solidFill>
                    <a:srgbClr val="A69E96"/>
                  </a:solidFill>
                  <a:latin typeface="Arial"/>
                  <a:cs typeface="Arial"/>
                </a:rPr>
                <a:t>32%</a:t>
              </a:r>
              <a:endParaRPr sz="1213">
                <a:latin typeface="Arial"/>
                <a:cs typeface="Arial"/>
              </a:endParaRPr>
            </a:p>
          </p:txBody>
        </p:sp>
        <p:sp>
          <p:nvSpPr>
            <p:cNvPr id="48" name="object 46">
              <a:extLst>
                <a:ext uri="{FF2B5EF4-FFF2-40B4-BE49-F238E27FC236}">
                  <a16:creationId xmlns:a16="http://schemas.microsoft.com/office/drawing/2014/main" id="{C92BBA74-29B0-8F81-D2EB-622963338217}"/>
                </a:ext>
              </a:extLst>
            </p:cNvPr>
            <p:cNvSpPr txBox="1"/>
            <p:nvPr/>
          </p:nvSpPr>
          <p:spPr>
            <a:xfrm>
              <a:off x="3704899" y="4509784"/>
              <a:ext cx="1476723" cy="315809"/>
            </a:xfrm>
            <a:prstGeom prst="rect">
              <a:avLst/>
            </a:prstGeom>
          </p:spPr>
          <p:txBody>
            <a:bodyPr vert="horz" wrap="square" lIns="0" tIns="7701" rIns="0" bIns="0" rtlCol="0">
              <a:spAutoFit/>
            </a:bodyPr>
            <a:lstStyle/>
            <a:p>
              <a:pPr marL="7701" marR="3081">
                <a:spcBef>
                  <a:spcPts val="61"/>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a:t>
              </a:r>
              <a:r>
                <a:rPr sz="1001" spc="-3">
                  <a:latin typeface="Arial"/>
                  <a:cs typeface="Arial"/>
                </a:rPr>
                <a:t> </a:t>
              </a:r>
              <a:r>
                <a:rPr sz="1001">
                  <a:latin typeface="Arial"/>
                  <a:cs typeface="Arial"/>
                </a:rPr>
                <a:t>C2S </a:t>
              </a:r>
              <a:r>
                <a:rPr sz="1001" spc="-6">
                  <a:latin typeface="Arial"/>
                  <a:cs typeface="Arial"/>
                </a:rPr>
                <a:t>(n=202) </a:t>
              </a:r>
              <a:r>
                <a:rPr sz="1001">
                  <a:latin typeface="Arial"/>
                  <a:cs typeface="Arial"/>
                </a:rPr>
                <a:t>PBO </a:t>
              </a:r>
              <a:r>
                <a:rPr sz="1001" spc="-6">
                  <a:latin typeface="Arial"/>
                  <a:cs typeface="Arial"/>
                </a:rPr>
                <a:t>(n=114)</a:t>
              </a:r>
              <a:endParaRPr sz="1001">
                <a:latin typeface="Arial"/>
                <a:cs typeface="Arial"/>
              </a:endParaRPr>
            </a:p>
          </p:txBody>
        </p:sp>
        <p:grpSp>
          <p:nvGrpSpPr>
            <p:cNvPr id="49" name="object 47">
              <a:extLst>
                <a:ext uri="{FF2B5EF4-FFF2-40B4-BE49-F238E27FC236}">
                  <a16:creationId xmlns:a16="http://schemas.microsoft.com/office/drawing/2014/main" id="{289CD54C-BE45-D8D8-B44B-B9107B4EDAE9}"/>
                </a:ext>
              </a:extLst>
            </p:cNvPr>
            <p:cNvGrpSpPr/>
            <p:nvPr/>
          </p:nvGrpSpPr>
          <p:grpSpPr>
            <a:xfrm>
              <a:off x="3570427" y="4029577"/>
              <a:ext cx="3645021" cy="812101"/>
              <a:chOff x="5887193" y="6645071"/>
              <a:chExt cx="6010910" cy="1339215"/>
            </a:xfrm>
          </p:grpSpPr>
          <p:sp>
            <p:nvSpPr>
              <p:cNvPr id="50" name="object 48">
                <a:extLst>
                  <a:ext uri="{FF2B5EF4-FFF2-40B4-BE49-F238E27FC236}">
                    <a16:creationId xmlns:a16="http://schemas.microsoft.com/office/drawing/2014/main" id="{272CBA65-6A68-CB0A-B5DD-977AA912CA52}"/>
                  </a:ext>
                </a:extLst>
              </p:cNvPr>
              <p:cNvSpPr/>
              <p:nvPr/>
            </p:nvSpPr>
            <p:spPr>
              <a:xfrm>
                <a:off x="5887193" y="7556381"/>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51" name="object 49">
                <a:extLst>
                  <a:ext uri="{FF2B5EF4-FFF2-40B4-BE49-F238E27FC236}">
                    <a16:creationId xmlns:a16="http://schemas.microsoft.com/office/drawing/2014/main" id="{366484F0-2D05-565D-1CD3-E27BA3057850}"/>
                  </a:ext>
                </a:extLst>
              </p:cNvPr>
              <p:cNvSpPr/>
              <p:nvPr/>
            </p:nvSpPr>
            <p:spPr>
              <a:xfrm>
                <a:off x="5887193" y="7801451"/>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sp>
            <p:nvSpPr>
              <p:cNvPr id="52" name="object 50">
                <a:extLst>
                  <a:ext uri="{FF2B5EF4-FFF2-40B4-BE49-F238E27FC236}">
                    <a16:creationId xmlns:a16="http://schemas.microsoft.com/office/drawing/2014/main" id="{8A3E721B-083E-2A00-D21C-99CE82DC6E85}"/>
                  </a:ext>
                </a:extLst>
              </p:cNvPr>
              <p:cNvSpPr/>
              <p:nvPr/>
            </p:nvSpPr>
            <p:spPr>
              <a:xfrm>
                <a:off x="10153517" y="6645071"/>
                <a:ext cx="1744980" cy="405765"/>
              </a:xfrm>
              <a:custGeom>
                <a:avLst/>
                <a:gdLst/>
                <a:ahLst/>
                <a:cxnLst/>
                <a:rect l="l" t="t" r="r" b="b"/>
                <a:pathLst>
                  <a:path w="1744979" h="405765">
                    <a:moveTo>
                      <a:pt x="1744563" y="0"/>
                    </a:moveTo>
                    <a:lnTo>
                      <a:pt x="0" y="0"/>
                    </a:lnTo>
                    <a:lnTo>
                      <a:pt x="0" y="405185"/>
                    </a:lnTo>
                    <a:lnTo>
                      <a:pt x="1744563" y="405185"/>
                    </a:lnTo>
                    <a:lnTo>
                      <a:pt x="1744563" y="0"/>
                    </a:lnTo>
                    <a:close/>
                  </a:path>
                </a:pathLst>
              </a:custGeom>
              <a:solidFill>
                <a:srgbClr val="B0059E"/>
              </a:solidFill>
            </p:spPr>
            <p:txBody>
              <a:bodyPr wrap="square" lIns="0" tIns="0" rIns="0" bIns="0" rtlCol="0"/>
              <a:lstStyle/>
              <a:p>
                <a:endParaRPr sz="1092"/>
              </a:p>
            </p:txBody>
          </p:sp>
          <p:sp>
            <p:nvSpPr>
              <p:cNvPr id="53" name="object 51">
                <a:extLst>
                  <a:ext uri="{FF2B5EF4-FFF2-40B4-BE49-F238E27FC236}">
                    <a16:creationId xmlns:a16="http://schemas.microsoft.com/office/drawing/2014/main" id="{91B71A51-3D4B-8B70-FC50-1B69E7D27735}"/>
                  </a:ext>
                </a:extLst>
              </p:cNvPr>
              <p:cNvSpPr/>
              <p:nvPr/>
            </p:nvSpPr>
            <p:spPr>
              <a:xfrm>
                <a:off x="10153510" y="7050257"/>
                <a:ext cx="655955" cy="405765"/>
              </a:xfrm>
              <a:custGeom>
                <a:avLst/>
                <a:gdLst/>
                <a:ahLst/>
                <a:cxnLst/>
                <a:rect l="l" t="t" r="r" b="b"/>
                <a:pathLst>
                  <a:path w="655954" h="405765">
                    <a:moveTo>
                      <a:pt x="655578" y="0"/>
                    </a:moveTo>
                    <a:lnTo>
                      <a:pt x="0" y="0"/>
                    </a:lnTo>
                    <a:lnTo>
                      <a:pt x="0" y="405185"/>
                    </a:lnTo>
                    <a:lnTo>
                      <a:pt x="655578" y="405185"/>
                    </a:lnTo>
                    <a:lnTo>
                      <a:pt x="655578" y="0"/>
                    </a:lnTo>
                    <a:close/>
                  </a:path>
                </a:pathLst>
              </a:custGeom>
              <a:solidFill>
                <a:srgbClr val="A69E96"/>
              </a:solidFill>
            </p:spPr>
            <p:txBody>
              <a:bodyPr wrap="square" lIns="0" tIns="0" rIns="0" bIns="0" rtlCol="0"/>
              <a:lstStyle/>
              <a:p>
                <a:endParaRPr sz="1092"/>
              </a:p>
            </p:txBody>
          </p:sp>
        </p:grpSp>
        <p:sp>
          <p:nvSpPr>
            <p:cNvPr id="54" name="object 52">
              <a:extLst>
                <a:ext uri="{FF2B5EF4-FFF2-40B4-BE49-F238E27FC236}">
                  <a16:creationId xmlns:a16="http://schemas.microsoft.com/office/drawing/2014/main" id="{BE74A756-BB65-681A-1F22-DC6606B9EB87}"/>
                </a:ext>
              </a:extLst>
            </p:cNvPr>
            <p:cNvSpPr txBox="1"/>
            <p:nvPr/>
          </p:nvSpPr>
          <p:spPr>
            <a:xfrm>
              <a:off x="5656065" y="3933732"/>
              <a:ext cx="2587249" cy="898226"/>
            </a:xfrm>
            <a:prstGeom prst="rect">
              <a:avLst/>
            </a:prstGeom>
          </p:spPr>
          <p:txBody>
            <a:bodyPr vert="horz" wrap="square" lIns="0" tIns="75088" rIns="0" bIns="0" rtlCol="0">
              <a:spAutoFit/>
            </a:bodyPr>
            <a:lstStyle/>
            <a:p>
              <a:pPr marL="967281" algn="ctr">
                <a:spcBef>
                  <a:spcPts val="591"/>
                </a:spcBef>
              </a:pPr>
              <a:r>
                <a:rPr sz="1213" b="1" spc="-15">
                  <a:solidFill>
                    <a:srgbClr val="B0059E"/>
                  </a:solidFill>
                  <a:latin typeface="Arial"/>
                  <a:cs typeface="Arial"/>
                </a:rPr>
                <a:t>58%</a:t>
              </a:r>
              <a:endParaRPr sz="1213">
                <a:latin typeface="Arial"/>
                <a:cs typeface="Arial"/>
              </a:endParaRPr>
            </a:p>
            <a:p>
              <a:pPr marR="360420" algn="ctr">
                <a:spcBef>
                  <a:spcPts val="537"/>
                </a:spcBef>
              </a:pPr>
              <a:r>
                <a:rPr sz="1213" b="1" spc="-15">
                  <a:solidFill>
                    <a:srgbClr val="A69E96"/>
                  </a:solidFill>
                  <a:latin typeface="Arial"/>
                  <a:cs typeface="Arial"/>
                </a:rPr>
                <a:t>22%</a:t>
              </a:r>
              <a:endParaRPr sz="1213">
                <a:latin typeface="Arial"/>
                <a:cs typeface="Arial"/>
              </a:endParaRPr>
            </a:p>
            <a:p>
              <a:pPr marL="643442" marR="477479">
                <a:spcBef>
                  <a:spcPts val="557"/>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a:t>
              </a:r>
              <a:r>
                <a:rPr sz="1001" spc="-3">
                  <a:latin typeface="Arial"/>
                  <a:cs typeface="Arial"/>
                </a:rPr>
                <a:t> </a:t>
              </a:r>
              <a:r>
                <a:rPr sz="1001">
                  <a:latin typeface="Arial"/>
                  <a:cs typeface="Arial"/>
                </a:rPr>
                <a:t>C2S </a:t>
              </a:r>
              <a:r>
                <a:rPr sz="1001" spc="-6">
                  <a:latin typeface="Arial"/>
                  <a:cs typeface="Arial"/>
                </a:rPr>
                <a:t>(n=207) </a:t>
              </a:r>
              <a:r>
                <a:rPr sz="1001">
                  <a:latin typeface="Arial"/>
                  <a:cs typeface="Arial"/>
                </a:rPr>
                <a:t>PBO </a:t>
              </a:r>
              <a:r>
                <a:rPr sz="1001" spc="-6">
                  <a:latin typeface="Arial"/>
                  <a:cs typeface="Arial"/>
                </a:rPr>
                <a:t>(n=115)</a:t>
              </a:r>
              <a:endParaRPr sz="1001">
                <a:latin typeface="Arial"/>
                <a:cs typeface="Arial"/>
              </a:endParaRPr>
            </a:p>
          </p:txBody>
        </p:sp>
        <p:grpSp>
          <p:nvGrpSpPr>
            <p:cNvPr id="55" name="object 53">
              <a:extLst>
                <a:ext uri="{FF2B5EF4-FFF2-40B4-BE49-F238E27FC236}">
                  <a16:creationId xmlns:a16="http://schemas.microsoft.com/office/drawing/2014/main" id="{3D37DB49-4B36-C8F5-AB95-849A99E7073D}"/>
                </a:ext>
              </a:extLst>
            </p:cNvPr>
            <p:cNvGrpSpPr/>
            <p:nvPr/>
          </p:nvGrpSpPr>
          <p:grpSpPr>
            <a:xfrm>
              <a:off x="6157526" y="4029577"/>
              <a:ext cx="3850261" cy="812101"/>
              <a:chOff x="10153510" y="6645071"/>
              <a:chExt cx="6349365" cy="1339215"/>
            </a:xfrm>
          </p:grpSpPr>
          <p:sp>
            <p:nvSpPr>
              <p:cNvPr id="56" name="object 54">
                <a:extLst>
                  <a:ext uri="{FF2B5EF4-FFF2-40B4-BE49-F238E27FC236}">
                    <a16:creationId xmlns:a16="http://schemas.microsoft.com/office/drawing/2014/main" id="{8E6D92D2-FD0B-9024-5A59-D9CF4FE4040F}"/>
                  </a:ext>
                </a:extLst>
              </p:cNvPr>
              <p:cNvSpPr/>
              <p:nvPr/>
            </p:nvSpPr>
            <p:spPr>
              <a:xfrm>
                <a:off x="10153510" y="7556381"/>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57" name="object 55">
                <a:extLst>
                  <a:ext uri="{FF2B5EF4-FFF2-40B4-BE49-F238E27FC236}">
                    <a16:creationId xmlns:a16="http://schemas.microsoft.com/office/drawing/2014/main" id="{058B174A-B2DA-AFA0-34C4-F802BE47F54F}"/>
                  </a:ext>
                </a:extLst>
              </p:cNvPr>
              <p:cNvSpPr/>
              <p:nvPr/>
            </p:nvSpPr>
            <p:spPr>
              <a:xfrm>
                <a:off x="10153510" y="7801451"/>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sp>
            <p:nvSpPr>
              <p:cNvPr id="58" name="object 56">
                <a:extLst>
                  <a:ext uri="{FF2B5EF4-FFF2-40B4-BE49-F238E27FC236}">
                    <a16:creationId xmlns:a16="http://schemas.microsoft.com/office/drawing/2014/main" id="{EAA2E460-6DB3-0322-3DFA-B2B2521F3CD9}"/>
                  </a:ext>
                </a:extLst>
              </p:cNvPr>
              <p:cNvSpPr/>
              <p:nvPr/>
            </p:nvSpPr>
            <p:spPr>
              <a:xfrm>
                <a:off x="14419827" y="6645071"/>
                <a:ext cx="2083435" cy="405765"/>
              </a:xfrm>
              <a:custGeom>
                <a:avLst/>
                <a:gdLst/>
                <a:ahLst/>
                <a:cxnLst/>
                <a:rect l="l" t="t" r="r" b="b"/>
                <a:pathLst>
                  <a:path w="2083434" h="405765">
                    <a:moveTo>
                      <a:pt x="2082818" y="0"/>
                    </a:moveTo>
                    <a:lnTo>
                      <a:pt x="0" y="0"/>
                    </a:lnTo>
                    <a:lnTo>
                      <a:pt x="0" y="405185"/>
                    </a:lnTo>
                    <a:lnTo>
                      <a:pt x="2082818" y="405185"/>
                    </a:lnTo>
                    <a:lnTo>
                      <a:pt x="2082818" y="0"/>
                    </a:lnTo>
                    <a:close/>
                  </a:path>
                </a:pathLst>
              </a:custGeom>
              <a:solidFill>
                <a:srgbClr val="B0059E"/>
              </a:solidFill>
            </p:spPr>
            <p:txBody>
              <a:bodyPr wrap="square" lIns="0" tIns="0" rIns="0" bIns="0" rtlCol="0"/>
              <a:lstStyle/>
              <a:p>
                <a:endParaRPr sz="1092"/>
              </a:p>
            </p:txBody>
          </p:sp>
          <p:sp>
            <p:nvSpPr>
              <p:cNvPr id="59" name="object 57">
                <a:extLst>
                  <a:ext uri="{FF2B5EF4-FFF2-40B4-BE49-F238E27FC236}">
                    <a16:creationId xmlns:a16="http://schemas.microsoft.com/office/drawing/2014/main" id="{E71406D6-3617-5C49-B284-CD2EE6068D77}"/>
                  </a:ext>
                </a:extLst>
              </p:cNvPr>
              <p:cNvSpPr/>
              <p:nvPr/>
            </p:nvSpPr>
            <p:spPr>
              <a:xfrm>
                <a:off x="14419827" y="7050257"/>
                <a:ext cx="1402080" cy="405765"/>
              </a:xfrm>
              <a:custGeom>
                <a:avLst/>
                <a:gdLst/>
                <a:ahLst/>
                <a:cxnLst/>
                <a:rect l="l" t="t" r="r" b="b"/>
                <a:pathLst>
                  <a:path w="1402080" h="405765">
                    <a:moveTo>
                      <a:pt x="1401972" y="0"/>
                    </a:moveTo>
                    <a:lnTo>
                      <a:pt x="0" y="0"/>
                    </a:lnTo>
                    <a:lnTo>
                      <a:pt x="0" y="405185"/>
                    </a:lnTo>
                    <a:lnTo>
                      <a:pt x="1401972" y="405185"/>
                    </a:lnTo>
                    <a:lnTo>
                      <a:pt x="1401972" y="0"/>
                    </a:lnTo>
                    <a:close/>
                  </a:path>
                </a:pathLst>
              </a:custGeom>
              <a:solidFill>
                <a:srgbClr val="A69E96"/>
              </a:solidFill>
            </p:spPr>
            <p:txBody>
              <a:bodyPr wrap="square" lIns="0" tIns="0" rIns="0" bIns="0" rtlCol="0"/>
              <a:lstStyle/>
              <a:p>
                <a:endParaRPr sz="1092"/>
              </a:p>
            </p:txBody>
          </p:sp>
        </p:grpSp>
        <p:sp>
          <p:nvSpPr>
            <p:cNvPr id="60" name="object 58">
              <a:extLst>
                <a:ext uri="{FF2B5EF4-FFF2-40B4-BE49-F238E27FC236}">
                  <a16:creationId xmlns:a16="http://schemas.microsoft.com/office/drawing/2014/main" id="{547F3534-155E-8BA9-3D0F-D5BA60B863BC}"/>
                </a:ext>
              </a:extLst>
            </p:cNvPr>
            <p:cNvSpPr txBox="1"/>
            <p:nvPr/>
          </p:nvSpPr>
          <p:spPr>
            <a:xfrm>
              <a:off x="8243163" y="3933732"/>
              <a:ext cx="2587249" cy="898226"/>
            </a:xfrm>
            <a:prstGeom prst="rect">
              <a:avLst/>
            </a:prstGeom>
          </p:spPr>
          <p:txBody>
            <a:bodyPr vert="horz" wrap="square" lIns="0" tIns="75088" rIns="0" bIns="0" rtlCol="0">
              <a:spAutoFit/>
            </a:bodyPr>
            <a:lstStyle/>
            <a:p>
              <a:pPr marL="1827129">
                <a:spcBef>
                  <a:spcPts val="591"/>
                </a:spcBef>
              </a:pPr>
              <a:r>
                <a:rPr sz="1213" b="1" spc="-15">
                  <a:solidFill>
                    <a:srgbClr val="B0059E"/>
                  </a:solidFill>
                  <a:latin typeface="Arial"/>
                  <a:cs typeface="Arial"/>
                </a:rPr>
                <a:t>69%</a:t>
              </a:r>
              <a:endParaRPr sz="1213">
                <a:latin typeface="Arial"/>
                <a:cs typeface="Arial"/>
              </a:endParaRPr>
            </a:p>
            <a:p>
              <a:pPr marL="1428202">
                <a:spcBef>
                  <a:spcPts val="537"/>
                </a:spcBef>
              </a:pPr>
              <a:r>
                <a:rPr sz="1213" b="1" spc="-15">
                  <a:solidFill>
                    <a:srgbClr val="A69E96"/>
                  </a:solidFill>
                  <a:latin typeface="Arial"/>
                  <a:cs typeface="Arial"/>
                </a:rPr>
                <a:t>46%</a:t>
              </a:r>
              <a:endParaRPr sz="1213">
                <a:latin typeface="Arial"/>
                <a:cs typeface="Arial"/>
              </a:endParaRPr>
            </a:p>
            <a:p>
              <a:pPr marL="643442" marR="80093">
                <a:spcBef>
                  <a:spcPts val="557"/>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 C2S</a:t>
              </a:r>
              <a:r>
                <a:rPr sz="1001" spc="-3">
                  <a:latin typeface="Arial"/>
                  <a:cs typeface="Arial"/>
                </a:rPr>
                <a:t> </a:t>
              </a:r>
              <a:r>
                <a:rPr sz="1001">
                  <a:latin typeface="Arial"/>
                  <a:cs typeface="Arial"/>
                </a:rPr>
                <a:t>+</a:t>
              </a:r>
              <a:r>
                <a:rPr sz="1001" spc="-18">
                  <a:latin typeface="Arial"/>
                  <a:cs typeface="Arial"/>
                </a:rPr>
                <a:t> </a:t>
              </a:r>
              <a:r>
                <a:rPr sz="1001">
                  <a:latin typeface="Arial"/>
                  <a:cs typeface="Arial"/>
                </a:rPr>
                <a:t>TCS </a:t>
              </a:r>
              <a:r>
                <a:rPr sz="1001" spc="-6">
                  <a:latin typeface="Arial"/>
                  <a:cs typeface="Arial"/>
                </a:rPr>
                <a:t>(n=105) </a:t>
              </a:r>
              <a:r>
                <a:rPr sz="1001">
                  <a:latin typeface="Arial"/>
                  <a:cs typeface="Arial"/>
                </a:rPr>
                <a:t>PBO +</a:t>
              </a:r>
              <a:r>
                <a:rPr sz="1001" spc="-18">
                  <a:latin typeface="Arial"/>
                  <a:cs typeface="Arial"/>
                </a:rPr>
                <a:t> </a:t>
              </a:r>
              <a:r>
                <a:rPr sz="1001">
                  <a:latin typeface="Arial"/>
                  <a:cs typeface="Arial"/>
                </a:rPr>
                <a:t>TCS </a:t>
              </a:r>
              <a:r>
                <a:rPr sz="1001" spc="-6">
                  <a:latin typeface="Arial"/>
                  <a:cs typeface="Arial"/>
                </a:rPr>
                <a:t>(n=39)</a:t>
              </a:r>
              <a:endParaRPr sz="1001">
                <a:latin typeface="Arial"/>
                <a:cs typeface="Arial"/>
              </a:endParaRPr>
            </a:p>
          </p:txBody>
        </p:sp>
        <p:grpSp>
          <p:nvGrpSpPr>
            <p:cNvPr id="61" name="object 59">
              <a:extLst>
                <a:ext uri="{FF2B5EF4-FFF2-40B4-BE49-F238E27FC236}">
                  <a16:creationId xmlns:a16="http://schemas.microsoft.com/office/drawing/2014/main" id="{9B70DE9E-F410-09EF-CE54-268A576D471F}"/>
                </a:ext>
              </a:extLst>
            </p:cNvPr>
            <p:cNvGrpSpPr/>
            <p:nvPr/>
          </p:nvGrpSpPr>
          <p:grpSpPr>
            <a:xfrm>
              <a:off x="1807032" y="4582196"/>
              <a:ext cx="7048222" cy="1204482"/>
              <a:chOff x="2979224" y="7556381"/>
              <a:chExt cx="11623040" cy="1986280"/>
            </a:xfrm>
          </p:grpSpPr>
          <p:sp>
            <p:nvSpPr>
              <p:cNvPr id="62" name="object 60">
                <a:extLst>
                  <a:ext uri="{FF2B5EF4-FFF2-40B4-BE49-F238E27FC236}">
                    <a16:creationId xmlns:a16="http://schemas.microsoft.com/office/drawing/2014/main" id="{122A894C-CCE1-940A-9BF7-3E74B93BB228}"/>
                  </a:ext>
                </a:extLst>
              </p:cNvPr>
              <p:cNvSpPr/>
              <p:nvPr/>
            </p:nvSpPr>
            <p:spPr>
              <a:xfrm>
                <a:off x="14419827" y="7556381"/>
                <a:ext cx="182880" cy="182880"/>
              </a:xfrm>
              <a:custGeom>
                <a:avLst/>
                <a:gdLst/>
                <a:ahLst/>
                <a:cxnLst/>
                <a:rect l="l" t="t" r="r" b="b"/>
                <a:pathLst>
                  <a:path w="182880"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63" name="object 61">
                <a:extLst>
                  <a:ext uri="{FF2B5EF4-FFF2-40B4-BE49-F238E27FC236}">
                    <a16:creationId xmlns:a16="http://schemas.microsoft.com/office/drawing/2014/main" id="{36284E85-C89A-1940-4769-60BD4D88462E}"/>
                  </a:ext>
                </a:extLst>
              </p:cNvPr>
              <p:cNvSpPr/>
              <p:nvPr/>
            </p:nvSpPr>
            <p:spPr>
              <a:xfrm>
                <a:off x="14419827" y="7801451"/>
                <a:ext cx="182880" cy="182880"/>
              </a:xfrm>
              <a:custGeom>
                <a:avLst/>
                <a:gdLst/>
                <a:ahLst/>
                <a:cxnLst/>
                <a:rect l="l" t="t" r="r" b="b"/>
                <a:pathLst>
                  <a:path w="182880"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sp>
            <p:nvSpPr>
              <p:cNvPr id="64" name="object 62">
                <a:extLst>
                  <a:ext uri="{FF2B5EF4-FFF2-40B4-BE49-F238E27FC236}">
                    <a16:creationId xmlns:a16="http://schemas.microsoft.com/office/drawing/2014/main" id="{B2A3A9E6-5342-82B8-8079-D0C6AE6BC6BA}"/>
                  </a:ext>
                </a:extLst>
              </p:cNvPr>
              <p:cNvSpPr/>
              <p:nvPr/>
            </p:nvSpPr>
            <p:spPr>
              <a:xfrm>
                <a:off x="2993829" y="8548405"/>
                <a:ext cx="653415" cy="979169"/>
              </a:xfrm>
              <a:custGeom>
                <a:avLst/>
                <a:gdLst/>
                <a:ahLst/>
                <a:cxnLst/>
                <a:rect l="l" t="t" r="r" b="b"/>
                <a:pathLst>
                  <a:path w="653414" h="979170">
                    <a:moveTo>
                      <a:pt x="86529" y="979175"/>
                    </a:moveTo>
                    <a:lnTo>
                      <a:pt x="86529" y="935023"/>
                    </a:lnTo>
                    <a:lnTo>
                      <a:pt x="83709" y="901523"/>
                    </a:lnTo>
                    <a:lnTo>
                      <a:pt x="75403" y="869186"/>
                    </a:lnTo>
                    <a:lnTo>
                      <a:pt x="61843" y="838679"/>
                    </a:lnTo>
                    <a:lnTo>
                      <a:pt x="43261" y="810666"/>
                    </a:lnTo>
                    <a:lnTo>
                      <a:pt x="24680" y="782653"/>
                    </a:lnTo>
                    <a:lnTo>
                      <a:pt x="11122" y="752145"/>
                    </a:lnTo>
                    <a:lnTo>
                      <a:pt x="2819" y="719809"/>
                    </a:lnTo>
                    <a:lnTo>
                      <a:pt x="0" y="686309"/>
                    </a:lnTo>
                    <a:lnTo>
                      <a:pt x="0" y="257784"/>
                    </a:lnTo>
                    <a:lnTo>
                      <a:pt x="4510" y="235442"/>
                    </a:lnTo>
                    <a:lnTo>
                      <a:pt x="16809" y="217198"/>
                    </a:lnTo>
                    <a:lnTo>
                      <a:pt x="35051" y="204898"/>
                    </a:lnTo>
                    <a:lnTo>
                      <a:pt x="57389" y="200387"/>
                    </a:lnTo>
                    <a:lnTo>
                      <a:pt x="58736" y="200387"/>
                    </a:lnTo>
                    <a:lnTo>
                      <a:pt x="81079" y="204898"/>
                    </a:lnTo>
                    <a:lnTo>
                      <a:pt x="99323" y="217198"/>
                    </a:lnTo>
                    <a:lnTo>
                      <a:pt x="111623" y="235442"/>
                    </a:lnTo>
                    <a:lnTo>
                      <a:pt x="116133" y="257784"/>
                    </a:lnTo>
                    <a:lnTo>
                      <a:pt x="116133" y="489587"/>
                    </a:lnTo>
                    <a:lnTo>
                      <a:pt x="116133" y="139368"/>
                    </a:lnTo>
                    <a:lnTo>
                      <a:pt x="120643" y="117030"/>
                    </a:lnTo>
                    <a:lnTo>
                      <a:pt x="132942" y="98788"/>
                    </a:lnTo>
                    <a:lnTo>
                      <a:pt x="151184" y="86489"/>
                    </a:lnTo>
                    <a:lnTo>
                      <a:pt x="173522" y="81979"/>
                    </a:lnTo>
                    <a:lnTo>
                      <a:pt x="183984" y="81979"/>
                    </a:lnTo>
                    <a:lnTo>
                      <a:pt x="206323" y="86489"/>
                    </a:lnTo>
                    <a:lnTo>
                      <a:pt x="224564" y="98788"/>
                    </a:lnTo>
                    <a:lnTo>
                      <a:pt x="236864" y="117030"/>
                    </a:lnTo>
                    <a:lnTo>
                      <a:pt x="241374" y="139368"/>
                    </a:lnTo>
                    <a:lnTo>
                      <a:pt x="241374" y="487312"/>
                    </a:lnTo>
                    <a:lnTo>
                      <a:pt x="241374" y="57396"/>
                    </a:lnTo>
                    <a:lnTo>
                      <a:pt x="245884" y="35054"/>
                    </a:lnTo>
                    <a:lnTo>
                      <a:pt x="258184" y="16810"/>
                    </a:lnTo>
                    <a:lnTo>
                      <a:pt x="276428" y="4510"/>
                    </a:lnTo>
                    <a:lnTo>
                      <a:pt x="298770" y="0"/>
                    </a:lnTo>
                    <a:lnTo>
                      <a:pt x="302393" y="0"/>
                    </a:lnTo>
                    <a:lnTo>
                      <a:pt x="324735" y="4510"/>
                    </a:lnTo>
                    <a:lnTo>
                      <a:pt x="342979" y="16810"/>
                    </a:lnTo>
                    <a:lnTo>
                      <a:pt x="355279" y="35054"/>
                    </a:lnTo>
                    <a:lnTo>
                      <a:pt x="359789" y="57396"/>
                    </a:lnTo>
                    <a:lnTo>
                      <a:pt x="359789" y="489587"/>
                    </a:lnTo>
                    <a:lnTo>
                      <a:pt x="359789" y="137093"/>
                    </a:lnTo>
                    <a:lnTo>
                      <a:pt x="364299" y="114754"/>
                    </a:lnTo>
                    <a:lnTo>
                      <a:pt x="376598" y="96510"/>
                    </a:lnTo>
                    <a:lnTo>
                      <a:pt x="394840" y="84208"/>
                    </a:lnTo>
                    <a:lnTo>
                      <a:pt x="417179" y="79697"/>
                    </a:lnTo>
                    <a:lnTo>
                      <a:pt x="423083" y="79697"/>
                    </a:lnTo>
                    <a:lnTo>
                      <a:pt x="445422" y="84208"/>
                    </a:lnTo>
                    <a:lnTo>
                      <a:pt x="463664" y="96510"/>
                    </a:lnTo>
                    <a:lnTo>
                      <a:pt x="475963" y="114754"/>
                    </a:lnTo>
                    <a:lnTo>
                      <a:pt x="480473" y="137093"/>
                    </a:lnTo>
                    <a:lnTo>
                      <a:pt x="480473" y="607996"/>
                    </a:lnTo>
                    <a:lnTo>
                      <a:pt x="541322" y="373837"/>
                    </a:lnTo>
                    <a:lnTo>
                      <a:pt x="551222" y="353460"/>
                    </a:lnTo>
                    <a:lnTo>
                      <a:pt x="567570" y="338922"/>
                    </a:lnTo>
                    <a:lnTo>
                      <a:pt x="588160" y="331530"/>
                    </a:lnTo>
                    <a:lnTo>
                      <a:pt x="610786" y="332593"/>
                    </a:lnTo>
                    <a:lnTo>
                      <a:pt x="631025" y="342136"/>
                    </a:lnTo>
                    <a:lnTo>
                      <a:pt x="645663" y="358056"/>
                    </a:lnTo>
                    <a:lnTo>
                      <a:pt x="653396" y="378252"/>
                    </a:lnTo>
                    <a:lnTo>
                      <a:pt x="652921" y="400621"/>
                    </a:lnTo>
                    <a:lnTo>
                      <a:pt x="594832" y="664229"/>
                    </a:lnTo>
                    <a:lnTo>
                      <a:pt x="582407" y="704307"/>
                    </a:lnTo>
                    <a:lnTo>
                      <a:pt x="563618" y="741504"/>
                    </a:lnTo>
                    <a:lnTo>
                      <a:pt x="538925" y="775073"/>
                    </a:lnTo>
                    <a:lnTo>
                      <a:pt x="508788" y="804268"/>
                    </a:lnTo>
                    <a:lnTo>
                      <a:pt x="425822" y="872149"/>
                    </a:lnTo>
                    <a:lnTo>
                      <a:pt x="425822" y="979175"/>
                    </a:lnTo>
                  </a:path>
                </a:pathLst>
              </a:custGeom>
              <a:ln w="29154">
                <a:solidFill>
                  <a:srgbClr val="22346A"/>
                </a:solidFill>
              </a:ln>
            </p:spPr>
            <p:txBody>
              <a:bodyPr wrap="square" lIns="0" tIns="0" rIns="0" bIns="0" rtlCol="0"/>
              <a:lstStyle/>
              <a:p>
                <a:endParaRPr sz="1092"/>
              </a:p>
            </p:txBody>
          </p:sp>
          <p:sp>
            <p:nvSpPr>
              <p:cNvPr id="65" name="object 63">
                <a:extLst>
                  <a:ext uri="{FF2B5EF4-FFF2-40B4-BE49-F238E27FC236}">
                    <a16:creationId xmlns:a16="http://schemas.microsoft.com/office/drawing/2014/main" id="{B985CFAA-166D-C31C-25C2-6BEAE38BD01B}"/>
                  </a:ext>
                </a:extLst>
              </p:cNvPr>
              <p:cNvSpPr/>
              <p:nvPr/>
            </p:nvSpPr>
            <p:spPr>
              <a:xfrm>
                <a:off x="5887200" y="8368638"/>
                <a:ext cx="2043430" cy="405765"/>
              </a:xfrm>
              <a:custGeom>
                <a:avLst/>
                <a:gdLst/>
                <a:ahLst/>
                <a:cxnLst/>
                <a:rect l="l" t="t" r="r" b="b"/>
                <a:pathLst>
                  <a:path w="2043429" h="405765">
                    <a:moveTo>
                      <a:pt x="2043003" y="0"/>
                    </a:moveTo>
                    <a:lnTo>
                      <a:pt x="0" y="0"/>
                    </a:lnTo>
                    <a:lnTo>
                      <a:pt x="0" y="405185"/>
                    </a:lnTo>
                    <a:lnTo>
                      <a:pt x="2043003" y="405185"/>
                    </a:lnTo>
                    <a:lnTo>
                      <a:pt x="2043003" y="0"/>
                    </a:lnTo>
                    <a:close/>
                  </a:path>
                </a:pathLst>
              </a:custGeom>
              <a:solidFill>
                <a:srgbClr val="B0059E"/>
              </a:solidFill>
            </p:spPr>
            <p:txBody>
              <a:bodyPr wrap="square" lIns="0" tIns="0" rIns="0" bIns="0" rtlCol="0"/>
              <a:lstStyle/>
              <a:p>
                <a:endParaRPr sz="1092"/>
              </a:p>
            </p:txBody>
          </p:sp>
          <p:sp>
            <p:nvSpPr>
              <p:cNvPr id="66" name="object 64">
                <a:extLst>
                  <a:ext uri="{FF2B5EF4-FFF2-40B4-BE49-F238E27FC236}">
                    <a16:creationId xmlns:a16="http://schemas.microsoft.com/office/drawing/2014/main" id="{F084F582-9E33-440E-2B1E-4E141512B1A4}"/>
                  </a:ext>
                </a:extLst>
              </p:cNvPr>
              <p:cNvSpPr/>
              <p:nvPr/>
            </p:nvSpPr>
            <p:spPr>
              <a:xfrm>
                <a:off x="5887193" y="8773824"/>
                <a:ext cx="883285" cy="405765"/>
              </a:xfrm>
              <a:custGeom>
                <a:avLst/>
                <a:gdLst/>
                <a:ahLst/>
                <a:cxnLst/>
                <a:rect l="l" t="t" r="r" b="b"/>
                <a:pathLst>
                  <a:path w="883284" h="405765">
                    <a:moveTo>
                      <a:pt x="882692" y="0"/>
                    </a:moveTo>
                    <a:lnTo>
                      <a:pt x="0" y="0"/>
                    </a:lnTo>
                    <a:lnTo>
                      <a:pt x="0" y="405185"/>
                    </a:lnTo>
                    <a:lnTo>
                      <a:pt x="882692" y="405185"/>
                    </a:lnTo>
                    <a:lnTo>
                      <a:pt x="882692" y="0"/>
                    </a:lnTo>
                    <a:close/>
                  </a:path>
                </a:pathLst>
              </a:custGeom>
              <a:solidFill>
                <a:srgbClr val="A69E96"/>
              </a:solidFill>
            </p:spPr>
            <p:txBody>
              <a:bodyPr wrap="square" lIns="0" tIns="0" rIns="0" bIns="0" rtlCol="0"/>
              <a:lstStyle/>
              <a:p>
                <a:endParaRPr sz="1092"/>
              </a:p>
            </p:txBody>
          </p:sp>
        </p:grpSp>
        <p:sp>
          <p:nvSpPr>
            <p:cNvPr id="67" name="object 65">
              <a:extLst>
                <a:ext uri="{FF2B5EF4-FFF2-40B4-BE49-F238E27FC236}">
                  <a16:creationId xmlns:a16="http://schemas.microsoft.com/office/drawing/2014/main" id="{B6B11B68-161C-80B5-D80E-23D8EF38BA7B}"/>
                </a:ext>
              </a:extLst>
            </p:cNvPr>
            <p:cNvSpPr txBox="1"/>
            <p:nvPr/>
          </p:nvSpPr>
          <p:spPr>
            <a:xfrm>
              <a:off x="4847071" y="5036292"/>
              <a:ext cx="326920" cy="195986"/>
            </a:xfrm>
            <a:prstGeom prst="rect">
              <a:avLst/>
            </a:prstGeom>
          </p:spPr>
          <p:txBody>
            <a:bodyPr vert="horz" wrap="square" lIns="0" tIns="9242" rIns="0" bIns="0" rtlCol="0">
              <a:spAutoFit/>
            </a:bodyPr>
            <a:lstStyle/>
            <a:p>
              <a:pPr marL="7701">
                <a:spcBef>
                  <a:spcPts val="73"/>
                </a:spcBef>
              </a:pPr>
              <a:r>
                <a:rPr sz="1213" b="1" spc="-15">
                  <a:solidFill>
                    <a:srgbClr val="B0059E"/>
                  </a:solidFill>
                  <a:latin typeface="Arial"/>
                  <a:cs typeface="Arial"/>
                </a:rPr>
                <a:t>67%</a:t>
              </a:r>
              <a:endParaRPr sz="1213">
                <a:latin typeface="Arial"/>
                <a:cs typeface="Arial"/>
              </a:endParaRPr>
            </a:p>
          </p:txBody>
        </p:sp>
        <p:sp>
          <p:nvSpPr>
            <p:cNvPr id="68" name="object 66">
              <a:extLst>
                <a:ext uri="{FF2B5EF4-FFF2-40B4-BE49-F238E27FC236}">
                  <a16:creationId xmlns:a16="http://schemas.microsoft.com/office/drawing/2014/main" id="{8D4E30AC-33D2-1021-8EC4-C2ABD3923F53}"/>
                </a:ext>
              </a:extLst>
            </p:cNvPr>
            <p:cNvSpPr txBox="1"/>
            <p:nvPr/>
          </p:nvSpPr>
          <p:spPr>
            <a:xfrm>
              <a:off x="4146962" y="5289109"/>
              <a:ext cx="326920" cy="195986"/>
            </a:xfrm>
            <a:prstGeom prst="rect">
              <a:avLst/>
            </a:prstGeom>
          </p:spPr>
          <p:txBody>
            <a:bodyPr vert="horz" wrap="square" lIns="0" tIns="9242" rIns="0" bIns="0" rtlCol="0">
              <a:spAutoFit/>
            </a:bodyPr>
            <a:lstStyle/>
            <a:p>
              <a:pPr marL="7701">
                <a:spcBef>
                  <a:spcPts val="73"/>
                </a:spcBef>
              </a:pPr>
              <a:r>
                <a:rPr sz="1213" b="1" spc="-15">
                  <a:solidFill>
                    <a:srgbClr val="A69E96"/>
                  </a:solidFill>
                  <a:latin typeface="Arial"/>
                  <a:cs typeface="Arial"/>
                </a:rPr>
                <a:t>29%</a:t>
              </a:r>
              <a:endParaRPr sz="1213">
                <a:latin typeface="Arial"/>
                <a:cs typeface="Arial"/>
              </a:endParaRPr>
            </a:p>
          </p:txBody>
        </p:sp>
        <p:sp>
          <p:nvSpPr>
            <p:cNvPr id="69" name="object 67">
              <a:extLst>
                <a:ext uri="{FF2B5EF4-FFF2-40B4-BE49-F238E27FC236}">
                  <a16:creationId xmlns:a16="http://schemas.microsoft.com/office/drawing/2014/main" id="{6FBC04DC-A3E2-28E2-F10E-B9B6BDA6AAAE}"/>
                </a:ext>
              </a:extLst>
            </p:cNvPr>
            <p:cNvSpPr txBox="1"/>
            <p:nvPr/>
          </p:nvSpPr>
          <p:spPr>
            <a:xfrm>
              <a:off x="3704900" y="5554955"/>
              <a:ext cx="1476723" cy="315809"/>
            </a:xfrm>
            <a:prstGeom prst="rect">
              <a:avLst/>
            </a:prstGeom>
          </p:spPr>
          <p:txBody>
            <a:bodyPr vert="horz" wrap="square" lIns="0" tIns="7701" rIns="0" bIns="0" rtlCol="0">
              <a:spAutoFit/>
            </a:bodyPr>
            <a:lstStyle/>
            <a:p>
              <a:pPr marL="7701" marR="3081">
                <a:spcBef>
                  <a:spcPts val="61"/>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a:t>
              </a:r>
              <a:r>
                <a:rPr sz="1001" spc="-3">
                  <a:latin typeface="Arial"/>
                  <a:cs typeface="Arial"/>
                </a:rPr>
                <a:t> </a:t>
              </a:r>
              <a:r>
                <a:rPr sz="1001">
                  <a:latin typeface="Arial"/>
                  <a:cs typeface="Arial"/>
                </a:rPr>
                <a:t>C2S </a:t>
              </a:r>
              <a:r>
                <a:rPr sz="1001" spc="-6">
                  <a:latin typeface="Arial"/>
                  <a:cs typeface="Arial"/>
                </a:rPr>
                <a:t>(n=204) </a:t>
              </a:r>
              <a:r>
                <a:rPr sz="1001">
                  <a:latin typeface="Arial"/>
                  <a:cs typeface="Arial"/>
                </a:rPr>
                <a:t>PBO </a:t>
              </a:r>
              <a:r>
                <a:rPr sz="1001" spc="-6">
                  <a:latin typeface="Arial"/>
                  <a:cs typeface="Arial"/>
                </a:rPr>
                <a:t>(n=103)</a:t>
              </a:r>
              <a:endParaRPr sz="1001">
                <a:latin typeface="Arial"/>
                <a:cs typeface="Arial"/>
              </a:endParaRPr>
            </a:p>
          </p:txBody>
        </p:sp>
        <p:grpSp>
          <p:nvGrpSpPr>
            <p:cNvPr id="70" name="object 68">
              <a:extLst>
                <a:ext uri="{FF2B5EF4-FFF2-40B4-BE49-F238E27FC236}">
                  <a16:creationId xmlns:a16="http://schemas.microsoft.com/office/drawing/2014/main" id="{F9CD8625-F374-6772-3D66-7E4D3C37602B}"/>
                </a:ext>
              </a:extLst>
            </p:cNvPr>
            <p:cNvGrpSpPr/>
            <p:nvPr/>
          </p:nvGrpSpPr>
          <p:grpSpPr>
            <a:xfrm>
              <a:off x="3570432" y="5074750"/>
              <a:ext cx="3723959" cy="812101"/>
              <a:chOff x="5887200" y="8368638"/>
              <a:chExt cx="6141085" cy="1339215"/>
            </a:xfrm>
          </p:grpSpPr>
          <p:sp>
            <p:nvSpPr>
              <p:cNvPr id="71" name="object 69">
                <a:extLst>
                  <a:ext uri="{FF2B5EF4-FFF2-40B4-BE49-F238E27FC236}">
                    <a16:creationId xmlns:a16="http://schemas.microsoft.com/office/drawing/2014/main" id="{D7F0173F-F95C-9D47-C2C0-DCCDD6FAC27B}"/>
                  </a:ext>
                </a:extLst>
              </p:cNvPr>
              <p:cNvSpPr/>
              <p:nvPr/>
            </p:nvSpPr>
            <p:spPr>
              <a:xfrm>
                <a:off x="5887200" y="9279940"/>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72" name="object 70">
                <a:extLst>
                  <a:ext uri="{FF2B5EF4-FFF2-40B4-BE49-F238E27FC236}">
                    <a16:creationId xmlns:a16="http://schemas.microsoft.com/office/drawing/2014/main" id="{FAE362AD-2BA3-6719-DDB1-9889C958BBEF}"/>
                  </a:ext>
                </a:extLst>
              </p:cNvPr>
              <p:cNvSpPr/>
              <p:nvPr/>
            </p:nvSpPr>
            <p:spPr>
              <a:xfrm>
                <a:off x="5887200" y="9525017"/>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sp>
            <p:nvSpPr>
              <p:cNvPr id="73" name="object 71">
                <a:extLst>
                  <a:ext uri="{FF2B5EF4-FFF2-40B4-BE49-F238E27FC236}">
                    <a16:creationId xmlns:a16="http://schemas.microsoft.com/office/drawing/2014/main" id="{1DD95240-6DBA-4C00-FF09-89ECB62878A9}"/>
                  </a:ext>
                </a:extLst>
              </p:cNvPr>
              <p:cNvSpPr/>
              <p:nvPr/>
            </p:nvSpPr>
            <p:spPr>
              <a:xfrm>
                <a:off x="10153517" y="8368638"/>
                <a:ext cx="1874520" cy="405765"/>
              </a:xfrm>
              <a:custGeom>
                <a:avLst/>
                <a:gdLst/>
                <a:ahLst/>
                <a:cxnLst/>
                <a:rect l="l" t="t" r="r" b="b"/>
                <a:pathLst>
                  <a:path w="1874520" h="405765">
                    <a:moveTo>
                      <a:pt x="1874523" y="0"/>
                    </a:moveTo>
                    <a:lnTo>
                      <a:pt x="0" y="0"/>
                    </a:lnTo>
                    <a:lnTo>
                      <a:pt x="0" y="405185"/>
                    </a:lnTo>
                    <a:lnTo>
                      <a:pt x="1874523" y="405185"/>
                    </a:lnTo>
                    <a:lnTo>
                      <a:pt x="1874523" y="0"/>
                    </a:lnTo>
                    <a:close/>
                  </a:path>
                </a:pathLst>
              </a:custGeom>
              <a:solidFill>
                <a:srgbClr val="B0059E"/>
              </a:solidFill>
            </p:spPr>
            <p:txBody>
              <a:bodyPr wrap="square" lIns="0" tIns="0" rIns="0" bIns="0" rtlCol="0"/>
              <a:lstStyle/>
              <a:p>
                <a:endParaRPr sz="1092"/>
              </a:p>
            </p:txBody>
          </p:sp>
          <p:sp>
            <p:nvSpPr>
              <p:cNvPr id="74" name="object 72">
                <a:extLst>
                  <a:ext uri="{FF2B5EF4-FFF2-40B4-BE49-F238E27FC236}">
                    <a16:creationId xmlns:a16="http://schemas.microsoft.com/office/drawing/2014/main" id="{D1411A48-BDCF-4EE8-565E-D88D9EF344D9}"/>
                  </a:ext>
                </a:extLst>
              </p:cNvPr>
              <p:cNvSpPr/>
              <p:nvPr/>
            </p:nvSpPr>
            <p:spPr>
              <a:xfrm>
                <a:off x="10153510" y="8773823"/>
                <a:ext cx="567690" cy="405765"/>
              </a:xfrm>
              <a:custGeom>
                <a:avLst/>
                <a:gdLst/>
                <a:ahLst/>
                <a:cxnLst/>
                <a:rect l="l" t="t" r="r" b="b"/>
                <a:pathLst>
                  <a:path w="567690" h="405765">
                    <a:moveTo>
                      <a:pt x="567392" y="0"/>
                    </a:moveTo>
                    <a:lnTo>
                      <a:pt x="0" y="0"/>
                    </a:lnTo>
                    <a:lnTo>
                      <a:pt x="0" y="405185"/>
                    </a:lnTo>
                    <a:lnTo>
                      <a:pt x="567392" y="405185"/>
                    </a:lnTo>
                    <a:lnTo>
                      <a:pt x="567392" y="0"/>
                    </a:lnTo>
                    <a:close/>
                  </a:path>
                </a:pathLst>
              </a:custGeom>
              <a:solidFill>
                <a:srgbClr val="A69E96"/>
              </a:solidFill>
            </p:spPr>
            <p:txBody>
              <a:bodyPr wrap="square" lIns="0" tIns="0" rIns="0" bIns="0" rtlCol="0"/>
              <a:lstStyle/>
              <a:p>
                <a:endParaRPr sz="1092"/>
              </a:p>
            </p:txBody>
          </p:sp>
        </p:grpSp>
        <p:sp>
          <p:nvSpPr>
            <p:cNvPr id="75" name="object 73">
              <a:extLst>
                <a:ext uri="{FF2B5EF4-FFF2-40B4-BE49-F238E27FC236}">
                  <a16:creationId xmlns:a16="http://schemas.microsoft.com/office/drawing/2014/main" id="{9FAFBCB6-0C3B-7913-4F10-05BCE9322A36}"/>
                </a:ext>
              </a:extLst>
            </p:cNvPr>
            <p:cNvSpPr txBox="1"/>
            <p:nvPr/>
          </p:nvSpPr>
          <p:spPr>
            <a:xfrm>
              <a:off x="5656065" y="4970170"/>
              <a:ext cx="2587249" cy="898226"/>
            </a:xfrm>
            <a:prstGeom prst="rect">
              <a:avLst/>
            </a:prstGeom>
          </p:spPr>
          <p:txBody>
            <a:bodyPr vert="horz" wrap="square" lIns="0" tIns="75088" rIns="0" bIns="0" rtlCol="0">
              <a:spAutoFit/>
            </a:bodyPr>
            <a:lstStyle/>
            <a:p>
              <a:pPr marL="1054305" algn="ctr">
                <a:spcBef>
                  <a:spcPts val="591"/>
                </a:spcBef>
              </a:pPr>
              <a:r>
                <a:rPr sz="1213" b="1" spc="-15">
                  <a:solidFill>
                    <a:srgbClr val="B0059E"/>
                  </a:solidFill>
                  <a:latin typeface="Arial"/>
                  <a:cs typeface="Arial"/>
                </a:rPr>
                <a:t>62%</a:t>
              </a:r>
              <a:endParaRPr sz="1213">
                <a:latin typeface="Arial"/>
                <a:cs typeface="Arial"/>
              </a:endParaRPr>
            </a:p>
            <a:p>
              <a:pPr marR="515986" algn="ctr">
                <a:spcBef>
                  <a:spcPts val="537"/>
                </a:spcBef>
              </a:pPr>
              <a:r>
                <a:rPr sz="1213" b="1" spc="-15">
                  <a:solidFill>
                    <a:srgbClr val="A69E96"/>
                  </a:solidFill>
                  <a:latin typeface="Arial"/>
                  <a:cs typeface="Arial"/>
                </a:rPr>
                <a:t>19%</a:t>
              </a:r>
              <a:endParaRPr sz="1213">
                <a:latin typeface="Arial"/>
                <a:cs typeface="Arial"/>
              </a:endParaRPr>
            </a:p>
            <a:p>
              <a:pPr marL="643442" marR="477479">
                <a:spcBef>
                  <a:spcPts val="628"/>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a:t>
              </a:r>
              <a:r>
                <a:rPr sz="1001" spc="-3">
                  <a:latin typeface="Arial"/>
                  <a:cs typeface="Arial"/>
                </a:rPr>
                <a:t> </a:t>
              </a:r>
              <a:r>
                <a:rPr sz="1001">
                  <a:latin typeface="Arial"/>
                  <a:cs typeface="Arial"/>
                </a:rPr>
                <a:t>C2S </a:t>
              </a:r>
              <a:r>
                <a:rPr sz="1001" spc="-6">
                  <a:latin typeface="Arial"/>
                  <a:cs typeface="Arial"/>
                </a:rPr>
                <a:t>(n=206) </a:t>
              </a:r>
              <a:r>
                <a:rPr sz="1001">
                  <a:latin typeface="Arial"/>
                  <a:cs typeface="Arial"/>
                </a:rPr>
                <a:t>PBO </a:t>
              </a:r>
              <a:r>
                <a:rPr sz="1001" spc="-6">
                  <a:latin typeface="Arial"/>
                  <a:cs typeface="Arial"/>
                </a:rPr>
                <a:t>(n=106)</a:t>
              </a:r>
              <a:endParaRPr sz="1001">
                <a:latin typeface="Arial"/>
                <a:cs typeface="Arial"/>
              </a:endParaRPr>
            </a:p>
          </p:txBody>
        </p:sp>
        <p:grpSp>
          <p:nvGrpSpPr>
            <p:cNvPr id="76" name="object 74">
              <a:extLst>
                <a:ext uri="{FF2B5EF4-FFF2-40B4-BE49-F238E27FC236}">
                  <a16:creationId xmlns:a16="http://schemas.microsoft.com/office/drawing/2014/main" id="{D271EA89-D73C-CF74-97CA-F74A14E26AC6}"/>
                </a:ext>
              </a:extLst>
            </p:cNvPr>
            <p:cNvGrpSpPr/>
            <p:nvPr/>
          </p:nvGrpSpPr>
          <p:grpSpPr>
            <a:xfrm>
              <a:off x="6157530" y="5074750"/>
              <a:ext cx="3929584" cy="812101"/>
              <a:chOff x="10153517" y="8368638"/>
              <a:chExt cx="6480175" cy="1339215"/>
            </a:xfrm>
          </p:grpSpPr>
          <p:sp>
            <p:nvSpPr>
              <p:cNvPr id="77" name="object 75">
                <a:extLst>
                  <a:ext uri="{FF2B5EF4-FFF2-40B4-BE49-F238E27FC236}">
                    <a16:creationId xmlns:a16="http://schemas.microsoft.com/office/drawing/2014/main" id="{F0CCF51C-EBC9-D73E-58CB-8035EA2EB63B}"/>
                  </a:ext>
                </a:extLst>
              </p:cNvPr>
              <p:cNvSpPr/>
              <p:nvPr/>
            </p:nvSpPr>
            <p:spPr>
              <a:xfrm>
                <a:off x="10153517" y="9279940"/>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78" name="object 76">
                <a:extLst>
                  <a:ext uri="{FF2B5EF4-FFF2-40B4-BE49-F238E27FC236}">
                    <a16:creationId xmlns:a16="http://schemas.microsoft.com/office/drawing/2014/main" id="{731DA190-2DFC-A6C8-895B-4E52A79AE7DC}"/>
                  </a:ext>
                </a:extLst>
              </p:cNvPr>
              <p:cNvSpPr/>
              <p:nvPr/>
            </p:nvSpPr>
            <p:spPr>
              <a:xfrm>
                <a:off x="10153517" y="9525017"/>
                <a:ext cx="182880" cy="182880"/>
              </a:xfrm>
              <a:custGeom>
                <a:avLst/>
                <a:gdLst/>
                <a:ahLst/>
                <a:cxnLst/>
                <a:rect l="l" t="t" r="r" b="b"/>
                <a:pathLst>
                  <a:path w="182879"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sp>
            <p:nvSpPr>
              <p:cNvPr id="79" name="object 77">
                <a:extLst>
                  <a:ext uri="{FF2B5EF4-FFF2-40B4-BE49-F238E27FC236}">
                    <a16:creationId xmlns:a16="http://schemas.microsoft.com/office/drawing/2014/main" id="{A2EA672D-3510-F7C7-9B8F-47ED6C1F6B8A}"/>
                  </a:ext>
                </a:extLst>
              </p:cNvPr>
              <p:cNvSpPr/>
              <p:nvPr/>
            </p:nvSpPr>
            <p:spPr>
              <a:xfrm>
                <a:off x="14419827" y="8368638"/>
                <a:ext cx="2214245" cy="405765"/>
              </a:xfrm>
              <a:custGeom>
                <a:avLst/>
                <a:gdLst/>
                <a:ahLst/>
                <a:cxnLst/>
                <a:rect l="l" t="t" r="r" b="b"/>
                <a:pathLst>
                  <a:path w="2214244" h="405765">
                    <a:moveTo>
                      <a:pt x="2213661" y="0"/>
                    </a:moveTo>
                    <a:lnTo>
                      <a:pt x="0" y="0"/>
                    </a:lnTo>
                    <a:lnTo>
                      <a:pt x="0" y="405185"/>
                    </a:lnTo>
                    <a:lnTo>
                      <a:pt x="2213661" y="405185"/>
                    </a:lnTo>
                    <a:lnTo>
                      <a:pt x="2213661" y="0"/>
                    </a:lnTo>
                    <a:close/>
                  </a:path>
                </a:pathLst>
              </a:custGeom>
              <a:solidFill>
                <a:srgbClr val="B0059E"/>
              </a:solidFill>
            </p:spPr>
            <p:txBody>
              <a:bodyPr wrap="square" lIns="0" tIns="0" rIns="0" bIns="0" rtlCol="0"/>
              <a:lstStyle/>
              <a:p>
                <a:endParaRPr sz="1092"/>
              </a:p>
            </p:txBody>
          </p:sp>
          <p:sp>
            <p:nvSpPr>
              <p:cNvPr id="80" name="object 78">
                <a:extLst>
                  <a:ext uri="{FF2B5EF4-FFF2-40B4-BE49-F238E27FC236}">
                    <a16:creationId xmlns:a16="http://schemas.microsoft.com/office/drawing/2014/main" id="{45B3442A-57EE-3E71-A164-94883DBB6A39}"/>
                  </a:ext>
                </a:extLst>
              </p:cNvPr>
              <p:cNvSpPr/>
              <p:nvPr/>
            </p:nvSpPr>
            <p:spPr>
              <a:xfrm>
                <a:off x="14419827" y="8773823"/>
                <a:ext cx="1315085" cy="405765"/>
              </a:xfrm>
              <a:custGeom>
                <a:avLst/>
                <a:gdLst/>
                <a:ahLst/>
                <a:cxnLst/>
                <a:rect l="l" t="t" r="r" b="b"/>
                <a:pathLst>
                  <a:path w="1315084" h="405765">
                    <a:moveTo>
                      <a:pt x="1314883" y="0"/>
                    </a:moveTo>
                    <a:lnTo>
                      <a:pt x="0" y="0"/>
                    </a:lnTo>
                    <a:lnTo>
                      <a:pt x="0" y="405185"/>
                    </a:lnTo>
                    <a:lnTo>
                      <a:pt x="1314883" y="405185"/>
                    </a:lnTo>
                    <a:lnTo>
                      <a:pt x="1314883" y="0"/>
                    </a:lnTo>
                    <a:close/>
                  </a:path>
                </a:pathLst>
              </a:custGeom>
              <a:solidFill>
                <a:srgbClr val="A69E96"/>
              </a:solidFill>
            </p:spPr>
            <p:txBody>
              <a:bodyPr wrap="square" lIns="0" tIns="0" rIns="0" bIns="0" rtlCol="0"/>
              <a:lstStyle/>
              <a:p>
                <a:endParaRPr sz="1092"/>
              </a:p>
            </p:txBody>
          </p:sp>
        </p:grpSp>
        <p:sp>
          <p:nvSpPr>
            <p:cNvPr id="81" name="object 79">
              <a:extLst>
                <a:ext uri="{FF2B5EF4-FFF2-40B4-BE49-F238E27FC236}">
                  <a16:creationId xmlns:a16="http://schemas.microsoft.com/office/drawing/2014/main" id="{6F336012-E033-F838-BE7E-913CAD122C81}"/>
                </a:ext>
              </a:extLst>
            </p:cNvPr>
            <p:cNvSpPr txBox="1"/>
            <p:nvPr/>
          </p:nvSpPr>
          <p:spPr>
            <a:xfrm>
              <a:off x="8243163" y="4970170"/>
              <a:ext cx="2587249" cy="898226"/>
            </a:xfrm>
            <a:prstGeom prst="rect">
              <a:avLst/>
            </a:prstGeom>
          </p:spPr>
          <p:txBody>
            <a:bodyPr vert="horz" wrap="square" lIns="0" tIns="75088" rIns="0" bIns="0" rtlCol="0">
              <a:spAutoFit/>
            </a:bodyPr>
            <a:lstStyle/>
            <a:p>
              <a:pPr marL="1514457" algn="ctr">
                <a:spcBef>
                  <a:spcPts val="591"/>
                </a:spcBef>
              </a:pPr>
              <a:r>
                <a:rPr sz="1213" b="1" spc="-15">
                  <a:solidFill>
                    <a:srgbClr val="B0059E"/>
                  </a:solidFill>
                  <a:latin typeface="Arial"/>
                  <a:cs typeface="Arial"/>
                </a:rPr>
                <a:t>73%</a:t>
              </a:r>
              <a:endParaRPr sz="1213">
                <a:latin typeface="Arial"/>
                <a:cs typeface="Arial"/>
              </a:endParaRPr>
            </a:p>
            <a:p>
              <a:pPr marL="386604" algn="ctr">
                <a:spcBef>
                  <a:spcPts val="537"/>
                </a:spcBef>
              </a:pPr>
              <a:r>
                <a:rPr sz="1213" b="1" spc="-15">
                  <a:solidFill>
                    <a:srgbClr val="A69E96"/>
                  </a:solidFill>
                  <a:latin typeface="Arial"/>
                  <a:cs typeface="Arial"/>
                </a:rPr>
                <a:t>43%</a:t>
              </a:r>
              <a:endParaRPr sz="1213">
                <a:latin typeface="Arial"/>
                <a:cs typeface="Arial"/>
              </a:endParaRPr>
            </a:p>
            <a:p>
              <a:pPr marL="643442" marR="80093">
                <a:spcBef>
                  <a:spcPts val="628"/>
                </a:spcBef>
              </a:pPr>
              <a:r>
                <a:rPr sz="1001">
                  <a:latin typeface="Arial"/>
                  <a:cs typeface="Arial"/>
                </a:rPr>
                <a:t>LEB</a:t>
              </a:r>
              <a:r>
                <a:rPr sz="1001" spc="-3">
                  <a:latin typeface="Arial"/>
                  <a:cs typeface="Arial"/>
                </a:rPr>
                <a:t> </a:t>
              </a:r>
              <a:r>
                <a:rPr sz="1001">
                  <a:latin typeface="Arial"/>
                  <a:cs typeface="Arial"/>
                </a:rPr>
                <a:t>250</a:t>
              </a:r>
              <a:r>
                <a:rPr sz="1001" spc="-3">
                  <a:latin typeface="Arial"/>
                  <a:cs typeface="Arial"/>
                </a:rPr>
                <a:t> </a:t>
              </a:r>
              <a:r>
                <a:rPr sz="1001">
                  <a:latin typeface="Arial"/>
                  <a:cs typeface="Arial"/>
                </a:rPr>
                <a:t>mg C2S</a:t>
              </a:r>
              <a:r>
                <a:rPr sz="1001" spc="-3">
                  <a:latin typeface="Arial"/>
                  <a:cs typeface="Arial"/>
                </a:rPr>
                <a:t> </a:t>
              </a:r>
              <a:r>
                <a:rPr sz="1001">
                  <a:latin typeface="Arial"/>
                  <a:cs typeface="Arial"/>
                </a:rPr>
                <a:t>+</a:t>
              </a:r>
              <a:r>
                <a:rPr sz="1001" spc="-18">
                  <a:latin typeface="Arial"/>
                  <a:cs typeface="Arial"/>
                </a:rPr>
                <a:t> </a:t>
              </a:r>
              <a:r>
                <a:rPr sz="1001">
                  <a:latin typeface="Arial"/>
                  <a:cs typeface="Arial"/>
                </a:rPr>
                <a:t>TCS </a:t>
              </a:r>
              <a:r>
                <a:rPr sz="1001" spc="-6">
                  <a:latin typeface="Arial"/>
                  <a:cs typeface="Arial"/>
                </a:rPr>
                <a:t>(n=103) </a:t>
              </a:r>
              <a:r>
                <a:rPr sz="1001">
                  <a:latin typeface="Arial"/>
                  <a:cs typeface="Arial"/>
                </a:rPr>
                <a:t>PBO +</a:t>
              </a:r>
              <a:r>
                <a:rPr sz="1001" spc="-18">
                  <a:latin typeface="Arial"/>
                  <a:cs typeface="Arial"/>
                </a:rPr>
                <a:t> </a:t>
              </a:r>
              <a:r>
                <a:rPr sz="1001">
                  <a:latin typeface="Arial"/>
                  <a:cs typeface="Arial"/>
                </a:rPr>
                <a:t>TCS </a:t>
              </a:r>
              <a:r>
                <a:rPr sz="1001" spc="-6">
                  <a:latin typeface="Arial"/>
                  <a:cs typeface="Arial"/>
                </a:rPr>
                <a:t>(n=44)</a:t>
              </a:r>
              <a:endParaRPr sz="1001">
                <a:latin typeface="Arial"/>
                <a:cs typeface="Arial"/>
              </a:endParaRPr>
            </a:p>
          </p:txBody>
        </p:sp>
        <p:grpSp>
          <p:nvGrpSpPr>
            <p:cNvPr id="82" name="object 80">
              <a:extLst>
                <a:ext uri="{FF2B5EF4-FFF2-40B4-BE49-F238E27FC236}">
                  <a16:creationId xmlns:a16="http://schemas.microsoft.com/office/drawing/2014/main" id="{23E2C991-EE79-1EF1-2FED-6B5ADE7CFA23}"/>
                </a:ext>
              </a:extLst>
            </p:cNvPr>
            <p:cNvGrpSpPr/>
            <p:nvPr/>
          </p:nvGrpSpPr>
          <p:grpSpPr>
            <a:xfrm>
              <a:off x="8744628" y="5627364"/>
              <a:ext cx="110899" cy="259534"/>
              <a:chOff x="14419834" y="9279940"/>
              <a:chExt cx="182880" cy="427990"/>
            </a:xfrm>
          </p:grpSpPr>
          <p:sp>
            <p:nvSpPr>
              <p:cNvPr id="83" name="object 81">
                <a:extLst>
                  <a:ext uri="{FF2B5EF4-FFF2-40B4-BE49-F238E27FC236}">
                    <a16:creationId xmlns:a16="http://schemas.microsoft.com/office/drawing/2014/main" id="{32BD5251-B862-8448-4DB5-CCC5FC3DC312}"/>
                  </a:ext>
                </a:extLst>
              </p:cNvPr>
              <p:cNvSpPr/>
              <p:nvPr/>
            </p:nvSpPr>
            <p:spPr>
              <a:xfrm>
                <a:off x="14419834" y="9279940"/>
                <a:ext cx="182880" cy="182880"/>
              </a:xfrm>
              <a:custGeom>
                <a:avLst/>
                <a:gdLst/>
                <a:ahLst/>
                <a:cxnLst/>
                <a:rect l="l" t="t" r="r" b="b"/>
                <a:pathLst>
                  <a:path w="182880" h="182879">
                    <a:moveTo>
                      <a:pt x="182335" y="0"/>
                    </a:moveTo>
                    <a:lnTo>
                      <a:pt x="0" y="0"/>
                    </a:lnTo>
                    <a:lnTo>
                      <a:pt x="0" y="182335"/>
                    </a:lnTo>
                    <a:lnTo>
                      <a:pt x="182335" y="182335"/>
                    </a:lnTo>
                    <a:lnTo>
                      <a:pt x="182335" y="0"/>
                    </a:lnTo>
                    <a:close/>
                  </a:path>
                </a:pathLst>
              </a:custGeom>
              <a:solidFill>
                <a:srgbClr val="B0059E"/>
              </a:solidFill>
            </p:spPr>
            <p:txBody>
              <a:bodyPr wrap="square" lIns="0" tIns="0" rIns="0" bIns="0" rtlCol="0"/>
              <a:lstStyle/>
              <a:p>
                <a:endParaRPr sz="1092"/>
              </a:p>
            </p:txBody>
          </p:sp>
          <p:sp>
            <p:nvSpPr>
              <p:cNvPr id="84" name="object 82">
                <a:extLst>
                  <a:ext uri="{FF2B5EF4-FFF2-40B4-BE49-F238E27FC236}">
                    <a16:creationId xmlns:a16="http://schemas.microsoft.com/office/drawing/2014/main" id="{0E71CC72-FAA4-BAB7-E0A7-24F71E08D76D}"/>
                  </a:ext>
                </a:extLst>
              </p:cNvPr>
              <p:cNvSpPr/>
              <p:nvPr/>
            </p:nvSpPr>
            <p:spPr>
              <a:xfrm>
                <a:off x="14419834" y="9525017"/>
                <a:ext cx="182880" cy="182880"/>
              </a:xfrm>
              <a:custGeom>
                <a:avLst/>
                <a:gdLst/>
                <a:ahLst/>
                <a:cxnLst/>
                <a:rect l="l" t="t" r="r" b="b"/>
                <a:pathLst>
                  <a:path w="182880" h="182879">
                    <a:moveTo>
                      <a:pt x="182335" y="0"/>
                    </a:moveTo>
                    <a:lnTo>
                      <a:pt x="0" y="0"/>
                    </a:lnTo>
                    <a:lnTo>
                      <a:pt x="0" y="182335"/>
                    </a:lnTo>
                    <a:lnTo>
                      <a:pt x="182335" y="182335"/>
                    </a:lnTo>
                    <a:lnTo>
                      <a:pt x="182335" y="0"/>
                    </a:lnTo>
                    <a:close/>
                  </a:path>
                </a:pathLst>
              </a:custGeom>
              <a:solidFill>
                <a:srgbClr val="A69E96"/>
              </a:solidFill>
            </p:spPr>
            <p:txBody>
              <a:bodyPr wrap="square" lIns="0" tIns="0" rIns="0" bIns="0" rtlCol="0"/>
              <a:lstStyle/>
              <a:p>
                <a:endParaRPr sz="1092"/>
              </a:p>
            </p:txBody>
          </p:sp>
        </p:grpSp>
      </p:grpSp>
      <p:sp>
        <p:nvSpPr>
          <p:cNvPr id="86" name="Rectángulo redondeado 85">
            <a:extLst>
              <a:ext uri="{FF2B5EF4-FFF2-40B4-BE49-F238E27FC236}">
                <a16:creationId xmlns:a16="http://schemas.microsoft.com/office/drawing/2014/main" id="{A4966268-CF64-FF7D-3F20-E6B6E1DE1142}"/>
              </a:ext>
            </a:extLst>
          </p:cNvPr>
          <p:cNvSpPr/>
          <p:nvPr/>
        </p:nvSpPr>
        <p:spPr>
          <a:xfrm>
            <a:off x="546426" y="2688436"/>
            <a:ext cx="11094712" cy="2892641"/>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Tree>
    <p:extLst>
      <p:ext uri="{BB962C8B-B14F-4D97-AF65-F5344CB8AC3E}">
        <p14:creationId xmlns:p14="http://schemas.microsoft.com/office/powerpoint/2010/main" val="10145055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Gráfico 65">
            <a:extLst>
              <a:ext uri="{FF2B5EF4-FFF2-40B4-BE49-F238E27FC236}">
                <a16:creationId xmlns:a16="http://schemas.microsoft.com/office/drawing/2014/main" id="{08D27CDA-08C7-7470-7000-096BE427226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71153" y="1670797"/>
            <a:ext cx="1341417" cy="3844598"/>
          </a:xfrm>
          <a:prstGeom prst="rect">
            <a:avLst/>
          </a:prstGeom>
        </p:spPr>
      </p:pic>
      <p:sp>
        <p:nvSpPr>
          <p:cNvPr id="3" name="object 3"/>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reduce de forma sostenida la gravedad y extensión de la DA en todas las regiones corporales desde la semana 16 hasta la semana 52</a:t>
            </a:r>
            <a:r>
              <a:rPr lang="es-ES" baseline="30000"/>
              <a:t>1</a:t>
            </a:r>
          </a:p>
        </p:txBody>
      </p:sp>
      <p:sp>
        <p:nvSpPr>
          <p:cNvPr id="13" name="object 13"/>
          <p:cNvSpPr txBox="1"/>
          <p:nvPr/>
        </p:nvSpPr>
        <p:spPr>
          <a:xfrm>
            <a:off x="2020484" y="4882793"/>
            <a:ext cx="1184844" cy="114720"/>
          </a:xfrm>
          <a:prstGeom prst="rect">
            <a:avLst/>
          </a:prstGeom>
        </p:spPr>
        <p:txBody>
          <a:bodyPr vert="horz" wrap="square" lIns="0" tIns="6931" rIns="0" bIns="0" rtlCol="0">
            <a:spAutoFit/>
          </a:bodyPr>
          <a:lstStyle/>
          <a:p>
            <a:pPr marL="23104" algn="ctr">
              <a:spcBef>
                <a:spcPts val="55"/>
              </a:spcBef>
            </a:pPr>
            <a:r>
              <a:rPr sz="700">
                <a:solidFill>
                  <a:srgbClr val="22346A"/>
                </a:solidFill>
                <a:latin typeface="Arial"/>
                <a:cs typeface="Arial"/>
              </a:rPr>
              <a:t>Eyerich</a:t>
            </a:r>
            <a:r>
              <a:rPr sz="700" spc="-12">
                <a:solidFill>
                  <a:srgbClr val="22346A"/>
                </a:solidFill>
                <a:latin typeface="Arial"/>
                <a:cs typeface="Arial"/>
              </a:rPr>
              <a:t> </a:t>
            </a:r>
            <a:r>
              <a:rPr sz="700">
                <a:solidFill>
                  <a:srgbClr val="22346A"/>
                </a:solidFill>
                <a:latin typeface="Arial"/>
                <a:cs typeface="Arial"/>
              </a:rPr>
              <a:t>K,</a:t>
            </a:r>
            <a:r>
              <a:rPr sz="700" spc="-12">
                <a:solidFill>
                  <a:srgbClr val="22346A"/>
                </a:solidFill>
                <a:latin typeface="Arial"/>
                <a:cs typeface="Arial"/>
              </a:rPr>
              <a:t> </a:t>
            </a:r>
            <a:r>
              <a:rPr sz="700" i="1">
                <a:solidFill>
                  <a:srgbClr val="22346A"/>
                </a:solidFill>
                <a:latin typeface="Arial"/>
                <a:cs typeface="Arial"/>
              </a:rPr>
              <a:t>et</a:t>
            </a:r>
            <a:r>
              <a:rPr sz="700" i="1" spc="-12">
                <a:solidFill>
                  <a:srgbClr val="22346A"/>
                </a:solidFill>
                <a:latin typeface="Arial"/>
                <a:cs typeface="Arial"/>
              </a:rPr>
              <a:t> </a:t>
            </a:r>
            <a:r>
              <a:rPr sz="700" i="1">
                <a:solidFill>
                  <a:srgbClr val="22346A"/>
                </a:solidFill>
                <a:latin typeface="Arial"/>
                <a:cs typeface="Arial"/>
              </a:rPr>
              <a:t>al.</a:t>
            </a:r>
            <a:r>
              <a:rPr sz="700" i="1" spc="-12">
                <a:solidFill>
                  <a:srgbClr val="22346A"/>
                </a:solidFill>
                <a:latin typeface="Arial"/>
                <a:cs typeface="Arial"/>
              </a:rPr>
              <a:t> </a:t>
            </a:r>
            <a:r>
              <a:rPr sz="700" spc="-12">
                <a:solidFill>
                  <a:srgbClr val="22346A"/>
                </a:solidFill>
                <a:latin typeface="Arial"/>
                <a:cs typeface="Arial"/>
              </a:rPr>
              <a:t>2024</a:t>
            </a:r>
            <a:r>
              <a:rPr sz="700" spc="-18" baseline="33333">
                <a:solidFill>
                  <a:srgbClr val="22346A"/>
                </a:solidFill>
                <a:latin typeface="Arial"/>
                <a:cs typeface="Arial"/>
              </a:rPr>
              <a:t>1</a:t>
            </a:r>
            <a:endParaRPr sz="700" baseline="33333">
              <a:latin typeface="Arial"/>
              <a:cs typeface="Arial"/>
            </a:endParaRPr>
          </a:p>
        </p:txBody>
      </p:sp>
      <p:sp>
        <p:nvSpPr>
          <p:cNvPr id="16" name="object 16"/>
          <p:cNvSpPr txBox="1"/>
          <p:nvPr/>
        </p:nvSpPr>
        <p:spPr>
          <a:xfrm>
            <a:off x="1463679" y="5174074"/>
            <a:ext cx="10191684" cy="341321"/>
          </a:xfrm>
          <a:prstGeom prst="rect">
            <a:avLst/>
          </a:prstGeom>
        </p:spPr>
        <p:txBody>
          <a:bodyPr vert="horz" wrap="square" lIns="0" tIns="6931" rIns="0" bIns="0" rtlCol="0">
            <a:spAutoFit/>
          </a:bodyPr>
          <a:lstStyle/>
          <a:p>
            <a:pPr marL="23104" marR="18483" indent="-385">
              <a:lnSpc>
                <a:spcPct val="101800"/>
              </a:lnSpc>
              <a:spcBef>
                <a:spcPts val="55"/>
              </a:spcBef>
            </a:pPr>
            <a:r>
              <a:rPr sz="1100" b="1">
                <a:solidFill>
                  <a:srgbClr val="22346A"/>
                </a:solidFill>
                <a:latin typeface="Arial"/>
                <a:cs typeface="Arial"/>
              </a:rPr>
              <a:t>Lebrikizumab</a:t>
            </a:r>
            <a:r>
              <a:rPr sz="1100" b="1" spc="33">
                <a:solidFill>
                  <a:srgbClr val="22346A"/>
                </a:solidFill>
                <a:latin typeface="Arial"/>
                <a:cs typeface="Arial"/>
              </a:rPr>
              <a:t> </a:t>
            </a:r>
            <a:r>
              <a:rPr sz="1100" b="1">
                <a:solidFill>
                  <a:srgbClr val="22346A"/>
                </a:solidFill>
                <a:latin typeface="Arial"/>
                <a:cs typeface="Arial"/>
              </a:rPr>
              <a:t>mejoró</a:t>
            </a:r>
            <a:r>
              <a:rPr sz="1100" b="1" spc="39">
                <a:solidFill>
                  <a:srgbClr val="22346A"/>
                </a:solidFill>
                <a:latin typeface="Arial"/>
                <a:cs typeface="Arial"/>
              </a:rPr>
              <a:t> </a:t>
            </a:r>
            <a:r>
              <a:rPr sz="1100" b="1">
                <a:solidFill>
                  <a:srgbClr val="22346A"/>
                </a:solidFill>
                <a:latin typeface="Arial"/>
                <a:cs typeface="Arial"/>
              </a:rPr>
              <a:t>la</a:t>
            </a:r>
            <a:r>
              <a:rPr sz="1100" b="1" spc="39">
                <a:solidFill>
                  <a:srgbClr val="22346A"/>
                </a:solidFill>
                <a:latin typeface="Arial"/>
                <a:cs typeface="Arial"/>
              </a:rPr>
              <a:t> </a:t>
            </a:r>
            <a:r>
              <a:rPr sz="1100" b="1">
                <a:solidFill>
                  <a:srgbClr val="22346A"/>
                </a:solidFill>
                <a:latin typeface="Arial"/>
                <a:cs typeface="Arial"/>
              </a:rPr>
              <a:t>DA</a:t>
            </a:r>
            <a:r>
              <a:rPr sz="1100" b="1" spc="-15">
                <a:solidFill>
                  <a:srgbClr val="22346A"/>
                </a:solidFill>
                <a:latin typeface="Arial"/>
                <a:cs typeface="Arial"/>
              </a:rPr>
              <a:t> </a:t>
            </a:r>
            <a:r>
              <a:rPr sz="1100" b="1">
                <a:solidFill>
                  <a:srgbClr val="22346A"/>
                </a:solidFill>
                <a:latin typeface="Arial"/>
                <a:cs typeface="Arial"/>
              </a:rPr>
              <a:t>de</a:t>
            </a:r>
            <a:r>
              <a:rPr sz="1100" b="1" spc="42">
                <a:solidFill>
                  <a:srgbClr val="22346A"/>
                </a:solidFill>
                <a:latin typeface="Arial"/>
                <a:cs typeface="Arial"/>
              </a:rPr>
              <a:t> </a:t>
            </a:r>
            <a:r>
              <a:rPr sz="1100" b="1">
                <a:solidFill>
                  <a:srgbClr val="22346A"/>
                </a:solidFill>
                <a:latin typeface="Arial"/>
                <a:cs typeface="Arial"/>
              </a:rPr>
              <a:t>forma</a:t>
            </a:r>
            <a:r>
              <a:rPr sz="1100" b="1" spc="39">
                <a:solidFill>
                  <a:srgbClr val="22346A"/>
                </a:solidFill>
                <a:latin typeface="Arial"/>
                <a:cs typeface="Arial"/>
              </a:rPr>
              <a:t> </a:t>
            </a:r>
            <a:r>
              <a:rPr sz="1100" b="1">
                <a:solidFill>
                  <a:srgbClr val="22346A"/>
                </a:solidFill>
                <a:latin typeface="Arial"/>
                <a:cs typeface="Arial"/>
              </a:rPr>
              <a:t>consistente</a:t>
            </a:r>
            <a:r>
              <a:rPr sz="1100" b="1" spc="39">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todas</a:t>
            </a:r>
            <a:r>
              <a:rPr sz="1100" b="1" spc="42">
                <a:solidFill>
                  <a:srgbClr val="22346A"/>
                </a:solidFill>
                <a:latin typeface="Arial"/>
                <a:cs typeface="Arial"/>
              </a:rPr>
              <a:t> </a:t>
            </a:r>
            <a:r>
              <a:rPr sz="1100" b="1" spc="-15">
                <a:solidFill>
                  <a:srgbClr val="22346A"/>
                </a:solidFill>
                <a:latin typeface="Arial"/>
                <a:cs typeface="Arial"/>
              </a:rPr>
              <a:t>las </a:t>
            </a:r>
            <a:r>
              <a:rPr sz="1100" b="1">
                <a:solidFill>
                  <a:srgbClr val="22346A"/>
                </a:solidFill>
                <a:latin typeface="Arial"/>
                <a:cs typeface="Arial"/>
              </a:rPr>
              <a:t>localizaciones,</a:t>
            </a:r>
            <a:r>
              <a:rPr sz="1100" b="1" spc="42">
                <a:solidFill>
                  <a:srgbClr val="22346A"/>
                </a:solidFill>
                <a:latin typeface="Arial"/>
                <a:cs typeface="Arial"/>
              </a:rPr>
              <a:t> </a:t>
            </a:r>
            <a:r>
              <a:rPr sz="1100" b="1">
                <a:solidFill>
                  <a:srgbClr val="22346A"/>
                </a:solidFill>
                <a:latin typeface="Arial"/>
                <a:cs typeface="Arial"/>
              </a:rPr>
              <a:t>incluyendo</a:t>
            </a:r>
            <a:r>
              <a:rPr sz="1100" b="1" spc="42">
                <a:solidFill>
                  <a:srgbClr val="22346A"/>
                </a:solidFill>
                <a:latin typeface="Arial"/>
                <a:cs typeface="Arial"/>
              </a:rPr>
              <a:t> </a:t>
            </a:r>
            <a:r>
              <a:rPr sz="1100" b="1">
                <a:solidFill>
                  <a:srgbClr val="22346A"/>
                </a:solidFill>
                <a:latin typeface="Arial"/>
                <a:cs typeface="Arial"/>
              </a:rPr>
              <a:t>cabeza</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cuello,</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los</a:t>
            </a:r>
            <a:r>
              <a:rPr sz="1100" b="1" spc="42">
                <a:solidFill>
                  <a:srgbClr val="22346A"/>
                </a:solidFill>
                <a:latin typeface="Arial"/>
                <a:cs typeface="Arial"/>
              </a:rPr>
              <a:t> </a:t>
            </a:r>
            <a:r>
              <a:rPr sz="1100" b="1">
                <a:solidFill>
                  <a:srgbClr val="22346A"/>
                </a:solidFill>
                <a:latin typeface="Arial"/>
                <a:cs typeface="Arial"/>
              </a:rPr>
              <a:t>cuatro</a:t>
            </a:r>
            <a:r>
              <a:rPr sz="1100" b="1" spc="42">
                <a:solidFill>
                  <a:srgbClr val="22346A"/>
                </a:solidFill>
                <a:latin typeface="Arial"/>
                <a:cs typeface="Arial"/>
              </a:rPr>
              <a:t> </a:t>
            </a:r>
            <a:r>
              <a:rPr sz="1100" b="1" spc="-6">
                <a:solidFill>
                  <a:srgbClr val="22346A"/>
                </a:solidFill>
                <a:latin typeface="Arial"/>
                <a:cs typeface="Arial"/>
              </a:rPr>
              <a:t>signos, </a:t>
            </a:r>
            <a:r>
              <a:rPr sz="1100" b="1">
                <a:solidFill>
                  <a:srgbClr val="22346A"/>
                </a:solidFill>
                <a:latin typeface="Arial"/>
                <a:cs typeface="Arial"/>
              </a:rPr>
              <a:t>incluyendo</a:t>
            </a:r>
            <a:r>
              <a:rPr sz="1100" b="1" spc="30">
                <a:solidFill>
                  <a:srgbClr val="22346A"/>
                </a:solidFill>
                <a:latin typeface="Arial"/>
                <a:cs typeface="Arial"/>
              </a:rPr>
              <a:t> </a:t>
            </a:r>
            <a:r>
              <a:rPr sz="1100" b="1">
                <a:solidFill>
                  <a:srgbClr val="22346A"/>
                </a:solidFill>
                <a:latin typeface="Arial"/>
                <a:cs typeface="Arial"/>
              </a:rPr>
              <a:t>el</a:t>
            </a:r>
            <a:r>
              <a:rPr sz="1100" b="1" spc="33">
                <a:solidFill>
                  <a:srgbClr val="22346A"/>
                </a:solidFill>
                <a:latin typeface="Arial"/>
                <a:cs typeface="Arial"/>
              </a:rPr>
              <a:t> </a:t>
            </a:r>
            <a:r>
              <a:rPr sz="1100" b="1" err="1">
                <a:solidFill>
                  <a:srgbClr val="22346A"/>
                </a:solidFill>
                <a:latin typeface="Arial"/>
                <a:cs typeface="Arial"/>
              </a:rPr>
              <a:t>eritema</a:t>
            </a:r>
            <a:r>
              <a:rPr sz="1100" b="1">
                <a:solidFill>
                  <a:srgbClr val="22346A"/>
                </a:solidFill>
                <a:latin typeface="Arial"/>
                <a:cs typeface="Arial"/>
              </a:rPr>
              <a:t>,</a:t>
            </a:r>
            <a:r>
              <a:rPr lang="es-ES" sz="1100" b="1">
                <a:solidFill>
                  <a:srgbClr val="22346A"/>
                </a:solidFill>
                <a:latin typeface="Arial"/>
                <a:cs typeface="Arial"/>
              </a:rPr>
              <a:t> el</a:t>
            </a:r>
            <a:r>
              <a:rPr lang="es-ES" sz="1100" b="1" spc="49">
                <a:solidFill>
                  <a:srgbClr val="22346A"/>
                </a:solidFill>
                <a:latin typeface="Arial"/>
                <a:cs typeface="Arial"/>
              </a:rPr>
              <a:t> </a:t>
            </a:r>
            <a:r>
              <a:rPr lang="es-ES" sz="1100" b="1">
                <a:solidFill>
                  <a:srgbClr val="22346A"/>
                </a:solidFill>
                <a:latin typeface="Arial"/>
                <a:cs typeface="Arial"/>
              </a:rPr>
              <a:t>edema/</a:t>
            </a:r>
            <a:r>
              <a:rPr lang="es-ES" sz="1100" b="1" err="1">
                <a:solidFill>
                  <a:srgbClr val="22346A"/>
                </a:solidFill>
                <a:latin typeface="Arial"/>
                <a:cs typeface="Arial"/>
              </a:rPr>
              <a:t>papulación</a:t>
            </a:r>
            <a:r>
              <a:rPr lang="es-ES" sz="1100" b="1">
                <a:solidFill>
                  <a:srgbClr val="22346A"/>
                </a:solidFill>
                <a:latin typeface="Arial"/>
                <a:cs typeface="Arial"/>
              </a:rPr>
              <a:t>, la</a:t>
            </a:r>
            <a:r>
              <a:rPr lang="es-ES" sz="1100" b="1" spc="36">
                <a:solidFill>
                  <a:srgbClr val="22346A"/>
                </a:solidFill>
                <a:latin typeface="Arial"/>
                <a:cs typeface="Arial"/>
              </a:rPr>
              <a:t> </a:t>
            </a:r>
            <a:r>
              <a:rPr lang="es-ES" sz="1100" b="1">
                <a:solidFill>
                  <a:srgbClr val="22346A"/>
                </a:solidFill>
                <a:latin typeface="Arial"/>
                <a:cs typeface="Arial"/>
              </a:rPr>
              <a:t>excoriación y la</a:t>
            </a:r>
            <a:r>
              <a:rPr lang="es-ES" sz="1100" b="1" spc="42">
                <a:solidFill>
                  <a:srgbClr val="22346A"/>
                </a:solidFill>
                <a:latin typeface="Arial"/>
                <a:cs typeface="Arial"/>
              </a:rPr>
              <a:t> </a:t>
            </a:r>
            <a:r>
              <a:rPr lang="es-ES" sz="1100" b="1">
                <a:solidFill>
                  <a:srgbClr val="22346A"/>
                </a:solidFill>
                <a:latin typeface="Arial"/>
                <a:cs typeface="Arial"/>
              </a:rPr>
              <a:t>liquenificación,</a:t>
            </a:r>
            <a:r>
              <a:rPr sz="1100" b="1" spc="36">
                <a:solidFill>
                  <a:srgbClr val="22346A"/>
                </a:solidFill>
                <a:latin typeface="Arial"/>
                <a:cs typeface="Arial"/>
              </a:rPr>
              <a:t> </a:t>
            </a:r>
            <a:r>
              <a:rPr sz="1100" b="1">
                <a:solidFill>
                  <a:srgbClr val="22346A"/>
                </a:solidFill>
                <a:latin typeface="Arial"/>
                <a:cs typeface="Arial"/>
              </a:rPr>
              <a:t>de</a:t>
            </a:r>
            <a:r>
              <a:rPr sz="1100" b="1" spc="36">
                <a:solidFill>
                  <a:srgbClr val="22346A"/>
                </a:solidFill>
                <a:latin typeface="Arial"/>
                <a:cs typeface="Arial"/>
              </a:rPr>
              <a:t> </a:t>
            </a:r>
            <a:r>
              <a:rPr sz="1100" b="1">
                <a:solidFill>
                  <a:srgbClr val="22346A"/>
                </a:solidFill>
                <a:latin typeface="Arial"/>
                <a:cs typeface="Arial"/>
              </a:rPr>
              <a:t>forma</a:t>
            </a:r>
            <a:r>
              <a:rPr sz="1100" b="1" spc="33">
                <a:solidFill>
                  <a:srgbClr val="22346A"/>
                </a:solidFill>
                <a:latin typeface="Arial"/>
                <a:cs typeface="Arial"/>
              </a:rPr>
              <a:t> </a:t>
            </a:r>
            <a:r>
              <a:rPr sz="1100" b="1">
                <a:solidFill>
                  <a:srgbClr val="22346A"/>
                </a:solidFill>
                <a:latin typeface="Arial"/>
                <a:cs typeface="Arial"/>
              </a:rPr>
              <a:t>mantenida</a:t>
            </a:r>
            <a:r>
              <a:rPr sz="1100" b="1" spc="36">
                <a:solidFill>
                  <a:srgbClr val="22346A"/>
                </a:solidFill>
                <a:latin typeface="Arial"/>
                <a:cs typeface="Arial"/>
              </a:rPr>
              <a:t> </a:t>
            </a:r>
            <a:r>
              <a:rPr sz="1100" b="1">
                <a:solidFill>
                  <a:srgbClr val="22346A"/>
                </a:solidFill>
                <a:latin typeface="Arial"/>
                <a:cs typeface="Arial"/>
              </a:rPr>
              <a:t>hasta</a:t>
            </a:r>
            <a:r>
              <a:rPr sz="1100" b="1" spc="36">
                <a:solidFill>
                  <a:srgbClr val="22346A"/>
                </a:solidFill>
                <a:latin typeface="Arial"/>
                <a:cs typeface="Arial"/>
              </a:rPr>
              <a:t> </a:t>
            </a:r>
            <a:r>
              <a:rPr sz="1100" b="1">
                <a:solidFill>
                  <a:srgbClr val="22346A"/>
                </a:solidFill>
                <a:latin typeface="Arial"/>
                <a:cs typeface="Arial"/>
              </a:rPr>
              <a:t>la</a:t>
            </a:r>
            <a:r>
              <a:rPr sz="1100" b="1" spc="33">
                <a:solidFill>
                  <a:srgbClr val="22346A"/>
                </a:solidFill>
                <a:latin typeface="Arial"/>
                <a:cs typeface="Arial"/>
              </a:rPr>
              <a:t> </a:t>
            </a:r>
            <a:r>
              <a:rPr sz="1100" b="1">
                <a:solidFill>
                  <a:srgbClr val="22346A"/>
                </a:solidFill>
                <a:latin typeface="Arial"/>
                <a:cs typeface="Arial"/>
              </a:rPr>
              <a:t>semana</a:t>
            </a:r>
            <a:r>
              <a:rPr sz="1100" b="1" spc="36">
                <a:solidFill>
                  <a:srgbClr val="22346A"/>
                </a:solidFill>
                <a:latin typeface="Arial"/>
                <a:cs typeface="Arial"/>
              </a:rPr>
              <a:t> </a:t>
            </a:r>
            <a:r>
              <a:rPr sz="1100" b="1">
                <a:solidFill>
                  <a:srgbClr val="22346A"/>
                </a:solidFill>
                <a:latin typeface="Arial"/>
                <a:cs typeface="Arial"/>
              </a:rPr>
              <a:t>52</a:t>
            </a:r>
            <a:r>
              <a:rPr sz="1100" b="1" spc="36">
                <a:solidFill>
                  <a:srgbClr val="22346A"/>
                </a:solidFill>
                <a:latin typeface="Arial"/>
                <a:cs typeface="Arial"/>
              </a:rPr>
              <a:t> </a:t>
            </a:r>
            <a:r>
              <a:rPr sz="1100" b="1" spc="-15">
                <a:solidFill>
                  <a:srgbClr val="22346A"/>
                </a:solidFill>
                <a:latin typeface="Arial"/>
                <a:cs typeface="Arial"/>
              </a:rPr>
              <a:t>con </a:t>
            </a:r>
            <a:r>
              <a:rPr sz="1100" b="1">
                <a:solidFill>
                  <a:srgbClr val="22346A"/>
                </a:solidFill>
                <a:latin typeface="Arial"/>
                <a:cs typeface="Arial"/>
              </a:rPr>
              <a:t>la</a:t>
            </a:r>
            <a:r>
              <a:rPr sz="1100" b="1" spc="27">
                <a:solidFill>
                  <a:srgbClr val="22346A"/>
                </a:solidFill>
                <a:latin typeface="Arial"/>
                <a:cs typeface="Arial"/>
              </a:rPr>
              <a:t> </a:t>
            </a:r>
            <a:r>
              <a:rPr sz="1100" b="1">
                <a:solidFill>
                  <a:srgbClr val="22346A"/>
                </a:solidFill>
                <a:latin typeface="Arial"/>
                <a:cs typeface="Arial"/>
              </a:rPr>
              <a:t>dosis</a:t>
            </a:r>
            <a:r>
              <a:rPr sz="1100" b="1" spc="33">
                <a:solidFill>
                  <a:srgbClr val="22346A"/>
                </a:solidFill>
                <a:latin typeface="Arial"/>
                <a:cs typeface="Arial"/>
              </a:rPr>
              <a:t> </a:t>
            </a:r>
            <a:r>
              <a:rPr sz="1100" b="1">
                <a:solidFill>
                  <a:srgbClr val="22346A"/>
                </a:solidFill>
                <a:latin typeface="Arial"/>
                <a:cs typeface="Arial"/>
              </a:rPr>
              <a:t>C4S</a:t>
            </a:r>
            <a:r>
              <a:rPr sz="1100" b="1" spc="33">
                <a:solidFill>
                  <a:srgbClr val="22346A"/>
                </a:solidFill>
                <a:latin typeface="Arial"/>
                <a:cs typeface="Arial"/>
              </a:rPr>
              <a:t> </a:t>
            </a:r>
            <a:r>
              <a:rPr sz="1100" b="1">
                <a:solidFill>
                  <a:srgbClr val="22346A"/>
                </a:solidFill>
                <a:latin typeface="Arial"/>
                <a:cs typeface="Arial"/>
              </a:rPr>
              <a:t>en</a:t>
            </a:r>
            <a:r>
              <a:rPr sz="1100" b="1" spc="30">
                <a:solidFill>
                  <a:srgbClr val="22346A"/>
                </a:solidFill>
                <a:latin typeface="Arial"/>
                <a:cs typeface="Arial"/>
              </a:rPr>
              <a:t> </a:t>
            </a:r>
            <a:r>
              <a:rPr sz="1100" b="1">
                <a:solidFill>
                  <a:srgbClr val="22346A"/>
                </a:solidFill>
                <a:latin typeface="Arial"/>
                <a:cs typeface="Arial"/>
              </a:rPr>
              <a:t>los</a:t>
            </a:r>
            <a:r>
              <a:rPr sz="1100" b="1" spc="33">
                <a:solidFill>
                  <a:srgbClr val="22346A"/>
                </a:solidFill>
                <a:latin typeface="Arial"/>
                <a:cs typeface="Arial"/>
              </a:rPr>
              <a:t> </a:t>
            </a:r>
            <a:r>
              <a:rPr sz="1100" b="1">
                <a:solidFill>
                  <a:srgbClr val="22346A"/>
                </a:solidFill>
                <a:latin typeface="Arial"/>
                <a:cs typeface="Arial"/>
              </a:rPr>
              <a:t>respondedores</a:t>
            </a:r>
            <a:r>
              <a:rPr sz="1100" b="1" spc="33">
                <a:solidFill>
                  <a:srgbClr val="22346A"/>
                </a:solidFill>
                <a:latin typeface="Arial"/>
                <a:cs typeface="Arial"/>
              </a:rPr>
              <a:t> </a:t>
            </a:r>
            <a:r>
              <a:rPr sz="1100" b="1">
                <a:solidFill>
                  <a:srgbClr val="22346A"/>
                </a:solidFill>
                <a:latin typeface="Arial"/>
                <a:cs typeface="Arial"/>
              </a:rPr>
              <a:t>a</a:t>
            </a:r>
            <a:r>
              <a:rPr sz="1100" b="1" spc="33">
                <a:solidFill>
                  <a:srgbClr val="22346A"/>
                </a:solidFill>
                <a:latin typeface="Arial"/>
                <a:cs typeface="Arial"/>
              </a:rPr>
              <a:t> </a:t>
            </a:r>
            <a:r>
              <a:rPr sz="1100" b="1">
                <a:solidFill>
                  <a:srgbClr val="22346A"/>
                </a:solidFill>
                <a:latin typeface="Arial"/>
                <a:cs typeface="Arial"/>
              </a:rPr>
              <a:t>semana</a:t>
            </a:r>
            <a:r>
              <a:rPr sz="1100" b="1" spc="33">
                <a:solidFill>
                  <a:srgbClr val="22346A"/>
                </a:solidFill>
                <a:latin typeface="Arial"/>
                <a:cs typeface="Arial"/>
              </a:rPr>
              <a:t> </a:t>
            </a:r>
            <a:r>
              <a:rPr sz="1100" b="1" spc="-12">
                <a:solidFill>
                  <a:srgbClr val="22346A"/>
                </a:solidFill>
                <a:latin typeface="Arial"/>
                <a:cs typeface="Arial"/>
              </a:rPr>
              <a:t>16*</a:t>
            </a:r>
            <a:r>
              <a:rPr sz="1100" b="1" spc="-18" baseline="32407">
                <a:solidFill>
                  <a:srgbClr val="22346A"/>
                </a:solidFill>
                <a:latin typeface="Arial"/>
                <a:cs typeface="Arial"/>
              </a:rPr>
              <a:t>1</a:t>
            </a:r>
            <a:endParaRPr sz="1100" baseline="32407">
              <a:latin typeface="Arial"/>
              <a:cs typeface="Arial"/>
            </a:endParaRPr>
          </a:p>
        </p:txBody>
      </p:sp>
      <p:grpSp>
        <p:nvGrpSpPr>
          <p:cNvPr id="107" name="Grupo 106">
            <a:extLst>
              <a:ext uri="{FF2B5EF4-FFF2-40B4-BE49-F238E27FC236}">
                <a16:creationId xmlns:a16="http://schemas.microsoft.com/office/drawing/2014/main" id="{BF562DA9-41CA-BDB7-5673-2476F903E218}"/>
              </a:ext>
            </a:extLst>
          </p:cNvPr>
          <p:cNvGrpSpPr/>
          <p:nvPr/>
        </p:nvGrpSpPr>
        <p:grpSpPr>
          <a:xfrm>
            <a:off x="6775432" y="4866929"/>
            <a:ext cx="4190026" cy="130584"/>
            <a:chOff x="2741683" y="3905681"/>
            <a:chExt cx="4190026" cy="130584"/>
          </a:xfrm>
        </p:grpSpPr>
        <p:sp>
          <p:nvSpPr>
            <p:cNvPr id="4" name="object 4"/>
            <p:cNvSpPr txBox="1"/>
            <p:nvPr/>
          </p:nvSpPr>
          <p:spPr>
            <a:xfrm>
              <a:off x="4326277" y="3905681"/>
              <a:ext cx="1184844" cy="130584"/>
            </a:xfrm>
            <a:prstGeom prst="rect">
              <a:avLst/>
            </a:prstGeom>
          </p:spPr>
          <p:txBody>
            <a:bodyPr vert="horz" wrap="square" lIns="0" tIns="9242" rIns="0" bIns="0" rtlCol="0">
              <a:spAutoFit/>
            </a:bodyPr>
            <a:lstStyle/>
            <a:p>
              <a:pPr marL="7701">
                <a:spcBef>
                  <a:spcPts val="79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C2S</a:t>
              </a:r>
              <a:r>
                <a:rPr sz="788" spc="-6">
                  <a:solidFill>
                    <a:srgbClr val="22346A"/>
                  </a:solidFill>
                  <a:latin typeface="Arial"/>
                  <a:cs typeface="Arial"/>
                </a:rPr>
                <a:t> (N=113)</a:t>
              </a:r>
              <a:endParaRPr sz="788">
                <a:latin typeface="Arial"/>
                <a:cs typeface="Arial"/>
              </a:endParaRPr>
            </a:p>
          </p:txBody>
        </p:sp>
        <p:sp>
          <p:nvSpPr>
            <p:cNvPr id="5" name="object 5"/>
            <p:cNvSpPr txBox="1"/>
            <p:nvPr/>
          </p:nvSpPr>
          <p:spPr>
            <a:xfrm>
              <a:off x="5753797" y="3906265"/>
              <a:ext cx="1177912"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C4S</a:t>
              </a:r>
              <a:r>
                <a:rPr sz="788" spc="-6">
                  <a:solidFill>
                    <a:srgbClr val="22346A"/>
                  </a:solidFill>
                  <a:latin typeface="Arial"/>
                  <a:cs typeface="Arial"/>
                </a:rPr>
                <a:t> (N=118)</a:t>
              </a:r>
              <a:endParaRPr sz="788">
                <a:latin typeface="Arial"/>
                <a:cs typeface="Arial"/>
              </a:endParaRPr>
            </a:p>
          </p:txBody>
        </p:sp>
        <p:sp>
          <p:nvSpPr>
            <p:cNvPr id="6" name="object 6"/>
            <p:cNvSpPr txBox="1"/>
            <p:nvPr/>
          </p:nvSpPr>
          <p:spPr>
            <a:xfrm>
              <a:off x="2903377" y="3906265"/>
              <a:ext cx="911448"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24">
                  <a:solidFill>
                    <a:srgbClr val="22346A"/>
                  </a:solidFill>
                  <a:latin typeface="Arial"/>
                  <a:cs typeface="Arial"/>
                </a:rPr>
                <a:t> </a:t>
              </a:r>
              <a:r>
                <a:rPr sz="788">
                  <a:solidFill>
                    <a:srgbClr val="22346A"/>
                  </a:solidFill>
                  <a:latin typeface="Arial"/>
                  <a:cs typeface="Arial"/>
                </a:rPr>
                <a:t>retirada</a:t>
              </a:r>
              <a:r>
                <a:rPr sz="788" spc="-24">
                  <a:solidFill>
                    <a:srgbClr val="22346A"/>
                  </a:solidFill>
                  <a:latin typeface="Arial"/>
                  <a:cs typeface="Arial"/>
                </a:rPr>
                <a:t> </a:t>
              </a:r>
              <a:r>
                <a:rPr sz="788" spc="-6">
                  <a:solidFill>
                    <a:srgbClr val="22346A"/>
                  </a:solidFill>
                  <a:latin typeface="Arial"/>
                  <a:cs typeface="Arial"/>
                </a:rPr>
                <a:t>(N=60)</a:t>
              </a:r>
              <a:endParaRPr sz="788">
                <a:latin typeface="Arial"/>
                <a:cs typeface="Arial"/>
              </a:endParaRPr>
            </a:p>
          </p:txBody>
        </p:sp>
        <p:grpSp>
          <p:nvGrpSpPr>
            <p:cNvPr id="17" name="object 17"/>
            <p:cNvGrpSpPr/>
            <p:nvPr/>
          </p:nvGrpSpPr>
          <p:grpSpPr>
            <a:xfrm>
              <a:off x="2741683" y="3953838"/>
              <a:ext cx="106663" cy="34271"/>
              <a:chOff x="7919138" y="6423918"/>
              <a:chExt cx="175895" cy="56515"/>
            </a:xfrm>
          </p:grpSpPr>
          <p:sp>
            <p:nvSpPr>
              <p:cNvPr id="18" name="object 18"/>
              <p:cNvSpPr/>
              <p:nvPr/>
            </p:nvSpPr>
            <p:spPr>
              <a:xfrm>
                <a:off x="7919138" y="6451872"/>
                <a:ext cx="175895" cy="0"/>
              </a:xfrm>
              <a:custGeom>
                <a:avLst/>
                <a:gdLst/>
                <a:ahLst/>
                <a:cxnLst/>
                <a:rect l="l" t="t" r="r" b="b"/>
                <a:pathLst>
                  <a:path w="175895">
                    <a:moveTo>
                      <a:pt x="0" y="0"/>
                    </a:moveTo>
                    <a:lnTo>
                      <a:pt x="175606" y="0"/>
                    </a:lnTo>
                  </a:path>
                </a:pathLst>
              </a:custGeom>
              <a:ln w="15247">
                <a:solidFill>
                  <a:srgbClr val="A69E96"/>
                </a:solidFill>
              </a:ln>
            </p:spPr>
            <p:txBody>
              <a:bodyPr wrap="square" lIns="0" tIns="0" rIns="0" bIns="0" rtlCol="0"/>
              <a:lstStyle/>
              <a:p>
                <a:endParaRPr/>
              </a:p>
            </p:txBody>
          </p:sp>
          <p:sp>
            <p:nvSpPr>
              <p:cNvPr id="19" name="object 19"/>
              <p:cNvSpPr/>
              <p:nvPr/>
            </p:nvSpPr>
            <p:spPr>
              <a:xfrm>
                <a:off x="7981415" y="6426348"/>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A69E96"/>
              </a:solidFill>
            </p:spPr>
            <p:txBody>
              <a:bodyPr wrap="square" lIns="0" tIns="0" rIns="0" bIns="0" rtlCol="0"/>
              <a:lstStyle/>
              <a:p>
                <a:endParaRPr/>
              </a:p>
            </p:txBody>
          </p:sp>
          <p:sp>
            <p:nvSpPr>
              <p:cNvPr id="20" name="object 20"/>
              <p:cNvSpPr/>
              <p:nvPr/>
            </p:nvSpPr>
            <p:spPr>
              <a:xfrm>
                <a:off x="7983749" y="6428685"/>
                <a:ext cx="46990" cy="46990"/>
              </a:xfrm>
              <a:custGeom>
                <a:avLst/>
                <a:gdLst/>
                <a:ahLst/>
                <a:cxnLst/>
                <a:rect l="l" t="t" r="r" b="b"/>
                <a:pathLst>
                  <a:path w="46990" h="46989">
                    <a:moveTo>
                      <a:pt x="0" y="46375"/>
                    </a:moveTo>
                    <a:lnTo>
                      <a:pt x="46382" y="46375"/>
                    </a:lnTo>
                    <a:lnTo>
                      <a:pt x="46382" y="0"/>
                    </a:lnTo>
                    <a:lnTo>
                      <a:pt x="0" y="0"/>
                    </a:lnTo>
                    <a:lnTo>
                      <a:pt x="0" y="46375"/>
                    </a:lnTo>
                    <a:close/>
                  </a:path>
                </a:pathLst>
              </a:custGeom>
              <a:ln w="9534">
                <a:solidFill>
                  <a:srgbClr val="A69E96"/>
                </a:solidFill>
              </a:ln>
            </p:spPr>
            <p:txBody>
              <a:bodyPr wrap="square" lIns="0" tIns="0" rIns="0" bIns="0" rtlCol="0"/>
              <a:lstStyle/>
              <a:p>
                <a:endParaRPr/>
              </a:p>
            </p:txBody>
          </p:sp>
        </p:grpSp>
        <p:grpSp>
          <p:nvGrpSpPr>
            <p:cNvPr id="21" name="object 21"/>
            <p:cNvGrpSpPr/>
            <p:nvPr/>
          </p:nvGrpSpPr>
          <p:grpSpPr>
            <a:xfrm>
              <a:off x="4164609" y="3953838"/>
              <a:ext cx="106663" cy="34271"/>
              <a:chOff x="10265647" y="6423911"/>
              <a:chExt cx="175895" cy="56515"/>
            </a:xfrm>
          </p:grpSpPr>
          <p:sp>
            <p:nvSpPr>
              <p:cNvPr id="22" name="object 22"/>
              <p:cNvSpPr/>
              <p:nvPr/>
            </p:nvSpPr>
            <p:spPr>
              <a:xfrm>
                <a:off x="10265647" y="6451869"/>
                <a:ext cx="175895" cy="0"/>
              </a:xfrm>
              <a:custGeom>
                <a:avLst/>
                <a:gdLst/>
                <a:ahLst/>
                <a:cxnLst/>
                <a:rect l="l" t="t" r="r" b="b"/>
                <a:pathLst>
                  <a:path w="175895">
                    <a:moveTo>
                      <a:pt x="0" y="0"/>
                    </a:moveTo>
                    <a:lnTo>
                      <a:pt x="175606" y="0"/>
                    </a:lnTo>
                  </a:path>
                </a:pathLst>
              </a:custGeom>
              <a:ln w="15247">
                <a:solidFill>
                  <a:srgbClr val="B0059E"/>
                </a:solidFill>
              </a:ln>
            </p:spPr>
            <p:txBody>
              <a:bodyPr wrap="square" lIns="0" tIns="0" rIns="0" bIns="0" rtlCol="0"/>
              <a:lstStyle/>
              <a:p>
                <a:endParaRPr/>
              </a:p>
            </p:txBody>
          </p:sp>
          <p:sp>
            <p:nvSpPr>
              <p:cNvPr id="23" name="object 23"/>
              <p:cNvSpPr/>
              <p:nvPr/>
            </p:nvSpPr>
            <p:spPr>
              <a:xfrm>
                <a:off x="10327924" y="6426346"/>
                <a:ext cx="51435" cy="51435"/>
              </a:xfrm>
              <a:custGeom>
                <a:avLst/>
                <a:gdLst/>
                <a:ahLst/>
                <a:cxnLst/>
                <a:rect l="l" t="t" r="r" b="b"/>
                <a:pathLst>
                  <a:path w="51434" h="51435">
                    <a:moveTo>
                      <a:pt x="25473" y="0"/>
                    </a:moveTo>
                    <a:lnTo>
                      <a:pt x="15588" y="2012"/>
                    </a:lnTo>
                    <a:lnTo>
                      <a:pt x="7488" y="7497"/>
                    </a:lnTo>
                    <a:lnTo>
                      <a:pt x="2012" y="15626"/>
                    </a:lnTo>
                    <a:lnTo>
                      <a:pt x="0" y="25569"/>
                    </a:lnTo>
                    <a:lnTo>
                      <a:pt x="2012" y="35497"/>
                    </a:lnTo>
                    <a:lnTo>
                      <a:pt x="7488" y="43593"/>
                    </a:lnTo>
                    <a:lnTo>
                      <a:pt x="15588" y="49045"/>
                    </a:lnTo>
                    <a:lnTo>
                      <a:pt x="25473" y="51043"/>
                    </a:lnTo>
                    <a:lnTo>
                      <a:pt x="35421" y="49045"/>
                    </a:lnTo>
                    <a:lnTo>
                      <a:pt x="43551" y="43593"/>
                    </a:lnTo>
                    <a:lnTo>
                      <a:pt x="49037" y="35497"/>
                    </a:lnTo>
                    <a:lnTo>
                      <a:pt x="51050" y="25569"/>
                    </a:lnTo>
                    <a:lnTo>
                      <a:pt x="49037" y="15626"/>
                    </a:lnTo>
                    <a:lnTo>
                      <a:pt x="43551" y="7497"/>
                    </a:lnTo>
                    <a:lnTo>
                      <a:pt x="35421" y="2012"/>
                    </a:lnTo>
                    <a:lnTo>
                      <a:pt x="25473" y="0"/>
                    </a:lnTo>
                    <a:close/>
                  </a:path>
                </a:pathLst>
              </a:custGeom>
              <a:solidFill>
                <a:srgbClr val="B0059E"/>
              </a:solidFill>
            </p:spPr>
            <p:txBody>
              <a:bodyPr wrap="square" lIns="0" tIns="0" rIns="0" bIns="0" rtlCol="0"/>
              <a:lstStyle/>
              <a:p>
                <a:endParaRPr/>
              </a:p>
            </p:txBody>
          </p:sp>
          <p:sp>
            <p:nvSpPr>
              <p:cNvPr id="24" name="object 24"/>
              <p:cNvSpPr/>
              <p:nvPr/>
            </p:nvSpPr>
            <p:spPr>
              <a:xfrm>
                <a:off x="1033025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B0059E"/>
                </a:solidFill>
              </a:ln>
            </p:spPr>
            <p:txBody>
              <a:bodyPr wrap="square" lIns="0" tIns="0" rIns="0" bIns="0" rtlCol="0"/>
              <a:lstStyle/>
              <a:p>
                <a:endParaRPr/>
              </a:p>
            </p:txBody>
          </p:sp>
        </p:grpSp>
        <p:grpSp>
          <p:nvGrpSpPr>
            <p:cNvPr id="25" name="object 25"/>
            <p:cNvGrpSpPr/>
            <p:nvPr/>
          </p:nvGrpSpPr>
          <p:grpSpPr>
            <a:xfrm>
              <a:off x="5592081" y="3953838"/>
              <a:ext cx="106663" cy="34271"/>
              <a:chOff x="12619655" y="6423911"/>
              <a:chExt cx="175895" cy="56515"/>
            </a:xfrm>
          </p:grpSpPr>
          <p:sp>
            <p:nvSpPr>
              <p:cNvPr id="26" name="object 26"/>
              <p:cNvSpPr/>
              <p:nvPr/>
            </p:nvSpPr>
            <p:spPr>
              <a:xfrm>
                <a:off x="12619655" y="6451872"/>
                <a:ext cx="175895" cy="0"/>
              </a:xfrm>
              <a:custGeom>
                <a:avLst/>
                <a:gdLst/>
                <a:ahLst/>
                <a:cxnLst/>
                <a:rect l="l" t="t" r="r" b="b"/>
                <a:pathLst>
                  <a:path w="175895">
                    <a:moveTo>
                      <a:pt x="0" y="0"/>
                    </a:moveTo>
                    <a:lnTo>
                      <a:pt x="175606" y="0"/>
                    </a:lnTo>
                  </a:path>
                </a:pathLst>
              </a:custGeom>
              <a:ln w="15247">
                <a:solidFill>
                  <a:srgbClr val="576185"/>
                </a:solidFill>
              </a:ln>
            </p:spPr>
            <p:txBody>
              <a:bodyPr wrap="square" lIns="0" tIns="0" rIns="0" bIns="0" rtlCol="0"/>
              <a:lstStyle/>
              <a:p>
                <a:endParaRPr/>
              </a:p>
            </p:txBody>
          </p:sp>
          <p:sp>
            <p:nvSpPr>
              <p:cNvPr id="27" name="object 27"/>
              <p:cNvSpPr/>
              <p:nvPr/>
            </p:nvSpPr>
            <p:spPr>
              <a:xfrm>
                <a:off x="12681931" y="6426345"/>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576185"/>
              </a:solidFill>
            </p:spPr>
            <p:txBody>
              <a:bodyPr wrap="square" lIns="0" tIns="0" rIns="0" bIns="0" rtlCol="0"/>
              <a:lstStyle/>
              <a:p>
                <a:endParaRPr/>
              </a:p>
            </p:txBody>
          </p:sp>
          <p:sp>
            <p:nvSpPr>
              <p:cNvPr id="28" name="object 28"/>
              <p:cNvSpPr/>
              <p:nvPr/>
            </p:nvSpPr>
            <p:spPr>
              <a:xfrm>
                <a:off x="1268426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576185"/>
                </a:solidFill>
              </a:ln>
            </p:spPr>
            <p:txBody>
              <a:bodyPr wrap="square" lIns="0" tIns="0" rIns="0" bIns="0" rtlCol="0"/>
              <a:lstStyle/>
              <a:p>
                <a:endParaRPr/>
              </a:p>
            </p:txBody>
          </p:sp>
        </p:grpSp>
      </p:grpSp>
      <p:sp>
        <p:nvSpPr>
          <p:cNvPr id="45" name="object 45"/>
          <p:cNvSpPr txBox="1"/>
          <p:nvPr/>
        </p:nvSpPr>
        <p:spPr>
          <a:xfrm>
            <a:off x="448805" y="1482092"/>
            <a:ext cx="819417" cy="137675"/>
          </a:xfrm>
          <a:prstGeom prst="rect">
            <a:avLst/>
          </a:prstGeom>
        </p:spPr>
        <p:txBody>
          <a:bodyPr vert="horz" wrap="square" lIns="0" tIns="6931" rIns="0" bIns="0" rtlCol="0">
            <a:spAutoFit/>
          </a:bodyPr>
          <a:lstStyle/>
          <a:p>
            <a:pPr marL="7701">
              <a:spcBef>
                <a:spcPts val="55"/>
              </a:spcBef>
            </a:pPr>
            <a:r>
              <a:rPr sz="849" b="1">
                <a:solidFill>
                  <a:srgbClr val="7A45B8"/>
                </a:solidFill>
                <a:latin typeface="Arial"/>
                <a:cs typeface="Arial"/>
              </a:rPr>
              <a:t>Cabeza</a:t>
            </a:r>
            <a:r>
              <a:rPr sz="849" b="1" spc="-30">
                <a:solidFill>
                  <a:srgbClr val="7A45B8"/>
                </a:solidFill>
                <a:latin typeface="Arial"/>
                <a:cs typeface="Arial"/>
              </a:rPr>
              <a:t> </a:t>
            </a:r>
            <a:r>
              <a:rPr sz="849" b="1">
                <a:solidFill>
                  <a:srgbClr val="7A45B8"/>
                </a:solidFill>
                <a:latin typeface="Arial"/>
                <a:cs typeface="Arial"/>
              </a:rPr>
              <a:t>y</a:t>
            </a:r>
            <a:r>
              <a:rPr sz="849" b="1" spc="-27">
                <a:solidFill>
                  <a:srgbClr val="7A45B8"/>
                </a:solidFill>
                <a:latin typeface="Arial"/>
                <a:cs typeface="Arial"/>
              </a:rPr>
              <a:t> </a:t>
            </a:r>
            <a:r>
              <a:rPr sz="849" b="1" spc="-6">
                <a:solidFill>
                  <a:srgbClr val="7A45B8"/>
                </a:solidFill>
                <a:latin typeface="Arial"/>
                <a:cs typeface="Arial"/>
              </a:rPr>
              <a:t>cuello</a:t>
            </a:r>
            <a:endParaRPr sz="849">
              <a:latin typeface="Arial"/>
              <a:cs typeface="Arial"/>
            </a:endParaRPr>
          </a:p>
        </p:txBody>
      </p:sp>
      <p:sp>
        <p:nvSpPr>
          <p:cNvPr id="46" name="object 46"/>
          <p:cNvSpPr txBox="1"/>
          <p:nvPr/>
        </p:nvSpPr>
        <p:spPr>
          <a:xfrm>
            <a:off x="1090000" y="3395179"/>
            <a:ext cx="6707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2"/>
                </a:solidFill>
                <a:latin typeface="Arial"/>
                <a:cs typeface="Arial"/>
              </a:rPr>
              <a:t>Extremidades superiores</a:t>
            </a:r>
            <a:endParaRPr sz="849">
              <a:solidFill>
                <a:schemeClr val="tx2"/>
              </a:solidFill>
              <a:latin typeface="Arial"/>
              <a:cs typeface="Arial"/>
            </a:endParaRPr>
          </a:p>
        </p:txBody>
      </p:sp>
      <p:sp>
        <p:nvSpPr>
          <p:cNvPr id="47" name="object 47"/>
          <p:cNvSpPr txBox="1"/>
          <p:nvPr/>
        </p:nvSpPr>
        <p:spPr>
          <a:xfrm>
            <a:off x="711806" y="4173227"/>
            <a:ext cx="6707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2"/>
                </a:solidFill>
                <a:latin typeface="Arial"/>
                <a:cs typeface="Arial"/>
              </a:rPr>
              <a:t>Extremidades inferiores</a:t>
            </a:r>
            <a:endParaRPr sz="849">
              <a:solidFill>
                <a:schemeClr val="tx2"/>
              </a:solidFill>
              <a:latin typeface="Arial"/>
              <a:cs typeface="Arial"/>
            </a:endParaRPr>
          </a:p>
        </p:txBody>
      </p:sp>
      <p:sp>
        <p:nvSpPr>
          <p:cNvPr id="48" name="object 48"/>
          <p:cNvSpPr txBox="1"/>
          <p:nvPr/>
        </p:nvSpPr>
        <p:spPr>
          <a:xfrm>
            <a:off x="679067" y="2538502"/>
            <a:ext cx="345018" cy="137675"/>
          </a:xfrm>
          <a:prstGeom prst="rect">
            <a:avLst/>
          </a:prstGeom>
        </p:spPr>
        <p:txBody>
          <a:bodyPr vert="horz" wrap="square" lIns="0" tIns="6931" rIns="0" bIns="0" rtlCol="0">
            <a:spAutoFit/>
          </a:bodyPr>
          <a:lstStyle/>
          <a:p>
            <a:pPr marL="7701">
              <a:spcBef>
                <a:spcPts val="55"/>
              </a:spcBef>
            </a:pPr>
            <a:r>
              <a:rPr sz="849" spc="-6">
                <a:solidFill>
                  <a:schemeClr val="tx2"/>
                </a:solidFill>
                <a:latin typeface="Arial"/>
                <a:cs typeface="Arial"/>
              </a:rPr>
              <a:t>Tronco</a:t>
            </a:r>
            <a:endParaRPr sz="849">
              <a:solidFill>
                <a:schemeClr val="tx2"/>
              </a:solidFill>
              <a:latin typeface="Arial"/>
              <a:cs typeface="Arial"/>
            </a:endParaRPr>
          </a:p>
        </p:txBody>
      </p:sp>
      <p:sp>
        <p:nvSpPr>
          <p:cNvPr id="51" name="CuadroTexto 50">
            <a:extLst>
              <a:ext uri="{FF2B5EF4-FFF2-40B4-BE49-F238E27FC236}">
                <a16:creationId xmlns:a16="http://schemas.microsoft.com/office/drawing/2014/main" id="{D0869496-0E17-6380-BB4A-C9619104B42B}"/>
              </a:ext>
            </a:extLst>
          </p:cNvPr>
          <p:cNvSpPr txBox="1"/>
          <p:nvPr/>
        </p:nvSpPr>
        <p:spPr>
          <a:xfrm>
            <a:off x="1430216" y="5893821"/>
            <a:ext cx="9091246" cy="738664"/>
          </a:xfrm>
          <a:prstGeom prst="rect">
            <a:avLst/>
          </a:prstGeom>
          <a:noFill/>
        </p:spPr>
        <p:txBody>
          <a:bodyPr wrap="square">
            <a:spAutoFit/>
          </a:bodyPr>
          <a:lstStyle/>
          <a:p>
            <a:pPr algn="just"/>
            <a:r>
              <a:rPr lang="pt-BR" sz="700" b="1" i="0" u="none" strike="noStrike" baseline="0">
                <a:solidFill>
                  <a:schemeClr val="tx2"/>
                </a:solidFill>
                <a:latin typeface="+mn-lt"/>
              </a:rPr>
              <a:t>C2S: </a:t>
            </a:r>
            <a:r>
              <a:rPr lang="pt-BR" sz="700" b="0" i="0" u="none" strike="noStrike" baseline="0">
                <a:solidFill>
                  <a:schemeClr val="tx2"/>
                </a:solidFill>
                <a:latin typeface="+mn-lt"/>
              </a:rPr>
              <a:t>cada 2 semanas; </a:t>
            </a:r>
            <a:r>
              <a:rPr lang="pt-BR" sz="700" b="1" i="0" u="none" strike="noStrike" baseline="0">
                <a:solidFill>
                  <a:schemeClr val="tx2"/>
                </a:solidFill>
                <a:latin typeface="+mn-lt"/>
              </a:rPr>
              <a:t>C4S: </a:t>
            </a:r>
            <a:r>
              <a:rPr lang="pt-BR" sz="700" b="0" i="0" u="none" strike="noStrike" baseline="0">
                <a:solidFill>
                  <a:schemeClr val="tx2"/>
                </a:solidFill>
                <a:latin typeface="+mn-lt"/>
              </a:rPr>
              <a:t>cada 4 semanas; </a:t>
            </a:r>
            <a:r>
              <a:rPr lang="pt-BR" sz="700" b="1" i="0" u="none" strike="noStrike" baseline="0">
                <a:solidFill>
                  <a:schemeClr val="tx2"/>
                </a:solidFill>
                <a:latin typeface="+mn-lt"/>
              </a:rPr>
              <a:t>DA: </a:t>
            </a:r>
            <a:r>
              <a:rPr lang="pt-BR" sz="700" b="0" i="0" u="none" strike="noStrike" baseline="0" err="1">
                <a:solidFill>
                  <a:schemeClr val="tx2"/>
                </a:solidFill>
                <a:latin typeface="+mn-lt"/>
              </a:rPr>
              <a:t>dermatitis</a:t>
            </a:r>
            <a:r>
              <a:rPr lang="pt-BR" sz="700" b="0" i="0" u="none" strike="noStrike" baseline="0">
                <a:solidFill>
                  <a:schemeClr val="tx2"/>
                </a:solidFill>
                <a:latin typeface="+mn-lt"/>
              </a:rPr>
              <a:t> atópica; </a:t>
            </a:r>
            <a:r>
              <a:rPr lang="pt-BR" sz="700" b="1" i="0" u="none" strike="noStrike" baseline="0">
                <a:solidFill>
                  <a:schemeClr val="tx2"/>
                </a:solidFill>
                <a:latin typeface="+mn-lt"/>
              </a:rPr>
              <a:t>LEB: </a:t>
            </a:r>
            <a:r>
              <a:rPr lang="pt-BR" sz="700" b="0" i="0" u="none" strike="noStrike" baseline="0" err="1">
                <a:solidFill>
                  <a:schemeClr val="tx2"/>
                </a:solidFill>
                <a:latin typeface="+mn-lt"/>
              </a:rPr>
              <a:t>lebrikizumab</a:t>
            </a:r>
            <a:r>
              <a:rPr lang="pt-BR" sz="700" b="0" i="0" u="none" strike="noStrike" baseline="0">
                <a:solidFill>
                  <a:schemeClr val="tx2"/>
                </a:solidFill>
                <a:latin typeface="+mn-lt"/>
              </a:rPr>
              <a:t>; </a:t>
            </a:r>
            <a:r>
              <a:rPr lang="pt-BR" sz="700" b="1" i="0" u="none" strike="noStrike" baseline="0">
                <a:solidFill>
                  <a:schemeClr val="tx2"/>
                </a:solidFill>
                <a:latin typeface="+mn-lt"/>
              </a:rPr>
              <a:t>TCS: </a:t>
            </a:r>
            <a:r>
              <a:rPr lang="pt-BR" sz="700" b="0" i="0" u="none" strike="noStrike" baseline="0" err="1">
                <a:solidFill>
                  <a:schemeClr val="tx2"/>
                </a:solidFill>
                <a:latin typeface="+mn-lt"/>
              </a:rPr>
              <a:t>corticoesteroides</a:t>
            </a:r>
            <a:r>
              <a:rPr lang="pt-BR" sz="700" b="0" i="0" u="none" strike="noStrike" baseline="0">
                <a:solidFill>
                  <a:schemeClr val="tx2"/>
                </a:solidFill>
                <a:latin typeface="+mn-lt"/>
              </a:rPr>
              <a:t> tópicos.</a:t>
            </a:r>
          </a:p>
          <a:p>
            <a:pPr algn="just"/>
            <a:r>
              <a:rPr lang="es-ES" sz="700" b="0" i="0" u="none" strike="noStrike" baseline="0">
                <a:solidFill>
                  <a:schemeClr val="tx2"/>
                </a:solidFill>
                <a:latin typeface="+mn-lt"/>
              </a:rPr>
              <a:t>*Media de mínimos cuadrados % CFB: % de cambio con respecto al valor inicial (CFB) en el EASI obtenido dividiendo el CFB medio del mínimo cuadrado por la media total del valor inicial en cada signo clínico para cada región anatómica</a:t>
            </a:r>
            <a:r>
              <a:rPr lang="es-ES" sz="700" b="0" i="0" u="none" strike="noStrike" baseline="30000">
                <a:solidFill>
                  <a:schemeClr val="tx2"/>
                </a:solidFill>
                <a:latin typeface="+mn-lt"/>
              </a:rPr>
              <a:t>1</a:t>
            </a:r>
            <a:r>
              <a:rPr lang="es-ES" sz="700" b="0" i="0" u="none" strike="noStrike" baseline="0">
                <a:solidFill>
                  <a:schemeClr val="tx2"/>
                </a:solidFill>
                <a:latin typeface="+mn-lt"/>
              </a:rPr>
              <a:t>. Se utilizó el modelo de efectos mixtos de medidas repetidas (MMRM) para evaluar la CFB en la semana 52 en los signos clínicos de DA por regiones anatómicas. Los datos tras el uso de la terapia de rescate o la interrupción del tratamiento se consideraron ausentes y se manejaron mediante MMRM</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 </a:t>
            </a:r>
            <a:r>
              <a:rPr lang="en-US" sz="700" b="0" i="0" u="none" strike="noStrike" baseline="0" err="1">
                <a:solidFill>
                  <a:schemeClr val="tx2"/>
                </a:solidFill>
                <a:latin typeface="+mn-lt"/>
              </a:rPr>
              <a:t>Eyerich</a:t>
            </a:r>
            <a:r>
              <a:rPr lang="en-US" sz="700" b="0" i="0" u="none" strike="noStrike" baseline="0">
                <a:solidFill>
                  <a:schemeClr val="tx2"/>
                </a:solidFill>
                <a:latin typeface="+mn-lt"/>
              </a:rPr>
              <a:t> K, </a:t>
            </a:r>
            <a:r>
              <a:rPr lang="en-US" sz="700" b="0" i="1" u="none" strike="noStrike" baseline="0">
                <a:solidFill>
                  <a:schemeClr val="tx2"/>
                </a:solidFill>
                <a:latin typeface="+mn-lt"/>
              </a:rPr>
              <a:t>et al. </a:t>
            </a:r>
            <a:r>
              <a:rPr lang="en-US" sz="700" b="0" i="0" u="none" strike="noStrike" baseline="0">
                <a:solidFill>
                  <a:schemeClr val="tx2"/>
                </a:solidFill>
                <a:latin typeface="+mn-lt"/>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latin typeface="+mn-lt"/>
              </a:rPr>
              <a:t>número</a:t>
            </a:r>
            <a:r>
              <a:rPr lang="en-US" sz="700" b="0" i="0" u="none" strike="noStrike" baseline="0">
                <a:solidFill>
                  <a:schemeClr val="tx2"/>
                </a:solidFill>
                <a:latin typeface="+mn-lt"/>
              </a:rPr>
              <a:t> 0447.</a:t>
            </a:r>
            <a:endParaRPr lang="es-ES" sz="700">
              <a:solidFill>
                <a:schemeClr val="tx2"/>
              </a:solidFill>
              <a:latin typeface="+mn-lt"/>
            </a:endParaRPr>
          </a:p>
        </p:txBody>
      </p:sp>
      <p:sp>
        <p:nvSpPr>
          <p:cNvPr id="2" name="object 2"/>
          <p:cNvSpPr txBox="1"/>
          <p:nvPr/>
        </p:nvSpPr>
        <p:spPr>
          <a:xfrm>
            <a:off x="3970009" y="1274069"/>
            <a:ext cx="865279"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ERITEMA</a:t>
            </a:r>
            <a:endParaRPr sz="1200">
              <a:latin typeface="Arial"/>
              <a:cs typeface="Arial"/>
            </a:endParaRPr>
          </a:p>
        </p:txBody>
      </p:sp>
      <p:sp>
        <p:nvSpPr>
          <p:cNvPr id="50" name="object 2">
            <a:extLst>
              <a:ext uri="{FF2B5EF4-FFF2-40B4-BE49-F238E27FC236}">
                <a16:creationId xmlns:a16="http://schemas.microsoft.com/office/drawing/2014/main" id="{7789BD32-A628-6BC6-B3E1-98C9FF606D83}"/>
              </a:ext>
            </a:extLst>
          </p:cNvPr>
          <p:cNvSpPr txBox="1"/>
          <p:nvPr/>
        </p:nvSpPr>
        <p:spPr>
          <a:xfrm>
            <a:off x="8374274" y="1274069"/>
            <a:ext cx="1985650"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EDEMA/PAPULACIÓN</a:t>
            </a:r>
            <a:endParaRPr sz="1200">
              <a:latin typeface="Arial"/>
              <a:cs typeface="Arial"/>
            </a:endParaRPr>
          </a:p>
        </p:txBody>
      </p:sp>
      <p:sp>
        <p:nvSpPr>
          <p:cNvPr id="108" name="object 2">
            <a:extLst>
              <a:ext uri="{FF2B5EF4-FFF2-40B4-BE49-F238E27FC236}">
                <a16:creationId xmlns:a16="http://schemas.microsoft.com/office/drawing/2014/main" id="{8F45B86A-45A0-5C77-4558-588029C17700}"/>
              </a:ext>
            </a:extLst>
          </p:cNvPr>
          <p:cNvSpPr txBox="1"/>
          <p:nvPr/>
        </p:nvSpPr>
        <p:spPr>
          <a:xfrm>
            <a:off x="3722265" y="2996639"/>
            <a:ext cx="1348285"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EXCORIACIÓN</a:t>
            </a:r>
            <a:endParaRPr sz="1200">
              <a:latin typeface="Arial"/>
              <a:cs typeface="Arial"/>
            </a:endParaRPr>
          </a:p>
        </p:txBody>
      </p:sp>
      <p:sp>
        <p:nvSpPr>
          <p:cNvPr id="134" name="object 2">
            <a:extLst>
              <a:ext uri="{FF2B5EF4-FFF2-40B4-BE49-F238E27FC236}">
                <a16:creationId xmlns:a16="http://schemas.microsoft.com/office/drawing/2014/main" id="{1406479B-645A-8CBE-1F25-F08AACC7D54F}"/>
              </a:ext>
            </a:extLst>
          </p:cNvPr>
          <p:cNvSpPr txBox="1"/>
          <p:nvPr/>
        </p:nvSpPr>
        <p:spPr>
          <a:xfrm>
            <a:off x="8604164" y="2969755"/>
            <a:ext cx="1694687"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LIQUENIFICACIÓN</a:t>
            </a:r>
            <a:endParaRPr sz="1200">
              <a:latin typeface="Arial"/>
              <a:cs typeface="Arial"/>
            </a:endParaRPr>
          </a:p>
        </p:txBody>
      </p:sp>
      <p:sp>
        <p:nvSpPr>
          <p:cNvPr id="161" name="Elipse 160">
            <a:extLst>
              <a:ext uri="{FF2B5EF4-FFF2-40B4-BE49-F238E27FC236}">
                <a16:creationId xmlns:a16="http://schemas.microsoft.com/office/drawing/2014/main" id="{7A264D5B-44DC-326A-C573-9813B249841B}"/>
              </a:ext>
            </a:extLst>
          </p:cNvPr>
          <p:cNvSpPr/>
          <p:nvPr/>
        </p:nvSpPr>
        <p:spPr>
          <a:xfrm>
            <a:off x="787031" y="1771417"/>
            <a:ext cx="140070" cy="140066"/>
          </a:xfrm>
          <a:prstGeom prst="ellipse">
            <a:avLst/>
          </a:prstGeom>
          <a:solidFill>
            <a:schemeClr val="accent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7" name="Grupo 66">
            <a:extLst>
              <a:ext uri="{FF2B5EF4-FFF2-40B4-BE49-F238E27FC236}">
                <a16:creationId xmlns:a16="http://schemas.microsoft.com/office/drawing/2014/main" id="{A7F7F296-D65A-B39C-5CA8-5D6B4B57DAB4}"/>
              </a:ext>
            </a:extLst>
          </p:cNvPr>
          <p:cNvGrpSpPr/>
          <p:nvPr/>
        </p:nvGrpSpPr>
        <p:grpSpPr>
          <a:xfrm>
            <a:off x="2119949" y="1334542"/>
            <a:ext cx="4557094" cy="1511130"/>
            <a:chOff x="2119949" y="1353592"/>
            <a:chExt cx="4557094" cy="1511130"/>
          </a:xfrm>
        </p:grpSpPr>
        <p:sp>
          <p:nvSpPr>
            <p:cNvPr id="7" name="object 7"/>
            <p:cNvSpPr txBox="1"/>
            <p:nvPr/>
          </p:nvSpPr>
          <p:spPr>
            <a:xfrm>
              <a:off x="2590700" y="1428286"/>
              <a:ext cx="67396"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8" name="object 8"/>
            <p:cNvSpPr txBox="1"/>
            <p:nvPr/>
          </p:nvSpPr>
          <p:spPr>
            <a:xfrm>
              <a:off x="2506667" y="1639360"/>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9" name="object 9"/>
            <p:cNvSpPr txBox="1"/>
            <p:nvPr/>
          </p:nvSpPr>
          <p:spPr>
            <a:xfrm>
              <a:off x="2506667" y="1850435"/>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0" name="object 10"/>
            <p:cNvSpPr txBox="1"/>
            <p:nvPr/>
          </p:nvSpPr>
          <p:spPr>
            <a:xfrm>
              <a:off x="2506667" y="2061509"/>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1" name="object 11"/>
            <p:cNvSpPr txBox="1"/>
            <p:nvPr/>
          </p:nvSpPr>
          <p:spPr>
            <a:xfrm>
              <a:off x="2506667" y="2272582"/>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2" name="object 12"/>
            <p:cNvSpPr txBox="1"/>
            <p:nvPr/>
          </p:nvSpPr>
          <p:spPr>
            <a:xfrm>
              <a:off x="2682713" y="2584669"/>
              <a:ext cx="3994330" cy="110757"/>
            </a:xfrm>
            <a:prstGeom prst="rect">
              <a:avLst/>
            </a:prstGeom>
          </p:spPr>
          <p:txBody>
            <a:bodyPr vert="horz" wrap="square" lIns="0" tIns="8086" rIns="0" bIns="0" rtlCol="0">
              <a:spAutoFit/>
            </a:bodyPr>
            <a:lstStyle/>
            <a:p>
              <a:pPr marL="4763" defTabSz="129600">
                <a:lnSpc>
                  <a:spcPts val="813"/>
                </a:lnSpc>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a:t>
              </a:r>
              <a:r>
                <a:rPr lang="es-ES" sz="700">
                  <a:solidFill>
                    <a:srgbClr val="22346A"/>
                  </a:solidFill>
                  <a:latin typeface="Arial"/>
                  <a:cs typeface="Arial"/>
                </a:rPr>
                <a:t>	</a:t>
              </a:r>
              <a:r>
                <a:rPr sz="700">
                  <a:solidFill>
                    <a:srgbClr val="22346A"/>
                  </a:solidFill>
                  <a:latin typeface="Arial"/>
                  <a:cs typeface="Arial"/>
                </a:rPr>
                <a:t>12</a:t>
              </a:r>
              <a:r>
                <a:rPr lang="es-ES" sz="700" spc="3">
                  <a:solidFill>
                    <a:srgbClr val="22346A"/>
                  </a:solidFill>
                  <a:latin typeface="Arial"/>
                  <a:cs typeface="Arial"/>
                </a:rPr>
                <a:t>	</a:t>
              </a:r>
              <a:r>
                <a:rPr sz="700">
                  <a:solidFill>
                    <a:srgbClr val="22346A"/>
                  </a:solidFill>
                  <a:latin typeface="Arial"/>
                  <a:cs typeface="Arial"/>
                </a:rPr>
                <a:t>14</a:t>
              </a:r>
              <a:r>
                <a:rPr lang="es-ES" sz="700">
                  <a:solidFill>
                    <a:srgbClr val="22346A"/>
                  </a:solidFill>
                  <a:latin typeface="Arial"/>
                  <a:cs typeface="Arial"/>
                </a:rPr>
                <a:t>	</a:t>
              </a:r>
              <a:r>
                <a:rPr sz="700" spc="-15">
                  <a:solidFill>
                    <a:srgbClr val="22346A"/>
                  </a:solidFill>
                  <a:latin typeface="Arial"/>
                  <a:cs typeface="Arial"/>
                </a:rPr>
                <a:t>16</a:t>
              </a:r>
              <a:r>
                <a:rPr sz="700">
                  <a:solidFill>
                    <a:srgbClr val="22346A"/>
                  </a:solidFill>
                  <a:latin typeface="Arial"/>
                  <a:cs typeface="Arial"/>
                </a:rPr>
                <a:t>	</a:t>
              </a:r>
              <a:r>
                <a:rPr lang="es-ES" sz="700">
                  <a:solidFill>
                    <a:srgbClr val="22346A"/>
                  </a:solidFill>
                  <a:latin typeface="Arial"/>
                  <a:cs typeface="Arial"/>
                </a:rPr>
                <a:t>	</a:t>
              </a:r>
              <a:r>
                <a:rPr sz="700" spc="-15">
                  <a:solidFill>
                    <a:srgbClr val="22346A"/>
                  </a:solidFill>
                  <a:latin typeface="Arial"/>
                  <a:cs typeface="Arial"/>
                </a:rPr>
                <a:t>20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32</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36</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14" name="object 14"/>
            <p:cNvSpPr txBox="1"/>
            <p:nvPr/>
          </p:nvSpPr>
          <p:spPr>
            <a:xfrm>
              <a:off x="2119949" y="1353592"/>
              <a:ext cx="273088" cy="1166335"/>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15" name="object 15"/>
            <p:cNvSpPr txBox="1"/>
            <p:nvPr/>
          </p:nvSpPr>
          <p:spPr>
            <a:xfrm>
              <a:off x="6158739" y="1723768"/>
              <a:ext cx="498948" cy="530824"/>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48,0</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47,9</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57,8</a:t>
              </a:r>
              <a:endParaRPr sz="1100">
                <a:latin typeface="Arial"/>
                <a:cs typeface="Arial"/>
              </a:endParaRPr>
            </a:p>
          </p:txBody>
        </p:sp>
        <p:grpSp>
          <p:nvGrpSpPr>
            <p:cNvPr id="29" name="object 29"/>
            <p:cNvGrpSpPr/>
            <p:nvPr/>
          </p:nvGrpSpPr>
          <p:grpSpPr>
            <a:xfrm>
              <a:off x="2682236" y="1501813"/>
              <a:ext cx="3440826" cy="1084135"/>
              <a:chOff x="8616708" y="3784239"/>
              <a:chExt cx="6029960" cy="1899920"/>
            </a:xfrm>
          </p:grpSpPr>
          <p:sp>
            <p:nvSpPr>
              <p:cNvPr id="30" name="object 30"/>
              <p:cNvSpPr/>
              <p:nvPr/>
            </p:nvSpPr>
            <p:spPr>
              <a:xfrm>
                <a:off x="8616708" y="3829974"/>
                <a:ext cx="6009005" cy="1854200"/>
              </a:xfrm>
              <a:custGeom>
                <a:avLst/>
                <a:gdLst/>
                <a:ahLst/>
                <a:cxnLst/>
                <a:rect l="l" t="t" r="r" b="b"/>
                <a:pathLst>
                  <a:path w="6009005" h="1854200">
                    <a:moveTo>
                      <a:pt x="51624" y="1792286"/>
                    </a:moveTo>
                    <a:lnTo>
                      <a:pt x="51624" y="0"/>
                    </a:lnTo>
                  </a:path>
                  <a:path w="6009005" h="1854200">
                    <a:moveTo>
                      <a:pt x="0" y="0"/>
                    </a:moveTo>
                    <a:lnTo>
                      <a:pt x="51624" y="0"/>
                    </a:lnTo>
                  </a:path>
                  <a:path w="6009005" h="1854200">
                    <a:moveTo>
                      <a:pt x="0" y="359193"/>
                    </a:moveTo>
                    <a:lnTo>
                      <a:pt x="51624" y="359193"/>
                    </a:lnTo>
                  </a:path>
                  <a:path w="6009005" h="1854200">
                    <a:moveTo>
                      <a:pt x="0" y="717709"/>
                    </a:moveTo>
                    <a:lnTo>
                      <a:pt x="51624" y="717709"/>
                    </a:lnTo>
                  </a:path>
                  <a:path w="6009005" h="1854200">
                    <a:moveTo>
                      <a:pt x="0" y="1076078"/>
                    </a:moveTo>
                    <a:lnTo>
                      <a:pt x="51624" y="1076078"/>
                    </a:lnTo>
                  </a:path>
                  <a:path w="6009005" h="1854200">
                    <a:moveTo>
                      <a:pt x="0" y="1434594"/>
                    </a:moveTo>
                    <a:lnTo>
                      <a:pt x="51624" y="1434594"/>
                    </a:lnTo>
                  </a:path>
                  <a:path w="6009005" h="1854200">
                    <a:moveTo>
                      <a:pt x="0" y="1792286"/>
                    </a:moveTo>
                    <a:lnTo>
                      <a:pt x="51624" y="1792286"/>
                    </a:lnTo>
                  </a:path>
                  <a:path w="6009005" h="1854200">
                    <a:moveTo>
                      <a:pt x="51624" y="1792286"/>
                    </a:moveTo>
                    <a:lnTo>
                      <a:pt x="6008745" y="1792286"/>
                    </a:lnTo>
                  </a:path>
                  <a:path w="6009005" h="1854200">
                    <a:moveTo>
                      <a:pt x="6008745" y="1792286"/>
                    </a:moveTo>
                    <a:lnTo>
                      <a:pt x="6008745" y="1853746"/>
                    </a:lnTo>
                  </a:path>
                  <a:path w="6009005" h="1854200">
                    <a:moveTo>
                      <a:pt x="5782022" y="1792286"/>
                    </a:moveTo>
                    <a:lnTo>
                      <a:pt x="5782022" y="1853746"/>
                    </a:lnTo>
                  </a:path>
                  <a:path w="6009005" h="1854200">
                    <a:moveTo>
                      <a:pt x="5554887" y="1792286"/>
                    </a:moveTo>
                    <a:lnTo>
                      <a:pt x="5554887" y="1853746"/>
                    </a:lnTo>
                  </a:path>
                  <a:path w="6009005" h="1854200">
                    <a:moveTo>
                      <a:pt x="5317429" y="1792286"/>
                    </a:moveTo>
                    <a:lnTo>
                      <a:pt x="5317429" y="1853746"/>
                    </a:lnTo>
                  </a:path>
                  <a:path w="6009005" h="1854200">
                    <a:moveTo>
                      <a:pt x="5090294" y="1792286"/>
                    </a:moveTo>
                    <a:lnTo>
                      <a:pt x="5090294" y="1853746"/>
                    </a:lnTo>
                  </a:path>
                  <a:path w="6009005" h="1854200">
                    <a:moveTo>
                      <a:pt x="4863159" y="1792286"/>
                    </a:moveTo>
                    <a:lnTo>
                      <a:pt x="4863159" y="1853746"/>
                    </a:lnTo>
                  </a:path>
                  <a:path w="6009005" h="1854200">
                    <a:moveTo>
                      <a:pt x="4635883" y="1792286"/>
                    </a:moveTo>
                    <a:lnTo>
                      <a:pt x="4635883" y="1853746"/>
                    </a:lnTo>
                  </a:path>
                  <a:path w="6009005" h="1854200">
                    <a:moveTo>
                      <a:pt x="4408755" y="1792286"/>
                    </a:moveTo>
                    <a:lnTo>
                      <a:pt x="4408755" y="1853746"/>
                    </a:lnTo>
                  </a:path>
                  <a:path w="6009005" h="1854200">
                    <a:moveTo>
                      <a:pt x="4181620" y="1792286"/>
                    </a:moveTo>
                    <a:lnTo>
                      <a:pt x="4181620" y="1853746"/>
                    </a:lnTo>
                  </a:path>
                  <a:path w="6009005" h="1854200">
                    <a:moveTo>
                      <a:pt x="3944155" y="1792286"/>
                    </a:moveTo>
                    <a:lnTo>
                      <a:pt x="3944155" y="1853746"/>
                    </a:lnTo>
                  </a:path>
                  <a:path w="6009005" h="1854200">
                    <a:moveTo>
                      <a:pt x="3717028" y="1792286"/>
                    </a:moveTo>
                    <a:lnTo>
                      <a:pt x="3717028" y="1853746"/>
                    </a:lnTo>
                  </a:path>
                  <a:path w="6009005" h="1854200">
                    <a:moveTo>
                      <a:pt x="3489892" y="1792286"/>
                    </a:moveTo>
                    <a:lnTo>
                      <a:pt x="3489892" y="1853746"/>
                    </a:lnTo>
                  </a:path>
                  <a:path w="6009005" h="1854200">
                    <a:moveTo>
                      <a:pt x="3262757" y="1792286"/>
                    </a:moveTo>
                    <a:lnTo>
                      <a:pt x="3262757" y="1853746"/>
                    </a:lnTo>
                  </a:path>
                  <a:path w="6009005" h="1854200">
                    <a:moveTo>
                      <a:pt x="3035622" y="1792286"/>
                    </a:moveTo>
                    <a:lnTo>
                      <a:pt x="3035622" y="1853746"/>
                    </a:lnTo>
                  </a:path>
                  <a:path w="6009005" h="1854200">
                    <a:moveTo>
                      <a:pt x="2798164" y="1792286"/>
                    </a:moveTo>
                    <a:lnTo>
                      <a:pt x="2798164" y="1853746"/>
                    </a:lnTo>
                  </a:path>
                  <a:path w="6009005" h="1854200">
                    <a:moveTo>
                      <a:pt x="2571029" y="1792286"/>
                    </a:moveTo>
                    <a:lnTo>
                      <a:pt x="2571029" y="1853746"/>
                    </a:lnTo>
                  </a:path>
                  <a:path w="6009005" h="1854200">
                    <a:moveTo>
                      <a:pt x="2343894" y="1792286"/>
                    </a:moveTo>
                    <a:lnTo>
                      <a:pt x="2343894" y="1853746"/>
                    </a:lnTo>
                  </a:path>
                  <a:path w="6009005" h="1854200">
                    <a:moveTo>
                      <a:pt x="2116618" y="1792286"/>
                    </a:moveTo>
                    <a:lnTo>
                      <a:pt x="2116618" y="1853746"/>
                    </a:lnTo>
                  </a:path>
                  <a:path w="6009005" h="1854200">
                    <a:moveTo>
                      <a:pt x="1889483" y="1792286"/>
                    </a:moveTo>
                    <a:lnTo>
                      <a:pt x="1889483" y="1853746"/>
                    </a:lnTo>
                  </a:path>
                  <a:path w="6009005" h="1854200">
                    <a:moveTo>
                      <a:pt x="1662355" y="1792286"/>
                    </a:moveTo>
                    <a:lnTo>
                      <a:pt x="1662355" y="1853746"/>
                    </a:lnTo>
                  </a:path>
                  <a:path w="6009005" h="1854200">
                    <a:moveTo>
                      <a:pt x="1424891" y="1792286"/>
                    </a:moveTo>
                    <a:lnTo>
                      <a:pt x="1424891" y="1853746"/>
                    </a:lnTo>
                  </a:path>
                  <a:path w="6009005" h="1854200">
                    <a:moveTo>
                      <a:pt x="1197755" y="1792286"/>
                    </a:moveTo>
                    <a:lnTo>
                      <a:pt x="1197755" y="1853746"/>
                    </a:lnTo>
                  </a:path>
                  <a:path w="6009005" h="1854200">
                    <a:moveTo>
                      <a:pt x="970627" y="1792286"/>
                    </a:moveTo>
                    <a:lnTo>
                      <a:pt x="970627" y="1853746"/>
                    </a:lnTo>
                  </a:path>
                  <a:path w="6009005" h="1854200">
                    <a:moveTo>
                      <a:pt x="743492" y="1792286"/>
                    </a:moveTo>
                    <a:lnTo>
                      <a:pt x="743492" y="1853746"/>
                    </a:lnTo>
                  </a:path>
                  <a:path w="6009005" h="1854200">
                    <a:moveTo>
                      <a:pt x="516357" y="1792286"/>
                    </a:moveTo>
                    <a:lnTo>
                      <a:pt x="516357" y="1853746"/>
                    </a:lnTo>
                  </a:path>
                  <a:path w="6009005" h="1854200">
                    <a:moveTo>
                      <a:pt x="278899" y="1792286"/>
                    </a:moveTo>
                    <a:lnTo>
                      <a:pt x="278899" y="1853746"/>
                    </a:lnTo>
                  </a:path>
                  <a:path w="6009005" h="1854200">
                    <a:moveTo>
                      <a:pt x="51624" y="1792286"/>
                    </a:moveTo>
                    <a:lnTo>
                      <a:pt x="51624" y="1853746"/>
                    </a:lnTo>
                  </a:path>
                </a:pathLst>
              </a:custGeom>
              <a:ln w="11043">
                <a:solidFill>
                  <a:srgbClr val="000000"/>
                </a:solidFill>
              </a:ln>
            </p:spPr>
            <p:txBody>
              <a:bodyPr wrap="square" lIns="0" tIns="0" rIns="0" bIns="0" rtlCol="0"/>
              <a:lstStyle/>
              <a:p>
                <a:endParaRPr sz="1600"/>
              </a:p>
            </p:txBody>
          </p:sp>
          <p:sp>
            <p:nvSpPr>
              <p:cNvPr id="31" name="object 31"/>
              <p:cNvSpPr/>
              <p:nvPr/>
            </p:nvSpPr>
            <p:spPr>
              <a:xfrm>
                <a:off x="8673579" y="3824783"/>
                <a:ext cx="5957570" cy="1045210"/>
              </a:xfrm>
              <a:custGeom>
                <a:avLst/>
                <a:gdLst/>
                <a:ahLst/>
                <a:cxnLst/>
                <a:rect l="l" t="t" r="r" b="b"/>
                <a:pathLst>
                  <a:path w="5957569" h="1045210">
                    <a:moveTo>
                      <a:pt x="0" y="0"/>
                    </a:moveTo>
                    <a:lnTo>
                      <a:pt x="227135" y="368727"/>
                    </a:lnTo>
                  </a:path>
                  <a:path w="5957569" h="1045210">
                    <a:moveTo>
                      <a:pt x="227135" y="368727"/>
                    </a:moveTo>
                    <a:lnTo>
                      <a:pt x="454270" y="675862"/>
                    </a:lnTo>
                  </a:path>
                  <a:path w="5957569" h="1045210">
                    <a:moveTo>
                      <a:pt x="454270" y="675862"/>
                    </a:moveTo>
                    <a:lnTo>
                      <a:pt x="681398" y="768045"/>
                    </a:lnTo>
                  </a:path>
                  <a:path w="5957569" h="1045210">
                    <a:moveTo>
                      <a:pt x="681398" y="768045"/>
                    </a:moveTo>
                    <a:lnTo>
                      <a:pt x="918723" y="870470"/>
                    </a:lnTo>
                  </a:path>
                  <a:path w="5957569" h="1045210">
                    <a:moveTo>
                      <a:pt x="918723" y="870470"/>
                    </a:moveTo>
                    <a:lnTo>
                      <a:pt x="1145858" y="931924"/>
                    </a:lnTo>
                  </a:path>
                  <a:path w="5957569" h="1045210">
                    <a:moveTo>
                      <a:pt x="1145858" y="931924"/>
                    </a:moveTo>
                    <a:lnTo>
                      <a:pt x="1372993" y="972895"/>
                    </a:lnTo>
                  </a:path>
                  <a:path w="5957569" h="1045210">
                    <a:moveTo>
                      <a:pt x="1372993" y="972895"/>
                    </a:moveTo>
                    <a:lnTo>
                      <a:pt x="1600121" y="1044589"/>
                    </a:lnTo>
                  </a:path>
                  <a:path w="5957569" h="1045210">
                    <a:moveTo>
                      <a:pt x="1827257" y="1024107"/>
                    </a:moveTo>
                    <a:lnTo>
                      <a:pt x="2291989" y="890952"/>
                    </a:lnTo>
                  </a:path>
                  <a:path w="5957569" h="1045210">
                    <a:moveTo>
                      <a:pt x="2291989" y="890952"/>
                    </a:moveTo>
                    <a:lnTo>
                      <a:pt x="2746252" y="880711"/>
                    </a:lnTo>
                  </a:path>
                  <a:path w="5957569" h="1045210">
                    <a:moveTo>
                      <a:pt x="2746252" y="880711"/>
                    </a:moveTo>
                    <a:lnTo>
                      <a:pt x="3200523" y="768045"/>
                    </a:lnTo>
                  </a:path>
                  <a:path w="5957569" h="1045210">
                    <a:moveTo>
                      <a:pt x="3200383" y="768045"/>
                    </a:moveTo>
                    <a:lnTo>
                      <a:pt x="3665116" y="778286"/>
                    </a:lnTo>
                  </a:path>
                  <a:path w="5957569" h="1045210">
                    <a:moveTo>
                      <a:pt x="3665116" y="778286"/>
                    </a:moveTo>
                    <a:lnTo>
                      <a:pt x="4119386" y="747556"/>
                    </a:lnTo>
                  </a:path>
                  <a:path w="5957569" h="1045210">
                    <a:moveTo>
                      <a:pt x="4119386" y="747556"/>
                    </a:moveTo>
                    <a:lnTo>
                      <a:pt x="4573650" y="778286"/>
                    </a:lnTo>
                  </a:path>
                  <a:path w="5957569" h="1045210">
                    <a:moveTo>
                      <a:pt x="4573650" y="778286"/>
                    </a:moveTo>
                    <a:lnTo>
                      <a:pt x="5038242" y="768045"/>
                    </a:lnTo>
                  </a:path>
                  <a:path w="5957569" h="1045210">
                    <a:moveTo>
                      <a:pt x="5038242" y="768045"/>
                    </a:moveTo>
                    <a:lnTo>
                      <a:pt x="5492513" y="921683"/>
                    </a:lnTo>
                  </a:path>
                  <a:path w="5957569" h="1045210">
                    <a:moveTo>
                      <a:pt x="5492513" y="921683"/>
                    </a:moveTo>
                    <a:lnTo>
                      <a:pt x="5956966" y="870470"/>
                    </a:lnTo>
                  </a:path>
                </a:pathLst>
              </a:custGeom>
              <a:ln w="10351">
                <a:solidFill>
                  <a:srgbClr val="A69E96"/>
                </a:solidFill>
              </a:ln>
            </p:spPr>
            <p:txBody>
              <a:bodyPr wrap="square" lIns="0" tIns="0" rIns="0" bIns="0" rtlCol="0"/>
              <a:lstStyle/>
              <a:p>
                <a:endParaRPr sz="1600"/>
              </a:p>
            </p:txBody>
          </p:sp>
          <p:sp>
            <p:nvSpPr>
              <p:cNvPr id="32" name="object 32"/>
              <p:cNvSpPr/>
              <p:nvPr/>
            </p:nvSpPr>
            <p:spPr>
              <a:xfrm>
                <a:off x="8639416" y="3789367"/>
                <a:ext cx="5998845" cy="1085850"/>
              </a:xfrm>
              <a:custGeom>
                <a:avLst/>
                <a:gdLst/>
                <a:ahLst/>
                <a:cxnLst/>
                <a:rect l="l" t="t" r="r" b="b"/>
                <a:pathLst>
                  <a:path w="5998844" h="1085850">
                    <a:moveTo>
                      <a:pt x="41300" y="0"/>
                    </a:moveTo>
                    <a:lnTo>
                      <a:pt x="0" y="0"/>
                    </a:lnTo>
                    <a:lnTo>
                      <a:pt x="0" y="40970"/>
                    </a:lnTo>
                    <a:lnTo>
                      <a:pt x="41300" y="40970"/>
                    </a:lnTo>
                    <a:lnTo>
                      <a:pt x="41300" y="0"/>
                    </a:lnTo>
                    <a:close/>
                  </a:path>
                  <a:path w="5998844" h="1085850">
                    <a:moveTo>
                      <a:pt x="268427" y="368769"/>
                    </a:moveTo>
                    <a:lnTo>
                      <a:pt x="227139" y="368769"/>
                    </a:lnTo>
                    <a:lnTo>
                      <a:pt x="227139" y="409727"/>
                    </a:lnTo>
                    <a:lnTo>
                      <a:pt x="268427" y="409727"/>
                    </a:lnTo>
                    <a:lnTo>
                      <a:pt x="268427" y="368769"/>
                    </a:lnTo>
                    <a:close/>
                  </a:path>
                  <a:path w="5998844" h="1085850">
                    <a:moveTo>
                      <a:pt x="495566" y="676071"/>
                    </a:moveTo>
                    <a:lnTo>
                      <a:pt x="454279" y="676071"/>
                    </a:lnTo>
                    <a:lnTo>
                      <a:pt x="454279" y="717029"/>
                    </a:lnTo>
                    <a:lnTo>
                      <a:pt x="495566" y="717029"/>
                    </a:lnTo>
                    <a:lnTo>
                      <a:pt x="495566" y="676071"/>
                    </a:lnTo>
                    <a:close/>
                  </a:path>
                  <a:path w="5998844" h="1085850">
                    <a:moveTo>
                      <a:pt x="722706" y="768261"/>
                    </a:moveTo>
                    <a:lnTo>
                      <a:pt x="681405" y="768261"/>
                    </a:lnTo>
                    <a:lnTo>
                      <a:pt x="681405" y="809218"/>
                    </a:lnTo>
                    <a:lnTo>
                      <a:pt x="722706" y="809218"/>
                    </a:lnTo>
                    <a:lnTo>
                      <a:pt x="722706" y="768261"/>
                    </a:lnTo>
                    <a:close/>
                  </a:path>
                  <a:path w="5998844" h="1085850">
                    <a:moveTo>
                      <a:pt x="960158" y="870559"/>
                    </a:moveTo>
                    <a:lnTo>
                      <a:pt x="918870" y="870559"/>
                    </a:lnTo>
                    <a:lnTo>
                      <a:pt x="918870" y="911529"/>
                    </a:lnTo>
                    <a:lnTo>
                      <a:pt x="960158" y="911529"/>
                    </a:lnTo>
                    <a:lnTo>
                      <a:pt x="960158" y="870559"/>
                    </a:lnTo>
                    <a:close/>
                  </a:path>
                  <a:path w="5998844" h="1085850">
                    <a:moveTo>
                      <a:pt x="1187297" y="932014"/>
                    </a:moveTo>
                    <a:lnTo>
                      <a:pt x="1145997" y="932014"/>
                    </a:lnTo>
                    <a:lnTo>
                      <a:pt x="1145997" y="972985"/>
                    </a:lnTo>
                    <a:lnTo>
                      <a:pt x="1187297" y="972985"/>
                    </a:lnTo>
                    <a:lnTo>
                      <a:pt x="1187297" y="932014"/>
                    </a:lnTo>
                    <a:close/>
                  </a:path>
                  <a:path w="5998844" h="1085850">
                    <a:moveTo>
                      <a:pt x="1414437" y="972997"/>
                    </a:moveTo>
                    <a:lnTo>
                      <a:pt x="1373136" y="972997"/>
                    </a:lnTo>
                    <a:lnTo>
                      <a:pt x="1373136" y="1013968"/>
                    </a:lnTo>
                    <a:lnTo>
                      <a:pt x="1414437" y="1013968"/>
                    </a:lnTo>
                    <a:lnTo>
                      <a:pt x="1414437" y="972997"/>
                    </a:lnTo>
                    <a:close/>
                  </a:path>
                  <a:path w="5998844" h="1085850">
                    <a:moveTo>
                      <a:pt x="1618716" y="1044702"/>
                    </a:moveTo>
                    <a:lnTo>
                      <a:pt x="1600276" y="1044702"/>
                    </a:lnTo>
                    <a:lnTo>
                      <a:pt x="1600276" y="1085672"/>
                    </a:lnTo>
                    <a:lnTo>
                      <a:pt x="1618716" y="1085672"/>
                    </a:lnTo>
                    <a:lnTo>
                      <a:pt x="1618716" y="1044702"/>
                    </a:lnTo>
                    <a:close/>
                  </a:path>
                  <a:path w="5998844" h="1085850">
                    <a:moveTo>
                      <a:pt x="1868703" y="1024216"/>
                    </a:moveTo>
                    <a:lnTo>
                      <a:pt x="1827403" y="1024216"/>
                    </a:lnTo>
                    <a:lnTo>
                      <a:pt x="1827403" y="1043889"/>
                    </a:lnTo>
                    <a:lnTo>
                      <a:pt x="1868703" y="1043889"/>
                    </a:lnTo>
                    <a:lnTo>
                      <a:pt x="1868703" y="1024216"/>
                    </a:lnTo>
                    <a:close/>
                  </a:path>
                  <a:path w="5998844" h="1085850">
                    <a:moveTo>
                      <a:pt x="2333294" y="891044"/>
                    </a:moveTo>
                    <a:lnTo>
                      <a:pt x="2291994" y="891044"/>
                    </a:lnTo>
                    <a:lnTo>
                      <a:pt x="2291994" y="932014"/>
                    </a:lnTo>
                    <a:lnTo>
                      <a:pt x="2333294" y="932014"/>
                    </a:lnTo>
                    <a:lnTo>
                      <a:pt x="2333294" y="891044"/>
                    </a:lnTo>
                    <a:close/>
                  </a:path>
                  <a:path w="5998844" h="1085850">
                    <a:moveTo>
                      <a:pt x="2787561" y="880795"/>
                    </a:moveTo>
                    <a:lnTo>
                      <a:pt x="2746273" y="880795"/>
                    </a:lnTo>
                    <a:lnTo>
                      <a:pt x="2746273" y="921766"/>
                    </a:lnTo>
                    <a:lnTo>
                      <a:pt x="2787561" y="921766"/>
                    </a:lnTo>
                    <a:lnTo>
                      <a:pt x="2787561" y="880795"/>
                    </a:lnTo>
                    <a:close/>
                  </a:path>
                  <a:path w="5998844" h="1085850">
                    <a:moveTo>
                      <a:pt x="3241840" y="768261"/>
                    </a:moveTo>
                    <a:lnTo>
                      <a:pt x="3200539" y="768261"/>
                    </a:lnTo>
                    <a:lnTo>
                      <a:pt x="3200539" y="809218"/>
                    </a:lnTo>
                    <a:lnTo>
                      <a:pt x="3241840" y="809218"/>
                    </a:lnTo>
                    <a:lnTo>
                      <a:pt x="3241840" y="768261"/>
                    </a:lnTo>
                    <a:close/>
                  </a:path>
                  <a:path w="5998844" h="1085850">
                    <a:moveTo>
                      <a:pt x="3706431" y="778510"/>
                    </a:moveTo>
                    <a:lnTo>
                      <a:pt x="3665143" y="778510"/>
                    </a:lnTo>
                    <a:lnTo>
                      <a:pt x="3665143" y="819467"/>
                    </a:lnTo>
                    <a:lnTo>
                      <a:pt x="3706431" y="819467"/>
                    </a:lnTo>
                    <a:lnTo>
                      <a:pt x="3706431" y="778510"/>
                    </a:lnTo>
                    <a:close/>
                  </a:path>
                  <a:path w="5998844" h="1085850">
                    <a:moveTo>
                      <a:pt x="4160697" y="747776"/>
                    </a:moveTo>
                    <a:lnTo>
                      <a:pt x="4119410" y="747776"/>
                    </a:lnTo>
                    <a:lnTo>
                      <a:pt x="4119410" y="788746"/>
                    </a:lnTo>
                    <a:lnTo>
                      <a:pt x="4160697" y="788746"/>
                    </a:lnTo>
                    <a:lnTo>
                      <a:pt x="4160697" y="747776"/>
                    </a:lnTo>
                    <a:close/>
                  </a:path>
                  <a:path w="5998844" h="1085850">
                    <a:moveTo>
                      <a:pt x="4614964" y="778510"/>
                    </a:moveTo>
                    <a:lnTo>
                      <a:pt x="4573676" y="778510"/>
                    </a:lnTo>
                    <a:lnTo>
                      <a:pt x="4573676" y="819467"/>
                    </a:lnTo>
                    <a:lnTo>
                      <a:pt x="4614964" y="819467"/>
                    </a:lnTo>
                    <a:lnTo>
                      <a:pt x="4614964" y="778510"/>
                    </a:lnTo>
                    <a:close/>
                  </a:path>
                  <a:path w="5998844" h="1085850">
                    <a:moveTo>
                      <a:pt x="5079568" y="768261"/>
                    </a:moveTo>
                    <a:lnTo>
                      <a:pt x="5038280" y="768261"/>
                    </a:lnTo>
                    <a:lnTo>
                      <a:pt x="5038280" y="809218"/>
                    </a:lnTo>
                    <a:lnTo>
                      <a:pt x="5079568" y="809218"/>
                    </a:lnTo>
                    <a:lnTo>
                      <a:pt x="5079568" y="768261"/>
                    </a:lnTo>
                    <a:close/>
                  </a:path>
                  <a:path w="5998844" h="1085850">
                    <a:moveTo>
                      <a:pt x="5533834" y="921778"/>
                    </a:moveTo>
                    <a:lnTo>
                      <a:pt x="5492547" y="921778"/>
                    </a:lnTo>
                    <a:lnTo>
                      <a:pt x="5492547" y="962748"/>
                    </a:lnTo>
                    <a:lnTo>
                      <a:pt x="5533834" y="962748"/>
                    </a:lnTo>
                    <a:lnTo>
                      <a:pt x="5533834" y="921778"/>
                    </a:lnTo>
                    <a:close/>
                  </a:path>
                  <a:path w="5998844" h="1085850">
                    <a:moveTo>
                      <a:pt x="5998438" y="870559"/>
                    </a:moveTo>
                    <a:lnTo>
                      <a:pt x="5957138" y="870559"/>
                    </a:lnTo>
                    <a:lnTo>
                      <a:pt x="5957138" y="911529"/>
                    </a:lnTo>
                    <a:lnTo>
                      <a:pt x="5998438" y="911529"/>
                    </a:lnTo>
                    <a:lnTo>
                      <a:pt x="5998438" y="870559"/>
                    </a:lnTo>
                    <a:close/>
                  </a:path>
                </a:pathLst>
              </a:custGeom>
              <a:solidFill>
                <a:srgbClr val="A69E96"/>
              </a:solidFill>
            </p:spPr>
            <p:txBody>
              <a:bodyPr wrap="square" lIns="0" tIns="0" rIns="0" bIns="0" rtlCol="0"/>
              <a:lstStyle/>
              <a:p>
                <a:endParaRPr sz="1600"/>
              </a:p>
            </p:txBody>
          </p:sp>
          <p:sp>
            <p:nvSpPr>
              <p:cNvPr id="33" name="object 33"/>
              <p:cNvSpPr/>
              <p:nvPr/>
            </p:nvSpPr>
            <p:spPr>
              <a:xfrm>
                <a:off x="8639438" y="3789414"/>
                <a:ext cx="5998845" cy="1085850"/>
              </a:xfrm>
              <a:custGeom>
                <a:avLst/>
                <a:gdLst/>
                <a:ahLst/>
                <a:cxnLst/>
                <a:rect l="l" t="t" r="r" b="b"/>
                <a:pathLst>
                  <a:path w="5998844" h="1085850">
                    <a:moveTo>
                      <a:pt x="0" y="0"/>
                    </a:moveTo>
                    <a:lnTo>
                      <a:pt x="41295" y="0"/>
                    </a:lnTo>
                    <a:lnTo>
                      <a:pt x="41295" y="40964"/>
                    </a:lnTo>
                    <a:lnTo>
                      <a:pt x="0" y="40964"/>
                    </a:lnTo>
                    <a:lnTo>
                      <a:pt x="0" y="0"/>
                    </a:lnTo>
                    <a:close/>
                  </a:path>
                  <a:path w="5998844" h="1085850">
                    <a:moveTo>
                      <a:pt x="227135" y="409691"/>
                    </a:moveTo>
                    <a:lnTo>
                      <a:pt x="268430" y="409691"/>
                    </a:lnTo>
                    <a:lnTo>
                      <a:pt x="268430" y="368727"/>
                    </a:lnTo>
                    <a:lnTo>
                      <a:pt x="227135" y="368727"/>
                    </a:lnTo>
                    <a:lnTo>
                      <a:pt x="227135" y="409691"/>
                    </a:lnTo>
                    <a:close/>
                  </a:path>
                  <a:path w="5998844" h="1085850">
                    <a:moveTo>
                      <a:pt x="454270" y="716965"/>
                    </a:moveTo>
                    <a:lnTo>
                      <a:pt x="495565" y="716965"/>
                    </a:lnTo>
                    <a:lnTo>
                      <a:pt x="495565" y="676001"/>
                    </a:lnTo>
                    <a:lnTo>
                      <a:pt x="454270" y="676001"/>
                    </a:lnTo>
                    <a:lnTo>
                      <a:pt x="454270" y="716965"/>
                    </a:lnTo>
                    <a:close/>
                  </a:path>
                  <a:path w="5998844" h="1085850">
                    <a:moveTo>
                      <a:pt x="681398" y="809149"/>
                    </a:moveTo>
                    <a:lnTo>
                      <a:pt x="722693" y="809149"/>
                    </a:lnTo>
                    <a:lnTo>
                      <a:pt x="722693" y="768185"/>
                    </a:lnTo>
                    <a:lnTo>
                      <a:pt x="681398" y="768185"/>
                    </a:lnTo>
                    <a:lnTo>
                      <a:pt x="681398" y="809149"/>
                    </a:lnTo>
                    <a:close/>
                  </a:path>
                  <a:path w="5998844" h="1085850">
                    <a:moveTo>
                      <a:pt x="918863" y="911434"/>
                    </a:moveTo>
                    <a:lnTo>
                      <a:pt x="960158" y="911434"/>
                    </a:lnTo>
                    <a:lnTo>
                      <a:pt x="960158" y="870470"/>
                    </a:lnTo>
                    <a:lnTo>
                      <a:pt x="918863" y="870470"/>
                    </a:lnTo>
                    <a:lnTo>
                      <a:pt x="918863" y="911434"/>
                    </a:lnTo>
                    <a:close/>
                  </a:path>
                  <a:path w="5998844" h="1085850">
                    <a:moveTo>
                      <a:pt x="1145991" y="972888"/>
                    </a:moveTo>
                    <a:lnTo>
                      <a:pt x="1187286" y="972888"/>
                    </a:lnTo>
                    <a:lnTo>
                      <a:pt x="1187286" y="931924"/>
                    </a:lnTo>
                    <a:lnTo>
                      <a:pt x="1145991" y="931924"/>
                    </a:lnTo>
                    <a:lnTo>
                      <a:pt x="1145991" y="972888"/>
                    </a:lnTo>
                    <a:close/>
                  </a:path>
                  <a:path w="5998844" h="1085850">
                    <a:moveTo>
                      <a:pt x="1373126" y="1013859"/>
                    </a:moveTo>
                    <a:lnTo>
                      <a:pt x="1414421" y="1013859"/>
                    </a:lnTo>
                    <a:lnTo>
                      <a:pt x="1414421" y="972895"/>
                    </a:lnTo>
                    <a:lnTo>
                      <a:pt x="1373126" y="972895"/>
                    </a:lnTo>
                    <a:lnTo>
                      <a:pt x="1373126" y="1013859"/>
                    </a:lnTo>
                    <a:close/>
                  </a:path>
                  <a:path w="5998844" h="1085850">
                    <a:moveTo>
                      <a:pt x="1600261" y="1085561"/>
                    </a:moveTo>
                    <a:lnTo>
                      <a:pt x="1641557" y="1085561"/>
                    </a:lnTo>
                    <a:lnTo>
                      <a:pt x="1641557" y="1044597"/>
                    </a:lnTo>
                    <a:lnTo>
                      <a:pt x="1600261" y="1044597"/>
                    </a:lnTo>
                    <a:lnTo>
                      <a:pt x="1600261" y="1085561"/>
                    </a:lnTo>
                    <a:close/>
                  </a:path>
                  <a:path w="5998844" h="1085850">
                    <a:moveTo>
                      <a:pt x="1827397" y="1065071"/>
                    </a:moveTo>
                    <a:lnTo>
                      <a:pt x="1868692" y="1065071"/>
                    </a:lnTo>
                    <a:lnTo>
                      <a:pt x="1868692" y="1024107"/>
                    </a:lnTo>
                    <a:lnTo>
                      <a:pt x="1827397" y="1024107"/>
                    </a:lnTo>
                    <a:lnTo>
                      <a:pt x="1827397" y="1065071"/>
                    </a:lnTo>
                    <a:close/>
                  </a:path>
                  <a:path w="5998844" h="1085850">
                    <a:moveTo>
                      <a:pt x="2291989" y="931916"/>
                    </a:moveTo>
                    <a:lnTo>
                      <a:pt x="2333285" y="931916"/>
                    </a:lnTo>
                    <a:lnTo>
                      <a:pt x="2333285" y="890952"/>
                    </a:lnTo>
                    <a:lnTo>
                      <a:pt x="2291989" y="890952"/>
                    </a:lnTo>
                    <a:lnTo>
                      <a:pt x="2291989" y="931916"/>
                    </a:lnTo>
                    <a:close/>
                  </a:path>
                  <a:path w="5998844" h="1085850">
                    <a:moveTo>
                      <a:pt x="2746252" y="921675"/>
                    </a:moveTo>
                    <a:lnTo>
                      <a:pt x="2787548" y="921675"/>
                    </a:lnTo>
                    <a:lnTo>
                      <a:pt x="2787548" y="880711"/>
                    </a:lnTo>
                    <a:lnTo>
                      <a:pt x="2746252" y="880711"/>
                    </a:lnTo>
                    <a:lnTo>
                      <a:pt x="2746252" y="921675"/>
                    </a:lnTo>
                    <a:close/>
                  </a:path>
                  <a:path w="5998844" h="1085850">
                    <a:moveTo>
                      <a:pt x="3200523" y="809149"/>
                    </a:moveTo>
                    <a:lnTo>
                      <a:pt x="3241818" y="809149"/>
                    </a:lnTo>
                    <a:lnTo>
                      <a:pt x="3241818" y="768185"/>
                    </a:lnTo>
                    <a:lnTo>
                      <a:pt x="3200523" y="768185"/>
                    </a:lnTo>
                    <a:lnTo>
                      <a:pt x="3200523" y="809149"/>
                    </a:lnTo>
                    <a:close/>
                  </a:path>
                  <a:path w="5998844" h="1085850">
                    <a:moveTo>
                      <a:pt x="3665116" y="819390"/>
                    </a:moveTo>
                    <a:lnTo>
                      <a:pt x="3706411" y="819390"/>
                    </a:lnTo>
                    <a:lnTo>
                      <a:pt x="3706411" y="778426"/>
                    </a:lnTo>
                    <a:lnTo>
                      <a:pt x="3665116" y="778426"/>
                    </a:lnTo>
                    <a:lnTo>
                      <a:pt x="3665116" y="819390"/>
                    </a:lnTo>
                    <a:close/>
                  </a:path>
                  <a:path w="5998844" h="1085850">
                    <a:moveTo>
                      <a:pt x="4119386" y="788660"/>
                    </a:moveTo>
                    <a:lnTo>
                      <a:pt x="4160682" y="788660"/>
                    </a:lnTo>
                    <a:lnTo>
                      <a:pt x="4160682" y="747696"/>
                    </a:lnTo>
                    <a:lnTo>
                      <a:pt x="4119386" y="747696"/>
                    </a:lnTo>
                    <a:lnTo>
                      <a:pt x="4119386" y="788660"/>
                    </a:lnTo>
                    <a:close/>
                  </a:path>
                  <a:path w="5998844" h="1085850">
                    <a:moveTo>
                      <a:pt x="4573650" y="819390"/>
                    </a:moveTo>
                    <a:lnTo>
                      <a:pt x="4614945" y="819390"/>
                    </a:lnTo>
                    <a:lnTo>
                      <a:pt x="4614945" y="778426"/>
                    </a:lnTo>
                    <a:lnTo>
                      <a:pt x="4573650" y="778426"/>
                    </a:lnTo>
                    <a:lnTo>
                      <a:pt x="4573650" y="819390"/>
                    </a:lnTo>
                    <a:close/>
                  </a:path>
                  <a:path w="5998844" h="1085850">
                    <a:moveTo>
                      <a:pt x="5038242" y="809149"/>
                    </a:moveTo>
                    <a:lnTo>
                      <a:pt x="5079538" y="809149"/>
                    </a:lnTo>
                    <a:lnTo>
                      <a:pt x="5079538" y="768185"/>
                    </a:lnTo>
                    <a:lnTo>
                      <a:pt x="5038242" y="768185"/>
                    </a:lnTo>
                    <a:lnTo>
                      <a:pt x="5038242" y="809149"/>
                    </a:lnTo>
                    <a:close/>
                  </a:path>
                  <a:path w="5998844" h="1085850">
                    <a:moveTo>
                      <a:pt x="5492513" y="962647"/>
                    </a:moveTo>
                    <a:lnTo>
                      <a:pt x="5533808" y="962647"/>
                    </a:lnTo>
                    <a:lnTo>
                      <a:pt x="5533808" y="921683"/>
                    </a:lnTo>
                    <a:lnTo>
                      <a:pt x="5492513" y="921683"/>
                    </a:lnTo>
                    <a:lnTo>
                      <a:pt x="5492513" y="962647"/>
                    </a:lnTo>
                    <a:close/>
                  </a:path>
                  <a:path w="5998844" h="1085850">
                    <a:moveTo>
                      <a:pt x="5957105" y="911434"/>
                    </a:moveTo>
                    <a:lnTo>
                      <a:pt x="5998401" y="911434"/>
                    </a:lnTo>
                    <a:lnTo>
                      <a:pt x="5998401" y="870470"/>
                    </a:lnTo>
                    <a:lnTo>
                      <a:pt x="5957105" y="870470"/>
                    </a:lnTo>
                    <a:lnTo>
                      <a:pt x="5957105" y="911434"/>
                    </a:lnTo>
                    <a:close/>
                  </a:path>
                </a:pathLst>
              </a:custGeom>
              <a:ln w="10351">
                <a:solidFill>
                  <a:srgbClr val="A69E96"/>
                </a:solidFill>
              </a:ln>
            </p:spPr>
            <p:txBody>
              <a:bodyPr wrap="square" lIns="0" tIns="0" rIns="0" bIns="0" rtlCol="0"/>
              <a:lstStyle/>
              <a:p>
                <a:endParaRPr sz="1600"/>
              </a:p>
            </p:txBody>
          </p:sp>
          <p:sp>
            <p:nvSpPr>
              <p:cNvPr id="34" name="object 34"/>
              <p:cNvSpPr/>
              <p:nvPr/>
            </p:nvSpPr>
            <p:spPr>
              <a:xfrm>
                <a:off x="8673579" y="3824783"/>
                <a:ext cx="5957570" cy="1045210"/>
              </a:xfrm>
              <a:custGeom>
                <a:avLst/>
                <a:gdLst/>
                <a:ahLst/>
                <a:cxnLst/>
                <a:rect l="l" t="t" r="r" b="b"/>
                <a:pathLst>
                  <a:path w="5957569" h="1045210">
                    <a:moveTo>
                      <a:pt x="0" y="0"/>
                    </a:moveTo>
                    <a:lnTo>
                      <a:pt x="227135" y="368727"/>
                    </a:lnTo>
                  </a:path>
                  <a:path w="5957569" h="1045210">
                    <a:moveTo>
                      <a:pt x="227135" y="368727"/>
                    </a:moveTo>
                    <a:lnTo>
                      <a:pt x="454270" y="675862"/>
                    </a:lnTo>
                  </a:path>
                  <a:path w="5957569" h="1045210">
                    <a:moveTo>
                      <a:pt x="454270" y="675862"/>
                    </a:moveTo>
                    <a:lnTo>
                      <a:pt x="681398" y="768045"/>
                    </a:lnTo>
                  </a:path>
                  <a:path w="5957569" h="1045210">
                    <a:moveTo>
                      <a:pt x="681398" y="768045"/>
                    </a:moveTo>
                    <a:lnTo>
                      <a:pt x="918723" y="870470"/>
                    </a:lnTo>
                  </a:path>
                  <a:path w="5957569" h="1045210">
                    <a:moveTo>
                      <a:pt x="918723" y="870470"/>
                    </a:moveTo>
                    <a:lnTo>
                      <a:pt x="1145858" y="931924"/>
                    </a:lnTo>
                  </a:path>
                  <a:path w="5957569" h="1045210">
                    <a:moveTo>
                      <a:pt x="1145858" y="931924"/>
                    </a:moveTo>
                    <a:lnTo>
                      <a:pt x="1372993" y="972895"/>
                    </a:lnTo>
                  </a:path>
                  <a:path w="5957569" h="1045210">
                    <a:moveTo>
                      <a:pt x="1372993" y="972895"/>
                    </a:moveTo>
                    <a:lnTo>
                      <a:pt x="1600121" y="1044589"/>
                    </a:lnTo>
                  </a:path>
                  <a:path w="5957569" h="1045210">
                    <a:moveTo>
                      <a:pt x="1827257" y="1034348"/>
                    </a:moveTo>
                    <a:lnTo>
                      <a:pt x="2291989" y="1024107"/>
                    </a:lnTo>
                  </a:path>
                  <a:path w="5957569" h="1045210">
                    <a:moveTo>
                      <a:pt x="2291989" y="1024107"/>
                    </a:moveTo>
                    <a:lnTo>
                      <a:pt x="2746252" y="983136"/>
                    </a:lnTo>
                  </a:path>
                  <a:path w="5957569" h="1045210">
                    <a:moveTo>
                      <a:pt x="2746252" y="983136"/>
                    </a:moveTo>
                    <a:lnTo>
                      <a:pt x="3200523" y="911442"/>
                    </a:lnTo>
                  </a:path>
                  <a:path w="5957569" h="1045210">
                    <a:moveTo>
                      <a:pt x="3200383" y="911442"/>
                    </a:moveTo>
                    <a:lnTo>
                      <a:pt x="3665116" y="921683"/>
                    </a:lnTo>
                  </a:path>
                  <a:path w="5957569" h="1045210">
                    <a:moveTo>
                      <a:pt x="3665116" y="921683"/>
                    </a:moveTo>
                    <a:lnTo>
                      <a:pt x="4119386" y="1044589"/>
                    </a:lnTo>
                  </a:path>
                  <a:path w="5957569" h="1045210">
                    <a:moveTo>
                      <a:pt x="4119386" y="1044589"/>
                    </a:moveTo>
                    <a:lnTo>
                      <a:pt x="4573650" y="849981"/>
                    </a:lnTo>
                  </a:path>
                  <a:path w="5957569" h="1045210">
                    <a:moveTo>
                      <a:pt x="4573650" y="849981"/>
                    </a:moveTo>
                    <a:lnTo>
                      <a:pt x="5038242" y="952406"/>
                    </a:lnTo>
                  </a:path>
                  <a:path w="5957569" h="1045210">
                    <a:moveTo>
                      <a:pt x="5038242" y="952406"/>
                    </a:moveTo>
                    <a:lnTo>
                      <a:pt x="5492513" y="942165"/>
                    </a:lnTo>
                  </a:path>
                  <a:path w="5957569" h="1045210">
                    <a:moveTo>
                      <a:pt x="5492513" y="942165"/>
                    </a:moveTo>
                    <a:lnTo>
                      <a:pt x="5956966" y="860229"/>
                    </a:lnTo>
                  </a:path>
                </a:pathLst>
              </a:custGeom>
              <a:ln w="10351">
                <a:solidFill>
                  <a:srgbClr val="B0059E"/>
                </a:solidFill>
              </a:ln>
            </p:spPr>
            <p:txBody>
              <a:bodyPr wrap="square" lIns="0" tIns="0" rIns="0" bIns="0" rtlCol="0"/>
              <a:lstStyle/>
              <a:p>
                <a:endParaRPr sz="1600"/>
              </a:p>
            </p:txBody>
          </p:sp>
          <p:sp>
            <p:nvSpPr>
              <p:cNvPr id="35" name="object 35"/>
              <p:cNvSpPr/>
              <p:nvPr/>
            </p:nvSpPr>
            <p:spPr>
              <a:xfrm>
                <a:off x="8673607" y="3824893"/>
                <a:ext cx="1827530" cy="1044575"/>
              </a:xfrm>
              <a:custGeom>
                <a:avLst/>
                <a:gdLst/>
                <a:ahLst/>
                <a:cxnLst/>
                <a:rect l="l" t="t" r="r" b="b"/>
                <a:pathLst>
                  <a:path w="1827529" h="1044575">
                    <a:moveTo>
                      <a:pt x="0" y="0"/>
                    </a:moveTo>
                    <a:lnTo>
                      <a:pt x="227120" y="368654"/>
                    </a:lnTo>
                  </a:path>
                  <a:path w="1827529" h="1044575">
                    <a:moveTo>
                      <a:pt x="227120" y="368654"/>
                    </a:moveTo>
                    <a:lnTo>
                      <a:pt x="454248" y="675722"/>
                    </a:lnTo>
                  </a:path>
                  <a:path w="1827529" h="1044575">
                    <a:moveTo>
                      <a:pt x="454248" y="675722"/>
                    </a:moveTo>
                    <a:lnTo>
                      <a:pt x="681369" y="767883"/>
                    </a:lnTo>
                  </a:path>
                  <a:path w="1827529" h="1044575">
                    <a:moveTo>
                      <a:pt x="681369" y="767883"/>
                    </a:moveTo>
                    <a:lnTo>
                      <a:pt x="918679" y="870286"/>
                    </a:lnTo>
                  </a:path>
                  <a:path w="1827529" h="1044575">
                    <a:moveTo>
                      <a:pt x="918679" y="870286"/>
                    </a:moveTo>
                    <a:lnTo>
                      <a:pt x="1145807" y="931725"/>
                    </a:lnTo>
                  </a:path>
                  <a:path w="1827529" h="1044575">
                    <a:moveTo>
                      <a:pt x="1145807" y="931725"/>
                    </a:moveTo>
                    <a:lnTo>
                      <a:pt x="1372927" y="972689"/>
                    </a:lnTo>
                  </a:path>
                  <a:path w="1827529" h="1044575">
                    <a:moveTo>
                      <a:pt x="1372927" y="972689"/>
                    </a:moveTo>
                    <a:lnTo>
                      <a:pt x="1600055" y="1044368"/>
                    </a:lnTo>
                  </a:path>
                  <a:path w="1827529" h="1044575">
                    <a:moveTo>
                      <a:pt x="1600055" y="1044368"/>
                    </a:moveTo>
                    <a:lnTo>
                      <a:pt x="1827183" y="1023886"/>
                    </a:lnTo>
                  </a:path>
                </a:pathLst>
              </a:custGeom>
              <a:ln w="31061">
                <a:solidFill>
                  <a:srgbClr val="B0059E"/>
                </a:solidFill>
              </a:ln>
            </p:spPr>
            <p:txBody>
              <a:bodyPr wrap="square" lIns="0" tIns="0" rIns="0" bIns="0" rtlCol="0"/>
              <a:lstStyle/>
              <a:p>
                <a:endParaRPr sz="1600"/>
              </a:p>
            </p:txBody>
          </p:sp>
          <p:sp>
            <p:nvSpPr>
              <p:cNvPr id="36" name="object 36"/>
              <p:cNvSpPr/>
              <p:nvPr/>
            </p:nvSpPr>
            <p:spPr>
              <a:xfrm>
                <a:off x="10500874" y="4849103"/>
                <a:ext cx="4130040" cy="81915"/>
              </a:xfrm>
              <a:custGeom>
                <a:avLst/>
                <a:gdLst/>
                <a:ahLst/>
                <a:cxnLst/>
                <a:rect l="l" t="t" r="r" b="b"/>
                <a:pathLst>
                  <a:path w="4130040" h="81914">
                    <a:moveTo>
                      <a:pt x="0" y="10204"/>
                    </a:moveTo>
                    <a:lnTo>
                      <a:pt x="464725" y="0"/>
                    </a:lnTo>
                  </a:path>
                  <a:path w="4130040" h="81914">
                    <a:moveTo>
                      <a:pt x="464725" y="0"/>
                    </a:moveTo>
                    <a:lnTo>
                      <a:pt x="918981" y="81618"/>
                    </a:lnTo>
                  </a:path>
                  <a:path w="4130040" h="81914">
                    <a:moveTo>
                      <a:pt x="918981" y="81618"/>
                    </a:moveTo>
                    <a:lnTo>
                      <a:pt x="1373244" y="20408"/>
                    </a:lnTo>
                  </a:path>
                  <a:path w="4130040" h="81914">
                    <a:moveTo>
                      <a:pt x="1373104" y="20408"/>
                    </a:moveTo>
                    <a:lnTo>
                      <a:pt x="1837829" y="0"/>
                    </a:lnTo>
                  </a:path>
                  <a:path w="4130040" h="81914">
                    <a:moveTo>
                      <a:pt x="1837829" y="0"/>
                    </a:moveTo>
                    <a:lnTo>
                      <a:pt x="2292092" y="30605"/>
                    </a:lnTo>
                  </a:path>
                  <a:path w="4130040" h="81914">
                    <a:moveTo>
                      <a:pt x="2292092" y="30605"/>
                    </a:moveTo>
                    <a:lnTo>
                      <a:pt x="2746348" y="51013"/>
                    </a:lnTo>
                  </a:path>
                  <a:path w="4130040" h="81914">
                    <a:moveTo>
                      <a:pt x="2746348" y="51013"/>
                    </a:moveTo>
                    <a:lnTo>
                      <a:pt x="3210933" y="30605"/>
                    </a:lnTo>
                  </a:path>
                  <a:path w="4130040" h="81914">
                    <a:moveTo>
                      <a:pt x="3210933" y="30605"/>
                    </a:moveTo>
                    <a:lnTo>
                      <a:pt x="3665197" y="40809"/>
                    </a:lnTo>
                  </a:path>
                  <a:path w="4130040" h="81914">
                    <a:moveTo>
                      <a:pt x="3665197" y="30605"/>
                    </a:moveTo>
                    <a:lnTo>
                      <a:pt x="4129642" y="20408"/>
                    </a:lnTo>
                  </a:path>
                </a:pathLst>
              </a:custGeom>
              <a:ln w="22086">
                <a:solidFill>
                  <a:srgbClr val="576185"/>
                </a:solidFill>
              </a:ln>
            </p:spPr>
            <p:txBody>
              <a:bodyPr wrap="square" lIns="0" tIns="0" rIns="0" bIns="0" rtlCol="0"/>
              <a:lstStyle/>
              <a:p>
                <a:endParaRPr sz="1600"/>
              </a:p>
            </p:txBody>
          </p:sp>
          <p:sp>
            <p:nvSpPr>
              <p:cNvPr id="37" name="object 37"/>
              <p:cNvSpPr/>
              <p:nvPr/>
            </p:nvSpPr>
            <p:spPr>
              <a:xfrm>
                <a:off x="8866559" y="4158128"/>
                <a:ext cx="5771515" cy="722630"/>
              </a:xfrm>
              <a:custGeom>
                <a:avLst/>
                <a:gdLst/>
                <a:ahLst/>
                <a:cxnLst/>
                <a:rect l="l" t="t" r="r" b="b"/>
                <a:pathLst>
                  <a:path w="5771515" h="722629">
                    <a:moveTo>
                      <a:pt x="41295" y="5322"/>
                    </a:moveTo>
                    <a:lnTo>
                      <a:pt x="3165" y="5322"/>
                    </a:lnTo>
                    <a:lnTo>
                      <a:pt x="3165" y="46294"/>
                    </a:lnTo>
                    <a:lnTo>
                      <a:pt x="44468" y="46294"/>
                    </a:lnTo>
                    <a:lnTo>
                      <a:pt x="44468" y="40964"/>
                    </a:lnTo>
                    <a:lnTo>
                      <a:pt x="41295" y="40964"/>
                    </a:lnTo>
                    <a:lnTo>
                      <a:pt x="41295" y="5322"/>
                    </a:lnTo>
                    <a:close/>
                  </a:path>
                  <a:path w="5771515" h="722629">
                    <a:moveTo>
                      <a:pt x="41295" y="0"/>
                    </a:moveTo>
                    <a:lnTo>
                      <a:pt x="0" y="0"/>
                    </a:lnTo>
                    <a:lnTo>
                      <a:pt x="0" y="40964"/>
                    </a:lnTo>
                    <a:lnTo>
                      <a:pt x="3165" y="40964"/>
                    </a:lnTo>
                    <a:lnTo>
                      <a:pt x="3165" y="5322"/>
                    </a:lnTo>
                    <a:lnTo>
                      <a:pt x="41295" y="5322"/>
                    </a:lnTo>
                    <a:lnTo>
                      <a:pt x="41295" y="0"/>
                    </a:lnTo>
                    <a:close/>
                  </a:path>
                  <a:path w="5771515" h="722629">
                    <a:moveTo>
                      <a:pt x="44468" y="5322"/>
                    </a:moveTo>
                    <a:lnTo>
                      <a:pt x="41295" y="5322"/>
                    </a:lnTo>
                    <a:lnTo>
                      <a:pt x="41295" y="40964"/>
                    </a:lnTo>
                    <a:lnTo>
                      <a:pt x="44468" y="40964"/>
                    </a:lnTo>
                    <a:lnTo>
                      <a:pt x="44468" y="5322"/>
                    </a:lnTo>
                    <a:close/>
                  </a:path>
                  <a:path w="5771515" h="722629">
                    <a:moveTo>
                      <a:pt x="268430" y="312626"/>
                    </a:moveTo>
                    <a:lnTo>
                      <a:pt x="230301" y="312626"/>
                    </a:lnTo>
                    <a:lnTo>
                      <a:pt x="230301" y="353598"/>
                    </a:lnTo>
                    <a:lnTo>
                      <a:pt x="271603" y="353598"/>
                    </a:lnTo>
                    <a:lnTo>
                      <a:pt x="271603" y="348267"/>
                    </a:lnTo>
                    <a:lnTo>
                      <a:pt x="268430" y="348267"/>
                    </a:lnTo>
                    <a:lnTo>
                      <a:pt x="268430" y="312626"/>
                    </a:lnTo>
                    <a:close/>
                  </a:path>
                  <a:path w="5771515" h="722629">
                    <a:moveTo>
                      <a:pt x="268430" y="307303"/>
                    </a:moveTo>
                    <a:lnTo>
                      <a:pt x="227135" y="307303"/>
                    </a:lnTo>
                    <a:lnTo>
                      <a:pt x="227135" y="348267"/>
                    </a:lnTo>
                    <a:lnTo>
                      <a:pt x="230301" y="348267"/>
                    </a:lnTo>
                    <a:lnTo>
                      <a:pt x="230301" y="312626"/>
                    </a:lnTo>
                    <a:lnTo>
                      <a:pt x="268430" y="312626"/>
                    </a:lnTo>
                    <a:lnTo>
                      <a:pt x="268430" y="307303"/>
                    </a:lnTo>
                    <a:close/>
                  </a:path>
                  <a:path w="5771515" h="722629">
                    <a:moveTo>
                      <a:pt x="271603" y="312626"/>
                    </a:moveTo>
                    <a:lnTo>
                      <a:pt x="268430" y="312626"/>
                    </a:lnTo>
                    <a:lnTo>
                      <a:pt x="268430" y="348267"/>
                    </a:lnTo>
                    <a:lnTo>
                      <a:pt x="271603" y="348267"/>
                    </a:lnTo>
                    <a:lnTo>
                      <a:pt x="271603" y="312626"/>
                    </a:lnTo>
                    <a:close/>
                  </a:path>
                  <a:path w="5771515" h="722629">
                    <a:moveTo>
                      <a:pt x="495565" y="404817"/>
                    </a:moveTo>
                    <a:lnTo>
                      <a:pt x="457436" y="404817"/>
                    </a:lnTo>
                    <a:lnTo>
                      <a:pt x="457436" y="445789"/>
                    </a:lnTo>
                    <a:lnTo>
                      <a:pt x="498739" y="445789"/>
                    </a:lnTo>
                    <a:lnTo>
                      <a:pt x="498739" y="440458"/>
                    </a:lnTo>
                    <a:lnTo>
                      <a:pt x="495565" y="440458"/>
                    </a:lnTo>
                    <a:lnTo>
                      <a:pt x="495565" y="404817"/>
                    </a:lnTo>
                    <a:close/>
                  </a:path>
                  <a:path w="5771515" h="722629">
                    <a:moveTo>
                      <a:pt x="495565" y="399494"/>
                    </a:moveTo>
                    <a:lnTo>
                      <a:pt x="454270" y="399494"/>
                    </a:lnTo>
                    <a:lnTo>
                      <a:pt x="454270" y="440458"/>
                    </a:lnTo>
                    <a:lnTo>
                      <a:pt x="457436" y="440458"/>
                    </a:lnTo>
                    <a:lnTo>
                      <a:pt x="457436" y="404817"/>
                    </a:lnTo>
                    <a:lnTo>
                      <a:pt x="495565" y="404817"/>
                    </a:lnTo>
                    <a:lnTo>
                      <a:pt x="495565" y="399494"/>
                    </a:lnTo>
                    <a:close/>
                  </a:path>
                  <a:path w="5771515" h="722629">
                    <a:moveTo>
                      <a:pt x="498739" y="404817"/>
                    </a:moveTo>
                    <a:lnTo>
                      <a:pt x="495565" y="404817"/>
                    </a:lnTo>
                    <a:lnTo>
                      <a:pt x="495565" y="440458"/>
                    </a:lnTo>
                    <a:lnTo>
                      <a:pt x="498739" y="440458"/>
                    </a:lnTo>
                    <a:lnTo>
                      <a:pt x="498739" y="404817"/>
                    </a:lnTo>
                    <a:close/>
                  </a:path>
                  <a:path w="5771515" h="722629">
                    <a:moveTo>
                      <a:pt x="733023" y="507257"/>
                    </a:moveTo>
                    <a:lnTo>
                      <a:pt x="695033" y="507257"/>
                    </a:lnTo>
                    <a:lnTo>
                      <a:pt x="695033" y="548228"/>
                    </a:lnTo>
                    <a:lnTo>
                      <a:pt x="736336" y="548228"/>
                    </a:lnTo>
                    <a:lnTo>
                      <a:pt x="736336" y="542758"/>
                    </a:lnTo>
                    <a:lnTo>
                      <a:pt x="733023" y="542758"/>
                    </a:lnTo>
                    <a:lnTo>
                      <a:pt x="733023" y="507257"/>
                    </a:lnTo>
                    <a:close/>
                  </a:path>
                  <a:path w="5771515" h="722629">
                    <a:moveTo>
                      <a:pt x="733023" y="501794"/>
                    </a:moveTo>
                    <a:lnTo>
                      <a:pt x="691727" y="501794"/>
                    </a:lnTo>
                    <a:lnTo>
                      <a:pt x="691727" y="542758"/>
                    </a:lnTo>
                    <a:lnTo>
                      <a:pt x="695033" y="542758"/>
                    </a:lnTo>
                    <a:lnTo>
                      <a:pt x="695033" y="507257"/>
                    </a:lnTo>
                    <a:lnTo>
                      <a:pt x="733023" y="507257"/>
                    </a:lnTo>
                    <a:lnTo>
                      <a:pt x="733023" y="501794"/>
                    </a:lnTo>
                    <a:close/>
                  </a:path>
                  <a:path w="5771515" h="722629">
                    <a:moveTo>
                      <a:pt x="736336" y="507257"/>
                    </a:moveTo>
                    <a:lnTo>
                      <a:pt x="733023" y="507257"/>
                    </a:lnTo>
                    <a:lnTo>
                      <a:pt x="733023" y="542758"/>
                    </a:lnTo>
                    <a:lnTo>
                      <a:pt x="736336" y="542758"/>
                    </a:lnTo>
                    <a:lnTo>
                      <a:pt x="736336" y="507257"/>
                    </a:lnTo>
                    <a:close/>
                  </a:path>
                  <a:path w="5771515" h="722629">
                    <a:moveTo>
                      <a:pt x="960158" y="568710"/>
                    </a:moveTo>
                    <a:lnTo>
                      <a:pt x="922168" y="568710"/>
                    </a:lnTo>
                    <a:lnTo>
                      <a:pt x="922168" y="609682"/>
                    </a:lnTo>
                    <a:lnTo>
                      <a:pt x="963471" y="609682"/>
                    </a:lnTo>
                    <a:lnTo>
                      <a:pt x="963471" y="604219"/>
                    </a:lnTo>
                    <a:lnTo>
                      <a:pt x="960158" y="604219"/>
                    </a:lnTo>
                    <a:lnTo>
                      <a:pt x="960158" y="568710"/>
                    </a:lnTo>
                    <a:close/>
                  </a:path>
                  <a:path w="5771515" h="722629">
                    <a:moveTo>
                      <a:pt x="960158" y="563255"/>
                    </a:moveTo>
                    <a:lnTo>
                      <a:pt x="918863" y="563255"/>
                    </a:lnTo>
                    <a:lnTo>
                      <a:pt x="918863" y="604219"/>
                    </a:lnTo>
                    <a:lnTo>
                      <a:pt x="922168" y="604219"/>
                    </a:lnTo>
                    <a:lnTo>
                      <a:pt x="922168" y="568710"/>
                    </a:lnTo>
                    <a:lnTo>
                      <a:pt x="960158" y="568710"/>
                    </a:lnTo>
                    <a:lnTo>
                      <a:pt x="960158" y="563255"/>
                    </a:lnTo>
                    <a:close/>
                  </a:path>
                  <a:path w="5771515" h="722629">
                    <a:moveTo>
                      <a:pt x="963471" y="568710"/>
                    </a:moveTo>
                    <a:lnTo>
                      <a:pt x="960158" y="568710"/>
                    </a:lnTo>
                    <a:lnTo>
                      <a:pt x="960158" y="604219"/>
                    </a:lnTo>
                    <a:lnTo>
                      <a:pt x="963471" y="604219"/>
                    </a:lnTo>
                    <a:lnTo>
                      <a:pt x="963471" y="568710"/>
                    </a:lnTo>
                    <a:close/>
                  </a:path>
                  <a:path w="5771515" h="722629">
                    <a:moveTo>
                      <a:pt x="1187293" y="609689"/>
                    </a:moveTo>
                    <a:lnTo>
                      <a:pt x="1149304" y="609689"/>
                    </a:lnTo>
                    <a:lnTo>
                      <a:pt x="1149304" y="650660"/>
                    </a:lnTo>
                    <a:lnTo>
                      <a:pt x="1190606" y="650660"/>
                    </a:lnTo>
                    <a:lnTo>
                      <a:pt x="1190606" y="645197"/>
                    </a:lnTo>
                    <a:lnTo>
                      <a:pt x="1187293" y="645197"/>
                    </a:lnTo>
                    <a:lnTo>
                      <a:pt x="1187293" y="609689"/>
                    </a:lnTo>
                    <a:close/>
                  </a:path>
                  <a:path w="5771515" h="722629">
                    <a:moveTo>
                      <a:pt x="1187293" y="604233"/>
                    </a:moveTo>
                    <a:lnTo>
                      <a:pt x="1145998" y="604233"/>
                    </a:lnTo>
                    <a:lnTo>
                      <a:pt x="1145998" y="645197"/>
                    </a:lnTo>
                    <a:lnTo>
                      <a:pt x="1149304" y="645197"/>
                    </a:lnTo>
                    <a:lnTo>
                      <a:pt x="1149304" y="609689"/>
                    </a:lnTo>
                    <a:lnTo>
                      <a:pt x="1187293" y="609689"/>
                    </a:lnTo>
                    <a:lnTo>
                      <a:pt x="1187293" y="604233"/>
                    </a:lnTo>
                    <a:close/>
                  </a:path>
                  <a:path w="5771515" h="722629">
                    <a:moveTo>
                      <a:pt x="1190606" y="609689"/>
                    </a:moveTo>
                    <a:lnTo>
                      <a:pt x="1187293" y="609689"/>
                    </a:lnTo>
                    <a:lnTo>
                      <a:pt x="1187293" y="645197"/>
                    </a:lnTo>
                    <a:lnTo>
                      <a:pt x="1190606" y="645197"/>
                    </a:lnTo>
                    <a:lnTo>
                      <a:pt x="1190606" y="609689"/>
                    </a:lnTo>
                    <a:close/>
                  </a:path>
                  <a:path w="5771515" h="722629">
                    <a:moveTo>
                      <a:pt x="1414429" y="681391"/>
                    </a:moveTo>
                    <a:lnTo>
                      <a:pt x="1376439" y="681391"/>
                    </a:lnTo>
                    <a:lnTo>
                      <a:pt x="1376439" y="722362"/>
                    </a:lnTo>
                    <a:lnTo>
                      <a:pt x="1417742" y="722362"/>
                    </a:lnTo>
                    <a:lnTo>
                      <a:pt x="1417742" y="716899"/>
                    </a:lnTo>
                    <a:lnTo>
                      <a:pt x="1414429" y="716899"/>
                    </a:lnTo>
                    <a:lnTo>
                      <a:pt x="1414429" y="681391"/>
                    </a:lnTo>
                    <a:close/>
                  </a:path>
                  <a:path w="5771515" h="722629">
                    <a:moveTo>
                      <a:pt x="1414429" y="675935"/>
                    </a:moveTo>
                    <a:lnTo>
                      <a:pt x="1373133" y="675935"/>
                    </a:lnTo>
                    <a:lnTo>
                      <a:pt x="1373133" y="716899"/>
                    </a:lnTo>
                    <a:lnTo>
                      <a:pt x="1376439" y="716899"/>
                    </a:lnTo>
                    <a:lnTo>
                      <a:pt x="1376439" y="681391"/>
                    </a:lnTo>
                    <a:lnTo>
                      <a:pt x="1414429" y="681391"/>
                    </a:lnTo>
                    <a:lnTo>
                      <a:pt x="1414429" y="675935"/>
                    </a:lnTo>
                    <a:close/>
                  </a:path>
                  <a:path w="5771515" h="722629">
                    <a:moveTo>
                      <a:pt x="1417742" y="681391"/>
                    </a:moveTo>
                    <a:lnTo>
                      <a:pt x="1414429" y="681391"/>
                    </a:lnTo>
                    <a:lnTo>
                      <a:pt x="1414429" y="716899"/>
                    </a:lnTo>
                    <a:lnTo>
                      <a:pt x="1417742" y="716899"/>
                    </a:lnTo>
                    <a:lnTo>
                      <a:pt x="1417742" y="681391"/>
                    </a:lnTo>
                    <a:close/>
                  </a:path>
                  <a:path w="5771515" h="722629">
                    <a:moveTo>
                      <a:pt x="1641564" y="660909"/>
                    </a:moveTo>
                    <a:lnTo>
                      <a:pt x="1603574" y="660909"/>
                    </a:lnTo>
                    <a:lnTo>
                      <a:pt x="1603574" y="701880"/>
                    </a:lnTo>
                    <a:lnTo>
                      <a:pt x="1644877" y="701880"/>
                    </a:lnTo>
                    <a:lnTo>
                      <a:pt x="1644877" y="696410"/>
                    </a:lnTo>
                    <a:lnTo>
                      <a:pt x="1641564" y="696410"/>
                    </a:lnTo>
                    <a:lnTo>
                      <a:pt x="1641564" y="660909"/>
                    </a:lnTo>
                    <a:close/>
                  </a:path>
                  <a:path w="5771515" h="722629">
                    <a:moveTo>
                      <a:pt x="1641564" y="655446"/>
                    </a:moveTo>
                    <a:lnTo>
                      <a:pt x="1600269" y="655446"/>
                    </a:lnTo>
                    <a:lnTo>
                      <a:pt x="1600269" y="696410"/>
                    </a:lnTo>
                    <a:lnTo>
                      <a:pt x="1603574" y="696410"/>
                    </a:lnTo>
                    <a:lnTo>
                      <a:pt x="1603574" y="660909"/>
                    </a:lnTo>
                    <a:lnTo>
                      <a:pt x="1641564" y="660909"/>
                    </a:lnTo>
                    <a:lnTo>
                      <a:pt x="1641564" y="655446"/>
                    </a:lnTo>
                    <a:close/>
                  </a:path>
                  <a:path w="5771515" h="722629">
                    <a:moveTo>
                      <a:pt x="1644877" y="660909"/>
                    </a:moveTo>
                    <a:lnTo>
                      <a:pt x="1641564" y="660909"/>
                    </a:lnTo>
                    <a:lnTo>
                      <a:pt x="1641564" y="696410"/>
                    </a:lnTo>
                    <a:lnTo>
                      <a:pt x="1644877" y="696410"/>
                    </a:lnTo>
                    <a:lnTo>
                      <a:pt x="1644877" y="660909"/>
                    </a:lnTo>
                    <a:close/>
                  </a:path>
                  <a:path w="5771515" h="722629">
                    <a:moveTo>
                      <a:pt x="2106157" y="655446"/>
                    </a:moveTo>
                    <a:lnTo>
                      <a:pt x="2064861" y="655446"/>
                    </a:lnTo>
                    <a:lnTo>
                      <a:pt x="2064861" y="696410"/>
                    </a:lnTo>
                    <a:lnTo>
                      <a:pt x="2106157" y="696410"/>
                    </a:lnTo>
                    <a:lnTo>
                      <a:pt x="2106157" y="655446"/>
                    </a:lnTo>
                    <a:close/>
                  </a:path>
                  <a:path w="5771515" h="722629">
                    <a:moveTo>
                      <a:pt x="2560427" y="614474"/>
                    </a:moveTo>
                    <a:lnTo>
                      <a:pt x="2519132" y="614474"/>
                    </a:lnTo>
                    <a:lnTo>
                      <a:pt x="2519132" y="655438"/>
                    </a:lnTo>
                    <a:lnTo>
                      <a:pt x="2560427" y="655438"/>
                    </a:lnTo>
                    <a:lnTo>
                      <a:pt x="2560427" y="614474"/>
                    </a:lnTo>
                    <a:close/>
                  </a:path>
                  <a:path w="5771515" h="722629">
                    <a:moveTo>
                      <a:pt x="3014698" y="542773"/>
                    </a:moveTo>
                    <a:lnTo>
                      <a:pt x="2973402" y="542773"/>
                    </a:lnTo>
                    <a:lnTo>
                      <a:pt x="2973402" y="583737"/>
                    </a:lnTo>
                    <a:lnTo>
                      <a:pt x="3014698" y="583737"/>
                    </a:lnTo>
                    <a:lnTo>
                      <a:pt x="3014698" y="542773"/>
                    </a:lnTo>
                    <a:close/>
                  </a:path>
                  <a:path w="5771515" h="722629">
                    <a:moveTo>
                      <a:pt x="3479298" y="553014"/>
                    </a:moveTo>
                    <a:lnTo>
                      <a:pt x="3438002" y="553014"/>
                    </a:lnTo>
                    <a:lnTo>
                      <a:pt x="3438002" y="593978"/>
                    </a:lnTo>
                    <a:lnTo>
                      <a:pt x="3479298" y="593978"/>
                    </a:lnTo>
                    <a:lnTo>
                      <a:pt x="3479298" y="553014"/>
                    </a:lnTo>
                    <a:close/>
                  </a:path>
                  <a:path w="5771515" h="722629">
                    <a:moveTo>
                      <a:pt x="3933561" y="675935"/>
                    </a:moveTo>
                    <a:lnTo>
                      <a:pt x="3892266" y="675935"/>
                    </a:lnTo>
                    <a:lnTo>
                      <a:pt x="3892266" y="716899"/>
                    </a:lnTo>
                    <a:lnTo>
                      <a:pt x="3933561" y="716899"/>
                    </a:lnTo>
                    <a:lnTo>
                      <a:pt x="3933561" y="675935"/>
                    </a:lnTo>
                    <a:close/>
                  </a:path>
                  <a:path w="5771515" h="722629">
                    <a:moveTo>
                      <a:pt x="4387832" y="481444"/>
                    </a:moveTo>
                    <a:lnTo>
                      <a:pt x="4346536" y="481444"/>
                    </a:lnTo>
                    <a:lnTo>
                      <a:pt x="4346536" y="522408"/>
                    </a:lnTo>
                    <a:lnTo>
                      <a:pt x="4387832" y="522408"/>
                    </a:lnTo>
                    <a:lnTo>
                      <a:pt x="4387832" y="481444"/>
                    </a:lnTo>
                    <a:close/>
                  </a:path>
                  <a:path w="5771515" h="722629">
                    <a:moveTo>
                      <a:pt x="4852432" y="583744"/>
                    </a:moveTo>
                    <a:lnTo>
                      <a:pt x="4811136" y="583744"/>
                    </a:lnTo>
                    <a:lnTo>
                      <a:pt x="4811136" y="624708"/>
                    </a:lnTo>
                    <a:lnTo>
                      <a:pt x="4852432" y="624708"/>
                    </a:lnTo>
                    <a:lnTo>
                      <a:pt x="4852432" y="583744"/>
                    </a:lnTo>
                    <a:close/>
                  </a:path>
                  <a:path w="5771515" h="722629">
                    <a:moveTo>
                      <a:pt x="5306702" y="573503"/>
                    </a:moveTo>
                    <a:lnTo>
                      <a:pt x="5265407" y="573503"/>
                    </a:lnTo>
                    <a:lnTo>
                      <a:pt x="5265407" y="614467"/>
                    </a:lnTo>
                    <a:lnTo>
                      <a:pt x="5306702" y="614467"/>
                    </a:lnTo>
                    <a:lnTo>
                      <a:pt x="5306702" y="573503"/>
                    </a:lnTo>
                    <a:close/>
                  </a:path>
                  <a:path w="5771515" h="722629">
                    <a:moveTo>
                      <a:pt x="5771295" y="491553"/>
                    </a:moveTo>
                    <a:lnTo>
                      <a:pt x="5729999" y="491553"/>
                    </a:lnTo>
                    <a:lnTo>
                      <a:pt x="5729999" y="532517"/>
                    </a:lnTo>
                    <a:lnTo>
                      <a:pt x="5771295" y="532517"/>
                    </a:lnTo>
                    <a:lnTo>
                      <a:pt x="5771295" y="491553"/>
                    </a:lnTo>
                    <a:close/>
                  </a:path>
                </a:pathLst>
              </a:custGeom>
              <a:solidFill>
                <a:srgbClr val="B0059E"/>
              </a:solidFill>
            </p:spPr>
            <p:txBody>
              <a:bodyPr wrap="square" lIns="0" tIns="0" rIns="0" bIns="0" rtlCol="0"/>
              <a:lstStyle/>
              <a:p>
                <a:endParaRPr sz="1600"/>
              </a:p>
            </p:txBody>
          </p:sp>
          <p:sp>
            <p:nvSpPr>
              <p:cNvPr id="38" name="object 38"/>
              <p:cNvSpPr/>
              <p:nvPr/>
            </p:nvSpPr>
            <p:spPr>
              <a:xfrm>
                <a:off x="8639438" y="3789414"/>
                <a:ext cx="5998845" cy="1091565"/>
              </a:xfrm>
              <a:custGeom>
                <a:avLst/>
                <a:gdLst/>
                <a:ahLst/>
                <a:cxnLst/>
                <a:rect l="l" t="t" r="r" b="b"/>
                <a:pathLst>
                  <a:path w="5998844" h="1091564">
                    <a:moveTo>
                      <a:pt x="0" y="0"/>
                    </a:moveTo>
                    <a:lnTo>
                      <a:pt x="41295" y="0"/>
                    </a:lnTo>
                    <a:lnTo>
                      <a:pt x="41295" y="40964"/>
                    </a:lnTo>
                    <a:lnTo>
                      <a:pt x="0" y="40964"/>
                    </a:lnTo>
                    <a:lnTo>
                      <a:pt x="0" y="0"/>
                    </a:lnTo>
                    <a:close/>
                  </a:path>
                  <a:path w="5998844" h="1091564">
                    <a:moveTo>
                      <a:pt x="227135" y="409691"/>
                    </a:moveTo>
                    <a:lnTo>
                      <a:pt x="268430" y="409691"/>
                    </a:lnTo>
                    <a:lnTo>
                      <a:pt x="268430" y="368727"/>
                    </a:lnTo>
                    <a:lnTo>
                      <a:pt x="227135" y="368727"/>
                    </a:lnTo>
                    <a:lnTo>
                      <a:pt x="227135" y="409691"/>
                    </a:lnTo>
                    <a:close/>
                  </a:path>
                  <a:path w="5998844" h="1091564">
                    <a:moveTo>
                      <a:pt x="454270" y="716965"/>
                    </a:moveTo>
                    <a:lnTo>
                      <a:pt x="495565" y="716965"/>
                    </a:lnTo>
                    <a:lnTo>
                      <a:pt x="495565" y="676001"/>
                    </a:lnTo>
                    <a:lnTo>
                      <a:pt x="454270" y="676001"/>
                    </a:lnTo>
                    <a:lnTo>
                      <a:pt x="454270" y="716965"/>
                    </a:lnTo>
                    <a:close/>
                  </a:path>
                  <a:path w="5998844" h="1091564">
                    <a:moveTo>
                      <a:pt x="681398" y="809149"/>
                    </a:moveTo>
                    <a:lnTo>
                      <a:pt x="722693" y="809149"/>
                    </a:lnTo>
                    <a:lnTo>
                      <a:pt x="722693" y="768185"/>
                    </a:lnTo>
                    <a:lnTo>
                      <a:pt x="681398" y="768185"/>
                    </a:lnTo>
                    <a:lnTo>
                      <a:pt x="681398" y="809149"/>
                    </a:lnTo>
                    <a:close/>
                  </a:path>
                  <a:path w="5998844" h="1091564">
                    <a:moveTo>
                      <a:pt x="918863" y="911434"/>
                    </a:moveTo>
                    <a:lnTo>
                      <a:pt x="960158" y="911434"/>
                    </a:lnTo>
                    <a:lnTo>
                      <a:pt x="960158" y="870470"/>
                    </a:lnTo>
                    <a:lnTo>
                      <a:pt x="918863" y="870470"/>
                    </a:lnTo>
                    <a:lnTo>
                      <a:pt x="918863" y="911434"/>
                    </a:lnTo>
                    <a:close/>
                  </a:path>
                  <a:path w="5998844" h="1091564">
                    <a:moveTo>
                      <a:pt x="1145991" y="972888"/>
                    </a:moveTo>
                    <a:lnTo>
                      <a:pt x="1187286" y="972888"/>
                    </a:lnTo>
                    <a:lnTo>
                      <a:pt x="1187286" y="931924"/>
                    </a:lnTo>
                    <a:lnTo>
                      <a:pt x="1145991" y="931924"/>
                    </a:lnTo>
                    <a:lnTo>
                      <a:pt x="1145991" y="972888"/>
                    </a:lnTo>
                    <a:close/>
                  </a:path>
                  <a:path w="5998844" h="1091564">
                    <a:moveTo>
                      <a:pt x="1373126" y="1013859"/>
                    </a:moveTo>
                    <a:lnTo>
                      <a:pt x="1414421" y="1013859"/>
                    </a:lnTo>
                    <a:lnTo>
                      <a:pt x="1414421" y="972895"/>
                    </a:lnTo>
                    <a:lnTo>
                      <a:pt x="1373126" y="972895"/>
                    </a:lnTo>
                    <a:lnTo>
                      <a:pt x="1373126" y="1013859"/>
                    </a:lnTo>
                    <a:close/>
                  </a:path>
                  <a:path w="5998844" h="1091564">
                    <a:moveTo>
                      <a:pt x="1600261" y="1085561"/>
                    </a:moveTo>
                    <a:lnTo>
                      <a:pt x="1641557" y="1085561"/>
                    </a:lnTo>
                    <a:lnTo>
                      <a:pt x="1641557" y="1044597"/>
                    </a:lnTo>
                    <a:lnTo>
                      <a:pt x="1600261" y="1044597"/>
                    </a:lnTo>
                    <a:lnTo>
                      <a:pt x="1600261" y="1085561"/>
                    </a:lnTo>
                    <a:close/>
                  </a:path>
                  <a:path w="5998844" h="1091564">
                    <a:moveTo>
                      <a:pt x="1827397" y="1065071"/>
                    </a:moveTo>
                    <a:lnTo>
                      <a:pt x="1868692" y="1065071"/>
                    </a:lnTo>
                    <a:lnTo>
                      <a:pt x="1868692" y="1024107"/>
                    </a:lnTo>
                    <a:lnTo>
                      <a:pt x="1827397" y="1024107"/>
                    </a:lnTo>
                    <a:lnTo>
                      <a:pt x="1827397" y="1065071"/>
                    </a:lnTo>
                    <a:close/>
                  </a:path>
                  <a:path w="5998844" h="1091564">
                    <a:moveTo>
                      <a:pt x="2291989" y="1065071"/>
                    </a:moveTo>
                    <a:lnTo>
                      <a:pt x="2333285" y="1065071"/>
                    </a:lnTo>
                    <a:lnTo>
                      <a:pt x="2333285" y="1024107"/>
                    </a:lnTo>
                    <a:lnTo>
                      <a:pt x="2291989" y="1024107"/>
                    </a:lnTo>
                    <a:lnTo>
                      <a:pt x="2291989" y="1065071"/>
                    </a:lnTo>
                    <a:close/>
                  </a:path>
                  <a:path w="5998844" h="1091564">
                    <a:moveTo>
                      <a:pt x="2746252" y="1024100"/>
                    </a:moveTo>
                    <a:lnTo>
                      <a:pt x="2787548" y="1024100"/>
                    </a:lnTo>
                    <a:lnTo>
                      <a:pt x="2787548" y="983136"/>
                    </a:lnTo>
                    <a:lnTo>
                      <a:pt x="2746252" y="983136"/>
                    </a:lnTo>
                    <a:lnTo>
                      <a:pt x="2746252" y="1024100"/>
                    </a:lnTo>
                    <a:close/>
                  </a:path>
                  <a:path w="5998844" h="1091564">
                    <a:moveTo>
                      <a:pt x="3200523" y="952406"/>
                    </a:moveTo>
                    <a:lnTo>
                      <a:pt x="3241818" y="952406"/>
                    </a:lnTo>
                    <a:lnTo>
                      <a:pt x="3241818" y="911442"/>
                    </a:lnTo>
                    <a:lnTo>
                      <a:pt x="3200523" y="911442"/>
                    </a:lnTo>
                    <a:lnTo>
                      <a:pt x="3200523" y="952406"/>
                    </a:lnTo>
                    <a:close/>
                  </a:path>
                  <a:path w="5998844" h="1091564">
                    <a:moveTo>
                      <a:pt x="3665116" y="962647"/>
                    </a:moveTo>
                    <a:lnTo>
                      <a:pt x="3706411" y="962647"/>
                    </a:lnTo>
                    <a:lnTo>
                      <a:pt x="3706411" y="921683"/>
                    </a:lnTo>
                    <a:lnTo>
                      <a:pt x="3665116" y="921683"/>
                    </a:lnTo>
                    <a:lnTo>
                      <a:pt x="3665116" y="962647"/>
                    </a:lnTo>
                    <a:close/>
                  </a:path>
                  <a:path w="5998844" h="1091564">
                    <a:moveTo>
                      <a:pt x="4119386" y="1085561"/>
                    </a:moveTo>
                    <a:lnTo>
                      <a:pt x="4160682" y="1085561"/>
                    </a:lnTo>
                    <a:lnTo>
                      <a:pt x="4160682" y="1044597"/>
                    </a:lnTo>
                    <a:lnTo>
                      <a:pt x="4119386" y="1044597"/>
                    </a:lnTo>
                    <a:lnTo>
                      <a:pt x="4119386" y="1085561"/>
                    </a:lnTo>
                    <a:close/>
                  </a:path>
                  <a:path w="5998844" h="1091564">
                    <a:moveTo>
                      <a:pt x="4573650" y="891085"/>
                    </a:moveTo>
                    <a:lnTo>
                      <a:pt x="4614945" y="891085"/>
                    </a:lnTo>
                    <a:lnTo>
                      <a:pt x="4614945" y="850121"/>
                    </a:lnTo>
                    <a:lnTo>
                      <a:pt x="4573650" y="850121"/>
                    </a:lnTo>
                    <a:lnTo>
                      <a:pt x="4573650" y="891085"/>
                    </a:lnTo>
                    <a:close/>
                  </a:path>
                  <a:path w="5998844" h="1091564">
                    <a:moveTo>
                      <a:pt x="5038242" y="993377"/>
                    </a:moveTo>
                    <a:lnTo>
                      <a:pt x="5079538" y="993377"/>
                    </a:lnTo>
                    <a:lnTo>
                      <a:pt x="5079538" y="952413"/>
                    </a:lnTo>
                    <a:lnTo>
                      <a:pt x="5038242" y="952413"/>
                    </a:lnTo>
                    <a:lnTo>
                      <a:pt x="5038242" y="993377"/>
                    </a:lnTo>
                    <a:close/>
                  </a:path>
                  <a:path w="5998844" h="1091564">
                    <a:moveTo>
                      <a:pt x="5492513" y="983136"/>
                    </a:moveTo>
                    <a:lnTo>
                      <a:pt x="5533808" y="983136"/>
                    </a:lnTo>
                    <a:lnTo>
                      <a:pt x="5533808" y="942172"/>
                    </a:lnTo>
                    <a:lnTo>
                      <a:pt x="5492513" y="942172"/>
                    </a:lnTo>
                    <a:lnTo>
                      <a:pt x="5492513" y="983136"/>
                    </a:lnTo>
                    <a:close/>
                  </a:path>
                  <a:path w="5998844" h="1091564">
                    <a:moveTo>
                      <a:pt x="5957105" y="901193"/>
                    </a:moveTo>
                    <a:lnTo>
                      <a:pt x="5998401" y="901193"/>
                    </a:lnTo>
                    <a:lnTo>
                      <a:pt x="5998401" y="860229"/>
                    </a:lnTo>
                    <a:lnTo>
                      <a:pt x="5957105" y="860229"/>
                    </a:lnTo>
                    <a:lnTo>
                      <a:pt x="5957105" y="901193"/>
                    </a:lnTo>
                    <a:close/>
                  </a:path>
                  <a:path w="5998844" h="1091564">
                    <a:moveTo>
                      <a:pt x="0" y="40964"/>
                    </a:moveTo>
                    <a:lnTo>
                      <a:pt x="41295" y="40964"/>
                    </a:lnTo>
                    <a:lnTo>
                      <a:pt x="41295" y="0"/>
                    </a:lnTo>
                    <a:lnTo>
                      <a:pt x="0" y="0"/>
                    </a:lnTo>
                    <a:lnTo>
                      <a:pt x="0" y="40964"/>
                    </a:lnTo>
                    <a:close/>
                  </a:path>
                  <a:path w="5998844" h="1091564">
                    <a:moveTo>
                      <a:pt x="230301" y="415022"/>
                    </a:moveTo>
                    <a:lnTo>
                      <a:pt x="271603" y="415022"/>
                    </a:lnTo>
                    <a:lnTo>
                      <a:pt x="271603" y="374058"/>
                    </a:lnTo>
                    <a:lnTo>
                      <a:pt x="230301" y="374058"/>
                    </a:lnTo>
                    <a:lnTo>
                      <a:pt x="230301" y="415022"/>
                    </a:lnTo>
                    <a:close/>
                  </a:path>
                  <a:path w="5998844" h="1091564">
                    <a:moveTo>
                      <a:pt x="457436" y="722296"/>
                    </a:moveTo>
                    <a:lnTo>
                      <a:pt x="498739" y="722296"/>
                    </a:lnTo>
                    <a:lnTo>
                      <a:pt x="498739" y="681332"/>
                    </a:lnTo>
                    <a:lnTo>
                      <a:pt x="457436" y="681332"/>
                    </a:lnTo>
                    <a:lnTo>
                      <a:pt x="457436" y="722296"/>
                    </a:lnTo>
                    <a:close/>
                  </a:path>
                  <a:path w="5998844" h="1091564">
                    <a:moveTo>
                      <a:pt x="684571" y="814480"/>
                    </a:moveTo>
                    <a:lnTo>
                      <a:pt x="725874" y="814480"/>
                    </a:lnTo>
                    <a:lnTo>
                      <a:pt x="725874" y="773516"/>
                    </a:lnTo>
                    <a:lnTo>
                      <a:pt x="684571" y="773516"/>
                    </a:lnTo>
                    <a:lnTo>
                      <a:pt x="684571" y="814480"/>
                    </a:lnTo>
                    <a:close/>
                  </a:path>
                  <a:path w="5998844" h="1091564">
                    <a:moveTo>
                      <a:pt x="922161" y="916897"/>
                    </a:moveTo>
                    <a:lnTo>
                      <a:pt x="963456" y="916897"/>
                    </a:lnTo>
                    <a:lnTo>
                      <a:pt x="963456" y="875926"/>
                    </a:lnTo>
                    <a:lnTo>
                      <a:pt x="922161" y="875926"/>
                    </a:lnTo>
                    <a:lnTo>
                      <a:pt x="922161" y="916897"/>
                    </a:lnTo>
                    <a:close/>
                  </a:path>
                  <a:path w="5998844" h="1091564">
                    <a:moveTo>
                      <a:pt x="1149296" y="978358"/>
                    </a:moveTo>
                    <a:lnTo>
                      <a:pt x="1190592" y="978358"/>
                    </a:lnTo>
                    <a:lnTo>
                      <a:pt x="1190592" y="937386"/>
                    </a:lnTo>
                    <a:lnTo>
                      <a:pt x="1149296" y="937386"/>
                    </a:lnTo>
                    <a:lnTo>
                      <a:pt x="1149296" y="978358"/>
                    </a:lnTo>
                    <a:close/>
                  </a:path>
                  <a:path w="5998844" h="1091564">
                    <a:moveTo>
                      <a:pt x="1376432" y="1019329"/>
                    </a:moveTo>
                    <a:lnTo>
                      <a:pt x="1417727" y="1019329"/>
                    </a:lnTo>
                    <a:lnTo>
                      <a:pt x="1417727" y="978365"/>
                    </a:lnTo>
                    <a:lnTo>
                      <a:pt x="1376432" y="978365"/>
                    </a:lnTo>
                    <a:lnTo>
                      <a:pt x="1376432" y="1019329"/>
                    </a:lnTo>
                    <a:close/>
                  </a:path>
                  <a:path w="5998844" h="1091564">
                    <a:moveTo>
                      <a:pt x="1603567" y="1091024"/>
                    </a:moveTo>
                    <a:lnTo>
                      <a:pt x="1644862" y="1091024"/>
                    </a:lnTo>
                    <a:lnTo>
                      <a:pt x="1644862" y="1050059"/>
                    </a:lnTo>
                    <a:lnTo>
                      <a:pt x="1603567" y="1050059"/>
                    </a:lnTo>
                    <a:lnTo>
                      <a:pt x="1603567" y="1091024"/>
                    </a:lnTo>
                    <a:close/>
                  </a:path>
                  <a:path w="5998844" h="1091564">
                    <a:moveTo>
                      <a:pt x="1830702" y="1070534"/>
                    </a:moveTo>
                    <a:lnTo>
                      <a:pt x="1872005" y="1070534"/>
                    </a:lnTo>
                    <a:lnTo>
                      <a:pt x="1872005" y="1029570"/>
                    </a:lnTo>
                    <a:lnTo>
                      <a:pt x="1830702" y="1029570"/>
                    </a:lnTo>
                    <a:lnTo>
                      <a:pt x="1830702" y="1070534"/>
                    </a:lnTo>
                    <a:close/>
                  </a:path>
                </a:pathLst>
              </a:custGeom>
              <a:ln w="10351">
                <a:solidFill>
                  <a:srgbClr val="B0059E"/>
                </a:solidFill>
              </a:ln>
            </p:spPr>
            <p:txBody>
              <a:bodyPr wrap="square" lIns="0" tIns="0" rIns="0" bIns="0" rtlCol="0"/>
              <a:lstStyle/>
              <a:p>
                <a:endParaRPr sz="1600"/>
              </a:p>
            </p:txBody>
          </p:sp>
          <p:sp>
            <p:nvSpPr>
              <p:cNvPr id="39" name="object 39"/>
              <p:cNvSpPr/>
              <p:nvPr/>
            </p:nvSpPr>
            <p:spPr>
              <a:xfrm>
                <a:off x="10934725" y="4819045"/>
                <a:ext cx="3707129" cy="123189"/>
              </a:xfrm>
              <a:custGeom>
                <a:avLst/>
                <a:gdLst/>
                <a:ahLst/>
                <a:cxnLst/>
                <a:rect l="l" t="t" r="r" b="b"/>
                <a:pathLst>
                  <a:path w="3707130" h="123189">
                    <a:moveTo>
                      <a:pt x="41300" y="0"/>
                    </a:moveTo>
                    <a:lnTo>
                      <a:pt x="0" y="0"/>
                    </a:lnTo>
                    <a:lnTo>
                      <a:pt x="0" y="40970"/>
                    </a:lnTo>
                    <a:lnTo>
                      <a:pt x="41300" y="40970"/>
                    </a:lnTo>
                    <a:lnTo>
                      <a:pt x="41300" y="0"/>
                    </a:lnTo>
                    <a:close/>
                  </a:path>
                  <a:path w="3707130" h="123189">
                    <a:moveTo>
                      <a:pt x="495566" y="81940"/>
                    </a:moveTo>
                    <a:lnTo>
                      <a:pt x="454266" y="81940"/>
                    </a:lnTo>
                    <a:lnTo>
                      <a:pt x="454266" y="122910"/>
                    </a:lnTo>
                    <a:lnTo>
                      <a:pt x="495566" y="122910"/>
                    </a:lnTo>
                    <a:lnTo>
                      <a:pt x="495566" y="81940"/>
                    </a:lnTo>
                    <a:close/>
                  </a:path>
                  <a:path w="3707130" h="123189">
                    <a:moveTo>
                      <a:pt x="949845" y="20485"/>
                    </a:moveTo>
                    <a:lnTo>
                      <a:pt x="908532" y="20485"/>
                    </a:lnTo>
                    <a:lnTo>
                      <a:pt x="908532" y="61455"/>
                    </a:lnTo>
                    <a:lnTo>
                      <a:pt x="949845" y="61455"/>
                    </a:lnTo>
                    <a:lnTo>
                      <a:pt x="949845" y="20485"/>
                    </a:lnTo>
                    <a:close/>
                  </a:path>
                  <a:path w="3707130" h="123189">
                    <a:moveTo>
                      <a:pt x="1414576" y="0"/>
                    </a:moveTo>
                    <a:lnTo>
                      <a:pt x="1373263" y="0"/>
                    </a:lnTo>
                    <a:lnTo>
                      <a:pt x="1373263" y="40970"/>
                    </a:lnTo>
                    <a:lnTo>
                      <a:pt x="1414576" y="40970"/>
                    </a:lnTo>
                    <a:lnTo>
                      <a:pt x="1414576" y="0"/>
                    </a:lnTo>
                    <a:close/>
                  </a:path>
                  <a:path w="3707130" h="123189">
                    <a:moveTo>
                      <a:pt x="1868843" y="30721"/>
                    </a:moveTo>
                    <a:lnTo>
                      <a:pt x="1827542" y="30721"/>
                    </a:lnTo>
                    <a:lnTo>
                      <a:pt x="1827542" y="71704"/>
                    </a:lnTo>
                    <a:lnTo>
                      <a:pt x="1868843" y="71704"/>
                    </a:lnTo>
                    <a:lnTo>
                      <a:pt x="1868843" y="30721"/>
                    </a:lnTo>
                    <a:close/>
                  </a:path>
                  <a:path w="3707130" h="123189">
                    <a:moveTo>
                      <a:pt x="2323109" y="51206"/>
                    </a:moveTo>
                    <a:lnTo>
                      <a:pt x="2281809" y="51206"/>
                    </a:lnTo>
                    <a:lnTo>
                      <a:pt x="2281809" y="92176"/>
                    </a:lnTo>
                    <a:lnTo>
                      <a:pt x="2323109" y="92176"/>
                    </a:lnTo>
                    <a:lnTo>
                      <a:pt x="2323109" y="51206"/>
                    </a:lnTo>
                    <a:close/>
                  </a:path>
                  <a:path w="3707130" h="123189">
                    <a:moveTo>
                      <a:pt x="2787700" y="30721"/>
                    </a:moveTo>
                    <a:lnTo>
                      <a:pt x="2746400" y="30721"/>
                    </a:lnTo>
                    <a:lnTo>
                      <a:pt x="2746400" y="71704"/>
                    </a:lnTo>
                    <a:lnTo>
                      <a:pt x="2787700" y="71704"/>
                    </a:lnTo>
                    <a:lnTo>
                      <a:pt x="2787700" y="30721"/>
                    </a:lnTo>
                    <a:close/>
                  </a:path>
                  <a:path w="3707130" h="123189">
                    <a:moveTo>
                      <a:pt x="3241967" y="30721"/>
                    </a:moveTo>
                    <a:lnTo>
                      <a:pt x="3200679" y="30721"/>
                    </a:lnTo>
                    <a:lnTo>
                      <a:pt x="3200679" y="71704"/>
                    </a:lnTo>
                    <a:lnTo>
                      <a:pt x="3241967" y="71704"/>
                    </a:lnTo>
                    <a:lnTo>
                      <a:pt x="3241967" y="30721"/>
                    </a:lnTo>
                    <a:close/>
                  </a:path>
                  <a:path w="3707130" h="123189">
                    <a:moveTo>
                      <a:pt x="3706558" y="20485"/>
                    </a:moveTo>
                    <a:lnTo>
                      <a:pt x="3665270" y="20485"/>
                    </a:lnTo>
                    <a:lnTo>
                      <a:pt x="3665270" y="61455"/>
                    </a:lnTo>
                    <a:lnTo>
                      <a:pt x="3706558" y="61455"/>
                    </a:lnTo>
                    <a:lnTo>
                      <a:pt x="3706558" y="20485"/>
                    </a:lnTo>
                    <a:close/>
                  </a:path>
                </a:pathLst>
              </a:custGeom>
              <a:solidFill>
                <a:srgbClr val="576185"/>
              </a:solidFill>
            </p:spPr>
            <p:txBody>
              <a:bodyPr wrap="square" lIns="0" tIns="0" rIns="0" bIns="0" rtlCol="0"/>
              <a:lstStyle/>
              <a:p>
                <a:endParaRPr sz="1600"/>
              </a:p>
            </p:txBody>
          </p:sp>
          <p:sp>
            <p:nvSpPr>
              <p:cNvPr id="40" name="object 40"/>
              <p:cNvSpPr/>
              <p:nvPr/>
            </p:nvSpPr>
            <p:spPr>
              <a:xfrm>
                <a:off x="10934741" y="4819088"/>
                <a:ext cx="3707129" cy="123189"/>
              </a:xfrm>
              <a:custGeom>
                <a:avLst/>
                <a:gdLst/>
                <a:ahLst/>
                <a:cxnLst/>
                <a:rect l="l" t="t" r="r" b="b"/>
                <a:pathLst>
                  <a:path w="3707130" h="123189">
                    <a:moveTo>
                      <a:pt x="0" y="0"/>
                    </a:moveTo>
                    <a:lnTo>
                      <a:pt x="41302" y="0"/>
                    </a:lnTo>
                    <a:lnTo>
                      <a:pt x="41302" y="40934"/>
                    </a:lnTo>
                    <a:lnTo>
                      <a:pt x="0" y="40934"/>
                    </a:lnTo>
                    <a:lnTo>
                      <a:pt x="0" y="0"/>
                    </a:lnTo>
                    <a:close/>
                  </a:path>
                  <a:path w="3707130" h="123189">
                    <a:moveTo>
                      <a:pt x="454270" y="122811"/>
                    </a:moveTo>
                    <a:lnTo>
                      <a:pt x="495565" y="122811"/>
                    </a:lnTo>
                    <a:lnTo>
                      <a:pt x="495565" y="81876"/>
                    </a:lnTo>
                    <a:lnTo>
                      <a:pt x="454270" y="81876"/>
                    </a:lnTo>
                    <a:lnTo>
                      <a:pt x="454270" y="122811"/>
                    </a:lnTo>
                    <a:close/>
                  </a:path>
                  <a:path w="3707130" h="123189">
                    <a:moveTo>
                      <a:pt x="908533" y="61401"/>
                    </a:moveTo>
                    <a:lnTo>
                      <a:pt x="949829" y="61401"/>
                    </a:lnTo>
                    <a:lnTo>
                      <a:pt x="949829" y="20467"/>
                    </a:lnTo>
                    <a:lnTo>
                      <a:pt x="908533" y="20467"/>
                    </a:lnTo>
                    <a:lnTo>
                      <a:pt x="908533" y="61401"/>
                    </a:lnTo>
                    <a:close/>
                  </a:path>
                  <a:path w="3707130" h="123189">
                    <a:moveTo>
                      <a:pt x="1373259" y="40934"/>
                    </a:moveTo>
                    <a:lnTo>
                      <a:pt x="1414561" y="40934"/>
                    </a:lnTo>
                    <a:lnTo>
                      <a:pt x="1414561" y="0"/>
                    </a:lnTo>
                    <a:lnTo>
                      <a:pt x="1373259" y="0"/>
                    </a:lnTo>
                    <a:lnTo>
                      <a:pt x="1373259" y="40934"/>
                    </a:lnTo>
                    <a:close/>
                  </a:path>
                  <a:path w="3707130" h="123189">
                    <a:moveTo>
                      <a:pt x="1827529" y="71635"/>
                    </a:moveTo>
                    <a:lnTo>
                      <a:pt x="1868832" y="71635"/>
                    </a:lnTo>
                    <a:lnTo>
                      <a:pt x="1868832" y="30700"/>
                    </a:lnTo>
                    <a:lnTo>
                      <a:pt x="1827529" y="30700"/>
                    </a:lnTo>
                    <a:lnTo>
                      <a:pt x="1827529" y="71635"/>
                    </a:lnTo>
                    <a:close/>
                  </a:path>
                  <a:path w="3707130" h="123189">
                    <a:moveTo>
                      <a:pt x="2281792" y="92110"/>
                    </a:moveTo>
                    <a:lnTo>
                      <a:pt x="2323088" y="92110"/>
                    </a:lnTo>
                    <a:lnTo>
                      <a:pt x="2323088" y="51175"/>
                    </a:lnTo>
                    <a:lnTo>
                      <a:pt x="2281792" y="51175"/>
                    </a:lnTo>
                    <a:lnTo>
                      <a:pt x="2281792" y="92110"/>
                    </a:lnTo>
                    <a:close/>
                  </a:path>
                  <a:path w="3707130" h="123189">
                    <a:moveTo>
                      <a:pt x="2746385" y="71635"/>
                    </a:moveTo>
                    <a:lnTo>
                      <a:pt x="2787680" y="71635"/>
                    </a:lnTo>
                    <a:lnTo>
                      <a:pt x="2787680" y="30700"/>
                    </a:lnTo>
                    <a:lnTo>
                      <a:pt x="2746385" y="30700"/>
                    </a:lnTo>
                    <a:lnTo>
                      <a:pt x="2746385" y="71635"/>
                    </a:lnTo>
                    <a:close/>
                  </a:path>
                  <a:path w="3707130" h="123189">
                    <a:moveTo>
                      <a:pt x="3200656" y="71635"/>
                    </a:moveTo>
                    <a:lnTo>
                      <a:pt x="3241951" y="71635"/>
                    </a:lnTo>
                    <a:lnTo>
                      <a:pt x="3241951" y="30700"/>
                    </a:lnTo>
                    <a:lnTo>
                      <a:pt x="3200656" y="30700"/>
                    </a:lnTo>
                    <a:lnTo>
                      <a:pt x="3200656" y="71635"/>
                    </a:lnTo>
                    <a:close/>
                  </a:path>
                  <a:path w="3707130" h="123189">
                    <a:moveTo>
                      <a:pt x="3665241" y="61401"/>
                    </a:moveTo>
                    <a:lnTo>
                      <a:pt x="3706536" y="61401"/>
                    </a:lnTo>
                    <a:lnTo>
                      <a:pt x="3706536" y="20467"/>
                    </a:lnTo>
                    <a:lnTo>
                      <a:pt x="3665241" y="20467"/>
                    </a:lnTo>
                    <a:lnTo>
                      <a:pt x="3665241" y="61401"/>
                    </a:lnTo>
                    <a:close/>
                  </a:path>
                </a:pathLst>
              </a:custGeom>
              <a:ln w="10351">
                <a:solidFill>
                  <a:srgbClr val="576185"/>
                </a:solidFill>
              </a:ln>
            </p:spPr>
            <p:txBody>
              <a:bodyPr wrap="square" lIns="0" tIns="0" rIns="0" bIns="0" rtlCol="0"/>
              <a:lstStyle/>
              <a:p>
                <a:endParaRPr sz="1600"/>
              </a:p>
            </p:txBody>
          </p:sp>
          <p:sp>
            <p:nvSpPr>
              <p:cNvPr id="41" name="object 41"/>
              <p:cNvSpPr/>
              <p:nvPr/>
            </p:nvSpPr>
            <p:spPr>
              <a:xfrm>
                <a:off x="10387409" y="4235060"/>
                <a:ext cx="0" cy="1418590"/>
              </a:xfrm>
              <a:custGeom>
                <a:avLst/>
                <a:gdLst/>
                <a:ahLst/>
                <a:cxnLst/>
                <a:rect l="l" t="t" r="r" b="b"/>
                <a:pathLst>
                  <a:path h="1418589">
                    <a:moveTo>
                      <a:pt x="0" y="1418287"/>
                    </a:moveTo>
                    <a:lnTo>
                      <a:pt x="0" y="0"/>
                    </a:lnTo>
                  </a:path>
                </a:pathLst>
              </a:custGeom>
              <a:ln w="13804">
                <a:solidFill>
                  <a:srgbClr val="59034F"/>
                </a:solidFill>
                <a:prstDash val="dot"/>
              </a:ln>
            </p:spPr>
            <p:txBody>
              <a:bodyPr wrap="square" lIns="0" tIns="0" rIns="0" bIns="0" rtlCol="0"/>
              <a:lstStyle/>
              <a:p>
                <a:endParaRPr sz="1600"/>
              </a:p>
            </p:txBody>
          </p:sp>
          <p:sp>
            <p:nvSpPr>
              <p:cNvPr id="42" name="object 42"/>
              <p:cNvSpPr/>
              <p:nvPr/>
            </p:nvSpPr>
            <p:spPr>
              <a:xfrm>
                <a:off x="10387409" y="4220758"/>
                <a:ext cx="0" cy="1454785"/>
              </a:xfrm>
              <a:custGeom>
                <a:avLst/>
                <a:gdLst/>
                <a:ahLst/>
                <a:cxnLst/>
                <a:rect l="l" t="t" r="r" b="b"/>
                <a:pathLst>
                  <a:path h="1454785">
                    <a:moveTo>
                      <a:pt x="0" y="1454281"/>
                    </a:moveTo>
                    <a:lnTo>
                      <a:pt x="0" y="1447375"/>
                    </a:lnTo>
                  </a:path>
                  <a:path h="1454785">
                    <a:moveTo>
                      <a:pt x="0" y="6905"/>
                    </a:moveTo>
                    <a:lnTo>
                      <a:pt x="0" y="0"/>
                    </a:lnTo>
                  </a:path>
                </a:pathLst>
              </a:custGeom>
              <a:ln w="13804">
                <a:solidFill>
                  <a:srgbClr val="59034F"/>
                </a:solidFill>
              </a:ln>
            </p:spPr>
            <p:txBody>
              <a:bodyPr wrap="square" lIns="0" tIns="0" rIns="0" bIns="0" rtlCol="0"/>
              <a:lstStyle/>
              <a:p>
                <a:endParaRPr sz="1600"/>
              </a:p>
            </p:txBody>
          </p:sp>
        </p:grpSp>
        <p:sp>
          <p:nvSpPr>
            <p:cNvPr id="43" name="object 43"/>
            <p:cNvSpPr txBox="1"/>
            <p:nvPr/>
          </p:nvSpPr>
          <p:spPr>
            <a:xfrm>
              <a:off x="3500243" y="1522642"/>
              <a:ext cx="498948" cy="183284"/>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57,0</a:t>
              </a:r>
              <a:endParaRPr sz="1100">
                <a:latin typeface="Arial"/>
                <a:cs typeface="Arial"/>
              </a:endParaRPr>
            </a:p>
          </p:txBody>
        </p:sp>
        <p:sp>
          <p:nvSpPr>
            <p:cNvPr id="92" name="object 4">
              <a:extLst>
                <a:ext uri="{FF2B5EF4-FFF2-40B4-BE49-F238E27FC236}">
                  <a16:creationId xmlns:a16="http://schemas.microsoft.com/office/drawing/2014/main" id="{4AC8593D-85D4-6841-29F6-78B7BB316F83}"/>
                </a:ext>
              </a:extLst>
            </p:cNvPr>
            <p:cNvSpPr txBox="1"/>
            <p:nvPr/>
          </p:nvSpPr>
          <p:spPr>
            <a:xfrm>
              <a:off x="3627104" y="2716890"/>
              <a:ext cx="1263117" cy="147832"/>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63" name="CuadroTexto 162">
              <a:extLst>
                <a:ext uri="{FF2B5EF4-FFF2-40B4-BE49-F238E27FC236}">
                  <a16:creationId xmlns:a16="http://schemas.microsoft.com/office/drawing/2014/main" id="{40E42C0C-B4A0-2A80-AB5D-5561974FC8AE}"/>
                </a:ext>
              </a:extLst>
            </p:cNvPr>
            <p:cNvSpPr txBox="1"/>
            <p:nvPr/>
          </p:nvSpPr>
          <p:spPr>
            <a:xfrm>
              <a:off x="2336268" y="2455012"/>
              <a:ext cx="392608" cy="194925"/>
            </a:xfrm>
            <a:prstGeom prst="rect">
              <a:avLst/>
            </a:prstGeom>
            <a:noFill/>
          </p:spPr>
          <p:txBody>
            <a:bodyPr wrap="square">
              <a:spAutoFit/>
            </a:bodyPr>
            <a:lstStyle/>
            <a:p>
              <a:pPr marL="7701" algn="r">
                <a:lnSpc>
                  <a:spcPts val="813"/>
                </a:lnSpc>
                <a:spcBef>
                  <a:spcPts val="64"/>
                </a:spcBef>
              </a:pPr>
              <a:r>
                <a:rPr lang="es-ES" sz="700" spc="-6">
                  <a:solidFill>
                    <a:srgbClr val="22346A"/>
                  </a:solidFill>
                  <a:latin typeface="Arial"/>
                  <a:cs typeface="Arial"/>
                </a:rPr>
                <a:t>-</a:t>
              </a:r>
              <a:r>
                <a:rPr lang="es-ES" sz="700" spc="-15">
                  <a:solidFill>
                    <a:srgbClr val="22346A"/>
                  </a:solidFill>
                  <a:latin typeface="Arial"/>
                  <a:cs typeface="Arial"/>
                </a:rPr>
                <a:t>100</a:t>
              </a:r>
              <a:endParaRPr lang="es-ES" sz="700">
                <a:latin typeface="Arial"/>
                <a:cs typeface="Arial"/>
              </a:endParaRPr>
            </a:p>
          </p:txBody>
        </p:sp>
      </p:grpSp>
      <p:grpSp>
        <p:nvGrpSpPr>
          <p:cNvPr id="68" name="Grupo 67">
            <a:extLst>
              <a:ext uri="{FF2B5EF4-FFF2-40B4-BE49-F238E27FC236}">
                <a16:creationId xmlns:a16="http://schemas.microsoft.com/office/drawing/2014/main" id="{7A299F1F-B5EA-94F0-2F26-A9D8BA06AEB6}"/>
              </a:ext>
            </a:extLst>
          </p:cNvPr>
          <p:cNvGrpSpPr/>
          <p:nvPr/>
        </p:nvGrpSpPr>
        <p:grpSpPr>
          <a:xfrm>
            <a:off x="6928648" y="1349215"/>
            <a:ext cx="4542979" cy="1503651"/>
            <a:chOff x="6928648" y="1349215"/>
            <a:chExt cx="4542979" cy="1503651"/>
          </a:xfrm>
        </p:grpSpPr>
        <p:sp>
          <p:nvSpPr>
            <p:cNvPr id="52" name="object 3">
              <a:extLst>
                <a:ext uri="{FF2B5EF4-FFF2-40B4-BE49-F238E27FC236}">
                  <a16:creationId xmlns:a16="http://schemas.microsoft.com/office/drawing/2014/main" id="{4380AD91-A524-4254-D681-06ED7B88D287}"/>
                </a:ext>
              </a:extLst>
            </p:cNvPr>
            <p:cNvSpPr txBox="1"/>
            <p:nvPr/>
          </p:nvSpPr>
          <p:spPr>
            <a:xfrm>
              <a:off x="8432656" y="2705034"/>
              <a:ext cx="1248570" cy="147832"/>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55" name="object 6">
              <a:extLst>
                <a:ext uri="{FF2B5EF4-FFF2-40B4-BE49-F238E27FC236}">
                  <a16:creationId xmlns:a16="http://schemas.microsoft.com/office/drawing/2014/main" id="{D354FFA5-21A3-DE3C-51F7-C770C2FD72E9}"/>
                </a:ext>
              </a:extLst>
            </p:cNvPr>
            <p:cNvSpPr txBox="1"/>
            <p:nvPr/>
          </p:nvSpPr>
          <p:spPr>
            <a:xfrm>
              <a:off x="7381704" y="1416431"/>
              <a:ext cx="67396"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56" name="object 7">
              <a:extLst>
                <a:ext uri="{FF2B5EF4-FFF2-40B4-BE49-F238E27FC236}">
                  <a16:creationId xmlns:a16="http://schemas.microsoft.com/office/drawing/2014/main" id="{C7F14856-5594-06A5-D6F9-11F794EC77A5}"/>
                </a:ext>
              </a:extLst>
            </p:cNvPr>
            <p:cNvSpPr txBox="1"/>
            <p:nvPr/>
          </p:nvSpPr>
          <p:spPr>
            <a:xfrm>
              <a:off x="7297671" y="1627505"/>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57" name="object 8">
              <a:extLst>
                <a:ext uri="{FF2B5EF4-FFF2-40B4-BE49-F238E27FC236}">
                  <a16:creationId xmlns:a16="http://schemas.microsoft.com/office/drawing/2014/main" id="{3B06DA02-61BA-D6BE-FBE3-006B200707B4}"/>
                </a:ext>
              </a:extLst>
            </p:cNvPr>
            <p:cNvSpPr txBox="1"/>
            <p:nvPr/>
          </p:nvSpPr>
          <p:spPr>
            <a:xfrm>
              <a:off x="7297671" y="1838579"/>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58" name="object 9">
              <a:extLst>
                <a:ext uri="{FF2B5EF4-FFF2-40B4-BE49-F238E27FC236}">
                  <a16:creationId xmlns:a16="http://schemas.microsoft.com/office/drawing/2014/main" id="{DA3F23E5-C98A-71DA-B224-5FEEA13E41F5}"/>
                </a:ext>
              </a:extLst>
            </p:cNvPr>
            <p:cNvSpPr txBox="1"/>
            <p:nvPr/>
          </p:nvSpPr>
          <p:spPr>
            <a:xfrm>
              <a:off x="7297671" y="2049653"/>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59" name="object 10">
              <a:extLst>
                <a:ext uri="{FF2B5EF4-FFF2-40B4-BE49-F238E27FC236}">
                  <a16:creationId xmlns:a16="http://schemas.microsoft.com/office/drawing/2014/main" id="{D07F2234-DBD6-8C07-9553-D936F82DC383}"/>
                </a:ext>
              </a:extLst>
            </p:cNvPr>
            <p:cNvSpPr txBox="1"/>
            <p:nvPr/>
          </p:nvSpPr>
          <p:spPr>
            <a:xfrm>
              <a:off x="7297671" y="2260726"/>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60" name="object 11">
              <a:extLst>
                <a:ext uri="{FF2B5EF4-FFF2-40B4-BE49-F238E27FC236}">
                  <a16:creationId xmlns:a16="http://schemas.microsoft.com/office/drawing/2014/main" id="{570B99E9-D04D-9F91-3F65-20B6401A9221}"/>
                </a:ext>
              </a:extLst>
            </p:cNvPr>
            <p:cNvSpPr txBox="1"/>
            <p:nvPr/>
          </p:nvSpPr>
          <p:spPr>
            <a:xfrm>
              <a:off x="7245115" y="2471801"/>
              <a:ext cx="180690" cy="110757"/>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61" name="object 13">
              <a:extLst>
                <a:ext uri="{FF2B5EF4-FFF2-40B4-BE49-F238E27FC236}">
                  <a16:creationId xmlns:a16="http://schemas.microsoft.com/office/drawing/2014/main" id="{B5C40670-355C-4DB8-8AFC-E7318F6A5EC5}"/>
                </a:ext>
              </a:extLst>
            </p:cNvPr>
            <p:cNvSpPr txBox="1"/>
            <p:nvPr/>
          </p:nvSpPr>
          <p:spPr>
            <a:xfrm>
              <a:off x="6928648" y="1349215"/>
              <a:ext cx="273088" cy="1158857"/>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62" name="object 14">
              <a:extLst>
                <a:ext uri="{FF2B5EF4-FFF2-40B4-BE49-F238E27FC236}">
                  <a16:creationId xmlns:a16="http://schemas.microsoft.com/office/drawing/2014/main" id="{A7E43BF8-9E2B-594B-4B45-AC2BD61019C6}"/>
                </a:ext>
              </a:extLst>
            </p:cNvPr>
            <p:cNvSpPr txBox="1"/>
            <p:nvPr/>
          </p:nvSpPr>
          <p:spPr>
            <a:xfrm>
              <a:off x="10964585" y="1770895"/>
              <a:ext cx="498948" cy="530824"/>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52,2</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57,3</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67,2</a:t>
              </a:r>
              <a:endParaRPr sz="1100">
                <a:latin typeface="Arial"/>
                <a:cs typeface="Arial"/>
              </a:endParaRPr>
            </a:p>
          </p:txBody>
        </p:sp>
        <p:grpSp>
          <p:nvGrpSpPr>
            <p:cNvPr id="75" name="object 27">
              <a:extLst>
                <a:ext uri="{FF2B5EF4-FFF2-40B4-BE49-F238E27FC236}">
                  <a16:creationId xmlns:a16="http://schemas.microsoft.com/office/drawing/2014/main" id="{75C7A90D-0009-B2E8-F197-E0B953070A9F}"/>
                </a:ext>
              </a:extLst>
            </p:cNvPr>
            <p:cNvGrpSpPr/>
            <p:nvPr/>
          </p:nvGrpSpPr>
          <p:grpSpPr>
            <a:xfrm>
              <a:off x="7473240" y="1489957"/>
              <a:ext cx="3440826" cy="1080149"/>
              <a:chOff x="8616708" y="3784239"/>
              <a:chExt cx="6029960" cy="1892935"/>
            </a:xfrm>
          </p:grpSpPr>
          <p:sp>
            <p:nvSpPr>
              <p:cNvPr id="76" name="object 28">
                <a:extLst>
                  <a:ext uri="{FF2B5EF4-FFF2-40B4-BE49-F238E27FC236}">
                    <a16:creationId xmlns:a16="http://schemas.microsoft.com/office/drawing/2014/main" id="{2F783D7C-4431-C363-4FAE-5AFF49E3EA1F}"/>
                  </a:ext>
                </a:extLst>
              </p:cNvPr>
              <p:cNvSpPr/>
              <p:nvPr/>
            </p:nvSpPr>
            <p:spPr>
              <a:xfrm>
                <a:off x="8616708" y="3815998"/>
                <a:ext cx="6009005" cy="1860550"/>
              </a:xfrm>
              <a:custGeom>
                <a:avLst/>
                <a:gdLst/>
                <a:ahLst/>
                <a:cxnLst/>
                <a:rect l="l" t="t" r="r" b="b"/>
                <a:pathLst>
                  <a:path w="6009005" h="1860550">
                    <a:moveTo>
                      <a:pt x="51801" y="1791785"/>
                    </a:moveTo>
                    <a:lnTo>
                      <a:pt x="51801" y="0"/>
                    </a:lnTo>
                  </a:path>
                  <a:path w="6009005" h="1860550">
                    <a:moveTo>
                      <a:pt x="0" y="0"/>
                    </a:moveTo>
                    <a:lnTo>
                      <a:pt x="51801" y="0"/>
                    </a:lnTo>
                  </a:path>
                  <a:path w="6009005" h="1860550">
                    <a:moveTo>
                      <a:pt x="0" y="366143"/>
                    </a:moveTo>
                    <a:lnTo>
                      <a:pt x="51801" y="366143"/>
                    </a:lnTo>
                  </a:path>
                  <a:path w="6009005" h="1860550">
                    <a:moveTo>
                      <a:pt x="0" y="719969"/>
                    </a:moveTo>
                    <a:lnTo>
                      <a:pt x="51801" y="719969"/>
                    </a:lnTo>
                  </a:path>
                  <a:path w="6009005" h="1860550">
                    <a:moveTo>
                      <a:pt x="0" y="1073788"/>
                    </a:moveTo>
                    <a:lnTo>
                      <a:pt x="51801" y="1073788"/>
                    </a:lnTo>
                  </a:path>
                  <a:path w="6009005" h="1860550">
                    <a:moveTo>
                      <a:pt x="0" y="1439026"/>
                    </a:moveTo>
                    <a:lnTo>
                      <a:pt x="51801" y="1439026"/>
                    </a:lnTo>
                  </a:path>
                  <a:path w="6009005" h="1860550">
                    <a:moveTo>
                      <a:pt x="0" y="1791785"/>
                    </a:moveTo>
                    <a:lnTo>
                      <a:pt x="51801" y="1791785"/>
                    </a:lnTo>
                  </a:path>
                  <a:path w="6009005" h="1860550">
                    <a:moveTo>
                      <a:pt x="51801" y="1791785"/>
                    </a:moveTo>
                    <a:lnTo>
                      <a:pt x="6008686" y="1791785"/>
                    </a:lnTo>
                  </a:path>
                  <a:path w="6009005" h="1860550">
                    <a:moveTo>
                      <a:pt x="6008686" y="1791785"/>
                    </a:moveTo>
                    <a:lnTo>
                      <a:pt x="6008686" y="1860115"/>
                    </a:lnTo>
                  </a:path>
                  <a:path w="6009005" h="1860550">
                    <a:moveTo>
                      <a:pt x="5781190" y="1791785"/>
                    </a:moveTo>
                    <a:lnTo>
                      <a:pt x="5781190" y="1860115"/>
                    </a:lnTo>
                  </a:path>
                  <a:path w="6009005" h="1860550">
                    <a:moveTo>
                      <a:pt x="5553267" y="1791785"/>
                    </a:moveTo>
                    <a:lnTo>
                      <a:pt x="5553267" y="1860115"/>
                    </a:lnTo>
                  </a:path>
                  <a:path w="6009005" h="1860550">
                    <a:moveTo>
                      <a:pt x="5325358" y="1791785"/>
                    </a:moveTo>
                    <a:lnTo>
                      <a:pt x="5325358" y="1860115"/>
                    </a:lnTo>
                  </a:path>
                  <a:path w="6009005" h="1860550">
                    <a:moveTo>
                      <a:pt x="5097443" y="1791785"/>
                    </a:moveTo>
                    <a:lnTo>
                      <a:pt x="5097443" y="1860115"/>
                    </a:lnTo>
                  </a:path>
                  <a:path w="6009005" h="1860550">
                    <a:moveTo>
                      <a:pt x="4869387" y="1791785"/>
                    </a:moveTo>
                    <a:lnTo>
                      <a:pt x="4869387" y="1860115"/>
                    </a:lnTo>
                  </a:path>
                  <a:path w="6009005" h="1860550">
                    <a:moveTo>
                      <a:pt x="4641471" y="1791785"/>
                    </a:moveTo>
                    <a:lnTo>
                      <a:pt x="4641471" y="1860115"/>
                    </a:lnTo>
                  </a:path>
                  <a:path w="6009005" h="1860550">
                    <a:moveTo>
                      <a:pt x="4403197" y="1791785"/>
                    </a:moveTo>
                    <a:lnTo>
                      <a:pt x="4403197" y="1860115"/>
                    </a:lnTo>
                  </a:path>
                  <a:path w="6009005" h="1860550">
                    <a:moveTo>
                      <a:pt x="4175281" y="1791785"/>
                    </a:moveTo>
                    <a:lnTo>
                      <a:pt x="4175281" y="1860115"/>
                    </a:lnTo>
                  </a:path>
                  <a:path w="6009005" h="1860550">
                    <a:moveTo>
                      <a:pt x="3947365" y="1791785"/>
                    </a:moveTo>
                    <a:lnTo>
                      <a:pt x="3947365" y="1860115"/>
                    </a:lnTo>
                  </a:path>
                  <a:path w="6009005" h="1860550">
                    <a:moveTo>
                      <a:pt x="3719450" y="1791785"/>
                    </a:moveTo>
                    <a:lnTo>
                      <a:pt x="3719450" y="1860115"/>
                    </a:lnTo>
                  </a:path>
                  <a:path w="6009005" h="1860550">
                    <a:moveTo>
                      <a:pt x="3491534" y="1791785"/>
                    </a:moveTo>
                    <a:lnTo>
                      <a:pt x="3491534" y="1860115"/>
                    </a:lnTo>
                  </a:path>
                  <a:path w="6009005" h="1860550">
                    <a:moveTo>
                      <a:pt x="3263618" y="1791785"/>
                    </a:moveTo>
                    <a:lnTo>
                      <a:pt x="3263618" y="1860115"/>
                    </a:lnTo>
                  </a:path>
                  <a:path w="6009005" h="1860550">
                    <a:moveTo>
                      <a:pt x="3035703" y="1791785"/>
                    </a:moveTo>
                    <a:lnTo>
                      <a:pt x="3035703" y="1860115"/>
                    </a:lnTo>
                  </a:path>
                  <a:path w="6009005" h="1860550">
                    <a:moveTo>
                      <a:pt x="2807787" y="1791785"/>
                    </a:moveTo>
                    <a:lnTo>
                      <a:pt x="2807787" y="1860115"/>
                    </a:lnTo>
                  </a:path>
                  <a:path w="6009005" h="1860550">
                    <a:moveTo>
                      <a:pt x="2579871" y="1791785"/>
                    </a:moveTo>
                    <a:lnTo>
                      <a:pt x="2579871" y="1860115"/>
                    </a:lnTo>
                  </a:path>
                  <a:path w="6009005" h="1860550">
                    <a:moveTo>
                      <a:pt x="2341597" y="1791785"/>
                    </a:moveTo>
                    <a:lnTo>
                      <a:pt x="2341597" y="1860115"/>
                    </a:lnTo>
                  </a:path>
                  <a:path w="6009005" h="1860550">
                    <a:moveTo>
                      <a:pt x="2113541" y="1791785"/>
                    </a:moveTo>
                    <a:lnTo>
                      <a:pt x="2113541" y="1860115"/>
                    </a:lnTo>
                  </a:path>
                  <a:path w="6009005" h="1860550">
                    <a:moveTo>
                      <a:pt x="1885625" y="1791785"/>
                    </a:moveTo>
                    <a:lnTo>
                      <a:pt x="1885625" y="1860115"/>
                    </a:lnTo>
                  </a:path>
                  <a:path w="6009005" h="1860550">
                    <a:moveTo>
                      <a:pt x="1657710" y="1791785"/>
                    </a:moveTo>
                    <a:lnTo>
                      <a:pt x="1657710" y="1860115"/>
                    </a:lnTo>
                  </a:path>
                  <a:path w="6009005" h="1860550">
                    <a:moveTo>
                      <a:pt x="1429794" y="1791785"/>
                    </a:moveTo>
                    <a:lnTo>
                      <a:pt x="1429794" y="1860115"/>
                    </a:lnTo>
                  </a:path>
                  <a:path w="6009005" h="1860550">
                    <a:moveTo>
                      <a:pt x="1201878" y="1791785"/>
                    </a:moveTo>
                    <a:lnTo>
                      <a:pt x="1201878" y="1860115"/>
                    </a:lnTo>
                  </a:path>
                  <a:path w="6009005" h="1860550">
                    <a:moveTo>
                      <a:pt x="973962" y="1791785"/>
                    </a:moveTo>
                    <a:lnTo>
                      <a:pt x="973962" y="1860115"/>
                    </a:lnTo>
                  </a:path>
                  <a:path w="6009005" h="1860550">
                    <a:moveTo>
                      <a:pt x="746047" y="1791785"/>
                    </a:moveTo>
                    <a:lnTo>
                      <a:pt x="746047" y="1860115"/>
                    </a:lnTo>
                  </a:path>
                  <a:path w="6009005" h="1860550">
                    <a:moveTo>
                      <a:pt x="507772" y="1791785"/>
                    </a:moveTo>
                    <a:lnTo>
                      <a:pt x="507772" y="1860115"/>
                    </a:lnTo>
                  </a:path>
                  <a:path w="6009005" h="1860550">
                    <a:moveTo>
                      <a:pt x="279856" y="1791785"/>
                    </a:moveTo>
                    <a:lnTo>
                      <a:pt x="279856" y="1860115"/>
                    </a:lnTo>
                  </a:path>
                  <a:path w="6009005" h="1860550">
                    <a:moveTo>
                      <a:pt x="51801" y="1791785"/>
                    </a:moveTo>
                    <a:lnTo>
                      <a:pt x="51801" y="1860115"/>
                    </a:lnTo>
                  </a:path>
                </a:pathLst>
              </a:custGeom>
              <a:ln w="11043">
                <a:solidFill>
                  <a:srgbClr val="000000"/>
                </a:solidFill>
              </a:ln>
            </p:spPr>
            <p:txBody>
              <a:bodyPr wrap="square" lIns="0" tIns="0" rIns="0" bIns="0" rtlCol="0"/>
              <a:lstStyle/>
              <a:p>
                <a:endParaRPr sz="1600"/>
              </a:p>
            </p:txBody>
          </p:sp>
          <p:sp>
            <p:nvSpPr>
              <p:cNvPr id="77" name="object 29">
                <a:extLst>
                  <a:ext uri="{FF2B5EF4-FFF2-40B4-BE49-F238E27FC236}">
                    <a16:creationId xmlns:a16="http://schemas.microsoft.com/office/drawing/2014/main" id="{F02B986E-BAF9-AC17-25D1-FB98809F0142}"/>
                  </a:ext>
                </a:extLst>
              </p:cNvPr>
              <p:cNvSpPr/>
              <p:nvPr/>
            </p:nvSpPr>
            <p:spPr>
              <a:xfrm>
                <a:off x="8673755" y="3821661"/>
                <a:ext cx="5956935" cy="1210945"/>
              </a:xfrm>
              <a:custGeom>
                <a:avLst/>
                <a:gdLst/>
                <a:ahLst/>
                <a:cxnLst/>
                <a:rect l="l" t="t" r="r" b="b"/>
                <a:pathLst>
                  <a:path w="5956934" h="1210945">
                    <a:moveTo>
                      <a:pt x="0" y="0"/>
                    </a:moveTo>
                    <a:lnTo>
                      <a:pt x="227915" y="433965"/>
                    </a:lnTo>
                  </a:path>
                  <a:path w="5956934" h="1210945">
                    <a:moveTo>
                      <a:pt x="227915" y="433965"/>
                    </a:moveTo>
                    <a:lnTo>
                      <a:pt x="455831" y="799409"/>
                    </a:lnTo>
                  </a:path>
                  <a:path w="5956934" h="1210945">
                    <a:moveTo>
                      <a:pt x="455831" y="799409"/>
                    </a:moveTo>
                    <a:lnTo>
                      <a:pt x="683747" y="936451"/>
                    </a:lnTo>
                  </a:path>
                  <a:path w="5956934" h="1210945">
                    <a:moveTo>
                      <a:pt x="683747" y="936451"/>
                    </a:moveTo>
                    <a:lnTo>
                      <a:pt x="911662" y="1027811"/>
                    </a:lnTo>
                  </a:path>
                  <a:path w="5956934" h="1210945">
                    <a:moveTo>
                      <a:pt x="911662" y="1027811"/>
                    </a:moveTo>
                    <a:lnTo>
                      <a:pt x="1139578" y="1084913"/>
                    </a:lnTo>
                  </a:path>
                  <a:path w="5956934" h="1210945">
                    <a:moveTo>
                      <a:pt x="1139578" y="1084913"/>
                    </a:moveTo>
                    <a:lnTo>
                      <a:pt x="1367494" y="1142015"/>
                    </a:lnTo>
                  </a:path>
                  <a:path w="5956934" h="1210945">
                    <a:moveTo>
                      <a:pt x="1367494" y="1142015"/>
                    </a:moveTo>
                    <a:lnTo>
                      <a:pt x="1605628" y="1153434"/>
                    </a:lnTo>
                  </a:path>
                  <a:path w="5956934" h="1210945">
                    <a:moveTo>
                      <a:pt x="1605628" y="1153434"/>
                    </a:moveTo>
                    <a:lnTo>
                      <a:pt x="1833544" y="1210382"/>
                    </a:lnTo>
                  </a:path>
                  <a:path w="5956934" h="1210945">
                    <a:moveTo>
                      <a:pt x="1833544" y="1210382"/>
                    </a:moveTo>
                    <a:lnTo>
                      <a:pt x="2289376" y="936451"/>
                    </a:lnTo>
                  </a:path>
                  <a:path w="5956934" h="1210945">
                    <a:moveTo>
                      <a:pt x="2289376" y="936451"/>
                    </a:moveTo>
                    <a:lnTo>
                      <a:pt x="2745347" y="1107751"/>
                    </a:lnTo>
                  </a:path>
                  <a:path w="5956934" h="1210945">
                    <a:moveTo>
                      <a:pt x="2745347" y="1107751"/>
                    </a:moveTo>
                    <a:lnTo>
                      <a:pt x="3201178" y="993554"/>
                    </a:lnTo>
                  </a:path>
                  <a:path w="5956934" h="1210945">
                    <a:moveTo>
                      <a:pt x="3201178" y="993554"/>
                    </a:moveTo>
                    <a:lnTo>
                      <a:pt x="3667236" y="1039230"/>
                    </a:lnTo>
                  </a:path>
                  <a:path w="5956934" h="1210945">
                    <a:moveTo>
                      <a:pt x="3667369" y="1039230"/>
                    </a:moveTo>
                    <a:lnTo>
                      <a:pt x="4123200" y="845092"/>
                    </a:lnTo>
                  </a:path>
                  <a:path w="5956934" h="1210945">
                    <a:moveTo>
                      <a:pt x="4123068" y="845092"/>
                    </a:moveTo>
                    <a:lnTo>
                      <a:pt x="4578899" y="959289"/>
                    </a:lnTo>
                  </a:path>
                  <a:path w="5956934" h="1210945">
                    <a:moveTo>
                      <a:pt x="4578899" y="959289"/>
                    </a:moveTo>
                    <a:lnTo>
                      <a:pt x="5034730" y="970708"/>
                    </a:lnTo>
                  </a:path>
                  <a:path w="5956934" h="1210945">
                    <a:moveTo>
                      <a:pt x="5034730" y="970708"/>
                    </a:moveTo>
                    <a:lnTo>
                      <a:pt x="5501061" y="1027811"/>
                    </a:lnTo>
                  </a:path>
                  <a:path w="5956934" h="1210945">
                    <a:moveTo>
                      <a:pt x="5501061" y="1027811"/>
                    </a:moveTo>
                    <a:lnTo>
                      <a:pt x="5956892" y="936451"/>
                    </a:lnTo>
                  </a:path>
                </a:pathLst>
              </a:custGeom>
              <a:ln w="10351">
                <a:solidFill>
                  <a:srgbClr val="A69E96"/>
                </a:solidFill>
              </a:ln>
            </p:spPr>
            <p:txBody>
              <a:bodyPr wrap="square" lIns="0" tIns="0" rIns="0" bIns="0" rtlCol="0"/>
              <a:lstStyle/>
              <a:p>
                <a:endParaRPr sz="1600"/>
              </a:p>
            </p:txBody>
          </p:sp>
          <p:sp>
            <p:nvSpPr>
              <p:cNvPr id="78" name="object 30">
                <a:extLst>
                  <a:ext uri="{FF2B5EF4-FFF2-40B4-BE49-F238E27FC236}">
                    <a16:creationId xmlns:a16="http://schemas.microsoft.com/office/drawing/2014/main" id="{51CE1BD8-71F5-8BED-8669-52E673F80203}"/>
                  </a:ext>
                </a:extLst>
              </p:cNvPr>
              <p:cNvSpPr/>
              <p:nvPr/>
            </p:nvSpPr>
            <p:spPr>
              <a:xfrm>
                <a:off x="8640318" y="3789951"/>
                <a:ext cx="5998845" cy="1255395"/>
              </a:xfrm>
              <a:custGeom>
                <a:avLst/>
                <a:gdLst/>
                <a:ahLst/>
                <a:cxnLst/>
                <a:rect l="l" t="t" r="r" b="b"/>
                <a:pathLst>
                  <a:path w="5998844" h="1255395">
                    <a:moveTo>
                      <a:pt x="41440" y="0"/>
                    </a:moveTo>
                    <a:lnTo>
                      <a:pt x="0" y="0"/>
                    </a:lnTo>
                    <a:lnTo>
                      <a:pt x="0" y="45631"/>
                    </a:lnTo>
                    <a:lnTo>
                      <a:pt x="41440" y="45631"/>
                    </a:lnTo>
                    <a:lnTo>
                      <a:pt x="41440" y="0"/>
                    </a:lnTo>
                    <a:close/>
                  </a:path>
                  <a:path w="5998844" h="1255395">
                    <a:moveTo>
                      <a:pt x="269354" y="433590"/>
                    </a:moveTo>
                    <a:lnTo>
                      <a:pt x="227926" y="433590"/>
                    </a:lnTo>
                    <a:lnTo>
                      <a:pt x="227926" y="479221"/>
                    </a:lnTo>
                    <a:lnTo>
                      <a:pt x="269354" y="479221"/>
                    </a:lnTo>
                    <a:lnTo>
                      <a:pt x="269354" y="433590"/>
                    </a:lnTo>
                    <a:close/>
                  </a:path>
                  <a:path w="5998844" h="1255395">
                    <a:moveTo>
                      <a:pt x="497268" y="798715"/>
                    </a:moveTo>
                    <a:lnTo>
                      <a:pt x="455841" y="798715"/>
                    </a:lnTo>
                    <a:lnTo>
                      <a:pt x="455841" y="844346"/>
                    </a:lnTo>
                    <a:lnTo>
                      <a:pt x="497268" y="844346"/>
                    </a:lnTo>
                    <a:lnTo>
                      <a:pt x="497268" y="798715"/>
                    </a:lnTo>
                    <a:close/>
                  </a:path>
                  <a:path w="5998844" h="1255395">
                    <a:moveTo>
                      <a:pt x="725182" y="935482"/>
                    </a:moveTo>
                    <a:lnTo>
                      <a:pt x="683755" y="935482"/>
                    </a:lnTo>
                    <a:lnTo>
                      <a:pt x="683755" y="981113"/>
                    </a:lnTo>
                    <a:lnTo>
                      <a:pt x="725182" y="981113"/>
                    </a:lnTo>
                    <a:lnTo>
                      <a:pt x="725182" y="935482"/>
                    </a:lnTo>
                    <a:close/>
                  </a:path>
                  <a:path w="5998844" h="1255395">
                    <a:moveTo>
                      <a:pt x="953109" y="1026769"/>
                    </a:moveTo>
                    <a:lnTo>
                      <a:pt x="911669" y="1026769"/>
                    </a:lnTo>
                    <a:lnTo>
                      <a:pt x="911669" y="1072400"/>
                    </a:lnTo>
                    <a:lnTo>
                      <a:pt x="953109" y="1072400"/>
                    </a:lnTo>
                    <a:lnTo>
                      <a:pt x="953109" y="1026769"/>
                    </a:lnTo>
                    <a:close/>
                  </a:path>
                  <a:path w="5998844" h="1255395">
                    <a:moveTo>
                      <a:pt x="1181023" y="1083818"/>
                    </a:moveTo>
                    <a:lnTo>
                      <a:pt x="1139583" y="1083818"/>
                    </a:lnTo>
                    <a:lnTo>
                      <a:pt x="1139583" y="1129449"/>
                    </a:lnTo>
                    <a:lnTo>
                      <a:pt x="1181023" y="1129449"/>
                    </a:lnTo>
                    <a:lnTo>
                      <a:pt x="1181023" y="1083818"/>
                    </a:lnTo>
                    <a:close/>
                  </a:path>
                  <a:path w="5998844" h="1255395">
                    <a:moveTo>
                      <a:pt x="1408938" y="1140866"/>
                    </a:moveTo>
                    <a:lnTo>
                      <a:pt x="1367497" y="1140866"/>
                    </a:lnTo>
                    <a:lnTo>
                      <a:pt x="1367497" y="1186497"/>
                    </a:lnTo>
                    <a:lnTo>
                      <a:pt x="1408938" y="1186497"/>
                    </a:lnTo>
                    <a:lnTo>
                      <a:pt x="1408938" y="1140866"/>
                    </a:lnTo>
                    <a:close/>
                  </a:path>
                  <a:path w="5998844" h="1255395">
                    <a:moveTo>
                      <a:pt x="1647215" y="1152283"/>
                    </a:moveTo>
                    <a:lnTo>
                      <a:pt x="1605775" y="1152283"/>
                    </a:lnTo>
                    <a:lnTo>
                      <a:pt x="1605775" y="1197914"/>
                    </a:lnTo>
                    <a:lnTo>
                      <a:pt x="1647215" y="1197914"/>
                    </a:lnTo>
                    <a:lnTo>
                      <a:pt x="1647215" y="1152283"/>
                    </a:lnTo>
                    <a:close/>
                  </a:path>
                  <a:path w="5998844" h="1255395">
                    <a:moveTo>
                      <a:pt x="1875129" y="1209332"/>
                    </a:moveTo>
                    <a:lnTo>
                      <a:pt x="1833689" y="1209332"/>
                    </a:lnTo>
                    <a:lnTo>
                      <a:pt x="1833689" y="1254963"/>
                    </a:lnTo>
                    <a:lnTo>
                      <a:pt x="1875129" y="1254963"/>
                    </a:lnTo>
                    <a:lnTo>
                      <a:pt x="1875129" y="1209332"/>
                    </a:lnTo>
                    <a:close/>
                  </a:path>
                  <a:path w="5998844" h="1255395">
                    <a:moveTo>
                      <a:pt x="2330958" y="935482"/>
                    </a:moveTo>
                    <a:lnTo>
                      <a:pt x="2289518" y="935482"/>
                    </a:lnTo>
                    <a:lnTo>
                      <a:pt x="2289518" y="981113"/>
                    </a:lnTo>
                    <a:lnTo>
                      <a:pt x="2330958" y="981113"/>
                    </a:lnTo>
                    <a:lnTo>
                      <a:pt x="2330958" y="935482"/>
                    </a:lnTo>
                    <a:close/>
                  </a:path>
                  <a:path w="5998844" h="1255395">
                    <a:moveTo>
                      <a:pt x="2786786" y="1106627"/>
                    </a:moveTo>
                    <a:lnTo>
                      <a:pt x="2745359" y="1106627"/>
                    </a:lnTo>
                    <a:lnTo>
                      <a:pt x="2745359" y="1152258"/>
                    </a:lnTo>
                    <a:lnTo>
                      <a:pt x="2786786" y="1152258"/>
                    </a:lnTo>
                    <a:lnTo>
                      <a:pt x="2786786" y="1106627"/>
                    </a:lnTo>
                    <a:close/>
                  </a:path>
                  <a:path w="5998844" h="1255395">
                    <a:moveTo>
                      <a:pt x="3242614" y="992543"/>
                    </a:moveTo>
                    <a:lnTo>
                      <a:pt x="3201187" y="992543"/>
                    </a:lnTo>
                    <a:lnTo>
                      <a:pt x="3201187" y="1038174"/>
                    </a:lnTo>
                    <a:lnTo>
                      <a:pt x="3242614" y="1038174"/>
                    </a:lnTo>
                    <a:lnTo>
                      <a:pt x="3242614" y="992543"/>
                    </a:lnTo>
                    <a:close/>
                  </a:path>
                  <a:path w="5998844" h="1255395">
                    <a:moveTo>
                      <a:pt x="3708806" y="1038174"/>
                    </a:moveTo>
                    <a:lnTo>
                      <a:pt x="3667379" y="1038174"/>
                    </a:lnTo>
                    <a:lnTo>
                      <a:pt x="3667379" y="1083805"/>
                    </a:lnTo>
                    <a:lnTo>
                      <a:pt x="3708806" y="1083805"/>
                    </a:lnTo>
                    <a:lnTo>
                      <a:pt x="3708806" y="1038174"/>
                    </a:lnTo>
                    <a:close/>
                  </a:path>
                  <a:path w="5998844" h="1255395">
                    <a:moveTo>
                      <a:pt x="4164647" y="844359"/>
                    </a:moveTo>
                    <a:lnTo>
                      <a:pt x="4123207" y="844359"/>
                    </a:lnTo>
                    <a:lnTo>
                      <a:pt x="4123207" y="889990"/>
                    </a:lnTo>
                    <a:lnTo>
                      <a:pt x="4164647" y="889990"/>
                    </a:lnTo>
                    <a:lnTo>
                      <a:pt x="4164647" y="844359"/>
                    </a:lnTo>
                    <a:close/>
                  </a:path>
                  <a:path w="5998844" h="1255395">
                    <a:moveTo>
                      <a:pt x="4620476" y="958303"/>
                    </a:moveTo>
                    <a:lnTo>
                      <a:pt x="4579036" y="958303"/>
                    </a:lnTo>
                    <a:lnTo>
                      <a:pt x="4579036" y="1003935"/>
                    </a:lnTo>
                    <a:lnTo>
                      <a:pt x="4620476" y="1003935"/>
                    </a:lnTo>
                    <a:lnTo>
                      <a:pt x="4620476" y="958303"/>
                    </a:lnTo>
                    <a:close/>
                  </a:path>
                  <a:path w="5998844" h="1255395">
                    <a:moveTo>
                      <a:pt x="5076304" y="969708"/>
                    </a:moveTo>
                    <a:lnTo>
                      <a:pt x="5034864" y="969708"/>
                    </a:lnTo>
                    <a:lnTo>
                      <a:pt x="5034864" y="1015339"/>
                    </a:lnTo>
                    <a:lnTo>
                      <a:pt x="5076304" y="1015339"/>
                    </a:lnTo>
                    <a:lnTo>
                      <a:pt x="5076304" y="969708"/>
                    </a:lnTo>
                    <a:close/>
                  </a:path>
                  <a:path w="5998844" h="1255395">
                    <a:moveTo>
                      <a:pt x="5542496" y="1026769"/>
                    </a:moveTo>
                    <a:lnTo>
                      <a:pt x="5501056" y="1026769"/>
                    </a:lnTo>
                    <a:lnTo>
                      <a:pt x="5501056" y="1072400"/>
                    </a:lnTo>
                    <a:lnTo>
                      <a:pt x="5542496" y="1072400"/>
                    </a:lnTo>
                    <a:lnTo>
                      <a:pt x="5542496" y="1026769"/>
                    </a:lnTo>
                    <a:close/>
                  </a:path>
                  <a:path w="5998844" h="1255395">
                    <a:moveTo>
                      <a:pt x="5998324" y="935482"/>
                    </a:moveTo>
                    <a:lnTo>
                      <a:pt x="5956897" y="935482"/>
                    </a:lnTo>
                    <a:lnTo>
                      <a:pt x="5956897" y="981113"/>
                    </a:lnTo>
                    <a:lnTo>
                      <a:pt x="5998324" y="981113"/>
                    </a:lnTo>
                    <a:lnTo>
                      <a:pt x="5998324" y="935482"/>
                    </a:lnTo>
                    <a:close/>
                  </a:path>
                </a:pathLst>
              </a:custGeom>
              <a:solidFill>
                <a:srgbClr val="A69E96"/>
              </a:solidFill>
            </p:spPr>
            <p:txBody>
              <a:bodyPr wrap="square" lIns="0" tIns="0" rIns="0" bIns="0" rtlCol="0"/>
              <a:lstStyle/>
              <a:p>
                <a:endParaRPr sz="1600"/>
              </a:p>
            </p:txBody>
          </p:sp>
          <p:sp>
            <p:nvSpPr>
              <p:cNvPr id="79" name="object 31">
                <a:extLst>
                  <a:ext uri="{FF2B5EF4-FFF2-40B4-BE49-F238E27FC236}">
                    <a16:creationId xmlns:a16="http://schemas.microsoft.com/office/drawing/2014/main" id="{C063CE3C-D919-D18E-5935-4BA03322D6CD}"/>
                  </a:ext>
                </a:extLst>
              </p:cNvPr>
              <p:cNvSpPr/>
              <p:nvPr/>
            </p:nvSpPr>
            <p:spPr>
              <a:xfrm>
                <a:off x="8640329" y="3789414"/>
                <a:ext cx="5998845" cy="1256030"/>
              </a:xfrm>
              <a:custGeom>
                <a:avLst/>
                <a:gdLst/>
                <a:ahLst/>
                <a:cxnLst/>
                <a:rect l="l" t="t" r="r" b="b"/>
                <a:pathLst>
                  <a:path w="5998844" h="1256029">
                    <a:moveTo>
                      <a:pt x="0" y="0"/>
                    </a:moveTo>
                    <a:lnTo>
                      <a:pt x="41435" y="0"/>
                    </a:lnTo>
                    <a:lnTo>
                      <a:pt x="41435" y="45668"/>
                    </a:lnTo>
                    <a:lnTo>
                      <a:pt x="0" y="45668"/>
                    </a:lnTo>
                    <a:lnTo>
                      <a:pt x="0" y="0"/>
                    </a:lnTo>
                    <a:close/>
                  </a:path>
                  <a:path w="5998844" h="1256029">
                    <a:moveTo>
                      <a:pt x="227915" y="479626"/>
                    </a:moveTo>
                    <a:lnTo>
                      <a:pt x="269350" y="479626"/>
                    </a:lnTo>
                    <a:lnTo>
                      <a:pt x="269350" y="433957"/>
                    </a:lnTo>
                    <a:lnTo>
                      <a:pt x="227915" y="433957"/>
                    </a:lnTo>
                    <a:lnTo>
                      <a:pt x="227915" y="479626"/>
                    </a:lnTo>
                    <a:close/>
                  </a:path>
                  <a:path w="5998844" h="1256029">
                    <a:moveTo>
                      <a:pt x="455831" y="845055"/>
                    </a:moveTo>
                    <a:lnTo>
                      <a:pt x="497266" y="845055"/>
                    </a:lnTo>
                    <a:lnTo>
                      <a:pt x="497266" y="799387"/>
                    </a:lnTo>
                    <a:lnTo>
                      <a:pt x="455831" y="799387"/>
                    </a:lnTo>
                    <a:lnTo>
                      <a:pt x="455831" y="845055"/>
                    </a:lnTo>
                    <a:close/>
                  </a:path>
                  <a:path w="5998844" h="1256029">
                    <a:moveTo>
                      <a:pt x="683747" y="981943"/>
                    </a:moveTo>
                    <a:lnTo>
                      <a:pt x="725182" y="981943"/>
                    </a:lnTo>
                    <a:lnTo>
                      <a:pt x="725182" y="936267"/>
                    </a:lnTo>
                    <a:lnTo>
                      <a:pt x="683747" y="936267"/>
                    </a:lnTo>
                    <a:lnTo>
                      <a:pt x="683747" y="981943"/>
                    </a:lnTo>
                    <a:close/>
                  </a:path>
                  <a:path w="5998844" h="1256029">
                    <a:moveTo>
                      <a:pt x="911662" y="1073302"/>
                    </a:moveTo>
                    <a:lnTo>
                      <a:pt x="953098" y="1073302"/>
                    </a:lnTo>
                    <a:lnTo>
                      <a:pt x="953098" y="1027634"/>
                    </a:lnTo>
                    <a:lnTo>
                      <a:pt x="911662" y="1027634"/>
                    </a:lnTo>
                    <a:lnTo>
                      <a:pt x="911662" y="1073302"/>
                    </a:lnTo>
                    <a:close/>
                  </a:path>
                  <a:path w="5998844" h="1256029">
                    <a:moveTo>
                      <a:pt x="1139578" y="1130397"/>
                    </a:moveTo>
                    <a:lnTo>
                      <a:pt x="1181013" y="1130397"/>
                    </a:lnTo>
                    <a:lnTo>
                      <a:pt x="1181013" y="1084729"/>
                    </a:lnTo>
                    <a:lnTo>
                      <a:pt x="1139578" y="1084729"/>
                    </a:lnTo>
                    <a:lnTo>
                      <a:pt x="1139578" y="1130397"/>
                    </a:lnTo>
                    <a:close/>
                  </a:path>
                  <a:path w="5998844" h="1256029">
                    <a:moveTo>
                      <a:pt x="1367494" y="1187500"/>
                    </a:moveTo>
                    <a:lnTo>
                      <a:pt x="1408929" y="1187500"/>
                    </a:lnTo>
                    <a:lnTo>
                      <a:pt x="1408929" y="1141824"/>
                    </a:lnTo>
                    <a:lnTo>
                      <a:pt x="1367494" y="1141824"/>
                    </a:lnTo>
                    <a:lnTo>
                      <a:pt x="1367494" y="1187500"/>
                    </a:lnTo>
                    <a:close/>
                  </a:path>
                  <a:path w="5998844" h="1256029">
                    <a:moveTo>
                      <a:pt x="1605768" y="1198918"/>
                    </a:moveTo>
                    <a:lnTo>
                      <a:pt x="1647204" y="1198918"/>
                    </a:lnTo>
                    <a:lnTo>
                      <a:pt x="1647204" y="1153250"/>
                    </a:lnTo>
                    <a:lnTo>
                      <a:pt x="1605768" y="1153250"/>
                    </a:lnTo>
                    <a:lnTo>
                      <a:pt x="1605768" y="1198918"/>
                    </a:lnTo>
                    <a:close/>
                  </a:path>
                  <a:path w="5998844" h="1256029">
                    <a:moveTo>
                      <a:pt x="1833684" y="1256013"/>
                    </a:moveTo>
                    <a:lnTo>
                      <a:pt x="1875119" y="1256013"/>
                    </a:lnTo>
                    <a:lnTo>
                      <a:pt x="1875119" y="1210345"/>
                    </a:lnTo>
                    <a:lnTo>
                      <a:pt x="1833684" y="1210345"/>
                    </a:lnTo>
                    <a:lnTo>
                      <a:pt x="1833684" y="1256013"/>
                    </a:lnTo>
                    <a:close/>
                  </a:path>
                  <a:path w="5998844" h="1256029">
                    <a:moveTo>
                      <a:pt x="2289515" y="981943"/>
                    </a:moveTo>
                    <a:lnTo>
                      <a:pt x="2330951" y="981943"/>
                    </a:lnTo>
                    <a:lnTo>
                      <a:pt x="2330951" y="936267"/>
                    </a:lnTo>
                    <a:lnTo>
                      <a:pt x="2289515" y="936267"/>
                    </a:lnTo>
                    <a:lnTo>
                      <a:pt x="2289515" y="981943"/>
                    </a:lnTo>
                    <a:close/>
                  </a:path>
                  <a:path w="5998844" h="1256029">
                    <a:moveTo>
                      <a:pt x="2745347" y="1153243"/>
                    </a:moveTo>
                    <a:lnTo>
                      <a:pt x="2786782" y="1153243"/>
                    </a:lnTo>
                    <a:lnTo>
                      <a:pt x="2786782" y="1107567"/>
                    </a:lnTo>
                    <a:lnTo>
                      <a:pt x="2745347" y="1107567"/>
                    </a:lnTo>
                    <a:lnTo>
                      <a:pt x="2745347" y="1153243"/>
                    </a:lnTo>
                    <a:close/>
                  </a:path>
                  <a:path w="5998844" h="1256029">
                    <a:moveTo>
                      <a:pt x="3201178" y="1039045"/>
                    </a:moveTo>
                    <a:lnTo>
                      <a:pt x="3242614" y="1039045"/>
                    </a:lnTo>
                    <a:lnTo>
                      <a:pt x="3242614" y="993377"/>
                    </a:lnTo>
                    <a:lnTo>
                      <a:pt x="3201178" y="993377"/>
                    </a:lnTo>
                    <a:lnTo>
                      <a:pt x="3201178" y="1039045"/>
                    </a:lnTo>
                    <a:close/>
                  </a:path>
                  <a:path w="5998844" h="1256029">
                    <a:moveTo>
                      <a:pt x="3667369" y="1084721"/>
                    </a:moveTo>
                    <a:lnTo>
                      <a:pt x="3708804" y="1084721"/>
                    </a:lnTo>
                    <a:lnTo>
                      <a:pt x="3708804" y="1039045"/>
                    </a:lnTo>
                    <a:lnTo>
                      <a:pt x="3667369" y="1039045"/>
                    </a:lnTo>
                    <a:lnTo>
                      <a:pt x="3667369" y="1084721"/>
                    </a:lnTo>
                    <a:close/>
                  </a:path>
                  <a:path w="5998844" h="1256029">
                    <a:moveTo>
                      <a:pt x="4123200" y="890739"/>
                    </a:moveTo>
                    <a:lnTo>
                      <a:pt x="4164635" y="890739"/>
                    </a:lnTo>
                    <a:lnTo>
                      <a:pt x="4164635" y="845063"/>
                    </a:lnTo>
                    <a:lnTo>
                      <a:pt x="4123200" y="845063"/>
                    </a:lnTo>
                    <a:lnTo>
                      <a:pt x="4123200" y="890739"/>
                    </a:lnTo>
                    <a:close/>
                  </a:path>
                  <a:path w="5998844" h="1256029">
                    <a:moveTo>
                      <a:pt x="4579031" y="1004781"/>
                    </a:moveTo>
                    <a:lnTo>
                      <a:pt x="4620467" y="1004781"/>
                    </a:lnTo>
                    <a:lnTo>
                      <a:pt x="4620467" y="959113"/>
                    </a:lnTo>
                    <a:lnTo>
                      <a:pt x="4579031" y="959113"/>
                    </a:lnTo>
                    <a:lnTo>
                      <a:pt x="4579031" y="1004781"/>
                    </a:lnTo>
                    <a:close/>
                  </a:path>
                  <a:path w="5998844" h="1256029">
                    <a:moveTo>
                      <a:pt x="5034863" y="1016200"/>
                    </a:moveTo>
                    <a:lnTo>
                      <a:pt x="5076298" y="1016200"/>
                    </a:lnTo>
                    <a:lnTo>
                      <a:pt x="5076298" y="970524"/>
                    </a:lnTo>
                    <a:lnTo>
                      <a:pt x="5034863" y="970524"/>
                    </a:lnTo>
                    <a:lnTo>
                      <a:pt x="5034863" y="1016200"/>
                    </a:lnTo>
                    <a:close/>
                  </a:path>
                  <a:path w="5998844" h="1256029">
                    <a:moveTo>
                      <a:pt x="5501053" y="1073302"/>
                    </a:moveTo>
                    <a:lnTo>
                      <a:pt x="5542488" y="1073302"/>
                    </a:lnTo>
                    <a:lnTo>
                      <a:pt x="5542488" y="1027634"/>
                    </a:lnTo>
                    <a:lnTo>
                      <a:pt x="5501053" y="1027634"/>
                    </a:lnTo>
                    <a:lnTo>
                      <a:pt x="5501053" y="1073302"/>
                    </a:lnTo>
                    <a:close/>
                  </a:path>
                  <a:path w="5998844" h="1256029">
                    <a:moveTo>
                      <a:pt x="5956885" y="981943"/>
                    </a:moveTo>
                    <a:lnTo>
                      <a:pt x="5998320" y="981943"/>
                    </a:lnTo>
                    <a:lnTo>
                      <a:pt x="5998320" y="936267"/>
                    </a:lnTo>
                    <a:lnTo>
                      <a:pt x="5956885" y="936267"/>
                    </a:lnTo>
                    <a:lnTo>
                      <a:pt x="5956885" y="981943"/>
                    </a:lnTo>
                    <a:close/>
                  </a:path>
                </a:pathLst>
              </a:custGeom>
              <a:ln w="10351">
                <a:solidFill>
                  <a:srgbClr val="A69E96"/>
                </a:solidFill>
              </a:ln>
            </p:spPr>
            <p:txBody>
              <a:bodyPr wrap="square" lIns="0" tIns="0" rIns="0" bIns="0" rtlCol="0"/>
              <a:lstStyle/>
              <a:p>
                <a:endParaRPr sz="1600"/>
              </a:p>
            </p:txBody>
          </p:sp>
          <p:sp>
            <p:nvSpPr>
              <p:cNvPr id="80" name="object 32">
                <a:extLst>
                  <a:ext uri="{FF2B5EF4-FFF2-40B4-BE49-F238E27FC236}">
                    <a16:creationId xmlns:a16="http://schemas.microsoft.com/office/drawing/2014/main" id="{2585B68F-969B-1D67-7DDE-AD09F38E286A}"/>
                  </a:ext>
                </a:extLst>
              </p:cNvPr>
              <p:cNvSpPr/>
              <p:nvPr/>
            </p:nvSpPr>
            <p:spPr>
              <a:xfrm>
                <a:off x="8673755" y="3821661"/>
                <a:ext cx="1833880" cy="1210945"/>
              </a:xfrm>
              <a:custGeom>
                <a:avLst/>
                <a:gdLst/>
                <a:ahLst/>
                <a:cxnLst/>
                <a:rect l="l" t="t" r="r" b="b"/>
                <a:pathLst>
                  <a:path w="1833879" h="1210945">
                    <a:moveTo>
                      <a:pt x="0" y="0"/>
                    </a:moveTo>
                    <a:lnTo>
                      <a:pt x="227915" y="433965"/>
                    </a:lnTo>
                  </a:path>
                  <a:path w="1833879" h="1210945">
                    <a:moveTo>
                      <a:pt x="227915" y="433965"/>
                    </a:moveTo>
                    <a:lnTo>
                      <a:pt x="455831" y="799409"/>
                    </a:lnTo>
                  </a:path>
                  <a:path w="1833879" h="1210945">
                    <a:moveTo>
                      <a:pt x="455831" y="799409"/>
                    </a:moveTo>
                    <a:lnTo>
                      <a:pt x="683747" y="936451"/>
                    </a:lnTo>
                  </a:path>
                  <a:path w="1833879" h="1210945">
                    <a:moveTo>
                      <a:pt x="683747" y="936451"/>
                    </a:moveTo>
                    <a:lnTo>
                      <a:pt x="911662" y="1027811"/>
                    </a:lnTo>
                  </a:path>
                  <a:path w="1833879" h="1210945">
                    <a:moveTo>
                      <a:pt x="911662" y="1027811"/>
                    </a:moveTo>
                    <a:lnTo>
                      <a:pt x="1139578" y="1084913"/>
                    </a:lnTo>
                  </a:path>
                  <a:path w="1833879" h="1210945">
                    <a:moveTo>
                      <a:pt x="1139578" y="1084913"/>
                    </a:moveTo>
                    <a:lnTo>
                      <a:pt x="1367494" y="1142015"/>
                    </a:lnTo>
                  </a:path>
                  <a:path w="1833879" h="1210945">
                    <a:moveTo>
                      <a:pt x="1367494" y="1142015"/>
                    </a:moveTo>
                    <a:lnTo>
                      <a:pt x="1605628" y="1153434"/>
                    </a:lnTo>
                  </a:path>
                  <a:path w="1833879" h="1210945">
                    <a:moveTo>
                      <a:pt x="1605628" y="1153434"/>
                    </a:moveTo>
                    <a:lnTo>
                      <a:pt x="1833544" y="1210382"/>
                    </a:lnTo>
                  </a:path>
                </a:pathLst>
              </a:custGeom>
              <a:ln w="10351">
                <a:solidFill>
                  <a:srgbClr val="B0059E"/>
                </a:solidFill>
              </a:ln>
            </p:spPr>
            <p:txBody>
              <a:bodyPr wrap="square" lIns="0" tIns="0" rIns="0" bIns="0" rtlCol="0"/>
              <a:lstStyle/>
              <a:p>
                <a:endParaRPr sz="1600"/>
              </a:p>
            </p:txBody>
          </p:sp>
          <p:sp>
            <p:nvSpPr>
              <p:cNvPr id="81" name="object 33">
                <a:extLst>
                  <a:ext uri="{FF2B5EF4-FFF2-40B4-BE49-F238E27FC236}">
                    <a16:creationId xmlns:a16="http://schemas.microsoft.com/office/drawing/2014/main" id="{506D6BC3-3E12-C612-9A0B-2F8DC4C700C8}"/>
                  </a:ext>
                </a:extLst>
              </p:cNvPr>
              <p:cNvSpPr/>
              <p:nvPr/>
            </p:nvSpPr>
            <p:spPr>
              <a:xfrm>
                <a:off x="10502124" y="5009815"/>
                <a:ext cx="466725" cy="0"/>
              </a:xfrm>
              <a:custGeom>
                <a:avLst/>
                <a:gdLst/>
                <a:ahLst/>
                <a:cxnLst/>
                <a:rect l="l" t="t" r="r" b="b"/>
                <a:pathLst>
                  <a:path w="466725">
                    <a:moveTo>
                      <a:pt x="0" y="0"/>
                    </a:moveTo>
                    <a:lnTo>
                      <a:pt x="466182" y="0"/>
                    </a:lnTo>
                  </a:path>
                </a:pathLst>
              </a:custGeom>
              <a:ln w="11276">
                <a:solidFill>
                  <a:srgbClr val="B0059E"/>
                </a:solidFill>
              </a:ln>
            </p:spPr>
            <p:txBody>
              <a:bodyPr wrap="square" lIns="0" tIns="0" rIns="0" bIns="0" rtlCol="0"/>
              <a:lstStyle/>
              <a:p>
                <a:endParaRPr sz="1600"/>
              </a:p>
            </p:txBody>
          </p:sp>
          <p:sp>
            <p:nvSpPr>
              <p:cNvPr id="82" name="object 34">
                <a:extLst>
                  <a:ext uri="{FF2B5EF4-FFF2-40B4-BE49-F238E27FC236}">
                    <a16:creationId xmlns:a16="http://schemas.microsoft.com/office/drawing/2014/main" id="{572569CC-DB1E-FAA9-263B-8792F33DD31A}"/>
                  </a:ext>
                </a:extLst>
              </p:cNvPr>
              <p:cNvSpPr/>
              <p:nvPr/>
            </p:nvSpPr>
            <p:spPr>
              <a:xfrm>
                <a:off x="10963131" y="4769532"/>
                <a:ext cx="3667760" cy="240029"/>
              </a:xfrm>
              <a:custGeom>
                <a:avLst/>
                <a:gdLst/>
                <a:ahLst/>
                <a:cxnLst/>
                <a:rect l="l" t="t" r="r" b="b"/>
                <a:pathLst>
                  <a:path w="3667759" h="240029">
                    <a:moveTo>
                      <a:pt x="0" y="239820"/>
                    </a:moveTo>
                    <a:lnTo>
                      <a:pt x="455971" y="182718"/>
                    </a:lnTo>
                  </a:path>
                  <a:path w="3667759" h="240029">
                    <a:moveTo>
                      <a:pt x="455971" y="182718"/>
                    </a:moveTo>
                    <a:lnTo>
                      <a:pt x="911802" y="91359"/>
                    </a:lnTo>
                  </a:path>
                  <a:path w="3667759" h="240029">
                    <a:moveTo>
                      <a:pt x="911802" y="91359"/>
                    </a:moveTo>
                    <a:lnTo>
                      <a:pt x="1377860" y="0"/>
                    </a:lnTo>
                  </a:path>
                  <a:path w="3667759" h="240029">
                    <a:moveTo>
                      <a:pt x="1377992" y="0"/>
                    </a:moveTo>
                    <a:lnTo>
                      <a:pt x="1833824" y="148461"/>
                    </a:lnTo>
                  </a:path>
                  <a:path w="3667759" h="240029">
                    <a:moveTo>
                      <a:pt x="1833691" y="148461"/>
                    </a:moveTo>
                    <a:lnTo>
                      <a:pt x="2289523" y="45683"/>
                    </a:lnTo>
                  </a:path>
                  <a:path w="3667759" h="240029">
                    <a:moveTo>
                      <a:pt x="2289523" y="45683"/>
                    </a:moveTo>
                    <a:lnTo>
                      <a:pt x="2745354" y="57102"/>
                    </a:lnTo>
                  </a:path>
                  <a:path w="3667759" h="240029">
                    <a:moveTo>
                      <a:pt x="2745354" y="57102"/>
                    </a:moveTo>
                    <a:lnTo>
                      <a:pt x="3211684" y="137042"/>
                    </a:lnTo>
                  </a:path>
                  <a:path w="3667759" h="240029">
                    <a:moveTo>
                      <a:pt x="3211684" y="137042"/>
                    </a:moveTo>
                    <a:lnTo>
                      <a:pt x="3667516" y="79940"/>
                    </a:lnTo>
                  </a:path>
                </a:pathLst>
              </a:custGeom>
              <a:ln w="10351">
                <a:solidFill>
                  <a:srgbClr val="B0059E"/>
                </a:solidFill>
              </a:ln>
            </p:spPr>
            <p:txBody>
              <a:bodyPr wrap="square" lIns="0" tIns="0" rIns="0" bIns="0" rtlCol="0"/>
              <a:lstStyle/>
              <a:p>
                <a:endParaRPr sz="1600"/>
              </a:p>
            </p:txBody>
          </p:sp>
          <p:sp>
            <p:nvSpPr>
              <p:cNvPr id="83" name="object 35">
                <a:extLst>
                  <a:ext uri="{FF2B5EF4-FFF2-40B4-BE49-F238E27FC236}">
                    <a16:creationId xmlns:a16="http://schemas.microsoft.com/office/drawing/2014/main" id="{8061069F-9DFA-A221-D403-1D8BB567081F}"/>
                  </a:ext>
                </a:extLst>
              </p:cNvPr>
              <p:cNvSpPr/>
              <p:nvPr/>
            </p:nvSpPr>
            <p:spPr>
              <a:xfrm>
                <a:off x="8673749" y="3820602"/>
                <a:ext cx="1833880" cy="1212850"/>
              </a:xfrm>
              <a:custGeom>
                <a:avLst/>
                <a:gdLst/>
                <a:ahLst/>
                <a:cxnLst/>
                <a:rect l="l" t="t" r="r" b="b"/>
                <a:pathLst>
                  <a:path w="1833879" h="1212850">
                    <a:moveTo>
                      <a:pt x="0" y="0"/>
                    </a:moveTo>
                    <a:lnTo>
                      <a:pt x="227915" y="434723"/>
                    </a:lnTo>
                  </a:path>
                  <a:path w="1833879" h="1212850">
                    <a:moveTo>
                      <a:pt x="227915" y="434723"/>
                    </a:moveTo>
                    <a:lnTo>
                      <a:pt x="455838" y="800808"/>
                    </a:lnTo>
                  </a:path>
                  <a:path w="1833879" h="1212850">
                    <a:moveTo>
                      <a:pt x="455838" y="800808"/>
                    </a:moveTo>
                    <a:lnTo>
                      <a:pt x="683754" y="938086"/>
                    </a:lnTo>
                  </a:path>
                  <a:path w="1833879" h="1212850">
                    <a:moveTo>
                      <a:pt x="683754" y="938086"/>
                    </a:moveTo>
                    <a:lnTo>
                      <a:pt x="911670" y="1029607"/>
                    </a:lnTo>
                  </a:path>
                  <a:path w="1833879" h="1212850">
                    <a:moveTo>
                      <a:pt x="911670" y="1029607"/>
                    </a:moveTo>
                    <a:lnTo>
                      <a:pt x="1139585" y="1086805"/>
                    </a:lnTo>
                  </a:path>
                  <a:path w="1833879" h="1212850">
                    <a:moveTo>
                      <a:pt x="1139585" y="1086805"/>
                    </a:moveTo>
                    <a:lnTo>
                      <a:pt x="1367509" y="1144010"/>
                    </a:lnTo>
                  </a:path>
                  <a:path w="1833879" h="1212850">
                    <a:moveTo>
                      <a:pt x="1367509" y="1144010"/>
                    </a:moveTo>
                    <a:lnTo>
                      <a:pt x="1605643" y="1155451"/>
                    </a:lnTo>
                  </a:path>
                  <a:path w="1833879" h="1212850">
                    <a:moveTo>
                      <a:pt x="1605643" y="1155451"/>
                    </a:moveTo>
                    <a:lnTo>
                      <a:pt x="1833566" y="1212495"/>
                    </a:lnTo>
                  </a:path>
                </a:pathLst>
              </a:custGeom>
              <a:ln w="31061">
                <a:solidFill>
                  <a:srgbClr val="B0059E"/>
                </a:solidFill>
              </a:ln>
            </p:spPr>
            <p:txBody>
              <a:bodyPr wrap="square" lIns="0" tIns="0" rIns="0" bIns="0" rtlCol="0"/>
              <a:lstStyle/>
              <a:p>
                <a:endParaRPr sz="1600"/>
              </a:p>
            </p:txBody>
          </p:sp>
          <p:sp>
            <p:nvSpPr>
              <p:cNvPr id="84" name="object 36">
                <a:extLst>
                  <a:ext uri="{FF2B5EF4-FFF2-40B4-BE49-F238E27FC236}">
                    <a16:creationId xmlns:a16="http://schemas.microsoft.com/office/drawing/2014/main" id="{91134E1A-93D4-FB16-6755-DDD4F43CE653}"/>
                  </a:ext>
                </a:extLst>
              </p:cNvPr>
              <p:cNvSpPr/>
              <p:nvPr/>
            </p:nvSpPr>
            <p:spPr>
              <a:xfrm>
                <a:off x="10507294" y="4973028"/>
                <a:ext cx="4123690" cy="174625"/>
              </a:xfrm>
              <a:custGeom>
                <a:avLst/>
                <a:gdLst/>
                <a:ahLst/>
                <a:cxnLst/>
                <a:rect l="l" t="t" r="r" b="b"/>
                <a:pathLst>
                  <a:path w="4123690" h="174625">
                    <a:moveTo>
                      <a:pt x="0" y="57956"/>
                    </a:moveTo>
                    <a:lnTo>
                      <a:pt x="455831" y="92824"/>
                    </a:lnTo>
                  </a:path>
                  <a:path w="4123690" h="174625">
                    <a:moveTo>
                      <a:pt x="455831" y="92824"/>
                    </a:moveTo>
                    <a:lnTo>
                      <a:pt x="911802" y="150927"/>
                    </a:lnTo>
                  </a:path>
                  <a:path w="4123690" h="174625">
                    <a:moveTo>
                      <a:pt x="911802" y="150927"/>
                    </a:moveTo>
                    <a:lnTo>
                      <a:pt x="1367641" y="69581"/>
                    </a:lnTo>
                  </a:path>
                  <a:path w="4123690" h="174625">
                    <a:moveTo>
                      <a:pt x="1367641" y="69581"/>
                    </a:moveTo>
                    <a:lnTo>
                      <a:pt x="1833691" y="81199"/>
                    </a:lnTo>
                  </a:path>
                  <a:path w="4123690" h="174625">
                    <a:moveTo>
                      <a:pt x="1833831" y="81199"/>
                    </a:moveTo>
                    <a:lnTo>
                      <a:pt x="2289663" y="92824"/>
                    </a:lnTo>
                  </a:path>
                  <a:path w="4123690" h="174625">
                    <a:moveTo>
                      <a:pt x="2289523" y="92824"/>
                    </a:moveTo>
                    <a:lnTo>
                      <a:pt x="2745362" y="174170"/>
                    </a:lnTo>
                  </a:path>
                  <a:path w="4123690" h="174625">
                    <a:moveTo>
                      <a:pt x="2745362" y="174170"/>
                    </a:moveTo>
                    <a:lnTo>
                      <a:pt x="3201193" y="0"/>
                    </a:lnTo>
                  </a:path>
                  <a:path w="4123690" h="174625">
                    <a:moveTo>
                      <a:pt x="3201193" y="0"/>
                    </a:moveTo>
                    <a:lnTo>
                      <a:pt x="3667523" y="46338"/>
                    </a:lnTo>
                  </a:path>
                  <a:path w="4123690" h="174625">
                    <a:moveTo>
                      <a:pt x="3667523" y="46338"/>
                    </a:moveTo>
                    <a:lnTo>
                      <a:pt x="4123355" y="57956"/>
                    </a:lnTo>
                  </a:path>
                </a:pathLst>
              </a:custGeom>
              <a:ln w="31061">
                <a:solidFill>
                  <a:srgbClr val="576185"/>
                </a:solidFill>
              </a:ln>
            </p:spPr>
            <p:txBody>
              <a:bodyPr wrap="square" lIns="0" tIns="0" rIns="0" bIns="0" rtlCol="0"/>
              <a:lstStyle/>
              <a:p>
                <a:endParaRPr sz="1600"/>
              </a:p>
            </p:txBody>
          </p:sp>
          <p:sp>
            <p:nvSpPr>
              <p:cNvPr id="85" name="object 37">
                <a:extLst>
                  <a:ext uri="{FF2B5EF4-FFF2-40B4-BE49-F238E27FC236}">
                    <a16:creationId xmlns:a16="http://schemas.microsoft.com/office/drawing/2014/main" id="{847D3776-E5E6-00AC-9102-C3223583B802}"/>
                  </a:ext>
                </a:extLst>
              </p:cNvPr>
              <p:cNvSpPr/>
              <p:nvPr/>
            </p:nvSpPr>
            <p:spPr>
              <a:xfrm>
                <a:off x="8868245" y="4222614"/>
                <a:ext cx="5770880" cy="822325"/>
              </a:xfrm>
              <a:custGeom>
                <a:avLst/>
                <a:gdLst/>
                <a:ahLst/>
                <a:cxnLst/>
                <a:rect l="l" t="t" r="r" b="b"/>
                <a:pathLst>
                  <a:path w="5770880" h="822325">
                    <a:moveTo>
                      <a:pt x="2348" y="920"/>
                    </a:moveTo>
                    <a:lnTo>
                      <a:pt x="0" y="920"/>
                    </a:lnTo>
                    <a:lnTo>
                      <a:pt x="0" y="46552"/>
                    </a:lnTo>
                    <a:lnTo>
                      <a:pt x="41435" y="46552"/>
                    </a:lnTo>
                    <a:lnTo>
                      <a:pt x="41435" y="45639"/>
                    </a:lnTo>
                    <a:lnTo>
                      <a:pt x="2348" y="45639"/>
                    </a:lnTo>
                    <a:lnTo>
                      <a:pt x="2348" y="920"/>
                    </a:lnTo>
                    <a:close/>
                  </a:path>
                  <a:path w="5770880" h="822325">
                    <a:moveTo>
                      <a:pt x="43791" y="0"/>
                    </a:moveTo>
                    <a:lnTo>
                      <a:pt x="2348" y="0"/>
                    </a:lnTo>
                    <a:lnTo>
                      <a:pt x="2348" y="45639"/>
                    </a:lnTo>
                    <a:lnTo>
                      <a:pt x="41435" y="45639"/>
                    </a:lnTo>
                    <a:lnTo>
                      <a:pt x="41435" y="920"/>
                    </a:lnTo>
                    <a:lnTo>
                      <a:pt x="43791" y="920"/>
                    </a:lnTo>
                    <a:lnTo>
                      <a:pt x="43791" y="0"/>
                    </a:lnTo>
                    <a:close/>
                  </a:path>
                  <a:path w="5770880" h="822325">
                    <a:moveTo>
                      <a:pt x="43791" y="920"/>
                    </a:moveTo>
                    <a:lnTo>
                      <a:pt x="41435" y="920"/>
                    </a:lnTo>
                    <a:lnTo>
                      <a:pt x="41435" y="45639"/>
                    </a:lnTo>
                    <a:lnTo>
                      <a:pt x="43791" y="45639"/>
                    </a:lnTo>
                    <a:lnTo>
                      <a:pt x="43791" y="920"/>
                    </a:lnTo>
                    <a:close/>
                  </a:path>
                  <a:path w="5770880" h="822325">
                    <a:moveTo>
                      <a:pt x="230264" y="366047"/>
                    </a:moveTo>
                    <a:lnTo>
                      <a:pt x="227915" y="366047"/>
                    </a:lnTo>
                    <a:lnTo>
                      <a:pt x="227915" y="411679"/>
                    </a:lnTo>
                    <a:lnTo>
                      <a:pt x="269350" y="411679"/>
                    </a:lnTo>
                    <a:lnTo>
                      <a:pt x="269350" y="410759"/>
                    </a:lnTo>
                    <a:lnTo>
                      <a:pt x="230264" y="410759"/>
                    </a:lnTo>
                    <a:lnTo>
                      <a:pt x="230264" y="366047"/>
                    </a:lnTo>
                    <a:close/>
                  </a:path>
                  <a:path w="5770880" h="822325">
                    <a:moveTo>
                      <a:pt x="271706" y="365120"/>
                    </a:moveTo>
                    <a:lnTo>
                      <a:pt x="230264" y="365120"/>
                    </a:lnTo>
                    <a:lnTo>
                      <a:pt x="230264" y="410759"/>
                    </a:lnTo>
                    <a:lnTo>
                      <a:pt x="269350" y="410759"/>
                    </a:lnTo>
                    <a:lnTo>
                      <a:pt x="269350" y="366047"/>
                    </a:lnTo>
                    <a:lnTo>
                      <a:pt x="271706" y="366047"/>
                    </a:lnTo>
                    <a:lnTo>
                      <a:pt x="271706" y="365120"/>
                    </a:lnTo>
                    <a:close/>
                  </a:path>
                  <a:path w="5770880" h="822325">
                    <a:moveTo>
                      <a:pt x="271706" y="366047"/>
                    </a:moveTo>
                    <a:lnTo>
                      <a:pt x="269350" y="366047"/>
                    </a:lnTo>
                    <a:lnTo>
                      <a:pt x="269350" y="410759"/>
                    </a:lnTo>
                    <a:lnTo>
                      <a:pt x="271706" y="410759"/>
                    </a:lnTo>
                    <a:lnTo>
                      <a:pt x="271706" y="366047"/>
                    </a:lnTo>
                    <a:close/>
                  </a:path>
                  <a:path w="5770880" h="822325">
                    <a:moveTo>
                      <a:pt x="458180" y="502817"/>
                    </a:moveTo>
                    <a:lnTo>
                      <a:pt x="455831" y="502817"/>
                    </a:lnTo>
                    <a:lnTo>
                      <a:pt x="455831" y="548449"/>
                    </a:lnTo>
                    <a:lnTo>
                      <a:pt x="497266" y="548449"/>
                    </a:lnTo>
                    <a:lnTo>
                      <a:pt x="497266" y="547683"/>
                    </a:lnTo>
                    <a:lnTo>
                      <a:pt x="458180" y="547683"/>
                    </a:lnTo>
                    <a:lnTo>
                      <a:pt x="458180" y="502817"/>
                    </a:lnTo>
                    <a:close/>
                  </a:path>
                  <a:path w="5770880" h="822325">
                    <a:moveTo>
                      <a:pt x="499622" y="502044"/>
                    </a:moveTo>
                    <a:lnTo>
                      <a:pt x="458180" y="502044"/>
                    </a:lnTo>
                    <a:lnTo>
                      <a:pt x="458180" y="547683"/>
                    </a:lnTo>
                    <a:lnTo>
                      <a:pt x="497266" y="547683"/>
                    </a:lnTo>
                    <a:lnTo>
                      <a:pt x="497266" y="502817"/>
                    </a:lnTo>
                    <a:lnTo>
                      <a:pt x="499622" y="502817"/>
                    </a:lnTo>
                    <a:lnTo>
                      <a:pt x="499622" y="502044"/>
                    </a:lnTo>
                    <a:close/>
                  </a:path>
                  <a:path w="5770880" h="822325">
                    <a:moveTo>
                      <a:pt x="499622" y="502817"/>
                    </a:moveTo>
                    <a:lnTo>
                      <a:pt x="497266" y="502817"/>
                    </a:lnTo>
                    <a:lnTo>
                      <a:pt x="497266" y="547683"/>
                    </a:lnTo>
                    <a:lnTo>
                      <a:pt x="499622" y="547683"/>
                    </a:lnTo>
                    <a:lnTo>
                      <a:pt x="499622" y="502817"/>
                    </a:lnTo>
                    <a:close/>
                  </a:path>
                  <a:path w="5770880" h="822325">
                    <a:moveTo>
                      <a:pt x="686235" y="594096"/>
                    </a:moveTo>
                    <a:lnTo>
                      <a:pt x="683747" y="594096"/>
                    </a:lnTo>
                    <a:lnTo>
                      <a:pt x="683747" y="639727"/>
                    </a:lnTo>
                    <a:lnTo>
                      <a:pt x="725182" y="639727"/>
                    </a:lnTo>
                    <a:lnTo>
                      <a:pt x="725182" y="638969"/>
                    </a:lnTo>
                    <a:lnTo>
                      <a:pt x="686235" y="638969"/>
                    </a:lnTo>
                    <a:lnTo>
                      <a:pt x="686235" y="594096"/>
                    </a:lnTo>
                    <a:close/>
                  </a:path>
                  <a:path w="5770880" h="822325">
                    <a:moveTo>
                      <a:pt x="727678" y="593330"/>
                    </a:moveTo>
                    <a:lnTo>
                      <a:pt x="686235" y="593330"/>
                    </a:lnTo>
                    <a:lnTo>
                      <a:pt x="686235" y="638969"/>
                    </a:lnTo>
                    <a:lnTo>
                      <a:pt x="725182" y="638969"/>
                    </a:lnTo>
                    <a:lnTo>
                      <a:pt x="725182" y="594096"/>
                    </a:lnTo>
                    <a:lnTo>
                      <a:pt x="727678" y="594096"/>
                    </a:lnTo>
                    <a:lnTo>
                      <a:pt x="727678" y="593330"/>
                    </a:lnTo>
                    <a:close/>
                  </a:path>
                  <a:path w="5770880" h="822325">
                    <a:moveTo>
                      <a:pt x="727678" y="594096"/>
                    </a:moveTo>
                    <a:lnTo>
                      <a:pt x="725182" y="594096"/>
                    </a:lnTo>
                    <a:lnTo>
                      <a:pt x="725182" y="638969"/>
                    </a:lnTo>
                    <a:lnTo>
                      <a:pt x="727678" y="638969"/>
                    </a:lnTo>
                    <a:lnTo>
                      <a:pt x="727678" y="594096"/>
                    </a:lnTo>
                    <a:close/>
                  </a:path>
                  <a:path w="5770880" h="822325">
                    <a:moveTo>
                      <a:pt x="914151" y="651146"/>
                    </a:moveTo>
                    <a:lnTo>
                      <a:pt x="911662" y="651146"/>
                    </a:lnTo>
                    <a:lnTo>
                      <a:pt x="911662" y="696778"/>
                    </a:lnTo>
                    <a:lnTo>
                      <a:pt x="953098" y="696778"/>
                    </a:lnTo>
                    <a:lnTo>
                      <a:pt x="953098" y="695865"/>
                    </a:lnTo>
                    <a:lnTo>
                      <a:pt x="914151" y="695865"/>
                    </a:lnTo>
                    <a:lnTo>
                      <a:pt x="914151" y="651146"/>
                    </a:lnTo>
                    <a:close/>
                  </a:path>
                  <a:path w="5770880" h="822325">
                    <a:moveTo>
                      <a:pt x="955593" y="650233"/>
                    </a:moveTo>
                    <a:lnTo>
                      <a:pt x="914151" y="650233"/>
                    </a:lnTo>
                    <a:lnTo>
                      <a:pt x="914151" y="695865"/>
                    </a:lnTo>
                    <a:lnTo>
                      <a:pt x="953098" y="695865"/>
                    </a:lnTo>
                    <a:lnTo>
                      <a:pt x="953098" y="651146"/>
                    </a:lnTo>
                    <a:lnTo>
                      <a:pt x="955593" y="651146"/>
                    </a:lnTo>
                    <a:lnTo>
                      <a:pt x="955593" y="650233"/>
                    </a:lnTo>
                    <a:close/>
                  </a:path>
                  <a:path w="5770880" h="822325">
                    <a:moveTo>
                      <a:pt x="955593" y="651146"/>
                    </a:moveTo>
                    <a:lnTo>
                      <a:pt x="953098" y="651146"/>
                    </a:lnTo>
                    <a:lnTo>
                      <a:pt x="953098" y="695865"/>
                    </a:lnTo>
                    <a:lnTo>
                      <a:pt x="955593" y="695865"/>
                    </a:lnTo>
                    <a:lnTo>
                      <a:pt x="955593" y="651146"/>
                    </a:lnTo>
                    <a:close/>
                  </a:path>
                  <a:path w="5770880" h="822325">
                    <a:moveTo>
                      <a:pt x="1142067" y="708197"/>
                    </a:moveTo>
                    <a:lnTo>
                      <a:pt x="1139578" y="708197"/>
                    </a:lnTo>
                    <a:lnTo>
                      <a:pt x="1139578" y="753829"/>
                    </a:lnTo>
                    <a:lnTo>
                      <a:pt x="1181013" y="753829"/>
                    </a:lnTo>
                    <a:lnTo>
                      <a:pt x="1181013" y="752916"/>
                    </a:lnTo>
                    <a:lnTo>
                      <a:pt x="1142067" y="752916"/>
                    </a:lnTo>
                    <a:lnTo>
                      <a:pt x="1142067" y="708197"/>
                    </a:lnTo>
                    <a:close/>
                  </a:path>
                  <a:path w="5770880" h="822325">
                    <a:moveTo>
                      <a:pt x="1183509" y="707284"/>
                    </a:moveTo>
                    <a:lnTo>
                      <a:pt x="1142067" y="707284"/>
                    </a:lnTo>
                    <a:lnTo>
                      <a:pt x="1142067" y="752916"/>
                    </a:lnTo>
                    <a:lnTo>
                      <a:pt x="1181013" y="752916"/>
                    </a:lnTo>
                    <a:lnTo>
                      <a:pt x="1181013" y="708197"/>
                    </a:lnTo>
                    <a:lnTo>
                      <a:pt x="1183509" y="708197"/>
                    </a:lnTo>
                    <a:lnTo>
                      <a:pt x="1183509" y="707284"/>
                    </a:lnTo>
                    <a:close/>
                  </a:path>
                  <a:path w="5770880" h="822325">
                    <a:moveTo>
                      <a:pt x="1183509" y="708197"/>
                    </a:moveTo>
                    <a:lnTo>
                      <a:pt x="1181013" y="708197"/>
                    </a:lnTo>
                    <a:lnTo>
                      <a:pt x="1181013" y="752916"/>
                    </a:lnTo>
                    <a:lnTo>
                      <a:pt x="1183509" y="752916"/>
                    </a:lnTo>
                    <a:lnTo>
                      <a:pt x="1183509" y="708197"/>
                    </a:lnTo>
                    <a:close/>
                  </a:path>
                  <a:path w="5770880" h="822325">
                    <a:moveTo>
                      <a:pt x="1380341" y="719609"/>
                    </a:moveTo>
                    <a:lnTo>
                      <a:pt x="1377853" y="719609"/>
                    </a:lnTo>
                    <a:lnTo>
                      <a:pt x="1377853" y="765240"/>
                    </a:lnTo>
                    <a:lnTo>
                      <a:pt x="1419288" y="765240"/>
                    </a:lnTo>
                    <a:lnTo>
                      <a:pt x="1419288" y="764327"/>
                    </a:lnTo>
                    <a:lnTo>
                      <a:pt x="1380341" y="764327"/>
                    </a:lnTo>
                    <a:lnTo>
                      <a:pt x="1380341" y="719609"/>
                    </a:lnTo>
                    <a:close/>
                  </a:path>
                  <a:path w="5770880" h="822325">
                    <a:moveTo>
                      <a:pt x="1421784" y="718696"/>
                    </a:moveTo>
                    <a:lnTo>
                      <a:pt x="1380341" y="718696"/>
                    </a:lnTo>
                    <a:lnTo>
                      <a:pt x="1380341" y="764327"/>
                    </a:lnTo>
                    <a:lnTo>
                      <a:pt x="1419288" y="764327"/>
                    </a:lnTo>
                    <a:lnTo>
                      <a:pt x="1419288" y="719609"/>
                    </a:lnTo>
                    <a:lnTo>
                      <a:pt x="1421784" y="719609"/>
                    </a:lnTo>
                    <a:lnTo>
                      <a:pt x="1421784" y="718696"/>
                    </a:lnTo>
                    <a:close/>
                  </a:path>
                  <a:path w="5770880" h="822325">
                    <a:moveTo>
                      <a:pt x="1421784" y="719609"/>
                    </a:moveTo>
                    <a:lnTo>
                      <a:pt x="1419288" y="719609"/>
                    </a:lnTo>
                    <a:lnTo>
                      <a:pt x="1419288" y="764327"/>
                    </a:lnTo>
                    <a:lnTo>
                      <a:pt x="1421784" y="764327"/>
                    </a:lnTo>
                    <a:lnTo>
                      <a:pt x="1421784" y="719609"/>
                    </a:lnTo>
                    <a:close/>
                  </a:path>
                  <a:path w="5770880" h="822325">
                    <a:moveTo>
                      <a:pt x="1608257" y="776659"/>
                    </a:moveTo>
                    <a:lnTo>
                      <a:pt x="1605768" y="776659"/>
                    </a:lnTo>
                    <a:lnTo>
                      <a:pt x="1605768" y="822291"/>
                    </a:lnTo>
                    <a:lnTo>
                      <a:pt x="1647203" y="822291"/>
                    </a:lnTo>
                    <a:lnTo>
                      <a:pt x="1647203" y="821378"/>
                    </a:lnTo>
                    <a:lnTo>
                      <a:pt x="1608257" y="821378"/>
                    </a:lnTo>
                    <a:lnTo>
                      <a:pt x="1608257" y="776659"/>
                    </a:lnTo>
                    <a:close/>
                  </a:path>
                  <a:path w="5770880" h="822325">
                    <a:moveTo>
                      <a:pt x="1649699" y="775739"/>
                    </a:moveTo>
                    <a:lnTo>
                      <a:pt x="1608257" y="775739"/>
                    </a:lnTo>
                    <a:lnTo>
                      <a:pt x="1608257" y="821378"/>
                    </a:lnTo>
                    <a:lnTo>
                      <a:pt x="1647203" y="821378"/>
                    </a:lnTo>
                    <a:lnTo>
                      <a:pt x="1647203" y="776659"/>
                    </a:lnTo>
                    <a:lnTo>
                      <a:pt x="1649699" y="776659"/>
                    </a:lnTo>
                    <a:lnTo>
                      <a:pt x="1649699" y="775739"/>
                    </a:lnTo>
                    <a:close/>
                  </a:path>
                  <a:path w="5770880" h="822325">
                    <a:moveTo>
                      <a:pt x="1649699" y="776659"/>
                    </a:moveTo>
                    <a:lnTo>
                      <a:pt x="1647203" y="776659"/>
                    </a:lnTo>
                    <a:lnTo>
                      <a:pt x="1647203" y="821378"/>
                    </a:lnTo>
                    <a:lnTo>
                      <a:pt x="1649699" y="821378"/>
                    </a:lnTo>
                    <a:lnTo>
                      <a:pt x="1649699" y="776659"/>
                    </a:lnTo>
                    <a:close/>
                  </a:path>
                  <a:path w="5770880" h="822325">
                    <a:moveTo>
                      <a:pt x="2103035" y="753836"/>
                    </a:moveTo>
                    <a:lnTo>
                      <a:pt x="2061600" y="753836"/>
                    </a:lnTo>
                    <a:lnTo>
                      <a:pt x="2061600" y="799468"/>
                    </a:lnTo>
                    <a:lnTo>
                      <a:pt x="2103035" y="799468"/>
                    </a:lnTo>
                    <a:lnTo>
                      <a:pt x="2103035" y="753836"/>
                    </a:lnTo>
                    <a:close/>
                  </a:path>
                  <a:path w="5770880" h="822325">
                    <a:moveTo>
                      <a:pt x="2558866" y="696785"/>
                    </a:moveTo>
                    <a:lnTo>
                      <a:pt x="2517431" y="696785"/>
                    </a:lnTo>
                    <a:lnTo>
                      <a:pt x="2517431" y="742417"/>
                    </a:lnTo>
                    <a:lnTo>
                      <a:pt x="2558866" y="742417"/>
                    </a:lnTo>
                    <a:lnTo>
                      <a:pt x="2558866" y="696785"/>
                    </a:lnTo>
                    <a:close/>
                  </a:path>
                  <a:path w="5770880" h="822325">
                    <a:moveTo>
                      <a:pt x="3014698" y="605507"/>
                    </a:moveTo>
                    <a:lnTo>
                      <a:pt x="2973263" y="605507"/>
                    </a:lnTo>
                    <a:lnTo>
                      <a:pt x="2973263" y="651139"/>
                    </a:lnTo>
                    <a:lnTo>
                      <a:pt x="3014698" y="651139"/>
                    </a:lnTo>
                    <a:lnTo>
                      <a:pt x="3014698" y="605507"/>
                    </a:lnTo>
                    <a:close/>
                  </a:path>
                  <a:path w="5770880" h="822325">
                    <a:moveTo>
                      <a:pt x="3480888" y="514222"/>
                    </a:moveTo>
                    <a:lnTo>
                      <a:pt x="3439453" y="514222"/>
                    </a:lnTo>
                    <a:lnTo>
                      <a:pt x="3439453" y="559853"/>
                    </a:lnTo>
                    <a:lnTo>
                      <a:pt x="3480888" y="559853"/>
                    </a:lnTo>
                    <a:lnTo>
                      <a:pt x="3480888" y="514222"/>
                    </a:lnTo>
                    <a:close/>
                  </a:path>
                  <a:path w="5770880" h="822325">
                    <a:moveTo>
                      <a:pt x="3936719" y="662558"/>
                    </a:moveTo>
                    <a:lnTo>
                      <a:pt x="3895284" y="662558"/>
                    </a:lnTo>
                    <a:lnTo>
                      <a:pt x="3895284" y="708190"/>
                    </a:lnTo>
                    <a:lnTo>
                      <a:pt x="3936719" y="708190"/>
                    </a:lnTo>
                    <a:lnTo>
                      <a:pt x="3936719" y="662558"/>
                    </a:lnTo>
                    <a:close/>
                  </a:path>
                  <a:path w="5770880" h="822325">
                    <a:moveTo>
                      <a:pt x="4392551" y="559868"/>
                    </a:moveTo>
                    <a:lnTo>
                      <a:pt x="4351116" y="559868"/>
                    </a:lnTo>
                    <a:lnTo>
                      <a:pt x="4351116" y="605500"/>
                    </a:lnTo>
                    <a:lnTo>
                      <a:pt x="4392551" y="605500"/>
                    </a:lnTo>
                    <a:lnTo>
                      <a:pt x="4392551" y="559868"/>
                    </a:lnTo>
                    <a:close/>
                  </a:path>
                  <a:path w="5770880" h="822325">
                    <a:moveTo>
                      <a:pt x="4848382" y="571272"/>
                    </a:moveTo>
                    <a:lnTo>
                      <a:pt x="4806947" y="571272"/>
                    </a:lnTo>
                    <a:lnTo>
                      <a:pt x="4806947" y="616904"/>
                    </a:lnTo>
                    <a:lnTo>
                      <a:pt x="4848382" y="616904"/>
                    </a:lnTo>
                    <a:lnTo>
                      <a:pt x="4848382" y="571272"/>
                    </a:lnTo>
                    <a:close/>
                  </a:path>
                  <a:path w="5770880" h="822325">
                    <a:moveTo>
                      <a:pt x="5314572" y="651146"/>
                    </a:moveTo>
                    <a:lnTo>
                      <a:pt x="5273137" y="651146"/>
                    </a:lnTo>
                    <a:lnTo>
                      <a:pt x="5273137" y="696778"/>
                    </a:lnTo>
                    <a:lnTo>
                      <a:pt x="5314572" y="696778"/>
                    </a:lnTo>
                    <a:lnTo>
                      <a:pt x="5314572" y="651146"/>
                    </a:lnTo>
                    <a:close/>
                  </a:path>
                  <a:path w="5770880" h="822325">
                    <a:moveTo>
                      <a:pt x="5770404" y="594096"/>
                    </a:moveTo>
                    <a:lnTo>
                      <a:pt x="5728969" y="594096"/>
                    </a:lnTo>
                    <a:lnTo>
                      <a:pt x="5728969" y="639727"/>
                    </a:lnTo>
                    <a:lnTo>
                      <a:pt x="5770404" y="639727"/>
                    </a:lnTo>
                    <a:lnTo>
                      <a:pt x="5770404" y="594096"/>
                    </a:lnTo>
                    <a:close/>
                  </a:path>
                </a:pathLst>
              </a:custGeom>
              <a:solidFill>
                <a:srgbClr val="B0059E"/>
              </a:solidFill>
            </p:spPr>
            <p:txBody>
              <a:bodyPr wrap="square" lIns="0" tIns="0" rIns="0" bIns="0" rtlCol="0"/>
              <a:lstStyle/>
              <a:p>
                <a:endParaRPr sz="1600"/>
              </a:p>
            </p:txBody>
          </p:sp>
          <p:sp>
            <p:nvSpPr>
              <p:cNvPr id="86" name="object 38">
                <a:extLst>
                  <a:ext uri="{FF2B5EF4-FFF2-40B4-BE49-F238E27FC236}">
                    <a16:creationId xmlns:a16="http://schemas.microsoft.com/office/drawing/2014/main" id="{40F1B858-B5A0-E552-67B0-0450F6115E75}"/>
                  </a:ext>
                </a:extLst>
              </p:cNvPr>
              <p:cNvSpPr/>
              <p:nvPr/>
            </p:nvSpPr>
            <p:spPr>
              <a:xfrm>
                <a:off x="8640329" y="3789414"/>
                <a:ext cx="5998845" cy="1256030"/>
              </a:xfrm>
              <a:custGeom>
                <a:avLst/>
                <a:gdLst/>
                <a:ahLst/>
                <a:cxnLst/>
                <a:rect l="l" t="t" r="r" b="b"/>
                <a:pathLst>
                  <a:path w="5998844" h="1256029">
                    <a:moveTo>
                      <a:pt x="0" y="0"/>
                    </a:moveTo>
                    <a:lnTo>
                      <a:pt x="41435" y="0"/>
                    </a:lnTo>
                    <a:lnTo>
                      <a:pt x="41435" y="45668"/>
                    </a:lnTo>
                    <a:lnTo>
                      <a:pt x="0" y="45668"/>
                    </a:lnTo>
                    <a:lnTo>
                      <a:pt x="0" y="0"/>
                    </a:lnTo>
                    <a:close/>
                  </a:path>
                  <a:path w="5998844" h="1256029">
                    <a:moveTo>
                      <a:pt x="227915" y="479626"/>
                    </a:moveTo>
                    <a:lnTo>
                      <a:pt x="269350" y="479626"/>
                    </a:lnTo>
                    <a:lnTo>
                      <a:pt x="269350" y="433957"/>
                    </a:lnTo>
                    <a:lnTo>
                      <a:pt x="227915" y="433957"/>
                    </a:lnTo>
                    <a:lnTo>
                      <a:pt x="227915" y="479626"/>
                    </a:lnTo>
                    <a:close/>
                  </a:path>
                  <a:path w="5998844" h="1256029">
                    <a:moveTo>
                      <a:pt x="455831" y="845055"/>
                    </a:moveTo>
                    <a:lnTo>
                      <a:pt x="497266" y="845055"/>
                    </a:lnTo>
                    <a:lnTo>
                      <a:pt x="497266" y="799387"/>
                    </a:lnTo>
                    <a:lnTo>
                      <a:pt x="455831" y="799387"/>
                    </a:lnTo>
                    <a:lnTo>
                      <a:pt x="455831" y="845055"/>
                    </a:lnTo>
                    <a:close/>
                  </a:path>
                  <a:path w="5998844" h="1256029">
                    <a:moveTo>
                      <a:pt x="683747" y="981943"/>
                    </a:moveTo>
                    <a:lnTo>
                      <a:pt x="725182" y="981943"/>
                    </a:lnTo>
                    <a:lnTo>
                      <a:pt x="725182" y="936267"/>
                    </a:lnTo>
                    <a:lnTo>
                      <a:pt x="683747" y="936267"/>
                    </a:lnTo>
                    <a:lnTo>
                      <a:pt x="683747" y="981943"/>
                    </a:lnTo>
                    <a:close/>
                  </a:path>
                  <a:path w="5998844" h="1256029">
                    <a:moveTo>
                      <a:pt x="911662" y="1073302"/>
                    </a:moveTo>
                    <a:lnTo>
                      <a:pt x="953098" y="1073302"/>
                    </a:lnTo>
                    <a:lnTo>
                      <a:pt x="953098" y="1027634"/>
                    </a:lnTo>
                    <a:lnTo>
                      <a:pt x="911662" y="1027634"/>
                    </a:lnTo>
                    <a:lnTo>
                      <a:pt x="911662" y="1073302"/>
                    </a:lnTo>
                    <a:close/>
                  </a:path>
                  <a:path w="5998844" h="1256029">
                    <a:moveTo>
                      <a:pt x="1139578" y="1130397"/>
                    </a:moveTo>
                    <a:lnTo>
                      <a:pt x="1181013" y="1130397"/>
                    </a:lnTo>
                    <a:lnTo>
                      <a:pt x="1181013" y="1084729"/>
                    </a:lnTo>
                    <a:lnTo>
                      <a:pt x="1139578" y="1084729"/>
                    </a:lnTo>
                    <a:lnTo>
                      <a:pt x="1139578" y="1130397"/>
                    </a:lnTo>
                    <a:close/>
                  </a:path>
                  <a:path w="5998844" h="1256029">
                    <a:moveTo>
                      <a:pt x="1367494" y="1187500"/>
                    </a:moveTo>
                    <a:lnTo>
                      <a:pt x="1408929" y="1187500"/>
                    </a:lnTo>
                    <a:lnTo>
                      <a:pt x="1408929" y="1141824"/>
                    </a:lnTo>
                    <a:lnTo>
                      <a:pt x="1367494" y="1141824"/>
                    </a:lnTo>
                    <a:lnTo>
                      <a:pt x="1367494" y="1187500"/>
                    </a:lnTo>
                    <a:close/>
                  </a:path>
                  <a:path w="5998844" h="1256029">
                    <a:moveTo>
                      <a:pt x="1605768" y="1198918"/>
                    </a:moveTo>
                    <a:lnTo>
                      <a:pt x="1647204" y="1198918"/>
                    </a:lnTo>
                    <a:lnTo>
                      <a:pt x="1647204" y="1153250"/>
                    </a:lnTo>
                    <a:lnTo>
                      <a:pt x="1605768" y="1153250"/>
                    </a:lnTo>
                    <a:lnTo>
                      <a:pt x="1605768" y="1198918"/>
                    </a:lnTo>
                    <a:close/>
                  </a:path>
                  <a:path w="5998844" h="1256029">
                    <a:moveTo>
                      <a:pt x="1833684" y="1256013"/>
                    </a:moveTo>
                    <a:lnTo>
                      <a:pt x="1875119" y="1256013"/>
                    </a:lnTo>
                    <a:lnTo>
                      <a:pt x="1875119" y="1210345"/>
                    </a:lnTo>
                    <a:lnTo>
                      <a:pt x="1833684" y="1210345"/>
                    </a:lnTo>
                    <a:lnTo>
                      <a:pt x="1833684" y="1256013"/>
                    </a:lnTo>
                    <a:close/>
                  </a:path>
                  <a:path w="5998844" h="1256029">
                    <a:moveTo>
                      <a:pt x="2289515" y="1233175"/>
                    </a:moveTo>
                    <a:lnTo>
                      <a:pt x="2330951" y="1233175"/>
                    </a:lnTo>
                    <a:lnTo>
                      <a:pt x="2330951" y="1187507"/>
                    </a:lnTo>
                    <a:lnTo>
                      <a:pt x="2289515" y="1187507"/>
                    </a:lnTo>
                    <a:lnTo>
                      <a:pt x="2289515" y="1233175"/>
                    </a:lnTo>
                    <a:close/>
                  </a:path>
                  <a:path w="5998844" h="1256029">
                    <a:moveTo>
                      <a:pt x="2745347" y="1176081"/>
                    </a:moveTo>
                    <a:lnTo>
                      <a:pt x="2786782" y="1176081"/>
                    </a:lnTo>
                    <a:lnTo>
                      <a:pt x="2786782" y="1130412"/>
                    </a:lnTo>
                    <a:lnTo>
                      <a:pt x="2745347" y="1130412"/>
                    </a:lnTo>
                    <a:lnTo>
                      <a:pt x="2745347" y="1176081"/>
                    </a:lnTo>
                    <a:close/>
                  </a:path>
                  <a:path w="5998844" h="1256029">
                    <a:moveTo>
                      <a:pt x="3201178" y="1084721"/>
                    </a:moveTo>
                    <a:lnTo>
                      <a:pt x="3242614" y="1084721"/>
                    </a:lnTo>
                    <a:lnTo>
                      <a:pt x="3242614" y="1039045"/>
                    </a:lnTo>
                    <a:lnTo>
                      <a:pt x="3201178" y="1039045"/>
                    </a:lnTo>
                    <a:lnTo>
                      <a:pt x="3201178" y="1084721"/>
                    </a:lnTo>
                    <a:close/>
                  </a:path>
                  <a:path w="5998844" h="1256029">
                    <a:moveTo>
                      <a:pt x="3667369" y="993362"/>
                    </a:moveTo>
                    <a:lnTo>
                      <a:pt x="3708804" y="993362"/>
                    </a:lnTo>
                    <a:lnTo>
                      <a:pt x="3708804" y="947694"/>
                    </a:lnTo>
                    <a:lnTo>
                      <a:pt x="3667369" y="947694"/>
                    </a:lnTo>
                    <a:lnTo>
                      <a:pt x="3667369" y="993362"/>
                    </a:lnTo>
                    <a:close/>
                  </a:path>
                  <a:path w="5998844" h="1256029">
                    <a:moveTo>
                      <a:pt x="4123200" y="1141816"/>
                    </a:moveTo>
                    <a:lnTo>
                      <a:pt x="4164635" y="1141816"/>
                    </a:lnTo>
                    <a:lnTo>
                      <a:pt x="4164635" y="1096148"/>
                    </a:lnTo>
                    <a:lnTo>
                      <a:pt x="4123200" y="1096148"/>
                    </a:lnTo>
                    <a:lnTo>
                      <a:pt x="4123200" y="1141816"/>
                    </a:lnTo>
                    <a:close/>
                  </a:path>
                  <a:path w="5998844" h="1256029">
                    <a:moveTo>
                      <a:pt x="4579031" y="1039045"/>
                    </a:moveTo>
                    <a:lnTo>
                      <a:pt x="4620467" y="1039045"/>
                    </a:lnTo>
                    <a:lnTo>
                      <a:pt x="4620467" y="993377"/>
                    </a:lnTo>
                    <a:lnTo>
                      <a:pt x="4579031" y="993377"/>
                    </a:lnTo>
                    <a:lnTo>
                      <a:pt x="4579031" y="1039045"/>
                    </a:lnTo>
                    <a:close/>
                  </a:path>
                  <a:path w="5998844" h="1256029">
                    <a:moveTo>
                      <a:pt x="5034863" y="1050464"/>
                    </a:moveTo>
                    <a:lnTo>
                      <a:pt x="5076298" y="1050464"/>
                    </a:lnTo>
                    <a:lnTo>
                      <a:pt x="5076298" y="1004789"/>
                    </a:lnTo>
                    <a:lnTo>
                      <a:pt x="5034863" y="1004789"/>
                    </a:lnTo>
                    <a:lnTo>
                      <a:pt x="5034863" y="1050464"/>
                    </a:lnTo>
                    <a:close/>
                  </a:path>
                  <a:path w="5998844" h="1256029">
                    <a:moveTo>
                      <a:pt x="5501053" y="1130397"/>
                    </a:moveTo>
                    <a:lnTo>
                      <a:pt x="5542488" y="1130397"/>
                    </a:lnTo>
                    <a:lnTo>
                      <a:pt x="5542488" y="1084729"/>
                    </a:lnTo>
                    <a:lnTo>
                      <a:pt x="5501053" y="1084729"/>
                    </a:lnTo>
                    <a:lnTo>
                      <a:pt x="5501053" y="1130397"/>
                    </a:lnTo>
                    <a:close/>
                  </a:path>
                  <a:path w="5998844" h="1256029">
                    <a:moveTo>
                      <a:pt x="5956885" y="1073302"/>
                    </a:moveTo>
                    <a:lnTo>
                      <a:pt x="5998320" y="1073302"/>
                    </a:lnTo>
                    <a:lnTo>
                      <a:pt x="5998320" y="1027634"/>
                    </a:lnTo>
                    <a:lnTo>
                      <a:pt x="5956885" y="1027634"/>
                    </a:lnTo>
                    <a:lnTo>
                      <a:pt x="5956885" y="1073302"/>
                    </a:lnTo>
                    <a:close/>
                  </a:path>
                  <a:path w="5998844" h="1256029">
                    <a:moveTo>
                      <a:pt x="0" y="45675"/>
                    </a:moveTo>
                    <a:lnTo>
                      <a:pt x="41435" y="45675"/>
                    </a:lnTo>
                    <a:lnTo>
                      <a:pt x="41435" y="7"/>
                    </a:lnTo>
                    <a:lnTo>
                      <a:pt x="0" y="7"/>
                    </a:lnTo>
                    <a:lnTo>
                      <a:pt x="0" y="45675"/>
                    </a:lnTo>
                    <a:close/>
                  </a:path>
                  <a:path w="5998844" h="1256029">
                    <a:moveTo>
                      <a:pt x="230264" y="478713"/>
                    </a:moveTo>
                    <a:lnTo>
                      <a:pt x="271706" y="478713"/>
                    </a:lnTo>
                    <a:lnTo>
                      <a:pt x="271706" y="433030"/>
                    </a:lnTo>
                    <a:lnTo>
                      <a:pt x="230264" y="433030"/>
                    </a:lnTo>
                    <a:lnTo>
                      <a:pt x="230264" y="478713"/>
                    </a:lnTo>
                    <a:close/>
                  </a:path>
                  <a:path w="5998844" h="1256029">
                    <a:moveTo>
                      <a:pt x="458180" y="844142"/>
                    </a:moveTo>
                    <a:lnTo>
                      <a:pt x="499622" y="844142"/>
                    </a:lnTo>
                    <a:lnTo>
                      <a:pt x="499622" y="798467"/>
                    </a:lnTo>
                    <a:lnTo>
                      <a:pt x="458180" y="798467"/>
                    </a:lnTo>
                    <a:lnTo>
                      <a:pt x="458180" y="844142"/>
                    </a:lnTo>
                    <a:close/>
                  </a:path>
                  <a:path w="5998844" h="1256029">
                    <a:moveTo>
                      <a:pt x="686095" y="981185"/>
                    </a:moveTo>
                    <a:lnTo>
                      <a:pt x="727538" y="981185"/>
                    </a:lnTo>
                    <a:lnTo>
                      <a:pt x="727538" y="935509"/>
                    </a:lnTo>
                    <a:lnTo>
                      <a:pt x="686095" y="935509"/>
                    </a:lnTo>
                    <a:lnTo>
                      <a:pt x="686095" y="981185"/>
                    </a:lnTo>
                    <a:close/>
                  </a:path>
                  <a:path w="5998844" h="1256029">
                    <a:moveTo>
                      <a:pt x="914143" y="1072537"/>
                    </a:moveTo>
                    <a:lnTo>
                      <a:pt x="955586" y="1072537"/>
                    </a:lnTo>
                    <a:lnTo>
                      <a:pt x="955586" y="1026861"/>
                    </a:lnTo>
                    <a:lnTo>
                      <a:pt x="914143" y="1026861"/>
                    </a:lnTo>
                    <a:lnTo>
                      <a:pt x="914143" y="1072537"/>
                    </a:lnTo>
                    <a:close/>
                  </a:path>
                  <a:path w="5998844" h="1256029">
                    <a:moveTo>
                      <a:pt x="1142059" y="1129484"/>
                    </a:moveTo>
                    <a:lnTo>
                      <a:pt x="1183502" y="1129484"/>
                    </a:lnTo>
                    <a:lnTo>
                      <a:pt x="1183502" y="1083808"/>
                    </a:lnTo>
                    <a:lnTo>
                      <a:pt x="1142059" y="1083808"/>
                    </a:lnTo>
                    <a:lnTo>
                      <a:pt x="1142059" y="1129484"/>
                    </a:lnTo>
                    <a:close/>
                  </a:path>
                  <a:path w="5998844" h="1256029">
                    <a:moveTo>
                      <a:pt x="1369982" y="1186587"/>
                    </a:moveTo>
                    <a:lnTo>
                      <a:pt x="1411425" y="1186587"/>
                    </a:lnTo>
                    <a:lnTo>
                      <a:pt x="1411425" y="1140911"/>
                    </a:lnTo>
                    <a:lnTo>
                      <a:pt x="1369982" y="1140911"/>
                    </a:lnTo>
                    <a:lnTo>
                      <a:pt x="1369982" y="1186587"/>
                    </a:lnTo>
                    <a:close/>
                  </a:path>
                  <a:path w="5998844" h="1256029">
                    <a:moveTo>
                      <a:pt x="1608257" y="1198006"/>
                    </a:moveTo>
                    <a:lnTo>
                      <a:pt x="1649699" y="1198006"/>
                    </a:lnTo>
                    <a:lnTo>
                      <a:pt x="1649699" y="1152330"/>
                    </a:lnTo>
                    <a:lnTo>
                      <a:pt x="1608257" y="1152330"/>
                    </a:lnTo>
                    <a:lnTo>
                      <a:pt x="1608257" y="1198006"/>
                    </a:lnTo>
                    <a:close/>
                  </a:path>
                  <a:path w="5998844" h="1256029">
                    <a:moveTo>
                      <a:pt x="1836173" y="1255100"/>
                    </a:moveTo>
                    <a:lnTo>
                      <a:pt x="1877615" y="1255100"/>
                    </a:lnTo>
                    <a:lnTo>
                      <a:pt x="1877615" y="1209425"/>
                    </a:lnTo>
                    <a:lnTo>
                      <a:pt x="1836173" y="1209425"/>
                    </a:lnTo>
                    <a:lnTo>
                      <a:pt x="1836173" y="1255100"/>
                    </a:lnTo>
                    <a:close/>
                  </a:path>
                </a:pathLst>
              </a:custGeom>
              <a:ln w="10351">
                <a:solidFill>
                  <a:srgbClr val="B0059E"/>
                </a:solidFill>
              </a:ln>
            </p:spPr>
            <p:txBody>
              <a:bodyPr wrap="square" lIns="0" tIns="0" rIns="0" bIns="0" rtlCol="0"/>
              <a:lstStyle/>
              <a:p>
                <a:endParaRPr sz="1600"/>
              </a:p>
            </p:txBody>
          </p:sp>
          <p:sp>
            <p:nvSpPr>
              <p:cNvPr id="87" name="object 39">
                <a:extLst>
                  <a:ext uri="{FF2B5EF4-FFF2-40B4-BE49-F238E27FC236}">
                    <a16:creationId xmlns:a16="http://schemas.microsoft.com/office/drawing/2014/main" id="{5ED44E2E-0FE5-1897-42D3-DA4C64C887C1}"/>
                  </a:ext>
                </a:extLst>
              </p:cNvPr>
              <p:cNvSpPr/>
              <p:nvPr/>
            </p:nvSpPr>
            <p:spPr>
              <a:xfrm>
                <a:off x="10932325" y="4941321"/>
                <a:ext cx="3709035" cy="217170"/>
              </a:xfrm>
              <a:custGeom>
                <a:avLst/>
                <a:gdLst/>
                <a:ahLst/>
                <a:cxnLst/>
                <a:rect l="l" t="t" r="r" b="b"/>
                <a:pathLst>
                  <a:path w="3709034" h="217170">
                    <a:moveTo>
                      <a:pt x="41440" y="91262"/>
                    </a:moveTo>
                    <a:lnTo>
                      <a:pt x="0" y="91262"/>
                    </a:lnTo>
                    <a:lnTo>
                      <a:pt x="0" y="136906"/>
                    </a:lnTo>
                    <a:lnTo>
                      <a:pt x="41440" y="136906"/>
                    </a:lnTo>
                    <a:lnTo>
                      <a:pt x="41440" y="91262"/>
                    </a:lnTo>
                    <a:close/>
                  </a:path>
                  <a:path w="3709034" h="217170">
                    <a:moveTo>
                      <a:pt x="497281" y="148310"/>
                    </a:moveTo>
                    <a:lnTo>
                      <a:pt x="455841" y="148310"/>
                    </a:lnTo>
                    <a:lnTo>
                      <a:pt x="455841" y="193954"/>
                    </a:lnTo>
                    <a:lnTo>
                      <a:pt x="497281" y="193954"/>
                    </a:lnTo>
                    <a:lnTo>
                      <a:pt x="497281" y="148310"/>
                    </a:lnTo>
                    <a:close/>
                  </a:path>
                  <a:path w="3709034" h="217170">
                    <a:moveTo>
                      <a:pt x="953109" y="68440"/>
                    </a:moveTo>
                    <a:lnTo>
                      <a:pt x="911669" y="68440"/>
                    </a:lnTo>
                    <a:lnTo>
                      <a:pt x="911669" y="114084"/>
                    </a:lnTo>
                    <a:lnTo>
                      <a:pt x="953109" y="114084"/>
                    </a:lnTo>
                    <a:lnTo>
                      <a:pt x="953109" y="68440"/>
                    </a:lnTo>
                    <a:close/>
                  </a:path>
                  <a:path w="3709034" h="217170">
                    <a:moveTo>
                      <a:pt x="1419440" y="79857"/>
                    </a:moveTo>
                    <a:lnTo>
                      <a:pt x="1378000" y="79857"/>
                    </a:lnTo>
                    <a:lnTo>
                      <a:pt x="1378000" y="125488"/>
                    </a:lnTo>
                    <a:lnTo>
                      <a:pt x="1419440" y="125488"/>
                    </a:lnTo>
                    <a:lnTo>
                      <a:pt x="1419440" y="79857"/>
                    </a:lnTo>
                    <a:close/>
                  </a:path>
                  <a:path w="3709034" h="217170">
                    <a:moveTo>
                      <a:pt x="1875269" y="91262"/>
                    </a:moveTo>
                    <a:lnTo>
                      <a:pt x="1833816" y="91262"/>
                    </a:lnTo>
                    <a:lnTo>
                      <a:pt x="1833816" y="136906"/>
                    </a:lnTo>
                    <a:lnTo>
                      <a:pt x="1875269" y="136906"/>
                    </a:lnTo>
                    <a:lnTo>
                      <a:pt x="1875269" y="91262"/>
                    </a:lnTo>
                    <a:close/>
                  </a:path>
                  <a:path w="3709034" h="217170">
                    <a:moveTo>
                      <a:pt x="2331097" y="171145"/>
                    </a:moveTo>
                    <a:lnTo>
                      <a:pt x="2289657" y="171145"/>
                    </a:lnTo>
                    <a:lnTo>
                      <a:pt x="2289657" y="216776"/>
                    </a:lnTo>
                    <a:lnTo>
                      <a:pt x="2331097" y="216776"/>
                    </a:lnTo>
                    <a:lnTo>
                      <a:pt x="2331097" y="171145"/>
                    </a:lnTo>
                    <a:close/>
                  </a:path>
                  <a:path w="3709034" h="217170">
                    <a:moveTo>
                      <a:pt x="2786926" y="0"/>
                    </a:moveTo>
                    <a:lnTo>
                      <a:pt x="2745486" y="0"/>
                    </a:lnTo>
                    <a:lnTo>
                      <a:pt x="2745486" y="45631"/>
                    </a:lnTo>
                    <a:lnTo>
                      <a:pt x="2786926" y="45631"/>
                    </a:lnTo>
                    <a:lnTo>
                      <a:pt x="2786926" y="0"/>
                    </a:lnTo>
                    <a:close/>
                  </a:path>
                  <a:path w="3709034" h="217170">
                    <a:moveTo>
                      <a:pt x="3253117" y="45631"/>
                    </a:moveTo>
                    <a:lnTo>
                      <a:pt x="3211677" y="45631"/>
                    </a:lnTo>
                    <a:lnTo>
                      <a:pt x="3211677" y="91262"/>
                    </a:lnTo>
                    <a:lnTo>
                      <a:pt x="3253117" y="91262"/>
                    </a:lnTo>
                    <a:lnTo>
                      <a:pt x="3253117" y="45631"/>
                    </a:lnTo>
                    <a:close/>
                  </a:path>
                  <a:path w="3709034" h="217170">
                    <a:moveTo>
                      <a:pt x="3708946" y="45631"/>
                    </a:moveTo>
                    <a:lnTo>
                      <a:pt x="3667506" y="45631"/>
                    </a:lnTo>
                    <a:lnTo>
                      <a:pt x="3667506" y="91262"/>
                    </a:lnTo>
                    <a:lnTo>
                      <a:pt x="3708946" y="91262"/>
                    </a:lnTo>
                    <a:lnTo>
                      <a:pt x="3708946" y="45631"/>
                    </a:lnTo>
                    <a:close/>
                  </a:path>
                </a:pathLst>
              </a:custGeom>
              <a:solidFill>
                <a:srgbClr val="576185"/>
              </a:solidFill>
            </p:spPr>
            <p:txBody>
              <a:bodyPr wrap="square" lIns="0" tIns="0" rIns="0" bIns="0" rtlCol="0"/>
              <a:lstStyle/>
              <a:p>
                <a:endParaRPr sz="1600"/>
              </a:p>
            </p:txBody>
          </p:sp>
          <p:sp>
            <p:nvSpPr>
              <p:cNvPr id="88" name="object 40">
                <a:extLst>
                  <a:ext uri="{FF2B5EF4-FFF2-40B4-BE49-F238E27FC236}">
                    <a16:creationId xmlns:a16="http://schemas.microsoft.com/office/drawing/2014/main" id="{CFA42BA6-EF5C-1F0B-E253-DE02F3C8AF36}"/>
                  </a:ext>
                </a:extLst>
              </p:cNvPr>
              <p:cNvSpPr/>
              <p:nvPr/>
            </p:nvSpPr>
            <p:spPr>
              <a:xfrm>
                <a:off x="10932326" y="4940773"/>
                <a:ext cx="3709035" cy="218440"/>
              </a:xfrm>
              <a:custGeom>
                <a:avLst/>
                <a:gdLst/>
                <a:ahLst/>
                <a:cxnLst/>
                <a:rect l="l" t="t" r="r" b="b"/>
                <a:pathLst>
                  <a:path w="3709034" h="218439">
                    <a:moveTo>
                      <a:pt x="0" y="91727"/>
                    </a:moveTo>
                    <a:lnTo>
                      <a:pt x="41442" y="91727"/>
                    </a:lnTo>
                    <a:lnTo>
                      <a:pt x="41442" y="137587"/>
                    </a:lnTo>
                    <a:lnTo>
                      <a:pt x="0" y="137587"/>
                    </a:lnTo>
                    <a:lnTo>
                      <a:pt x="0" y="91727"/>
                    </a:lnTo>
                    <a:close/>
                  </a:path>
                  <a:path w="3709034" h="218439">
                    <a:moveTo>
                      <a:pt x="455831" y="194917"/>
                    </a:moveTo>
                    <a:lnTo>
                      <a:pt x="497274" y="194917"/>
                    </a:lnTo>
                    <a:lnTo>
                      <a:pt x="497274" y="149057"/>
                    </a:lnTo>
                    <a:lnTo>
                      <a:pt x="455831" y="149057"/>
                    </a:lnTo>
                    <a:lnTo>
                      <a:pt x="455831" y="194917"/>
                    </a:lnTo>
                    <a:close/>
                  </a:path>
                  <a:path w="3709034" h="218439">
                    <a:moveTo>
                      <a:pt x="911670" y="114653"/>
                    </a:moveTo>
                    <a:lnTo>
                      <a:pt x="953112" y="114653"/>
                    </a:lnTo>
                    <a:lnTo>
                      <a:pt x="953112" y="68793"/>
                    </a:lnTo>
                    <a:lnTo>
                      <a:pt x="911670" y="68793"/>
                    </a:lnTo>
                    <a:lnTo>
                      <a:pt x="911670" y="114653"/>
                    </a:lnTo>
                    <a:close/>
                  </a:path>
                  <a:path w="3709034" h="218439">
                    <a:moveTo>
                      <a:pt x="1377992" y="126124"/>
                    </a:moveTo>
                    <a:lnTo>
                      <a:pt x="1419435" y="126124"/>
                    </a:lnTo>
                    <a:lnTo>
                      <a:pt x="1419435" y="80264"/>
                    </a:lnTo>
                    <a:lnTo>
                      <a:pt x="1377992" y="80264"/>
                    </a:lnTo>
                    <a:lnTo>
                      <a:pt x="1377992" y="126124"/>
                    </a:lnTo>
                    <a:close/>
                  </a:path>
                  <a:path w="3709034" h="218439">
                    <a:moveTo>
                      <a:pt x="1833824" y="137587"/>
                    </a:moveTo>
                    <a:lnTo>
                      <a:pt x="1875267" y="137587"/>
                    </a:lnTo>
                    <a:lnTo>
                      <a:pt x="1875267" y="91727"/>
                    </a:lnTo>
                    <a:lnTo>
                      <a:pt x="1833824" y="91727"/>
                    </a:lnTo>
                    <a:lnTo>
                      <a:pt x="1833824" y="137587"/>
                    </a:lnTo>
                    <a:close/>
                  </a:path>
                  <a:path w="3709034" h="218439">
                    <a:moveTo>
                      <a:pt x="2289655" y="217844"/>
                    </a:moveTo>
                    <a:lnTo>
                      <a:pt x="2331098" y="217844"/>
                    </a:lnTo>
                    <a:lnTo>
                      <a:pt x="2331098" y="171984"/>
                    </a:lnTo>
                    <a:lnTo>
                      <a:pt x="2289655" y="171984"/>
                    </a:lnTo>
                    <a:lnTo>
                      <a:pt x="2289655" y="217844"/>
                    </a:lnTo>
                    <a:close/>
                  </a:path>
                  <a:path w="3709034" h="218439">
                    <a:moveTo>
                      <a:pt x="2745494" y="45859"/>
                    </a:moveTo>
                    <a:lnTo>
                      <a:pt x="2786937" y="45859"/>
                    </a:lnTo>
                    <a:lnTo>
                      <a:pt x="2786937" y="0"/>
                    </a:lnTo>
                    <a:lnTo>
                      <a:pt x="2745494" y="0"/>
                    </a:lnTo>
                    <a:lnTo>
                      <a:pt x="2745494" y="45859"/>
                    </a:lnTo>
                    <a:close/>
                  </a:path>
                  <a:path w="3709034" h="218439">
                    <a:moveTo>
                      <a:pt x="3211684" y="91727"/>
                    </a:moveTo>
                    <a:lnTo>
                      <a:pt x="3253127" y="91727"/>
                    </a:lnTo>
                    <a:lnTo>
                      <a:pt x="3253127" y="45867"/>
                    </a:lnTo>
                    <a:lnTo>
                      <a:pt x="3211684" y="45867"/>
                    </a:lnTo>
                    <a:lnTo>
                      <a:pt x="3211684" y="91727"/>
                    </a:lnTo>
                    <a:close/>
                  </a:path>
                  <a:path w="3709034" h="218439">
                    <a:moveTo>
                      <a:pt x="3667516" y="91727"/>
                    </a:moveTo>
                    <a:lnTo>
                      <a:pt x="3708958" y="91727"/>
                    </a:lnTo>
                    <a:lnTo>
                      <a:pt x="3708958" y="45867"/>
                    </a:lnTo>
                    <a:lnTo>
                      <a:pt x="3667516" y="45867"/>
                    </a:lnTo>
                    <a:lnTo>
                      <a:pt x="3667516" y="91727"/>
                    </a:lnTo>
                    <a:close/>
                  </a:path>
                </a:pathLst>
              </a:custGeom>
              <a:ln w="10351">
                <a:solidFill>
                  <a:srgbClr val="576185"/>
                </a:solidFill>
              </a:ln>
            </p:spPr>
            <p:txBody>
              <a:bodyPr wrap="square" lIns="0" tIns="0" rIns="0" bIns="0" rtlCol="0"/>
              <a:lstStyle/>
              <a:p>
                <a:endParaRPr sz="1600"/>
              </a:p>
            </p:txBody>
          </p:sp>
          <p:sp>
            <p:nvSpPr>
              <p:cNvPr id="89" name="object 41">
                <a:extLst>
                  <a:ext uri="{FF2B5EF4-FFF2-40B4-BE49-F238E27FC236}">
                    <a16:creationId xmlns:a16="http://schemas.microsoft.com/office/drawing/2014/main" id="{DCD3DBC3-377F-8B94-0E62-32630F43147F}"/>
                  </a:ext>
                </a:extLst>
              </p:cNvPr>
              <p:cNvSpPr/>
              <p:nvPr/>
            </p:nvSpPr>
            <p:spPr>
              <a:xfrm>
                <a:off x="10352044" y="4219275"/>
                <a:ext cx="0" cy="1436370"/>
              </a:xfrm>
              <a:custGeom>
                <a:avLst/>
                <a:gdLst/>
                <a:ahLst/>
                <a:cxnLst/>
                <a:rect l="l" t="t" r="r" b="b"/>
                <a:pathLst>
                  <a:path h="1436370">
                    <a:moveTo>
                      <a:pt x="0" y="1435912"/>
                    </a:moveTo>
                    <a:lnTo>
                      <a:pt x="0" y="0"/>
                    </a:lnTo>
                  </a:path>
                </a:pathLst>
              </a:custGeom>
              <a:ln w="13804">
                <a:solidFill>
                  <a:srgbClr val="59034F"/>
                </a:solidFill>
                <a:prstDash val="dot"/>
              </a:ln>
            </p:spPr>
            <p:txBody>
              <a:bodyPr wrap="square" lIns="0" tIns="0" rIns="0" bIns="0" rtlCol="0"/>
              <a:lstStyle/>
              <a:p>
                <a:endParaRPr sz="1600"/>
              </a:p>
            </p:txBody>
          </p:sp>
          <p:sp>
            <p:nvSpPr>
              <p:cNvPr id="90" name="object 42">
                <a:extLst>
                  <a:ext uri="{FF2B5EF4-FFF2-40B4-BE49-F238E27FC236}">
                    <a16:creationId xmlns:a16="http://schemas.microsoft.com/office/drawing/2014/main" id="{FCA84FC3-3E5A-B95A-D5A4-F42EB56A6CA0}"/>
                  </a:ext>
                </a:extLst>
              </p:cNvPr>
              <p:cNvSpPr/>
              <p:nvPr/>
            </p:nvSpPr>
            <p:spPr>
              <a:xfrm>
                <a:off x="10352044" y="4205014"/>
                <a:ext cx="0" cy="1471930"/>
              </a:xfrm>
              <a:custGeom>
                <a:avLst/>
                <a:gdLst/>
                <a:ahLst/>
                <a:cxnLst/>
                <a:rect l="l" t="t" r="r" b="b"/>
                <a:pathLst>
                  <a:path h="1471929">
                    <a:moveTo>
                      <a:pt x="0" y="1471803"/>
                    </a:moveTo>
                    <a:lnTo>
                      <a:pt x="0" y="1464897"/>
                    </a:lnTo>
                  </a:path>
                  <a:path h="1471929">
                    <a:moveTo>
                      <a:pt x="0" y="6898"/>
                    </a:moveTo>
                    <a:lnTo>
                      <a:pt x="0" y="0"/>
                    </a:lnTo>
                  </a:path>
                </a:pathLst>
              </a:custGeom>
              <a:ln w="13804">
                <a:solidFill>
                  <a:srgbClr val="59034F"/>
                </a:solidFill>
              </a:ln>
            </p:spPr>
            <p:txBody>
              <a:bodyPr wrap="square" lIns="0" tIns="0" rIns="0" bIns="0" rtlCol="0"/>
              <a:lstStyle/>
              <a:p>
                <a:endParaRPr sz="1600"/>
              </a:p>
            </p:txBody>
          </p:sp>
        </p:grpSp>
        <p:sp>
          <p:nvSpPr>
            <p:cNvPr id="91" name="object 43">
              <a:extLst>
                <a:ext uri="{FF2B5EF4-FFF2-40B4-BE49-F238E27FC236}">
                  <a16:creationId xmlns:a16="http://schemas.microsoft.com/office/drawing/2014/main" id="{1E9FCF72-9D21-EF0C-340F-5EDAF235A03C}"/>
                </a:ext>
              </a:extLst>
            </p:cNvPr>
            <p:cNvSpPr txBox="1"/>
            <p:nvPr/>
          </p:nvSpPr>
          <p:spPr>
            <a:xfrm>
              <a:off x="8278055" y="1504170"/>
              <a:ext cx="498948" cy="183284"/>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67,9</a:t>
              </a:r>
              <a:endParaRPr sz="1100">
                <a:latin typeface="Arial"/>
                <a:cs typeface="Arial"/>
              </a:endParaRPr>
            </a:p>
          </p:txBody>
        </p:sp>
        <p:sp>
          <p:nvSpPr>
            <p:cNvPr id="164" name="object 12">
              <a:extLst>
                <a:ext uri="{FF2B5EF4-FFF2-40B4-BE49-F238E27FC236}">
                  <a16:creationId xmlns:a16="http://schemas.microsoft.com/office/drawing/2014/main" id="{1FC5F782-B6AC-28A3-20BF-0C0EB9026517}"/>
                </a:ext>
              </a:extLst>
            </p:cNvPr>
            <p:cNvSpPr txBox="1"/>
            <p:nvPr/>
          </p:nvSpPr>
          <p:spPr>
            <a:xfrm>
              <a:off x="7477297" y="2584669"/>
              <a:ext cx="3994330" cy="110757"/>
            </a:xfrm>
            <a:prstGeom prst="rect">
              <a:avLst/>
            </a:prstGeom>
          </p:spPr>
          <p:txBody>
            <a:bodyPr vert="horz" wrap="square" lIns="0" tIns="8086" rIns="0" bIns="0" rtlCol="0">
              <a:spAutoFit/>
            </a:bodyPr>
            <a:lstStyle/>
            <a:p>
              <a:pPr marL="4763" defTabSz="129600">
                <a:lnSpc>
                  <a:spcPts val="813"/>
                </a:lnSpc>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a:t>
              </a:r>
              <a:r>
                <a:rPr lang="es-ES" sz="700">
                  <a:solidFill>
                    <a:srgbClr val="22346A"/>
                  </a:solidFill>
                  <a:latin typeface="Arial"/>
                  <a:cs typeface="Arial"/>
                </a:rPr>
                <a:t>	</a:t>
              </a:r>
              <a:r>
                <a:rPr sz="700">
                  <a:solidFill>
                    <a:srgbClr val="22346A"/>
                  </a:solidFill>
                  <a:latin typeface="Arial"/>
                  <a:cs typeface="Arial"/>
                </a:rPr>
                <a:t>12</a:t>
              </a:r>
              <a:r>
                <a:rPr lang="es-ES" sz="700" spc="3">
                  <a:solidFill>
                    <a:srgbClr val="22346A"/>
                  </a:solidFill>
                  <a:latin typeface="Arial"/>
                  <a:cs typeface="Arial"/>
                </a:rPr>
                <a:t>	</a:t>
              </a:r>
              <a:r>
                <a:rPr sz="700">
                  <a:solidFill>
                    <a:srgbClr val="22346A"/>
                  </a:solidFill>
                  <a:latin typeface="Arial"/>
                  <a:cs typeface="Arial"/>
                </a:rPr>
                <a:t>14</a:t>
              </a:r>
              <a:r>
                <a:rPr lang="es-ES" sz="700">
                  <a:solidFill>
                    <a:srgbClr val="22346A"/>
                  </a:solidFill>
                  <a:latin typeface="Arial"/>
                  <a:cs typeface="Arial"/>
                </a:rPr>
                <a:t>	</a:t>
              </a:r>
              <a:r>
                <a:rPr sz="700" spc="-15">
                  <a:solidFill>
                    <a:srgbClr val="22346A"/>
                  </a:solidFill>
                  <a:latin typeface="Arial"/>
                  <a:cs typeface="Arial"/>
                </a:rPr>
                <a:t>16</a:t>
              </a:r>
              <a:r>
                <a:rPr sz="700">
                  <a:solidFill>
                    <a:srgbClr val="22346A"/>
                  </a:solidFill>
                  <a:latin typeface="Arial"/>
                  <a:cs typeface="Arial"/>
                </a:rPr>
                <a:t>	</a:t>
              </a:r>
              <a:r>
                <a:rPr lang="es-ES" sz="700">
                  <a:solidFill>
                    <a:srgbClr val="22346A"/>
                  </a:solidFill>
                  <a:latin typeface="Arial"/>
                  <a:cs typeface="Arial"/>
                </a:rPr>
                <a:t>	</a:t>
              </a:r>
              <a:r>
                <a:rPr sz="700" spc="-15">
                  <a:solidFill>
                    <a:srgbClr val="22346A"/>
                  </a:solidFill>
                  <a:latin typeface="Arial"/>
                  <a:cs typeface="Arial"/>
                </a:rPr>
                <a:t>20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32</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36</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grpSp>
      <p:grpSp>
        <p:nvGrpSpPr>
          <p:cNvPr id="70" name="Grupo 69">
            <a:extLst>
              <a:ext uri="{FF2B5EF4-FFF2-40B4-BE49-F238E27FC236}">
                <a16:creationId xmlns:a16="http://schemas.microsoft.com/office/drawing/2014/main" id="{96D4AE7B-3D6B-D322-12D0-EFF75F869D8D}"/>
              </a:ext>
            </a:extLst>
          </p:cNvPr>
          <p:cNvGrpSpPr/>
          <p:nvPr/>
        </p:nvGrpSpPr>
        <p:grpSpPr>
          <a:xfrm>
            <a:off x="2119949" y="3055335"/>
            <a:ext cx="4557094" cy="1482036"/>
            <a:chOff x="2119949" y="3061685"/>
            <a:chExt cx="4557094" cy="1482036"/>
          </a:xfrm>
        </p:grpSpPr>
        <p:sp>
          <p:nvSpPr>
            <p:cNvPr id="109" name="object 3">
              <a:extLst>
                <a:ext uri="{FF2B5EF4-FFF2-40B4-BE49-F238E27FC236}">
                  <a16:creationId xmlns:a16="http://schemas.microsoft.com/office/drawing/2014/main" id="{DD278993-E781-0762-2E4F-96F6E5202AB7}"/>
                </a:ext>
              </a:extLst>
            </p:cNvPr>
            <p:cNvSpPr txBox="1"/>
            <p:nvPr/>
          </p:nvSpPr>
          <p:spPr>
            <a:xfrm>
              <a:off x="3662273" y="4395889"/>
              <a:ext cx="1221707" cy="147832"/>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10" name="object 6">
              <a:extLst>
                <a:ext uri="{FF2B5EF4-FFF2-40B4-BE49-F238E27FC236}">
                  <a16:creationId xmlns:a16="http://schemas.microsoft.com/office/drawing/2014/main" id="{E4AF84D1-44AF-3143-EE1A-FA3C3A49811A}"/>
                </a:ext>
              </a:extLst>
            </p:cNvPr>
            <p:cNvSpPr txBox="1"/>
            <p:nvPr/>
          </p:nvSpPr>
          <p:spPr>
            <a:xfrm>
              <a:off x="2584459" y="3107285"/>
              <a:ext cx="67396"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11" name="object 7">
              <a:extLst>
                <a:ext uri="{FF2B5EF4-FFF2-40B4-BE49-F238E27FC236}">
                  <a16:creationId xmlns:a16="http://schemas.microsoft.com/office/drawing/2014/main" id="{E031F463-51F5-5A02-B9CE-F79C718DEE28}"/>
                </a:ext>
              </a:extLst>
            </p:cNvPr>
            <p:cNvSpPr txBox="1"/>
            <p:nvPr/>
          </p:nvSpPr>
          <p:spPr>
            <a:xfrm>
              <a:off x="2500426" y="3318360"/>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12" name="object 8">
              <a:extLst>
                <a:ext uri="{FF2B5EF4-FFF2-40B4-BE49-F238E27FC236}">
                  <a16:creationId xmlns:a16="http://schemas.microsoft.com/office/drawing/2014/main" id="{82C7BC44-22B5-3ED1-C282-1016A3D6F8A6}"/>
                </a:ext>
              </a:extLst>
            </p:cNvPr>
            <p:cNvSpPr txBox="1"/>
            <p:nvPr/>
          </p:nvSpPr>
          <p:spPr>
            <a:xfrm>
              <a:off x="2500426" y="3529434"/>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13" name="object 9">
              <a:extLst>
                <a:ext uri="{FF2B5EF4-FFF2-40B4-BE49-F238E27FC236}">
                  <a16:creationId xmlns:a16="http://schemas.microsoft.com/office/drawing/2014/main" id="{473E6723-981A-2A6B-14B5-ED74511E8F3B}"/>
                </a:ext>
              </a:extLst>
            </p:cNvPr>
            <p:cNvSpPr txBox="1"/>
            <p:nvPr/>
          </p:nvSpPr>
          <p:spPr>
            <a:xfrm>
              <a:off x="2500426" y="3740508"/>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14" name="object 10">
              <a:extLst>
                <a:ext uri="{FF2B5EF4-FFF2-40B4-BE49-F238E27FC236}">
                  <a16:creationId xmlns:a16="http://schemas.microsoft.com/office/drawing/2014/main" id="{8E24ED87-641C-E06B-2CA4-8954F51A1803}"/>
                </a:ext>
              </a:extLst>
            </p:cNvPr>
            <p:cNvSpPr txBox="1"/>
            <p:nvPr/>
          </p:nvSpPr>
          <p:spPr>
            <a:xfrm>
              <a:off x="2500426" y="3951581"/>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15" name="object 11">
              <a:extLst>
                <a:ext uri="{FF2B5EF4-FFF2-40B4-BE49-F238E27FC236}">
                  <a16:creationId xmlns:a16="http://schemas.microsoft.com/office/drawing/2014/main" id="{1F72B800-0FDE-8A2A-7A93-F56404148E4C}"/>
                </a:ext>
              </a:extLst>
            </p:cNvPr>
            <p:cNvSpPr txBox="1"/>
            <p:nvPr/>
          </p:nvSpPr>
          <p:spPr>
            <a:xfrm>
              <a:off x="2447870" y="4162655"/>
              <a:ext cx="20363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117" name="object 14">
              <a:extLst>
                <a:ext uri="{FF2B5EF4-FFF2-40B4-BE49-F238E27FC236}">
                  <a16:creationId xmlns:a16="http://schemas.microsoft.com/office/drawing/2014/main" id="{34FEB568-AE30-94D8-37B1-05464E660705}"/>
                </a:ext>
              </a:extLst>
            </p:cNvPr>
            <p:cNvSpPr txBox="1"/>
            <p:nvPr/>
          </p:nvSpPr>
          <p:spPr>
            <a:xfrm>
              <a:off x="2119949" y="3061685"/>
              <a:ext cx="273088" cy="1137241"/>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118" name="object 15">
              <a:extLst>
                <a:ext uri="{FF2B5EF4-FFF2-40B4-BE49-F238E27FC236}">
                  <a16:creationId xmlns:a16="http://schemas.microsoft.com/office/drawing/2014/main" id="{322378C9-7890-06D6-6F72-53E43621B46F}"/>
                </a:ext>
              </a:extLst>
            </p:cNvPr>
            <p:cNvSpPr txBox="1"/>
            <p:nvPr/>
          </p:nvSpPr>
          <p:spPr>
            <a:xfrm>
              <a:off x="6158738" y="3676075"/>
              <a:ext cx="498948" cy="530824"/>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69,7</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74,1</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90,0</a:t>
              </a:r>
              <a:endParaRPr sz="1100">
                <a:latin typeface="Arial"/>
                <a:cs typeface="Arial"/>
              </a:endParaRPr>
            </a:p>
          </p:txBody>
        </p:sp>
        <p:grpSp>
          <p:nvGrpSpPr>
            <p:cNvPr id="119" name="object 28">
              <a:extLst>
                <a:ext uri="{FF2B5EF4-FFF2-40B4-BE49-F238E27FC236}">
                  <a16:creationId xmlns:a16="http://schemas.microsoft.com/office/drawing/2014/main" id="{AFB7C7FF-C809-EAA7-3BF8-9A5CD91C9C38}"/>
                </a:ext>
              </a:extLst>
            </p:cNvPr>
            <p:cNvGrpSpPr/>
            <p:nvPr/>
          </p:nvGrpSpPr>
          <p:grpSpPr>
            <a:xfrm>
              <a:off x="2675994" y="3180812"/>
              <a:ext cx="3440826" cy="1080149"/>
              <a:chOff x="8616708" y="3784239"/>
              <a:chExt cx="6029960" cy="1892935"/>
            </a:xfrm>
          </p:grpSpPr>
          <p:sp>
            <p:nvSpPr>
              <p:cNvPr id="120" name="object 29">
                <a:extLst>
                  <a:ext uri="{FF2B5EF4-FFF2-40B4-BE49-F238E27FC236}">
                    <a16:creationId xmlns:a16="http://schemas.microsoft.com/office/drawing/2014/main" id="{BC8D2B3F-C766-FFB2-06A9-C2F24CC391E8}"/>
                  </a:ext>
                </a:extLst>
              </p:cNvPr>
              <p:cNvSpPr/>
              <p:nvPr/>
            </p:nvSpPr>
            <p:spPr>
              <a:xfrm>
                <a:off x="8616708" y="3816693"/>
                <a:ext cx="6009005" cy="1860550"/>
              </a:xfrm>
              <a:custGeom>
                <a:avLst/>
                <a:gdLst/>
                <a:ahLst/>
                <a:cxnLst/>
                <a:rect l="l" t="t" r="r" b="b"/>
                <a:pathLst>
                  <a:path w="6009005" h="1860550">
                    <a:moveTo>
                      <a:pt x="61527" y="1808461"/>
                    </a:moveTo>
                    <a:lnTo>
                      <a:pt x="61527" y="0"/>
                    </a:lnTo>
                  </a:path>
                  <a:path w="6009005" h="1860550">
                    <a:moveTo>
                      <a:pt x="0" y="0"/>
                    </a:moveTo>
                    <a:lnTo>
                      <a:pt x="61527" y="0"/>
                    </a:lnTo>
                  </a:path>
                  <a:path w="6009005" h="1860550">
                    <a:moveTo>
                      <a:pt x="0" y="362823"/>
                    </a:moveTo>
                    <a:lnTo>
                      <a:pt x="61527" y="362823"/>
                    </a:lnTo>
                  </a:path>
                  <a:path w="6009005" h="1860550">
                    <a:moveTo>
                      <a:pt x="0" y="724541"/>
                    </a:moveTo>
                    <a:lnTo>
                      <a:pt x="61527" y="724541"/>
                    </a:lnTo>
                  </a:path>
                  <a:path w="6009005" h="1860550">
                    <a:moveTo>
                      <a:pt x="0" y="1086260"/>
                    </a:moveTo>
                    <a:lnTo>
                      <a:pt x="61527" y="1086260"/>
                    </a:lnTo>
                  </a:path>
                  <a:path w="6009005" h="1860550">
                    <a:moveTo>
                      <a:pt x="0" y="1447846"/>
                    </a:moveTo>
                    <a:lnTo>
                      <a:pt x="61527" y="1447846"/>
                    </a:lnTo>
                  </a:path>
                  <a:path w="6009005" h="1860550">
                    <a:moveTo>
                      <a:pt x="0" y="1808461"/>
                    </a:moveTo>
                    <a:lnTo>
                      <a:pt x="61527" y="1808461"/>
                    </a:lnTo>
                  </a:path>
                  <a:path w="6009005" h="1860550">
                    <a:moveTo>
                      <a:pt x="61527" y="1808461"/>
                    </a:moveTo>
                    <a:lnTo>
                      <a:pt x="6008848" y="1808461"/>
                    </a:lnTo>
                  </a:path>
                  <a:path w="6009005" h="1860550">
                    <a:moveTo>
                      <a:pt x="6008848" y="1808461"/>
                    </a:moveTo>
                    <a:lnTo>
                      <a:pt x="6008848" y="1860137"/>
                    </a:lnTo>
                  </a:path>
                  <a:path w="6009005" h="1860550">
                    <a:moveTo>
                      <a:pt x="5783671" y="1808461"/>
                    </a:moveTo>
                    <a:lnTo>
                      <a:pt x="5783671" y="1860137"/>
                    </a:lnTo>
                  </a:path>
                  <a:path w="6009005" h="1860550">
                    <a:moveTo>
                      <a:pt x="5558082" y="1808461"/>
                    </a:moveTo>
                    <a:lnTo>
                      <a:pt x="5558082" y="1860137"/>
                    </a:lnTo>
                  </a:path>
                  <a:path w="6009005" h="1860550">
                    <a:moveTo>
                      <a:pt x="5322244" y="1808461"/>
                    </a:moveTo>
                    <a:lnTo>
                      <a:pt x="5322244" y="1860137"/>
                    </a:lnTo>
                  </a:path>
                  <a:path w="6009005" h="1860550">
                    <a:moveTo>
                      <a:pt x="5096655" y="1808461"/>
                    </a:moveTo>
                    <a:lnTo>
                      <a:pt x="5096655" y="1860137"/>
                    </a:lnTo>
                  </a:path>
                  <a:path w="6009005" h="1860550">
                    <a:moveTo>
                      <a:pt x="4871066" y="1808461"/>
                    </a:moveTo>
                    <a:lnTo>
                      <a:pt x="4871066" y="1860137"/>
                    </a:lnTo>
                  </a:path>
                  <a:path w="6009005" h="1860550">
                    <a:moveTo>
                      <a:pt x="4635088" y="1808461"/>
                    </a:moveTo>
                    <a:lnTo>
                      <a:pt x="4635088" y="1860137"/>
                    </a:lnTo>
                  </a:path>
                  <a:path w="6009005" h="1860550">
                    <a:moveTo>
                      <a:pt x="4409499" y="1808461"/>
                    </a:moveTo>
                    <a:lnTo>
                      <a:pt x="4409499" y="1860137"/>
                    </a:lnTo>
                  </a:path>
                  <a:path w="6009005" h="1860550">
                    <a:moveTo>
                      <a:pt x="4183910" y="1808461"/>
                    </a:moveTo>
                    <a:lnTo>
                      <a:pt x="4183910" y="1860137"/>
                    </a:lnTo>
                  </a:path>
                  <a:path w="6009005" h="1860550">
                    <a:moveTo>
                      <a:pt x="3948065" y="1808461"/>
                    </a:moveTo>
                    <a:lnTo>
                      <a:pt x="3948065" y="1860137"/>
                    </a:lnTo>
                  </a:path>
                  <a:path w="6009005" h="1860550">
                    <a:moveTo>
                      <a:pt x="3722483" y="1808461"/>
                    </a:moveTo>
                    <a:lnTo>
                      <a:pt x="3722483" y="1860137"/>
                    </a:lnTo>
                  </a:path>
                  <a:path w="6009005" h="1860550">
                    <a:moveTo>
                      <a:pt x="3496894" y="1808461"/>
                    </a:moveTo>
                    <a:lnTo>
                      <a:pt x="3496894" y="1860137"/>
                    </a:lnTo>
                  </a:path>
                  <a:path w="6009005" h="1860550">
                    <a:moveTo>
                      <a:pt x="3261049" y="1808461"/>
                    </a:moveTo>
                    <a:lnTo>
                      <a:pt x="3261049" y="1860137"/>
                    </a:lnTo>
                  </a:path>
                  <a:path w="6009005" h="1860550">
                    <a:moveTo>
                      <a:pt x="3035460" y="1808461"/>
                    </a:moveTo>
                    <a:lnTo>
                      <a:pt x="3035460" y="1860137"/>
                    </a:lnTo>
                  </a:path>
                  <a:path w="6009005" h="1860550">
                    <a:moveTo>
                      <a:pt x="2809870" y="1808461"/>
                    </a:moveTo>
                    <a:lnTo>
                      <a:pt x="2809870" y="1860137"/>
                    </a:lnTo>
                  </a:path>
                  <a:path w="6009005" h="1860550">
                    <a:moveTo>
                      <a:pt x="2574033" y="1808461"/>
                    </a:moveTo>
                    <a:lnTo>
                      <a:pt x="2574033" y="1860137"/>
                    </a:lnTo>
                  </a:path>
                  <a:path w="6009005" h="1860550">
                    <a:moveTo>
                      <a:pt x="2348444" y="1808461"/>
                    </a:moveTo>
                    <a:lnTo>
                      <a:pt x="2348444" y="1860137"/>
                    </a:lnTo>
                  </a:path>
                  <a:path w="6009005" h="1860550">
                    <a:moveTo>
                      <a:pt x="2122714" y="1808461"/>
                    </a:moveTo>
                    <a:lnTo>
                      <a:pt x="2122714" y="1860137"/>
                    </a:lnTo>
                  </a:path>
                  <a:path w="6009005" h="1860550">
                    <a:moveTo>
                      <a:pt x="1886877" y="1808461"/>
                    </a:moveTo>
                    <a:lnTo>
                      <a:pt x="1886877" y="1860137"/>
                    </a:lnTo>
                  </a:path>
                  <a:path w="6009005" h="1860550">
                    <a:moveTo>
                      <a:pt x="1661288" y="1808461"/>
                    </a:moveTo>
                    <a:lnTo>
                      <a:pt x="1661288" y="1860137"/>
                    </a:lnTo>
                  </a:path>
                  <a:path w="6009005" h="1860550">
                    <a:moveTo>
                      <a:pt x="1435698" y="1808461"/>
                    </a:moveTo>
                    <a:lnTo>
                      <a:pt x="1435698" y="1860137"/>
                    </a:lnTo>
                  </a:path>
                  <a:path w="6009005" h="1860550">
                    <a:moveTo>
                      <a:pt x="1199861" y="1808461"/>
                    </a:moveTo>
                    <a:lnTo>
                      <a:pt x="1199861" y="1860137"/>
                    </a:lnTo>
                  </a:path>
                  <a:path w="6009005" h="1860550">
                    <a:moveTo>
                      <a:pt x="974272" y="1808461"/>
                    </a:moveTo>
                    <a:lnTo>
                      <a:pt x="974272" y="1860137"/>
                    </a:lnTo>
                  </a:path>
                  <a:path w="6009005" h="1860550">
                    <a:moveTo>
                      <a:pt x="748682" y="1808461"/>
                    </a:moveTo>
                    <a:lnTo>
                      <a:pt x="748682" y="1860137"/>
                    </a:lnTo>
                  </a:path>
                  <a:path w="6009005" h="1860550">
                    <a:moveTo>
                      <a:pt x="523093" y="1808461"/>
                    </a:moveTo>
                    <a:lnTo>
                      <a:pt x="523093" y="1860137"/>
                    </a:lnTo>
                  </a:path>
                  <a:path w="6009005" h="1860550">
                    <a:moveTo>
                      <a:pt x="287248" y="1808461"/>
                    </a:moveTo>
                    <a:lnTo>
                      <a:pt x="287248" y="1860137"/>
                    </a:lnTo>
                  </a:path>
                  <a:path w="6009005" h="1860550">
                    <a:moveTo>
                      <a:pt x="61527" y="1808461"/>
                    </a:moveTo>
                    <a:lnTo>
                      <a:pt x="61527" y="1860137"/>
                    </a:lnTo>
                  </a:path>
                </a:pathLst>
              </a:custGeom>
              <a:ln w="11043">
                <a:solidFill>
                  <a:srgbClr val="000000"/>
                </a:solidFill>
              </a:ln>
            </p:spPr>
            <p:txBody>
              <a:bodyPr wrap="square" lIns="0" tIns="0" rIns="0" bIns="0" rtlCol="0"/>
              <a:lstStyle/>
              <a:p>
                <a:endParaRPr sz="1600"/>
              </a:p>
            </p:txBody>
          </p:sp>
          <p:sp>
            <p:nvSpPr>
              <p:cNvPr id="121" name="object 30">
                <a:extLst>
                  <a:ext uri="{FF2B5EF4-FFF2-40B4-BE49-F238E27FC236}">
                    <a16:creationId xmlns:a16="http://schemas.microsoft.com/office/drawing/2014/main" id="{B0DAC2C0-E428-F736-C11F-1955685C190C}"/>
                  </a:ext>
                </a:extLst>
              </p:cNvPr>
              <p:cNvSpPr/>
              <p:nvPr/>
            </p:nvSpPr>
            <p:spPr>
              <a:xfrm>
                <a:off x="8673089" y="3821929"/>
                <a:ext cx="5958205" cy="1508760"/>
              </a:xfrm>
              <a:custGeom>
                <a:avLst/>
                <a:gdLst/>
                <a:ahLst/>
                <a:cxnLst/>
                <a:rect l="l" t="t" r="r" b="b"/>
                <a:pathLst>
                  <a:path w="5958205" h="1508760">
                    <a:moveTo>
                      <a:pt x="0" y="0"/>
                    </a:moveTo>
                    <a:lnTo>
                      <a:pt x="235977" y="671621"/>
                    </a:lnTo>
                  </a:path>
                  <a:path w="5958205" h="1508760">
                    <a:moveTo>
                      <a:pt x="235977" y="671621"/>
                    </a:moveTo>
                    <a:lnTo>
                      <a:pt x="461566" y="1023003"/>
                    </a:lnTo>
                  </a:path>
                  <a:path w="5958205" h="1508760">
                    <a:moveTo>
                      <a:pt x="461566" y="1023003"/>
                    </a:moveTo>
                    <a:lnTo>
                      <a:pt x="687148" y="1209034"/>
                    </a:lnTo>
                  </a:path>
                  <a:path w="5958205" h="1508760">
                    <a:moveTo>
                      <a:pt x="687148" y="1209034"/>
                    </a:moveTo>
                    <a:lnTo>
                      <a:pt x="922853" y="1250366"/>
                    </a:lnTo>
                  </a:path>
                  <a:path w="5958205" h="1508760">
                    <a:moveTo>
                      <a:pt x="922853" y="1250366"/>
                    </a:moveTo>
                    <a:lnTo>
                      <a:pt x="1148442" y="1395058"/>
                    </a:lnTo>
                  </a:path>
                  <a:path w="5958205" h="1508760">
                    <a:moveTo>
                      <a:pt x="1374024" y="1415724"/>
                    </a:moveTo>
                    <a:lnTo>
                      <a:pt x="1610002" y="1384722"/>
                    </a:lnTo>
                  </a:path>
                  <a:path w="5958205" h="1508760">
                    <a:moveTo>
                      <a:pt x="1610002" y="1384722"/>
                    </a:moveTo>
                    <a:lnTo>
                      <a:pt x="1835591" y="1467401"/>
                    </a:lnTo>
                  </a:path>
                  <a:path w="5958205" h="1508760">
                    <a:moveTo>
                      <a:pt x="1835591" y="1467401"/>
                    </a:moveTo>
                    <a:lnTo>
                      <a:pt x="2296878" y="1322709"/>
                    </a:lnTo>
                  </a:path>
                  <a:path w="5958205" h="1508760">
                    <a:moveTo>
                      <a:pt x="2296878" y="1322709"/>
                    </a:moveTo>
                    <a:lnTo>
                      <a:pt x="2748189" y="1198698"/>
                    </a:lnTo>
                  </a:path>
                  <a:path w="5958205" h="1508760">
                    <a:moveTo>
                      <a:pt x="2748189" y="1198698"/>
                    </a:moveTo>
                    <a:lnTo>
                      <a:pt x="3209476" y="1374385"/>
                    </a:lnTo>
                  </a:path>
                  <a:path w="5958205" h="1508760">
                    <a:moveTo>
                      <a:pt x="3209476" y="1374385"/>
                    </a:moveTo>
                    <a:lnTo>
                      <a:pt x="3671042" y="1229700"/>
                    </a:lnTo>
                  </a:path>
                  <a:path w="5958205" h="1508760">
                    <a:moveTo>
                      <a:pt x="3671042" y="1229700"/>
                    </a:moveTo>
                    <a:lnTo>
                      <a:pt x="4122213" y="1219364"/>
                    </a:lnTo>
                  </a:path>
                  <a:path w="5958205" h="1508760">
                    <a:moveTo>
                      <a:pt x="4122213" y="1219364"/>
                    </a:moveTo>
                    <a:lnTo>
                      <a:pt x="4583500" y="1364048"/>
                    </a:lnTo>
                  </a:path>
                  <a:path w="5958205" h="1508760">
                    <a:moveTo>
                      <a:pt x="4583500" y="1364048"/>
                    </a:moveTo>
                    <a:lnTo>
                      <a:pt x="5044927" y="1271040"/>
                    </a:lnTo>
                  </a:path>
                  <a:path w="5958205" h="1508760">
                    <a:moveTo>
                      <a:pt x="5045067" y="1271040"/>
                    </a:moveTo>
                    <a:lnTo>
                      <a:pt x="5496238" y="1508740"/>
                    </a:lnTo>
                  </a:path>
                  <a:path w="5958205" h="1508760">
                    <a:moveTo>
                      <a:pt x="5496238" y="1508740"/>
                    </a:moveTo>
                    <a:lnTo>
                      <a:pt x="5957665" y="1250366"/>
                    </a:lnTo>
                  </a:path>
                </a:pathLst>
              </a:custGeom>
              <a:ln w="10351">
                <a:solidFill>
                  <a:srgbClr val="A69E96"/>
                </a:solidFill>
              </a:ln>
            </p:spPr>
            <p:txBody>
              <a:bodyPr wrap="square" lIns="0" tIns="0" rIns="0" bIns="0" rtlCol="0"/>
              <a:lstStyle/>
              <a:p>
                <a:endParaRPr sz="1600"/>
              </a:p>
            </p:txBody>
          </p:sp>
          <p:sp>
            <p:nvSpPr>
              <p:cNvPr id="122" name="object 31">
                <a:extLst>
                  <a:ext uri="{FF2B5EF4-FFF2-40B4-BE49-F238E27FC236}">
                    <a16:creationId xmlns:a16="http://schemas.microsoft.com/office/drawing/2014/main" id="{1F046690-7378-CFB8-5636-DAC42A2104D8}"/>
                  </a:ext>
                </a:extLst>
              </p:cNvPr>
              <p:cNvSpPr/>
              <p:nvPr/>
            </p:nvSpPr>
            <p:spPr>
              <a:xfrm>
                <a:off x="8639264" y="3789418"/>
                <a:ext cx="5998845" cy="1550035"/>
              </a:xfrm>
              <a:custGeom>
                <a:avLst/>
                <a:gdLst/>
                <a:ahLst/>
                <a:cxnLst/>
                <a:rect l="l" t="t" r="r" b="b"/>
                <a:pathLst>
                  <a:path w="5998844" h="1550035">
                    <a:moveTo>
                      <a:pt x="41021" y="0"/>
                    </a:moveTo>
                    <a:lnTo>
                      <a:pt x="0" y="0"/>
                    </a:lnTo>
                    <a:lnTo>
                      <a:pt x="0" y="41325"/>
                    </a:lnTo>
                    <a:lnTo>
                      <a:pt x="41021" y="41325"/>
                    </a:lnTo>
                    <a:lnTo>
                      <a:pt x="41021" y="0"/>
                    </a:lnTo>
                    <a:close/>
                  </a:path>
                  <a:path w="5998844" h="1550035">
                    <a:moveTo>
                      <a:pt x="276860" y="671626"/>
                    </a:moveTo>
                    <a:lnTo>
                      <a:pt x="235839" y="671626"/>
                    </a:lnTo>
                    <a:lnTo>
                      <a:pt x="235839" y="712952"/>
                    </a:lnTo>
                    <a:lnTo>
                      <a:pt x="276860" y="712952"/>
                    </a:lnTo>
                    <a:lnTo>
                      <a:pt x="276860" y="671626"/>
                    </a:lnTo>
                    <a:close/>
                  </a:path>
                  <a:path w="5998844" h="1550035">
                    <a:moveTo>
                      <a:pt x="502450" y="1023010"/>
                    </a:moveTo>
                    <a:lnTo>
                      <a:pt x="461429" y="1023010"/>
                    </a:lnTo>
                    <a:lnTo>
                      <a:pt x="461429" y="1064348"/>
                    </a:lnTo>
                    <a:lnTo>
                      <a:pt x="502450" y="1064348"/>
                    </a:lnTo>
                    <a:lnTo>
                      <a:pt x="502450" y="1023010"/>
                    </a:lnTo>
                    <a:close/>
                  </a:path>
                  <a:path w="5998844" h="1550035">
                    <a:moveTo>
                      <a:pt x="728040" y="1209040"/>
                    </a:moveTo>
                    <a:lnTo>
                      <a:pt x="687019" y="1209040"/>
                    </a:lnTo>
                    <a:lnTo>
                      <a:pt x="687019" y="1250365"/>
                    </a:lnTo>
                    <a:lnTo>
                      <a:pt x="728040" y="1250365"/>
                    </a:lnTo>
                    <a:lnTo>
                      <a:pt x="728040" y="1209040"/>
                    </a:lnTo>
                    <a:close/>
                  </a:path>
                  <a:path w="5998844" h="1550035">
                    <a:moveTo>
                      <a:pt x="963879" y="1250378"/>
                    </a:moveTo>
                    <a:lnTo>
                      <a:pt x="922870" y="1250378"/>
                    </a:lnTo>
                    <a:lnTo>
                      <a:pt x="922870" y="1291704"/>
                    </a:lnTo>
                    <a:lnTo>
                      <a:pt x="963879" y="1291704"/>
                    </a:lnTo>
                    <a:lnTo>
                      <a:pt x="963879" y="1250378"/>
                    </a:lnTo>
                    <a:close/>
                  </a:path>
                  <a:path w="5998844" h="1550035">
                    <a:moveTo>
                      <a:pt x="1189469" y="1395069"/>
                    </a:moveTo>
                    <a:lnTo>
                      <a:pt x="1148461" y="1395069"/>
                    </a:lnTo>
                    <a:lnTo>
                      <a:pt x="1148461" y="1436395"/>
                    </a:lnTo>
                    <a:lnTo>
                      <a:pt x="1189469" y="1436395"/>
                    </a:lnTo>
                    <a:lnTo>
                      <a:pt x="1189469" y="1395069"/>
                    </a:lnTo>
                    <a:close/>
                  </a:path>
                  <a:path w="5998844" h="1550035">
                    <a:moveTo>
                      <a:pt x="1650911" y="1384731"/>
                    </a:moveTo>
                    <a:lnTo>
                      <a:pt x="1609890" y="1384731"/>
                    </a:lnTo>
                    <a:lnTo>
                      <a:pt x="1609890" y="1426057"/>
                    </a:lnTo>
                    <a:lnTo>
                      <a:pt x="1650911" y="1426057"/>
                    </a:lnTo>
                    <a:lnTo>
                      <a:pt x="1650911" y="1384731"/>
                    </a:lnTo>
                    <a:close/>
                  </a:path>
                  <a:path w="5998844" h="1550035">
                    <a:moveTo>
                      <a:pt x="1876501" y="1467281"/>
                    </a:moveTo>
                    <a:lnTo>
                      <a:pt x="1835480" y="1467281"/>
                    </a:lnTo>
                    <a:lnTo>
                      <a:pt x="1835480" y="1508607"/>
                    </a:lnTo>
                    <a:lnTo>
                      <a:pt x="1876501" y="1508607"/>
                    </a:lnTo>
                    <a:lnTo>
                      <a:pt x="1876501" y="1467281"/>
                    </a:lnTo>
                    <a:close/>
                  </a:path>
                  <a:path w="5998844" h="1550035">
                    <a:moveTo>
                      <a:pt x="2337930" y="1322730"/>
                    </a:moveTo>
                    <a:lnTo>
                      <a:pt x="2296909" y="1322730"/>
                    </a:lnTo>
                    <a:lnTo>
                      <a:pt x="2296909" y="1364056"/>
                    </a:lnTo>
                    <a:lnTo>
                      <a:pt x="2337930" y="1364056"/>
                    </a:lnTo>
                    <a:lnTo>
                      <a:pt x="2337930" y="1322730"/>
                    </a:lnTo>
                    <a:close/>
                  </a:path>
                  <a:path w="5998844" h="1550035">
                    <a:moveTo>
                      <a:pt x="2789110" y="1198702"/>
                    </a:moveTo>
                    <a:lnTo>
                      <a:pt x="2748102" y="1198702"/>
                    </a:lnTo>
                    <a:lnTo>
                      <a:pt x="2748102" y="1240040"/>
                    </a:lnTo>
                    <a:lnTo>
                      <a:pt x="2789110" y="1240040"/>
                    </a:lnTo>
                    <a:lnTo>
                      <a:pt x="2789110" y="1198702"/>
                    </a:lnTo>
                    <a:close/>
                  </a:path>
                  <a:path w="5998844" h="1550035">
                    <a:moveTo>
                      <a:pt x="3250552" y="1374406"/>
                    </a:moveTo>
                    <a:lnTo>
                      <a:pt x="3209531" y="1374406"/>
                    </a:lnTo>
                    <a:lnTo>
                      <a:pt x="3209531" y="1415732"/>
                    </a:lnTo>
                    <a:lnTo>
                      <a:pt x="3250552" y="1415732"/>
                    </a:lnTo>
                    <a:lnTo>
                      <a:pt x="3250552" y="1374406"/>
                    </a:lnTo>
                    <a:close/>
                  </a:path>
                  <a:path w="5998844" h="1550035">
                    <a:moveTo>
                      <a:pt x="3711981" y="1229715"/>
                    </a:moveTo>
                    <a:lnTo>
                      <a:pt x="3670973" y="1229715"/>
                    </a:lnTo>
                    <a:lnTo>
                      <a:pt x="3670973" y="1271041"/>
                    </a:lnTo>
                    <a:lnTo>
                      <a:pt x="3711981" y="1271041"/>
                    </a:lnTo>
                    <a:lnTo>
                      <a:pt x="3711981" y="1229715"/>
                    </a:lnTo>
                    <a:close/>
                  </a:path>
                  <a:path w="5998844" h="1550035">
                    <a:moveTo>
                      <a:pt x="4163161" y="1219377"/>
                    </a:moveTo>
                    <a:lnTo>
                      <a:pt x="4122153" y="1219377"/>
                    </a:lnTo>
                    <a:lnTo>
                      <a:pt x="4122153" y="1260703"/>
                    </a:lnTo>
                    <a:lnTo>
                      <a:pt x="4163161" y="1260703"/>
                    </a:lnTo>
                    <a:lnTo>
                      <a:pt x="4163161" y="1219377"/>
                    </a:lnTo>
                    <a:close/>
                  </a:path>
                  <a:path w="5998844" h="1550035">
                    <a:moveTo>
                      <a:pt x="4624603" y="1364068"/>
                    </a:moveTo>
                    <a:lnTo>
                      <a:pt x="4583582" y="1364068"/>
                    </a:lnTo>
                    <a:lnTo>
                      <a:pt x="4583582" y="1405394"/>
                    </a:lnTo>
                    <a:lnTo>
                      <a:pt x="4624603" y="1405394"/>
                    </a:lnTo>
                    <a:lnTo>
                      <a:pt x="4624603" y="1364068"/>
                    </a:lnTo>
                    <a:close/>
                  </a:path>
                  <a:path w="5998844" h="1550035">
                    <a:moveTo>
                      <a:pt x="5086032" y="1271054"/>
                    </a:moveTo>
                    <a:lnTo>
                      <a:pt x="5045011" y="1271054"/>
                    </a:lnTo>
                    <a:lnTo>
                      <a:pt x="5045011" y="1312379"/>
                    </a:lnTo>
                    <a:lnTo>
                      <a:pt x="5086032" y="1312379"/>
                    </a:lnTo>
                    <a:lnTo>
                      <a:pt x="5086032" y="1271054"/>
                    </a:lnTo>
                    <a:close/>
                  </a:path>
                  <a:path w="5998844" h="1550035">
                    <a:moveTo>
                      <a:pt x="5537212" y="1508620"/>
                    </a:moveTo>
                    <a:lnTo>
                      <a:pt x="5496191" y="1508620"/>
                    </a:lnTo>
                    <a:lnTo>
                      <a:pt x="5496191" y="1549946"/>
                    </a:lnTo>
                    <a:lnTo>
                      <a:pt x="5537212" y="1549946"/>
                    </a:lnTo>
                    <a:lnTo>
                      <a:pt x="5537212" y="1508620"/>
                    </a:lnTo>
                    <a:close/>
                  </a:path>
                  <a:path w="5998844" h="1550035">
                    <a:moveTo>
                      <a:pt x="5998642" y="1250378"/>
                    </a:moveTo>
                    <a:lnTo>
                      <a:pt x="5957633" y="1250378"/>
                    </a:lnTo>
                    <a:lnTo>
                      <a:pt x="5957633" y="1291704"/>
                    </a:lnTo>
                    <a:lnTo>
                      <a:pt x="5998642" y="1291704"/>
                    </a:lnTo>
                    <a:lnTo>
                      <a:pt x="5998642" y="1250378"/>
                    </a:lnTo>
                    <a:close/>
                  </a:path>
                </a:pathLst>
              </a:custGeom>
              <a:solidFill>
                <a:srgbClr val="A69E96"/>
              </a:solidFill>
            </p:spPr>
            <p:txBody>
              <a:bodyPr wrap="square" lIns="0" tIns="0" rIns="0" bIns="0" rtlCol="0"/>
              <a:lstStyle/>
              <a:p>
                <a:endParaRPr sz="1600"/>
              </a:p>
            </p:txBody>
          </p:sp>
          <p:sp>
            <p:nvSpPr>
              <p:cNvPr id="123" name="object 32">
                <a:extLst>
                  <a:ext uri="{FF2B5EF4-FFF2-40B4-BE49-F238E27FC236}">
                    <a16:creationId xmlns:a16="http://schemas.microsoft.com/office/drawing/2014/main" id="{4D9B8F50-57CD-3537-9083-5CAB5A5C0223}"/>
                  </a:ext>
                </a:extLst>
              </p:cNvPr>
              <p:cNvSpPr/>
              <p:nvPr/>
            </p:nvSpPr>
            <p:spPr>
              <a:xfrm>
                <a:off x="8639321" y="3789414"/>
                <a:ext cx="5998845" cy="1550035"/>
              </a:xfrm>
              <a:custGeom>
                <a:avLst/>
                <a:gdLst/>
                <a:ahLst/>
                <a:cxnLst/>
                <a:rect l="l" t="t" r="r" b="b"/>
                <a:pathLst>
                  <a:path w="5998844" h="1550035">
                    <a:moveTo>
                      <a:pt x="0" y="0"/>
                    </a:moveTo>
                    <a:lnTo>
                      <a:pt x="41015" y="0"/>
                    </a:lnTo>
                    <a:lnTo>
                      <a:pt x="41015" y="41332"/>
                    </a:lnTo>
                    <a:lnTo>
                      <a:pt x="0" y="41332"/>
                    </a:lnTo>
                    <a:lnTo>
                      <a:pt x="0" y="0"/>
                    </a:lnTo>
                    <a:close/>
                  </a:path>
                  <a:path w="5998844" h="1550035">
                    <a:moveTo>
                      <a:pt x="235837" y="712960"/>
                    </a:moveTo>
                    <a:lnTo>
                      <a:pt x="276853" y="712960"/>
                    </a:lnTo>
                    <a:lnTo>
                      <a:pt x="276853" y="671628"/>
                    </a:lnTo>
                    <a:lnTo>
                      <a:pt x="235837" y="671628"/>
                    </a:lnTo>
                    <a:lnTo>
                      <a:pt x="235837" y="712960"/>
                    </a:lnTo>
                    <a:close/>
                  </a:path>
                  <a:path w="5998844" h="1550035">
                    <a:moveTo>
                      <a:pt x="461426" y="1064335"/>
                    </a:moveTo>
                    <a:lnTo>
                      <a:pt x="502442" y="1064335"/>
                    </a:lnTo>
                    <a:lnTo>
                      <a:pt x="502442" y="1023003"/>
                    </a:lnTo>
                    <a:lnTo>
                      <a:pt x="461426" y="1023003"/>
                    </a:lnTo>
                    <a:lnTo>
                      <a:pt x="461426" y="1064335"/>
                    </a:lnTo>
                    <a:close/>
                  </a:path>
                  <a:path w="5998844" h="1550035">
                    <a:moveTo>
                      <a:pt x="687008" y="1250366"/>
                    </a:moveTo>
                    <a:lnTo>
                      <a:pt x="728024" y="1250366"/>
                    </a:lnTo>
                    <a:lnTo>
                      <a:pt x="728024" y="1209034"/>
                    </a:lnTo>
                    <a:lnTo>
                      <a:pt x="687008" y="1209034"/>
                    </a:lnTo>
                    <a:lnTo>
                      <a:pt x="687008" y="1250366"/>
                    </a:lnTo>
                    <a:close/>
                  </a:path>
                  <a:path w="5998844" h="1550035">
                    <a:moveTo>
                      <a:pt x="922853" y="1291706"/>
                    </a:moveTo>
                    <a:lnTo>
                      <a:pt x="963869" y="1291706"/>
                    </a:lnTo>
                    <a:lnTo>
                      <a:pt x="963869" y="1250374"/>
                    </a:lnTo>
                    <a:lnTo>
                      <a:pt x="922853" y="1250374"/>
                    </a:lnTo>
                    <a:lnTo>
                      <a:pt x="922853" y="1291706"/>
                    </a:lnTo>
                    <a:close/>
                  </a:path>
                  <a:path w="5998844" h="1550035">
                    <a:moveTo>
                      <a:pt x="1148435" y="1436391"/>
                    </a:moveTo>
                    <a:lnTo>
                      <a:pt x="1189451" y="1436391"/>
                    </a:lnTo>
                    <a:lnTo>
                      <a:pt x="1189451" y="1395058"/>
                    </a:lnTo>
                    <a:lnTo>
                      <a:pt x="1148435" y="1395058"/>
                    </a:lnTo>
                    <a:lnTo>
                      <a:pt x="1148435" y="1436391"/>
                    </a:lnTo>
                    <a:close/>
                  </a:path>
                  <a:path w="5998844" h="1550035">
                    <a:moveTo>
                      <a:pt x="1374024" y="1457057"/>
                    </a:moveTo>
                    <a:lnTo>
                      <a:pt x="1415040" y="1457057"/>
                    </a:lnTo>
                    <a:lnTo>
                      <a:pt x="1415040" y="1415724"/>
                    </a:lnTo>
                    <a:lnTo>
                      <a:pt x="1374024" y="1415724"/>
                    </a:lnTo>
                    <a:lnTo>
                      <a:pt x="1374024" y="1457057"/>
                    </a:lnTo>
                    <a:close/>
                  </a:path>
                  <a:path w="5998844" h="1550035">
                    <a:moveTo>
                      <a:pt x="1609862" y="1426054"/>
                    </a:moveTo>
                    <a:lnTo>
                      <a:pt x="1650877" y="1426054"/>
                    </a:lnTo>
                    <a:lnTo>
                      <a:pt x="1650877" y="1384722"/>
                    </a:lnTo>
                    <a:lnTo>
                      <a:pt x="1609862" y="1384722"/>
                    </a:lnTo>
                    <a:lnTo>
                      <a:pt x="1609862" y="1426054"/>
                    </a:lnTo>
                    <a:close/>
                  </a:path>
                  <a:path w="5998844" h="1550035">
                    <a:moveTo>
                      <a:pt x="1835451" y="1508593"/>
                    </a:moveTo>
                    <a:lnTo>
                      <a:pt x="1876467" y="1508593"/>
                    </a:lnTo>
                    <a:lnTo>
                      <a:pt x="1876467" y="1467261"/>
                    </a:lnTo>
                    <a:lnTo>
                      <a:pt x="1835451" y="1467261"/>
                    </a:lnTo>
                    <a:lnTo>
                      <a:pt x="1835451" y="1508593"/>
                    </a:lnTo>
                    <a:close/>
                  </a:path>
                  <a:path w="5998844" h="1550035">
                    <a:moveTo>
                      <a:pt x="2296878" y="1364048"/>
                    </a:moveTo>
                    <a:lnTo>
                      <a:pt x="2337893" y="1364048"/>
                    </a:lnTo>
                    <a:lnTo>
                      <a:pt x="2337893" y="1322716"/>
                    </a:lnTo>
                    <a:lnTo>
                      <a:pt x="2296878" y="1322716"/>
                    </a:lnTo>
                    <a:lnTo>
                      <a:pt x="2296878" y="1364048"/>
                    </a:lnTo>
                    <a:close/>
                  </a:path>
                  <a:path w="5998844" h="1550035">
                    <a:moveTo>
                      <a:pt x="2748049" y="1240030"/>
                    </a:moveTo>
                    <a:lnTo>
                      <a:pt x="2789064" y="1240030"/>
                    </a:lnTo>
                    <a:lnTo>
                      <a:pt x="2789064" y="1198698"/>
                    </a:lnTo>
                    <a:lnTo>
                      <a:pt x="2748049" y="1198698"/>
                    </a:lnTo>
                    <a:lnTo>
                      <a:pt x="2748049" y="1240030"/>
                    </a:lnTo>
                    <a:close/>
                  </a:path>
                  <a:path w="5998844" h="1550035">
                    <a:moveTo>
                      <a:pt x="3209476" y="1415717"/>
                    </a:moveTo>
                    <a:lnTo>
                      <a:pt x="3250491" y="1415717"/>
                    </a:lnTo>
                    <a:lnTo>
                      <a:pt x="3250491" y="1374385"/>
                    </a:lnTo>
                    <a:lnTo>
                      <a:pt x="3209476" y="1374385"/>
                    </a:lnTo>
                    <a:lnTo>
                      <a:pt x="3209476" y="1415717"/>
                    </a:lnTo>
                    <a:close/>
                  </a:path>
                  <a:path w="5998844" h="1550035">
                    <a:moveTo>
                      <a:pt x="3670903" y="1271033"/>
                    </a:moveTo>
                    <a:lnTo>
                      <a:pt x="3711918" y="1271033"/>
                    </a:lnTo>
                    <a:lnTo>
                      <a:pt x="3711918" y="1229700"/>
                    </a:lnTo>
                    <a:lnTo>
                      <a:pt x="3670903" y="1229700"/>
                    </a:lnTo>
                    <a:lnTo>
                      <a:pt x="3670903" y="1271033"/>
                    </a:lnTo>
                    <a:close/>
                  </a:path>
                  <a:path w="5998844" h="1550035">
                    <a:moveTo>
                      <a:pt x="4122074" y="1260696"/>
                    </a:moveTo>
                    <a:lnTo>
                      <a:pt x="4163089" y="1260696"/>
                    </a:lnTo>
                    <a:lnTo>
                      <a:pt x="4163089" y="1219364"/>
                    </a:lnTo>
                    <a:lnTo>
                      <a:pt x="4122074" y="1219364"/>
                    </a:lnTo>
                    <a:lnTo>
                      <a:pt x="4122074" y="1260696"/>
                    </a:lnTo>
                    <a:close/>
                  </a:path>
                  <a:path w="5998844" h="1550035">
                    <a:moveTo>
                      <a:pt x="4583500" y="1405388"/>
                    </a:moveTo>
                    <a:lnTo>
                      <a:pt x="4624516" y="1405388"/>
                    </a:lnTo>
                    <a:lnTo>
                      <a:pt x="4624516" y="1364056"/>
                    </a:lnTo>
                    <a:lnTo>
                      <a:pt x="4583500" y="1364056"/>
                    </a:lnTo>
                    <a:lnTo>
                      <a:pt x="4583500" y="1405388"/>
                    </a:lnTo>
                    <a:close/>
                  </a:path>
                  <a:path w="5998844" h="1550035">
                    <a:moveTo>
                      <a:pt x="5044927" y="1312372"/>
                    </a:moveTo>
                    <a:lnTo>
                      <a:pt x="5085943" y="1312372"/>
                    </a:lnTo>
                    <a:lnTo>
                      <a:pt x="5085943" y="1271040"/>
                    </a:lnTo>
                    <a:lnTo>
                      <a:pt x="5044927" y="1271040"/>
                    </a:lnTo>
                    <a:lnTo>
                      <a:pt x="5044927" y="1312372"/>
                    </a:lnTo>
                    <a:close/>
                  </a:path>
                  <a:path w="5998844" h="1550035">
                    <a:moveTo>
                      <a:pt x="5496098" y="1549932"/>
                    </a:moveTo>
                    <a:lnTo>
                      <a:pt x="5537114" y="1549932"/>
                    </a:lnTo>
                    <a:lnTo>
                      <a:pt x="5537114" y="1508600"/>
                    </a:lnTo>
                    <a:lnTo>
                      <a:pt x="5496098" y="1508600"/>
                    </a:lnTo>
                    <a:lnTo>
                      <a:pt x="5496098" y="1549932"/>
                    </a:lnTo>
                    <a:close/>
                  </a:path>
                  <a:path w="5998844" h="1550035">
                    <a:moveTo>
                      <a:pt x="5957525" y="1291706"/>
                    </a:moveTo>
                    <a:lnTo>
                      <a:pt x="5998541" y="1291706"/>
                    </a:lnTo>
                    <a:lnTo>
                      <a:pt x="5998541" y="1250374"/>
                    </a:lnTo>
                    <a:lnTo>
                      <a:pt x="5957525" y="1250374"/>
                    </a:lnTo>
                    <a:lnTo>
                      <a:pt x="5957525" y="1291706"/>
                    </a:lnTo>
                    <a:close/>
                  </a:path>
                </a:pathLst>
              </a:custGeom>
              <a:ln w="10351">
                <a:solidFill>
                  <a:srgbClr val="A69E96"/>
                </a:solidFill>
              </a:ln>
            </p:spPr>
            <p:txBody>
              <a:bodyPr wrap="square" lIns="0" tIns="0" rIns="0" bIns="0" rtlCol="0"/>
              <a:lstStyle/>
              <a:p>
                <a:endParaRPr sz="1600"/>
              </a:p>
            </p:txBody>
          </p:sp>
          <p:sp>
            <p:nvSpPr>
              <p:cNvPr id="124" name="object 33">
                <a:extLst>
                  <a:ext uri="{FF2B5EF4-FFF2-40B4-BE49-F238E27FC236}">
                    <a16:creationId xmlns:a16="http://schemas.microsoft.com/office/drawing/2014/main" id="{F51C2EB7-34B2-2D5B-1577-D68713EFE786}"/>
                  </a:ext>
                </a:extLst>
              </p:cNvPr>
              <p:cNvSpPr/>
              <p:nvPr/>
            </p:nvSpPr>
            <p:spPr>
              <a:xfrm>
                <a:off x="8673089" y="3821929"/>
                <a:ext cx="5958205" cy="1467485"/>
              </a:xfrm>
              <a:custGeom>
                <a:avLst/>
                <a:gdLst/>
                <a:ahLst/>
                <a:cxnLst/>
                <a:rect l="l" t="t" r="r" b="b"/>
                <a:pathLst>
                  <a:path w="5958205" h="1467485">
                    <a:moveTo>
                      <a:pt x="0" y="0"/>
                    </a:moveTo>
                    <a:lnTo>
                      <a:pt x="235977" y="671621"/>
                    </a:lnTo>
                  </a:path>
                  <a:path w="5958205" h="1467485">
                    <a:moveTo>
                      <a:pt x="235977" y="671621"/>
                    </a:moveTo>
                    <a:lnTo>
                      <a:pt x="461566" y="1023003"/>
                    </a:lnTo>
                  </a:path>
                  <a:path w="5958205" h="1467485">
                    <a:moveTo>
                      <a:pt x="461566" y="1023003"/>
                    </a:moveTo>
                    <a:lnTo>
                      <a:pt x="687148" y="1209027"/>
                    </a:lnTo>
                  </a:path>
                  <a:path w="5958205" h="1467485">
                    <a:moveTo>
                      <a:pt x="687148" y="1209027"/>
                    </a:moveTo>
                    <a:lnTo>
                      <a:pt x="922853" y="1250366"/>
                    </a:lnTo>
                  </a:path>
                  <a:path w="5958205" h="1467485">
                    <a:moveTo>
                      <a:pt x="922853" y="1250366"/>
                    </a:moveTo>
                    <a:lnTo>
                      <a:pt x="1148442" y="1395058"/>
                    </a:lnTo>
                  </a:path>
                  <a:path w="5958205" h="1467485">
                    <a:moveTo>
                      <a:pt x="1374024" y="1415724"/>
                    </a:moveTo>
                    <a:lnTo>
                      <a:pt x="1610002" y="1384722"/>
                    </a:lnTo>
                  </a:path>
                  <a:path w="5958205" h="1467485">
                    <a:moveTo>
                      <a:pt x="1610002" y="1384722"/>
                    </a:moveTo>
                    <a:lnTo>
                      <a:pt x="1835591" y="1467401"/>
                    </a:lnTo>
                  </a:path>
                  <a:path w="5958205" h="1467485">
                    <a:moveTo>
                      <a:pt x="1835591" y="1467401"/>
                    </a:moveTo>
                    <a:lnTo>
                      <a:pt x="2296878" y="1333045"/>
                    </a:lnTo>
                  </a:path>
                  <a:path w="5958205" h="1467485">
                    <a:moveTo>
                      <a:pt x="2296878" y="1333045"/>
                    </a:moveTo>
                    <a:lnTo>
                      <a:pt x="2748189" y="1426061"/>
                    </a:lnTo>
                  </a:path>
                  <a:path w="5958205" h="1467485">
                    <a:moveTo>
                      <a:pt x="2748189" y="1426061"/>
                    </a:moveTo>
                    <a:lnTo>
                      <a:pt x="3209476" y="1353719"/>
                    </a:lnTo>
                  </a:path>
                  <a:path w="5958205" h="1467485">
                    <a:moveTo>
                      <a:pt x="3209476" y="1353719"/>
                    </a:moveTo>
                    <a:lnTo>
                      <a:pt x="3671042" y="1333045"/>
                    </a:lnTo>
                  </a:path>
                  <a:path w="5958205" h="1467485">
                    <a:moveTo>
                      <a:pt x="3671042" y="1333045"/>
                    </a:moveTo>
                    <a:lnTo>
                      <a:pt x="4122213" y="1250366"/>
                    </a:lnTo>
                  </a:path>
                  <a:path w="5958205" h="1467485">
                    <a:moveTo>
                      <a:pt x="4122213" y="1250366"/>
                    </a:moveTo>
                    <a:lnTo>
                      <a:pt x="4583500" y="1312379"/>
                    </a:lnTo>
                  </a:path>
                  <a:path w="5958205" h="1467485">
                    <a:moveTo>
                      <a:pt x="4583500" y="1312379"/>
                    </a:moveTo>
                    <a:lnTo>
                      <a:pt x="5044927" y="1229700"/>
                    </a:lnTo>
                  </a:path>
                  <a:path w="5958205" h="1467485">
                    <a:moveTo>
                      <a:pt x="5045067" y="1229700"/>
                    </a:moveTo>
                    <a:lnTo>
                      <a:pt x="5496238" y="1446727"/>
                    </a:lnTo>
                  </a:path>
                  <a:path w="5958205" h="1467485">
                    <a:moveTo>
                      <a:pt x="5496238" y="1446727"/>
                    </a:moveTo>
                    <a:lnTo>
                      <a:pt x="5957665" y="1333045"/>
                    </a:lnTo>
                  </a:path>
                </a:pathLst>
              </a:custGeom>
              <a:ln w="10351">
                <a:solidFill>
                  <a:srgbClr val="B0059E"/>
                </a:solidFill>
              </a:ln>
            </p:spPr>
            <p:txBody>
              <a:bodyPr wrap="square" lIns="0" tIns="0" rIns="0" bIns="0" rtlCol="0"/>
              <a:lstStyle/>
              <a:p>
                <a:endParaRPr sz="1600"/>
              </a:p>
            </p:txBody>
          </p:sp>
          <p:sp>
            <p:nvSpPr>
              <p:cNvPr id="125" name="object 34">
                <a:extLst>
                  <a:ext uri="{FF2B5EF4-FFF2-40B4-BE49-F238E27FC236}">
                    <a16:creationId xmlns:a16="http://schemas.microsoft.com/office/drawing/2014/main" id="{4C1E78F2-1C5C-A4F8-A7D0-A1B050169B77}"/>
                  </a:ext>
                </a:extLst>
              </p:cNvPr>
              <p:cNvSpPr/>
              <p:nvPr/>
            </p:nvSpPr>
            <p:spPr>
              <a:xfrm>
                <a:off x="8673189" y="3821949"/>
                <a:ext cx="1835785" cy="1467485"/>
              </a:xfrm>
              <a:custGeom>
                <a:avLst/>
                <a:gdLst/>
                <a:ahLst/>
                <a:cxnLst/>
                <a:rect l="l" t="t" r="r" b="b"/>
                <a:pathLst>
                  <a:path w="1835784" h="1467485">
                    <a:moveTo>
                      <a:pt x="0" y="0"/>
                    </a:moveTo>
                    <a:lnTo>
                      <a:pt x="235940" y="671606"/>
                    </a:lnTo>
                  </a:path>
                  <a:path w="1835784" h="1467485">
                    <a:moveTo>
                      <a:pt x="235940" y="671606"/>
                    </a:moveTo>
                    <a:lnTo>
                      <a:pt x="461493" y="1022981"/>
                    </a:lnTo>
                  </a:path>
                  <a:path w="1835784" h="1467485">
                    <a:moveTo>
                      <a:pt x="461493" y="1022981"/>
                    </a:moveTo>
                    <a:lnTo>
                      <a:pt x="687052" y="1208998"/>
                    </a:lnTo>
                  </a:path>
                  <a:path w="1835784" h="1467485">
                    <a:moveTo>
                      <a:pt x="687052" y="1208998"/>
                    </a:moveTo>
                    <a:lnTo>
                      <a:pt x="922721" y="1250337"/>
                    </a:lnTo>
                  </a:path>
                  <a:path w="1835784" h="1467485">
                    <a:moveTo>
                      <a:pt x="922721" y="1250337"/>
                    </a:moveTo>
                    <a:lnTo>
                      <a:pt x="1148273" y="1395022"/>
                    </a:lnTo>
                  </a:path>
                  <a:path w="1835784" h="1467485">
                    <a:moveTo>
                      <a:pt x="1148273" y="1395022"/>
                    </a:moveTo>
                    <a:lnTo>
                      <a:pt x="1373825" y="1415688"/>
                    </a:lnTo>
                  </a:path>
                  <a:path w="1835784" h="1467485">
                    <a:moveTo>
                      <a:pt x="1373825" y="1415688"/>
                    </a:moveTo>
                    <a:lnTo>
                      <a:pt x="1609766" y="1384685"/>
                    </a:lnTo>
                  </a:path>
                  <a:path w="1835784" h="1467485">
                    <a:moveTo>
                      <a:pt x="1609766" y="1384685"/>
                    </a:moveTo>
                    <a:lnTo>
                      <a:pt x="1835318" y="1467364"/>
                    </a:lnTo>
                  </a:path>
                </a:pathLst>
              </a:custGeom>
              <a:ln w="31061">
                <a:solidFill>
                  <a:srgbClr val="B0059E"/>
                </a:solidFill>
              </a:ln>
            </p:spPr>
            <p:txBody>
              <a:bodyPr wrap="square" lIns="0" tIns="0" rIns="0" bIns="0" rtlCol="0"/>
              <a:lstStyle/>
              <a:p>
                <a:endParaRPr sz="1600"/>
              </a:p>
            </p:txBody>
          </p:sp>
          <p:sp>
            <p:nvSpPr>
              <p:cNvPr id="126" name="object 35">
                <a:extLst>
                  <a:ext uri="{FF2B5EF4-FFF2-40B4-BE49-F238E27FC236}">
                    <a16:creationId xmlns:a16="http://schemas.microsoft.com/office/drawing/2014/main" id="{09B0178A-DA14-24B2-8D67-066A68FB8BF9}"/>
                  </a:ext>
                </a:extLst>
              </p:cNvPr>
              <p:cNvSpPr/>
              <p:nvPr/>
            </p:nvSpPr>
            <p:spPr>
              <a:xfrm>
                <a:off x="10508809" y="5268693"/>
                <a:ext cx="4122420" cy="175895"/>
              </a:xfrm>
              <a:custGeom>
                <a:avLst/>
                <a:gdLst/>
                <a:ahLst/>
                <a:cxnLst/>
                <a:rect l="l" t="t" r="r" b="b"/>
                <a:pathLst>
                  <a:path w="4122419" h="175895">
                    <a:moveTo>
                      <a:pt x="0" y="20666"/>
                    </a:moveTo>
                    <a:lnTo>
                      <a:pt x="461264" y="30995"/>
                    </a:lnTo>
                  </a:path>
                  <a:path w="4122419" h="175895">
                    <a:moveTo>
                      <a:pt x="461264" y="30995"/>
                    </a:moveTo>
                    <a:lnTo>
                      <a:pt x="912546" y="41332"/>
                    </a:lnTo>
                  </a:path>
                  <a:path w="4122419" h="175895">
                    <a:moveTo>
                      <a:pt x="912546" y="41332"/>
                    </a:moveTo>
                    <a:lnTo>
                      <a:pt x="1373811" y="0"/>
                    </a:lnTo>
                  </a:path>
                  <a:path w="4122419" h="175895">
                    <a:moveTo>
                      <a:pt x="1373811" y="0"/>
                    </a:moveTo>
                    <a:lnTo>
                      <a:pt x="1835348" y="61990"/>
                    </a:lnTo>
                  </a:path>
                  <a:path w="4122419" h="175895">
                    <a:moveTo>
                      <a:pt x="1835348" y="72320"/>
                    </a:moveTo>
                    <a:lnTo>
                      <a:pt x="2286497" y="61990"/>
                    </a:lnTo>
                  </a:path>
                  <a:path w="4122419" h="175895">
                    <a:moveTo>
                      <a:pt x="2286497" y="61990"/>
                    </a:moveTo>
                    <a:lnTo>
                      <a:pt x="2747762" y="123981"/>
                    </a:lnTo>
                  </a:path>
                  <a:path w="4122419" h="175895">
                    <a:moveTo>
                      <a:pt x="2747762" y="123981"/>
                    </a:moveTo>
                    <a:lnTo>
                      <a:pt x="3209159" y="165306"/>
                    </a:lnTo>
                  </a:path>
                  <a:path w="4122419" h="175895">
                    <a:moveTo>
                      <a:pt x="3209299" y="165306"/>
                    </a:moveTo>
                    <a:lnTo>
                      <a:pt x="3660448" y="103315"/>
                    </a:lnTo>
                  </a:path>
                  <a:path w="4122419" h="175895">
                    <a:moveTo>
                      <a:pt x="3660448" y="103315"/>
                    </a:moveTo>
                    <a:lnTo>
                      <a:pt x="4121845" y="175643"/>
                    </a:lnTo>
                  </a:path>
                </a:pathLst>
              </a:custGeom>
              <a:ln w="31061">
                <a:solidFill>
                  <a:srgbClr val="576185"/>
                </a:solidFill>
              </a:ln>
            </p:spPr>
            <p:txBody>
              <a:bodyPr wrap="square" lIns="0" tIns="0" rIns="0" bIns="0" rtlCol="0"/>
              <a:lstStyle/>
              <a:p>
                <a:endParaRPr sz="1600"/>
              </a:p>
            </p:txBody>
          </p:sp>
          <p:sp>
            <p:nvSpPr>
              <p:cNvPr id="127" name="object 36">
                <a:extLst>
                  <a:ext uri="{FF2B5EF4-FFF2-40B4-BE49-F238E27FC236}">
                    <a16:creationId xmlns:a16="http://schemas.microsoft.com/office/drawing/2014/main" id="{DEB7B724-B877-6103-953D-6ED8EDDB95B2}"/>
                  </a:ext>
                </a:extLst>
              </p:cNvPr>
              <p:cNvSpPr/>
              <p:nvPr/>
            </p:nvSpPr>
            <p:spPr>
              <a:xfrm>
                <a:off x="8875114" y="4461036"/>
                <a:ext cx="5763260" cy="840105"/>
              </a:xfrm>
              <a:custGeom>
                <a:avLst/>
                <a:gdLst/>
                <a:ahLst/>
                <a:cxnLst/>
                <a:rect l="l" t="t" r="r" b="b"/>
                <a:pathLst>
                  <a:path w="5763259" h="840104">
                    <a:moveTo>
                      <a:pt x="41015" y="2613"/>
                    </a:moveTo>
                    <a:lnTo>
                      <a:pt x="3143" y="2613"/>
                    </a:lnTo>
                    <a:lnTo>
                      <a:pt x="3143" y="43953"/>
                    </a:lnTo>
                    <a:lnTo>
                      <a:pt x="44159" y="43953"/>
                    </a:lnTo>
                    <a:lnTo>
                      <a:pt x="44159" y="41332"/>
                    </a:lnTo>
                    <a:lnTo>
                      <a:pt x="41015" y="41332"/>
                    </a:lnTo>
                    <a:lnTo>
                      <a:pt x="41015" y="2613"/>
                    </a:lnTo>
                    <a:close/>
                  </a:path>
                  <a:path w="5763259" h="840104">
                    <a:moveTo>
                      <a:pt x="41015" y="0"/>
                    </a:moveTo>
                    <a:lnTo>
                      <a:pt x="0" y="0"/>
                    </a:lnTo>
                    <a:lnTo>
                      <a:pt x="0" y="41332"/>
                    </a:lnTo>
                    <a:lnTo>
                      <a:pt x="3143" y="41332"/>
                    </a:lnTo>
                    <a:lnTo>
                      <a:pt x="3143" y="2613"/>
                    </a:lnTo>
                    <a:lnTo>
                      <a:pt x="41015" y="2613"/>
                    </a:lnTo>
                    <a:lnTo>
                      <a:pt x="41015" y="0"/>
                    </a:lnTo>
                    <a:close/>
                  </a:path>
                  <a:path w="5763259" h="840104">
                    <a:moveTo>
                      <a:pt x="44159" y="2613"/>
                    </a:moveTo>
                    <a:lnTo>
                      <a:pt x="41015" y="2613"/>
                    </a:lnTo>
                    <a:lnTo>
                      <a:pt x="41015" y="41332"/>
                    </a:lnTo>
                    <a:lnTo>
                      <a:pt x="44159" y="41332"/>
                    </a:lnTo>
                    <a:lnTo>
                      <a:pt x="44159" y="2613"/>
                    </a:lnTo>
                    <a:close/>
                  </a:path>
                  <a:path w="5763259" h="840104">
                    <a:moveTo>
                      <a:pt x="266604" y="354003"/>
                    </a:moveTo>
                    <a:lnTo>
                      <a:pt x="228732" y="354003"/>
                    </a:lnTo>
                    <a:lnTo>
                      <a:pt x="228732" y="395342"/>
                    </a:lnTo>
                    <a:lnTo>
                      <a:pt x="269748" y="395342"/>
                    </a:lnTo>
                    <a:lnTo>
                      <a:pt x="269748" y="392721"/>
                    </a:lnTo>
                    <a:lnTo>
                      <a:pt x="266604" y="392721"/>
                    </a:lnTo>
                    <a:lnTo>
                      <a:pt x="266604" y="354003"/>
                    </a:lnTo>
                    <a:close/>
                  </a:path>
                  <a:path w="5763259" h="840104">
                    <a:moveTo>
                      <a:pt x="266604" y="351389"/>
                    </a:moveTo>
                    <a:lnTo>
                      <a:pt x="225589" y="351389"/>
                    </a:lnTo>
                    <a:lnTo>
                      <a:pt x="225589" y="392721"/>
                    </a:lnTo>
                    <a:lnTo>
                      <a:pt x="228732" y="392721"/>
                    </a:lnTo>
                    <a:lnTo>
                      <a:pt x="228732" y="354003"/>
                    </a:lnTo>
                    <a:lnTo>
                      <a:pt x="266604" y="354003"/>
                    </a:lnTo>
                    <a:lnTo>
                      <a:pt x="266604" y="351389"/>
                    </a:lnTo>
                    <a:close/>
                  </a:path>
                  <a:path w="5763259" h="840104">
                    <a:moveTo>
                      <a:pt x="269748" y="354003"/>
                    </a:moveTo>
                    <a:lnTo>
                      <a:pt x="266604" y="354003"/>
                    </a:lnTo>
                    <a:lnTo>
                      <a:pt x="266604" y="392721"/>
                    </a:lnTo>
                    <a:lnTo>
                      <a:pt x="269748" y="392721"/>
                    </a:lnTo>
                    <a:lnTo>
                      <a:pt x="269748" y="354003"/>
                    </a:lnTo>
                    <a:close/>
                  </a:path>
                  <a:path w="5763259" h="840104">
                    <a:moveTo>
                      <a:pt x="492193" y="540027"/>
                    </a:moveTo>
                    <a:lnTo>
                      <a:pt x="454322" y="540027"/>
                    </a:lnTo>
                    <a:lnTo>
                      <a:pt x="454322" y="581366"/>
                    </a:lnTo>
                    <a:lnTo>
                      <a:pt x="495337" y="581366"/>
                    </a:lnTo>
                    <a:lnTo>
                      <a:pt x="495337" y="578745"/>
                    </a:lnTo>
                    <a:lnTo>
                      <a:pt x="492193" y="578745"/>
                    </a:lnTo>
                    <a:lnTo>
                      <a:pt x="492193" y="540027"/>
                    </a:lnTo>
                    <a:close/>
                  </a:path>
                  <a:path w="5763259" h="840104">
                    <a:moveTo>
                      <a:pt x="492193" y="537413"/>
                    </a:moveTo>
                    <a:lnTo>
                      <a:pt x="451178" y="537413"/>
                    </a:lnTo>
                    <a:lnTo>
                      <a:pt x="451178" y="578745"/>
                    </a:lnTo>
                    <a:lnTo>
                      <a:pt x="454322" y="578745"/>
                    </a:lnTo>
                    <a:lnTo>
                      <a:pt x="454322" y="540027"/>
                    </a:lnTo>
                    <a:lnTo>
                      <a:pt x="492193" y="540027"/>
                    </a:lnTo>
                    <a:lnTo>
                      <a:pt x="492193" y="537413"/>
                    </a:lnTo>
                    <a:close/>
                  </a:path>
                  <a:path w="5763259" h="840104">
                    <a:moveTo>
                      <a:pt x="495337" y="540027"/>
                    </a:moveTo>
                    <a:lnTo>
                      <a:pt x="492193" y="540027"/>
                    </a:lnTo>
                    <a:lnTo>
                      <a:pt x="492193" y="578745"/>
                    </a:lnTo>
                    <a:lnTo>
                      <a:pt x="495337" y="578745"/>
                    </a:lnTo>
                    <a:lnTo>
                      <a:pt x="495337" y="540027"/>
                    </a:lnTo>
                    <a:close/>
                  </a:path>
                  <a:path w="5763259" h="840104">
                    <a:moveTo>
                      <a:pt x="728038" y="581366"/>
                    </a:moveTo>
                    <a:lnTo>
                      <a:pt x="690306" y="581366"/>
                    </a:lnTo>
                    <a:lnTo>
                      <a:pt x="690306" y="622706"/>
                    </a:lnTo>
                    <a:lnTo>
                      <a:pt x="731322" y="622706"/>
                    </a:lnTo>
                    <a:lnTo>
                      <a:pt x="731322" y="620085"/>
                    </a:lnTo>
                    <a:lnTo>
                      <a:pt x="728038" y="620085"/>
                    </a:lnTo>
                    <a:lnTo>
                      <a:pt x="728038" y="581366"/>
                    </a:lnTo>
                    <a:close/>
                  </a:path>
                  <a:path w="5763259" h="840104">
                    <a:moveTo>
                      <a:pt x="728038" y="578752"/>
                    </a:moveTo>
                    <a:lnTo>
                      <a:pt x="687023" y="578752"/>
                    </a:lnTo>
                    <a:lnTo>
                      <a:pt x="687023" y="620085"/>
                    </a:lnTo>
                    <a:lnTo>
                      <a:pt x="690306" y="620085"/>
                    </a:lnTo>
                    <a:lnTo>
                      <a:pt x="690306" y="581366"/>
                    </a:lnTo>
                    <a:lnTo>
                      <a:pt x="728038" y="581366"/>
                    </a:lnTo>
                    <a:lnTo>
                      <a:pt x="728038" y="578752"/>
                    </a:lnTo>
                    <a:close/>
                  </a:path>
                  <a:path w="5763259" h="840104">
                    <a:moveTo>
                      <a:pt x="731322" y="581366"/>
                    </a:moveTo>
                    <a:lnTo>
                      <a:pt x="728038" y="581366"/>
                    </a:lnTo>
                    <a:lnTo>
                      <a:pt x="728038" y="620085"/>
                    </a:lnTo>
                    <a:lnTo>
                      <a:pt x="731322" y="620085"/>
                    </a:lnTo>
                    <a:lnTo>
                      <a:pt x="731322" y="581366"/>
                    </a:lnTo>
                    <a:close/>
                  </a:path>
                  <a:path w="5763259" h="840104">
                    <a:moveTo>
                      <a:pt x="953628" y="726058"/>
                    </a:moveTo>
                    <a:lnTo>
                      <a:pt x="915896" y="726058"/>
                    </a:lnTo>
                    <a:lnTo>
                      <a:pt x="915896" y="767397"/>
                    </a:lnTo>
                    <a:lnTo>
                      <a:pt x="956911" y="767397"/>
                    </a:lnTo>
                    <a:lnTo>
                      <a:pt x="956911" y="764776"/>
                    </a:lnTo>
                    <a:lnTo>
                      <a:pt x="953628" y="764776"/>
                    </a:lnTo>
                    <a:lnTo>
                      <a:pt x="953628" y="726058"/>
                    </a:lnTo>
                    <a:close/>
                  </a:path>
                  <a:path w="5763259" h="840104">
                    <a:moveTo>
                      <a:pt x="953628" y="723444"/>
                    </a:moveTo>
                    <a:lnTo>
                      <a:pt x="912612" y="723444"/>
                    </a:lnTo>
                    <a:lnTo>
                      <a:pt x="912612" y="764776"/>
                    </a:lnTo>
                    <a:lnTo>
                      <a:pt x="915896" y="764776"/>
                    </a:lnTo>
                    <a:lnTo>
                      <a:pt x="915896" y="726058"/>
                    </a:lnTo>
                    <a:lnTo>
                      <a:pt x="953628" y="726058"/>
                    </a:lnTo>
                    <a:lnTo>
                      <a:pt x="953628" y="723444"/>
                    </a:lnTo>
                    <a:close/>
                  </a:path>
                  <a:path w="5763259" h="840104">
                    <a:moveTo>
                      <a:pt x="956911" y="726058"/>
                    </a:moveTo>
                    <a:lnTo>
                      <a:pt x="953628" y="726058"/>
                    </a:lnTo>
                    <a:lnTo>
                      <a:pt x="953628" y="764776"/>
                    </a:lnTo>
                    <a:lnTo>
                      <a:pt x="956911" y="764776"/>
                    </a:lnTo>
                    <a:lnTo>
                      <a:pt x="956911" y="726058"/>
                    </a:lnTo>
                    <a:close/>
                  </a:path>
                  <a:path w="5763259" h="840104">
                    <a:moveTo>
                      <a:pt x="1179217" y="746724"/>
                    </a:moveTo>
                    <a:lnTo>
                      <a:pt x="1141485" y="746724"/>
                    </a:lnTo>
                    <a:lnTo>
                      <a:pt x="1141485" y="788064"/>
                    </a:lnTo>
                    <a:lnTo>
                      <a:pt x="1182500" y="788064"/>
                    </a:lnTo>
                    <a:lnTo>
                      <a:pt x="1182500" y="785450"/>
                    </a:lnTo>
                    <a:lnTo>
                      <a:pt x="1179217" y="785450"/>
                    </a:lnTo>
                    <a:lnTo>
                      <a:pt x="1179217" y="746724"/>
                    </a:lnTo>
                    <a:close/>
                  </a:path>
                  <a:path w="5763259" h="840104">
                    <a:moveTo>
                      <a:pt x="1179217" y="744118"/>
                    </a:moveTo>
                    <a:lnTo>
                      <a:pt x="1138201" y="744118"/>
                    </a:lnTo>
                    <a:lnTo>
                      <a:pt x="1138201" y="785450"/>
                    </a:lnTo>
                    <a:lnTo>
                      <a:pt x="1141485" y="785450"/>
                    </a:lnTo>
                    <a:lnTo>
                      <a:pt x="1141485" y="746724"/>
                    </a:lnTo>
                    <a:lnTo>
                      <a:pt x="1179217" y="746724"/>
                    </a:lnTo>
                    <a:lnTo>
                      <a:pt x="1179217" y="744118"/>
                    </a:lnTo>
                    <a:close/>
                  </a:path>
                  <a:path w="5763259" h="840104">
                    <a:moveTo>
                      <a:pt x="1182500" y="746724"/>
                    </a:moveTo>
                    <a:lnTo>
                      <a:pt x="1179217" y="746724"/>
                    </a:lnTo>
                    <a:lnTo>
                      <a:pt x="1179217" y="785450"/>
                    </a:lnTo>
                    <a:lnTo>
                      <a:pt x="1182500" y="785450"/>
                    </a:lnTo>
                    <a:lnTo>
                      <a:pt x="1182500" y="746724"/>
                    </a:lnTo>
                    <a:close/>
                  </a:path>
                  <a:path w="5763259" h="840104">
                    <a:moveTo>
                      <a:pt x="1415062" y="715721"/>
                    </a:moveTo>
                    <a:lnTo>
                      <a:pt x="1377330" y="715721"/>
                    </a:lnTo>
                    <a:lnTo>
                      <a:pt x="1377330" y="757061"/>
                    </a:lnTo>
                    <a:lnTo>
                      <a:pt x="1418345" y="757061"/>
                    </a:lnTo>
                    <a:lnTo>
                      <a:pt x="1418345" y="754440"/>
                    </a:lnTo>
                    <a:lnTo>
                      <a:pt x="1415062" y="754440"/>
                    </a:lnTo>
                    <a:lnTo>
                      <a:pt x="1415062" y="715721"/>
                    </a:lnTo>
                    <a:close/>
                  </a:path>
                  <a:path w="5763259" h="840104">
                    <a:moveTo>
                      <a:pt x="1415062" y="713108"/>
                    </a:moveTo>
                    <a:lnTo>
                      <a:pt x="1374046" y="713108"/>
                    </a:lnTo>
                    <a:lnTo>
                      <a:pt x="1374046" y="754440"/>
                    </a:lnTo>
                    <a:lnTo>
                      <a:pt x="1377330" y="754440"/>
                    </a:lnTo>
                    <a:lnTo>
                      <a:pt x="1377330" y="715721"/>
                    </a:lnTo>
                    <a:lnTo>
                      <a:pt x="1415062" y="715721"/>
                    </a:lnTo>
                    <a:lnTo>
                      <a:pt x="1415062" y="713108"/>
                    </a:lnTo>
                    <a:close/>
                  </a:path>
                  <a:path w="5763259" h="840104">
                    <a:moveTo>
                      <a:pt x="1418345" y="715721"/>
                    </a:moveTo>
                    <a:lnTo>
                      <a:pt x="1415062" y="715721"/>
                    </a:lnTo>
                    <a:lnTo>
                      <a:pt x="1415062" y="754440"/>
                    </a:lnTo>
                    <a:lnTo>
                      <a:pt x="1418345" y="754440"/>
                    </a:lnTo>
                    <a:lnTo>
                      <a:pt x="1418345" y="715721"/>
                    </a:lnTo>
                    <a:close/>
                  </a:path>
                  <a:path w="5763259" h="840104">
                    <a:moveTo>
                      <a:pt x="1640651" y="798400"/>
                    </a:moveTo>
                    <a:lnTo>
                      <a:pt x="1602919" y="798400"/>
                    </a:lnTo>
                    <a:lnTo>
                      <a:pt x="1602919" y="839740"/>
                    </a:lnTo>
                    <a:lnTo>
                      <a:pt x="1643935" y="839740"/>
                    </a:lnTo>
                    <a:lnTo>
                      <a:pt x="1643935" y="836986"/>
                    </a:lnTo>
                    <a:lnTo>
                      <a:pt x="1640651" y="836986"/>
                    </a:lnTo>
                    <a:lnTo>
                      <a:pt x="1640651" y="798400"/>
                    </a:lnTo>
                    <a:close/>
                  </a:path>
                  <a:path w="5763259" h="840104">
                    <a:moveTo>
                      <a:pt x="1640651" y="795654"/>
                    </a:moveTo>
                    <a:lnTo>
                      <a:pt x="1599635" y="795654"/>
                    </a:lnTo>
                    <a:lnTo>
                      <a:pt x="1599635" y="836986"/>
                    </a:lnTo>
                    <a:lnTo>
                      <a:pt x="1602919" y="836986"/>
                    </a:lnTo>
                    <a:lnTo>
                      <a:pt x="1602919" y="798400"/>
                    </a:lnTo>
                    <a:lnTo>
                      <a:pt x="1640651" y="798400"/>
                    </a:lnTo>
                    <a:lnTo>
                      <a:pt x="1640651" y="795654"/>
                    </a:lnTo>
                    <a:close/>
                  </a:path>
                  <a:path w="5763259" h="840104">
                    <a:moveTo>
                      <a:pt x="1643935" y="798400"/>
                    </a:moveTo>
                    <a:lnTo>
                      <a:pt x="1640651" y="798400"/>
                    </a:lnTo>
                    <a:lnTo>
                      <a:pt x="1640651" y="836986"/>
                    </a:lnTo>
                    <a:lnTo>
                      <a:pt x="1643935" y="836986"/>
                    </a:lnTo>
                    <a:lnTo>
                      <a:pt x="1643935" y="798400"/>
                    </a:lnTo>
                    <a:close/>
                  </a:path>
                  <a:path w="5763259" h="840104">
                    <a:moveTo>
                      <a:pt x="2102085" y="661431"/>
                    </a:moveTo>
                    <a:lnTo>
                      <a:pt x="2061070" y="661431"/>
                    </a:lnTo>
                    <a:lnTo>
                      <a:pt x="2061070" y="702764"/>
                    </a:lnTo>
                    <a:lnTo>
                      <a:pt x="2102085" y="702764"/>
                    </a:lnTo>
                    <a:lnTo>
                      <a:pt x="2102085" y="661431"/>
                    </a:lnTo>
                    <a:close/>
                  </a:path>
                  <a:path w="5763259" h="840104">
                    <a:moveTo>
                      <a:pt x="2553271" y="754447"/>
                    </a:moveTo>
                    <a:lnTo>
                      <a:pt x="2512255" y="754447"/>
                    </a:lnTo>
                    <a:lnTo>
                      <a:pt x="2512255" y="795779"/>
                    </a:lnTo>
                    <a:lnTo>
                      <a:pt x="2553271" y="795779"/>
                    </a:lnTo>
                    <a:lnTo>
                      <a:pt x="2553271" y="754447"/>
                    </a:lnTo>
                    <a:close/>
                  </a:path>
                  <a:path w="5763259" h="840104">
                    <a:moveTo>
                      <a:pt x="3014705" y="682105"/>
                    </a:moveTo>
                    <a:lnTo>
                      <a:pt x="2973690" y="682105"/>
                    </a:lnTo>
                    <a:lnTo>
                      <a:pt x="2973690" y="723437"/>
                    </a:lnTo>
                    <a:lnTo>
                      <a:pt x="3014705" y="723437"/>
                    </a:lnTo>
                    <a:lnTo>
                      <a:pt x="3014705" y="682105"/>
                    </a:lnTo>
                    <a:close/>
                  </a:path>
                  <a:path w="5763259" h="840104">
                    <a:moveTo>
                      <a:pt x="3476139" y="661431"/>
                    </a:moveTo>
                    <a:lnTo>
                      <a:pt x="3435124" y="661431"/>
                    </a:lnTo>
                    <a:lnTo>
                      <a:pt x="3435124" y="702764"/>
                    </a:lnTo>
                    <a:lnTo>
                      <a:pt x="3476139" y="702764"/>
                    </a:lnTo>
                    <a:lnTo>
                      <a:pt x="3476139" y="661431"/>
                    </a:lnTo>
                    <a:close/>
                  </a:path>
                  <a:path w="5763259" h="840104">
                    <a:moveTo>
                      <a:pt x="3927318" y="578752"/>
                    </a:moveTo>
                    <a:lnTo>
                      <a:pt x="3886302" y="578752"/>
                    </a:lnTo>
                    <a:lnTo>
                      <a:pt x="3886302" y="620085"/>
                    </a:lnTo>
                    <a:lnTo>
                      <a:pt x="3927318" y="620085"/>
                    </a:lnTo>
                    <a:lnTo>
                      <a:pt x="3927318" y="578752"/>
                    </a:lnTo>
                    <a:close/>
                  </a:path>
                  <a:path w="5763259" h="840104">
                    <a:moveTo>
                      <a:pt x="4388752" y="640765"/>
                    </a:moveTo>
                    <a:lnTo>
                      <a:pt x="4347736" y="640765"/>
                    </a:lnTo>
                    <a:lnTo>
                      <a:pt x="4347736" y="682097"/>
                    </a:lnTo>
                    <a:lnTo>
                      <a:pt x="4388752" y="682097"/>
                    </a:lnTo>
                    <a:lnTo>
                      <a:pt x="4388752" y="640765"/>
                    </a:lnTo>
                    <a:close/>
                  </a:path>
                  <a:path w="5763259" h="840104">
                    <a:moveTo>
                      <a:pt x="4850186" y="558086"/>
                    </a:moveTo>
                    <a:lnTo>
                      <a:pt x="4809170" y="558086"/>
                    </a:lnTo>
                    <a:lnTo>
                      <a:pt x="4809170" y="599418"/>
                    </a:lnTo>
                    <a:lnTo>
                      <a:pt x="4850186" y="599418"/>
                    </a:lnTo>
                    <a:lnTo>
                      <a:pt x="4850186" y="558086"/>
                    </a:lnTo>
                    <a:close/>
                  </a:path>
                  <a:path w="5763259" h="840104">
                    <a:moveTo>
                      <a:pt x="5301364" y="775121"/>
                    </a:moveTo>
                    <a:lnTo>
                      <a:pt x="5260349" y="775121"/>
                    </a:lnTo>
                    <a:lnTo>
                      <a:pt x="5260349" y="816453"/>
                    </a:lnTo>
                    <a:lnTo>
                      <a:pt x="5301364" y="816453"/>
                    </a:lnTo>
                    <a:lnTo>
                      <a:pt x="5301364" y="775121"/>
                    </a:lnTo>
                    <a:close/>
                  </a:path>
                  <a:path w="5763259" h="840104">
                    <a:moveTo>
                      <a:pt x="5762799" y="661431"/>
                    </a:moveTo>
                    <a:lnTo>
                      <a:pt x="5721783" y="661431"/>
                    </a:lnTo>
                    <a:lnTo>
                      <a:pt x="5721783" y="702764"/>
                    </a:lnTo>
                    <a:lnTo>
                      <a:pt x="5762799" y="702764"/>
                    </a:lnTo>
                    <a:lnTo>
                      <a:pt x="5762799" y="661431"/>
                    </a:lnTo>
                    <a:close/>
                  </a:path>
                </a:pathLst>
              </a:custGeom>
              <a:solidFill>
                <a:srgbClr val="B0059E"/>
              </a:solidFill>
            </p:spPr>
            <p:txBody>
              <a:bodyPr wrap="square" lIns="0" tIns="0" rIns="0" bIns="0" rtlCol="0"/>
              <a:lstStyle/>
              <a:p>
                <a:endParaRPr sz="1600"/>
              </a:p>
            </p:txBody>
          </p:sp>
          <p:sp>
            <p:nvSpPr>
              <p:cNvPr id="128" name="object 37">
                <a:extLst>
                  <a:ext uri="{FF2B5EF4-FFF2-40B4-BE49-F238E27FC236}">
                    <a16:creationId xmlns:a16="http://schemas.microsoft.com/office/drawing/2014/main" id="{58FADED6-2E05-FEE9-4C58-6BBB4305FF97}"/>
                  </a:ext>
                </a:extLst>
              </p:cNvPr>
              <p:cNvSpPr/>
              <p:nvPr/>
            </p:nvSpPr>
            <p:spPr>
              <a:xfrm>
                <a:off x="8639321" y="3789414"/>
                <a:ext cx="5998845" cy="1511935"/>
              </a:xfrm>
              <a:custGeom>
                <a:avLst/>
                <a:gdLst/>
                <a:ahLst/>
                <a:cxnLst/>
                <a:rect l="l" t="t" r="r" b="b"/>
                <a:pathLst>
                  <a:path w="5998844" h="1511935">
                    <a:moveTo>
                      <a:pt x="0" y="0"/>
                    </a:moveTo>
                    <a:lnTo>
                      <a:pt x="41015" y="0"/>
                    </a:lnTo>
                    <a:lnTo>
                      <a:pt x="41015" y="41332"/>
                    </a:lnTo>
                    <a:lnTo>
                      <a:pt x="0" y="41332"/>
                    </a:lnTo>
                    <a:lnTo>
                      <a:pt x="0" y="0"/>
                    </a:lnTo>
                    <a:close/>
                  </a:path>
                  <a:path w="5998844" h="1511935">
                    <a:moveTo>
                      <a:pt x="235837" y="712953"/>
                    </a:moveTo>
                    <a:lnTo>
                      <a:pt x="276853" y="712953"/>
                    </a:lnTo>
                    <a:lnTo>
                      <a:pt x="276853" y="671621"/>
                    </a:lnTo>
                    <a:lnTo>
                      <a:pt x="235837" y="671621"/>
                    </a:lnTo>
                    <a:lnTo>
                      <a:pt x="235837" y="712953"/>
                    </a:lnTo>
                    <a:close/>
                  </a:path>
                  <a:path w="5998844" h="1511935">
                    <a:moveTo>
                      <a:pt x="461426" y="1064335"/>
                    </a:moveTo>
                    <a:lnTo>
                      <a:pt x="502442" y="1064335"/>
                    </a:lnTo>
                    <a:lnTo>
                      <a:pt x="502442" y="1023003"/>
                    </a:lnTo>
                    <a:lnTo>
                      <a:pt x="461426" y="1023003"/>
                    </a:lnTo>
                    <a:lnTo>
                      <a:pt x="461426" y="1064335"/>
                    </a:lnTo>
                    <a:close/>
                  </a:path>
                  <a:path w="5998844" h="1511935">
                    <a:moveTo>
                      <a:pt x="687008" y="1250366"/>
                    </a:moveTo>
                    <a:lnTo>
                      <a:pt x="728024" y="1250366"/>
                    </a:lnTo>
                    <a:lnTo>
                      <a:pt x="728024" y="1209034"/>
                    </a:lnTo>
                    <a:lnTo>
                      <a:pt x="687008" y="1209034"/>
                    </a:lnTo>
                    <a:lnTo>
                      <a:pt x="687008" y="1250366"/>
                    </a:lnTo>
                    <a:close/>
                  </a:path>
                  <a:path w="5998844" h="1511935">
                    <a:moveTo>
                      <a:pt x="922853" y="1291706"/>
                    </a:moveTo>
                    <a:lnTo>
                      <a:pt x="963869" y="1291706"/>
                    </a:lnTo>
                    <a:lnTo>
                      <a:pt x="963869" y="1250374"/>
                    </a:lnTo>
                    <a:lnTo>
                      <a:pt x="922853" y="1250374"/>
                    </a:lnTo>
                    <a:lnTo>
                      <a:pt x="922853" y="1291706"/>
                    </a:lnTo>
                    <a:close/>
                  </a:path>
                  <a:path w="5998844" h="1511935">
                    <a:moveTo>
                      <a:pt x="1148435" y="1436391"/>
                    </a:moveTo>
                    <a:lnTo>
                      <a:pt x="1189451" y="1436391"/>
                    </a:lnTo>
                    <a:lnTo>
                      <a:pt x="1189451" y="1395058"/>
                    </a:lnTo>
                    <a:lnTo>
                      <a:pt x="1148435" y="1395058"/>
                    </a:lnTo>
                    <a:lnTo>
                      <a:pt x="1148435" y="1436391"/>
                    </a:lnTo>
                    <a:close/>
                  </a:path>
                  <a:path w="5998844" h="1511935">
                    <a:moveTo>
                      <a:pt x="1374024" y="1457057"/>
                    </a:moveTo>
                    <a:lnTo>
                      <a:pt x="1415040" y="1457057"/>
                    </a:lnTo>
                    <a:lnTo>
                      <a:pt x="1415040" y="1415724"/>
                    </a:lnTo>
                    <a:lnTo>
                      <a:pt x="1374024" y="1415724"/>
                    </a:lnTo>
                    <a:lnTo>
                      <a:pt x="1374024" y="1457057"/>
                    </a:lnTo>
                    <a:close/>
                  </a:path>
                  <a:path w="5998844" h="1511935">
                    <a:moveTo>
                      <a:pt x="1609862" y="1426054"/>
                    </a:moveTo>
                    <a:lnTo>
                      <a:pt x="1650877" y="1426054"/>
                    </a:lnTo>
                    <a:lnTo>
                      <a:pt x="1650877" y="1384722"/>
                    </a:lnTo>
                    <a:lnTo>
                      <a:pt x="1609862" y="1384722"/>
                    </a:lnTo>
                    <a:lnTo>
                      <a:pt x="1609862" y="1426054"/>
                    </a:lnTo>
                    <a:close/>
                  </a:path>
                  <a:path w="5998844" h="1511935">
                    <a:moveTo>
                      <a:pt x="1835451" y="1508593"/>
                    </a:moveTo>
                    <a:lnTo>
                      <a:pt x="1876467" y="1508593"/>
                    </a:lnTo>
                    <a:lnTo>
                      <a:pt x="1876467" y="1467261"/>
                    </a:lnTo>
                    <a:lnTo>
                      <a:pt x="1835451" y="1467261"/>
                    </a:lnTo>
                    <a:lnTo>
                      <a:pt x="1835451" y="1508593"/>
                    </a:lnTo>
                    <a:close/>
                  </a:path>
                  <a:path w="5998844" h="1511935">
                    <a:moveTo>
                      <a:pt x="2296878" y="1374378"/>
                    </a:moveTo>
                    <a:lnTo>
                      <a:pt x="2337893" y="1374378"/>
                    </a:lnTo>
                    <a:lnTo>
                      <a:pt x="2337893" y="1333045"/>
                    </a:lnTo>
                    <a:lnTo>
                      <a:pt x="2296878" y="1333045"/>
                    </a:lnTo>
                    <a:lnTo>
                      <a:pt x="2296878" y="1374378"/>
                    </a:lnTo>
                    <a:close/>
                  </a:path>
                  <a:path w="5998844" h="1511935">
                    <a:moveTo>
                      <a:pt x="2748049" y="1467393"/>
                    </a:moveTo>
                    <a:lnTo>
                      <a:pt x="2789064" y="1467393"/>
                    </a:lnTo>
                    <a:lnTo>
                      <a:pt x="2789064" y="1426061"/>
                    </a:lnTo>
                    <a:lnTo>
                      <a:pt x="2748049" y="1426061"/>
                    </a:lnTo>
                    <a:lnTo>
                      <a:pt x="2748049" y="1467393"/>
                    </a:lnTo>
                    <a:close/>
                  </a:path>
                  <a:path w="5998844" h="1511935">
                    <a:moveTo>
                      <a:pt x="3209476" y="1395051"/>
                    </a:moveTo>
                    <a:lnTo>
                      <a:pt x="3250491" y="1395051"/>
                    </a:lnTo>
                    <a:lnTo>
                      <a:pt x="3250491" y="1353719"/>
                    </a:lnTo>
                    <a:lnTo>
                      <a:pt x="3209476" y="1353719"/>
                    </a:lnTo>
                    <a:lnTo>
                      <a:pt x="3209476" y="1395051"/>
                    </a:lnTo>
                    <a:close/>
                  </a:path>
                  <a:path w="5998844" h="1511935">
                    <a:moveTo>
                      <a:pt x="3670903" y="1374378"/>
                    </a:moveTo>
                    <a:lnTo>
                      <a:pt x="3711918" y="1374378"/>
                    </a:lnTo>
                    <a:lnTo>
                      <a:pt x="3711918" y="1333045"/>
                    </a:lnTo>
                    <a:lnTo>
                      <a:pt x="3670903" y="1333045"/>
                    </a:lnTo>
                    <a:lnTo>
                      <a:pt x="3670903" y="1374378"/>
                    </a:lnTo>
                    <a:close/>
                  </a:path>
                  <a:path w="5998844" h="1511935">
                    <a:moveTo>
                      <a:pt x="4122074" y="1291706"/>
                    </a:moveTo>
                    <a:lnTo>
                      <a:pt x="4163089" y="1291706"/>
                    </a:lnTo>
                    <a:lnTo>
                      <a:pt x="4163089" y="1250374"/>
                    </a:lnTo>
                    <a:lnTo>
                      <a:pt x="4122074" y="1250374"/>
                    </a:lnTo>
                    <a:lnTo>
                      <a:pt x="4122074" y="1291706"/>
                    </a:lnTo>
                    <a:close/>
                  </a:path>
                  <a:path w="5998844" h="1511935">
                    <a:moveTo>
                      <a:pt x="4583500" y="1353712"/>
                    </a:moveTo>
                    <a:lnTo>
                      <a:pt x="4624516" y="1353712"/>
                    </a:lnTo>
                    <a:lnTo>
                      <a:pt x="4624516" y="1312379"/>
                    </a:lnTo>
                    <a:lnTo>
                      <a:pt x="4583500" y="1312379"/>
                    </a:lnTo>
                    <a:lnTo>
                      <a:pt x="4583500" y="1353712"/>
                    </a:lnTo>
                    <a:close/>
                  </a:path>
                  <a:path w="5998844" h="1511935">
                    <a:moveTo>
                      <a:pt x="5044927" y="1271033"/>
                    </a:moveTo>
                    <a:lnTo>
                      <a:pt x="5085943" y="1271033"/>
                    </a:lnTo>
                    <a:lnTo>
                      <a:pt x="5085943" y="1229700"/>
                    </a:lnTo>
                    <a:lnTo>
                      <a:pt x="5044927" y="1229700"/>
                    </a:lnTo>
                    <a:lnTo>
                      <a:pt x="5044927" y="1271033"/>
                    </a:lnTo>
                    <a:close/>
                  </a:path>
                  <a:path w="5998844" h="1511935">
                    <a:moveTo>
                      <a:pt x="5496098" y="1488067"/>
                    </a:moveTo>
                    <a:lnTo>
                      <a:pt x="5537114" y="1488067"/>
                    </a:lnTo>
                    <a:lnTo>
                      <a:pt x="5537114" y="1446735"/>
                    </a:lnTo>
                    <a:lnTo>
                      <a:pt x="5496098" y="1446735"/>
                    </a:lnTo>
                    <a:lnTo>
                      <a:pt x="5496098" y="1488067"/>
                    </a:lnTo>
                    <a:close/>
                  </a:path>
                  <a:path w="5998844" h="1511935">
                    <a:moveTo>
                      <a:pt x="5957525" y="1374378"/>
                    </a:moveTo>
                    <a:lnTo>
                      <a:pt x="5998541" y="1374378"/>
                    </a:lnTo>
                    <a:lnTo>
                      <a:pt x="5998541" y="1333045"/>
                    </a:lnTo>
                    <a:lnTo>
                      <a:pt x="5957525" y="1333045"/>
                    </a:lnTo>
                    <a:lnTo>
                      <a:pt x="5957525" y="1374378"/>
                    </a:lnTo>
                    <a:close/>
                  </a:path>
                  <a:path w="5998844" h="1511935">
                    <a:moveTo>
                      <a:pt x="0" y="41332"/>
                    </a:moveTo>
                    <a:lnTo>
                      <a:pt x="41015" y="41332"/>
                    </a:lnTo>
                    <a:lnTo>
                      <a:pt x="41015" y="0"/>
                    </a:lnTo>
                    <a:lnTo>
                      <a:pt x="0" y="0"/>
                    </a:lnTo>
                    <a:lnTo>
                      <a:pt x="0" y="41332"/>
                    </a:lnTo>
                    <a:close/>
                  </a:path>
                  <a:path w="5998844" h="1511935">
                    <a:moveTo>
                      <a:pt x="238981" y="715574"/>
                    </a:moveTo>
                    <a:lnTo>
                      <a:pt x="279996" y="715574"/>
                    </a:lnTo>
                    <a:lnTo>
                      <a:pt x="279996" y="674235"/>
                    </a:lnTo>
                    <a:lnTo>
                      <a:pt x="238981" y="674235"/>
                    </a:lnTo>
                    <a:lnTo>
                      <a:pt x="238981" y="715574"/>
                    </a:lnTo>
                    <a:close/>
                  </a:path>
                  <a:path w="5998844" h="1511935">
                    <a:moveTo>
                      <a:pt x="464570" y="1066956"/>
                    </a:moveTo>
                    <a:lnTo>
                      <a:pt x="505586" y="1066956"/>
                    </a:lnTo>
                    <a:lnTo>
                      <a:pt x="505586" y="1025617"/>
                    </a:lnTo>
                    <a:lnTo>
                      <a:pt x="464570" y="1025617"/>
                    </a:lnTo>
                    <a:lnTo>
                      <a:pt x="464570" y="1066956"/>
                    </a:lnTo>
                    <a:close/>
                  </a:path>
                  <a:path w="5998844" h="1511935">
                    <a:moveTo>
                      <a:pt x="690152" y="1252980"/>
                    </a:moveTo>
                    <a:lnTo>
                      <a:pt x="731167" y="1252980"/>
                    </a:lnTo>
                    <a:lnTo>
                      <a:pt x="731167" y="1211641"/>
                    </a:lnTo>
                    <a:lnTo>
                      <a:pt x="690152" y="1211641"/>
                    </a:lnTo>
                    <a:lnTo>
                      <a:pt x="690152" y="1252980"/>
                    </a:lnTo>
                    <a:close/>
                  </a:path>
                  <a:path w="5998844" h="1511935">
                    <a:moveTo>
                      <a:pt x="926129" y="1294320"/>
                    </a:moveTo>
                    <a:lnTo>
                      <a:pt x="967145" y="1294320"/>
                    </a:lnTo>
                    <a:lnTo>
                      <a:pt x="967145" y="1252980"/>
                    </a:lnTo>
                    <a:lnTo>
                      <a:pt x="926129" y="1252980"/>
                    </a:lnTo>
                    <a:lnTo>
                      <a:pt x="926129" y="1294320"/>
                    </a:lnTo>
                    <a:close/>
                  </a:path>
                  <a:path w="5998844" h="1511935">
                    <a:moveTo>
                      <a:pt x="1151719" y="1439012"/>
                    </a:moveTo>
                    <a:lnTo>
                      <a:pt x="1192734" y="1439012"/>
                    </a:lnTo>
                    <a:lnTo>
                      <a:pt x="1192734" y="1397672"/>
                    </a:lnTo>
                    <a:lnTo>
                      <a:pt x="1151719" y="1397672"/>
                    </a:lnTo>
                    <a:lnTo>
                      <a:pt x="1151719" y="1439012"/>
                    </a:lnTo>
                    <a:close/>
                  </a:path>
                  <a:path w="5998844" h="1511935">
                    <a:moveTo>
                      <a:pt x="1377308" y="1459678"/>
                    </a:moveTo>
                    <a:lnTo>
                      <a:pt x="1418323" y="1459678"/>
                    </a:lnTo>
                    <a:lnTo>
                      <a:pt x="1418323" y="1418338"/>
                    </a:lnTo>
                    <a:lnTo>
                      <a:pt x="1377308" y="1418338"/>
                    </a:lnTo>
                    <a:lnTo>
                      <a:pt x="1377308" y="1459678"/>
                    </a:lnTo>
                    <a:close/>
                  </a:path>
                  <a:path w="5998844" h="1511935">
                    <a:moveTo>
                      <a:pt x="1613145" y="1428675"/>
                    </a:moveTo>
                    <a:lnTo>
                      <a:pt x="1654161" y="1428675"/>
                    </a:lnTo>
                    <a:lnTo>
                      <a:pt x="1654161" y="1387335"/>
                    </a:lnTo>
                    <a:lnTo>
                      <a:pt x="1613145" y="1387335"/>
                    </a:lnTo>
                    <a:lnTo>
                      <a:pt x="1613145" y="1428675"/>
                    </a:lnTo>
                    <a:close/>
                  </a:path>
                  <a:path w="5998844" h="1511935">
                    <a:moveTo>
                      <a:pt x="1838735" y="1511354"/>
                    </a:moveTo>
                    <a:lnTo>
                      <a:pt x="1879750" y="1511354"/>
                    </a:lnTo>
                    <a:lnTo>
                      <a:pt x="1879750" y="1470014"/>
                    </a:lnTo>
                    <a:lnTo>
                      <a:pt x="1838735" y="1470014"/>
                    </a:lnTo>
                    <a:lnTo>
                      <a:pt x="1838735" y="1511354"/>
                    </a:lnTo>
                    <a:close/>
                  </a:path>
                </a:pathLst>
              </a:custGeom>
              <a:ln w="10351">
                <a:solidFill>
                  <a:srgbClr val="B0059E"/>
                </a:solidFill>
              </a:ln>
            </p:spPr>
            <p:txBody>
              <a:bodyPr wrap="square" lIns="0" tIns="0" rIns="0" bIns="0" rtlCol="0"/>
              <a:lstStyle/>
              <a:p>
                <a:endParaRPr sz="1600"/>
              </a:p>
            </p:txBody>
          </p:sp>
          <p:sp>
            <p:nvSpPr>
              <p:cNvPr id="129" name="object 38">
                <a:extLst>
                  <a:ext uri="{FF2B5EF4-FFF2-40B4-BE49-F238E27FC236}">
                    <a16:creationId xmlns:a16="http://schemas.microsoft.com/office/drawing/2014/main" id="{BCB89F29-F4D6-FF3C-2A15-C9F53C05ECAD}"/>
                  </a:ext>
                </a:extLst>
              </p:cNvPr>
              <p:cNvSpPr/>
              <p:nvPr/>
            </p:nvSpPr>
            <p:spPr>
              <a:xfrm>
                <a:off x="10939462" y="5238767"/>
                <a:ext cx="3702050" cy="217170"/>
              </a:xfrm>
              <a:custGeom>
                <a:avLst/>
                <a:gdLst/>
                <a:ahLst/>
                <a:cxnLst/>
                <a:rect l="l" t="t" r="r" b="b"/>
                <a:pathLst>
                  <a:path w="3702050" h="217170">
                    <a:moveTo>
                      <a:pt x="41021" y="31013"/>
                    </a:moveTo>
                    <a:lnTo>
                      <a:pt x="0" y="31013"/>
                    </a:lnTo>
                    <a:lnTo>
                      <a:pt x="0" y="72351"/>
                    </a:lnTo>
                    <a:lnTo>
                      <a:pt x="41021" y="72351"/>
                    </a:lnTo>
                    <a:lnTo>
                      <a:pt x="41021" y="31013"/>
                    </a:lnTo>
                    <a:close/>
                  </a:path>
                  <a:path w="3702050" h="217170">
                    <a:moveTo>
                      <a:pt x="492201" y="41338"/>
                    </a:moveTo>
                    <a:lnTo>
                      <a:pt x="451180" y="41338"/>
                    </a:lnTo>
                    <a:lnTo>
                      <a:pt x="451180" y="82677"/>
                    </a:lnTo>
                    <a:lnTo>
                      <a:pt x="492201" y="82677"/>
                    </a:lnTo>
                    <a:lnTo>
                      <a:pt x="492201" y="41338"/>
                    </a:lnTo>
                    <a:close/>
                  </a:path>
                  <a:path w="3702050" h="217170">
                    <a:moveTo>
                      <a:pt x="953630" y="0"/>
                    </a:moveTo>
                    <a:lnTo>
                      <a:pt x="912609" y="0"/>
                    </a:lnTo>
                    <a:lnTo>
                      <a:pt x="912609" y="41338"/>
                    </a:lnTo>
                    <a:lnTo>
                      <a:pt x="953630" y="41338"/>
                    </a:lnTo>
                    <a:lnTo>
                      <a:pt x="953630" y="0"/>
                    </a:lnTo>
                    <a:close/>
                  </a:path>
                  <a:path w="3702050" h="217170">
                    <a:moveTo>
                      <a:pt x="1415211" y="62014"/>
                    </a:moveTo>
                    <a:lnTo>
                      <a:pt x="1374190" y="62014"/>
                    </a:lnTo>
                    <a:lnTo>
                      <a:pt x="1374190" y="103352"/>
                    </a:lnTo>
                    <a:lnTo>
                      <a:pt x="1415211" y="103352"/>
                    </a:lnTo>
                    <a:lnTo>
                      <a:pt x="1415211" y="62014"/>
                    </a:lnTo>
                    <a:close/>
                  </a:path>
                  <a:path w="3702050" h="217170">
                    <a:moveTo>
                      <a:pt x="1866392" y="62014"/>
                    </a:moveTo>
                    <a:lnTo>
                      <a:pt x="1825371" y="62014"/>
                    </a:lnTo>
                    <a:lnTo>
                      <a:pt x="1825371" y="103352"/>
                    </a:lnTo>
                    <a:lnTo>
                      <a:pt x="1866392" y="103352"/>
                    </a:lnTo>
                    <a:lnTo>
                      <a:pt x="1866392" y="62014"/>
                    </a:lnTo>
                    <a:close/>
                  </a:path>
                  <a:path w="3702050" h="217170">
                    <a:moveTo>
                      <a:pt x="2327821" y="124015"/>
                    </a:moveTo>
                    <a:lnTo>
                      <a:pt x="2286800" y="124015"/>
                    </a:lnTo>
                    <a:lnTo>
                      <a:pt x="2286800" y="165354"/>
                    </a:lnTo>
                    <a:lnTo>
                      <a:pt x="2327821" y="165354"/>
                    </a:lnTo>
                    <a:lnTo>
                      <a:pt x="2327821" y="124015"/>
                    </a:lnTo>
                    <a:close/>
                  </a:path>
                  <a:path w="3702050" h="217170">
                    <a:moveTo>
                      <a:pt x="2789250" y="165354"/>
                    </a:moveTo>
                    <a:lnTo>
                      <a:pt x="2748229" y="165354"/>
                    </a:lnTo>
                    <a:lnTo>
                      <a:pt x="2748229" y="206705"/>
                    </a:lnTo>
                    <a:lnTo>
                      <a:pt x="2789250" y="206705"/>
                    </a:lnTo>
                    <a:lnTo>
                      <a:pt x="2789250" y="165354"/>
                    </a:lnTo>
                    <a:close/>
                  </a:path>
                  <a:path w="3702050" h="217170">
                    <a:moveTo>
                      <a:pt x="3240430" y="103352"/>
                    </a:moveTo>
                    <a:lnTo>
                      <a:pt x="3199409" y="103352"/>
                    </a:lnTo>
                    <a:lnTo>
                      <a:pt x="3199409" y="144691"/>
                    </a:lnTo>
                    <a:lnTo>
                      <a:pt x="3240430" y="144691"/>
                    </a:lnTo>
                    <a:lnTo>
                      <a:pt x="3240430" y="103352"/>
                    </a:lnTo>
                    <a:close/>
                  </a:path>
                  <a:path w="3702050" h="217170">
                    <a:moveTo>
                      <a:pt x="3701859" y="175691"/>
                    </a:moveTo>
                    <a:lnTo>
                      <a:pt x="3660851" y="175691"/>
                    </a:lnTo>
                    <a:lnTo>
                      <a:pt x="3660851" y="217030"/>
                    </a:lnTo>
                    <a:lnTo>
                      <a:pt x="3701859" y="217030"/>
                    </a:lnTo>
                    <a:lnTo>
                      <a:pt x="3701859" y="175691"/>
                    </a:lnTo>
                    <a:close/>
                  </a:path>
                </a:pathLst>
              </a:custGeom>
              <a:solidFill>
                <a:srgbClr val="576185"/>
              </a:solidFill>
            </p:spPr>
            <p:txBody>
              <a:bodyPr wrap="square" lIns="0" tIns="0" rIns="0" bIns="0" rtlCol="0"/>
              <a:lstStyle/>
              <a:p>
                <a:endParaRPr sz="1600"/>
              </a:p>
            </p:txBody>
          </p:sp>
          <p:sp>
            <p:nvSpPr>
              <p:cNvPr id="130" name="object 39">
                <a:extLst>
                  <a:ext uri="{FF2B5EF4-FFF2-40B4-BE49-F238E27FC236}">
                    <a16:creationId xmlns:a16="http://schemas.microsoft.com/office/drawing/2014/main" id="{B584ACF9-0AD8-EAF6-E6F7-16340529A9E9}"/>
                  </a:ext>
                </a:extLst>
              </p:cNvPr>
              <p:cNvSpPr/>
              <p:nvPr/>
            </p:nvSpPr>
            <p:spPr>
              <a:xfrm>
                <a:off x="10939519" y="5238778"/>
                <a:ext cx="3702050" cy="217170"/>
              </a:xfrm>
              <a:custGeom>
                <a:avLst/>
                <a:gdLst/>
                <a:ahLst/>
                <a:cxnLst/>
                <a:rect l="l" t="t" r="r" b="b"/>
                <a:pathLst>
                  <a:path w="3702050" h="217170">
                    <a:moveTo>
                      <a:pt x="0" y="31002"/>
                    </a:moveTo>
                    <a:lnTo>
                      <a:pt x="41015" y="31002"/>
                    </a:lnTo>
                    <a:lnTo>
                      <a:pt x="41015" y="72334"/>
                    </a:lnTo>
                    <a:lnTo>
                      <a:pt x="0" y="72334"/>
                    </a:lnTo>
                    <a:lnTo>
                      <a:pt x="0" y="31002"/>
                    </a:lnTo>
                    <a:close/>
                  </a:path>
                  <a:path w="3702050" h="217170">
                    <a:moveTo>
                      <a:pt x="451163" y="82671"/>
                    </a:moveTo>
                    <a:lnTo>
                      <a:pt x="492179" y="82671"/>
                    </a:lnTo>
                    <a:lnTo>
                      <a:pt x="492179" y="41339"/>
                    </a:lnTo>
                    <a:lnTo>
                      <a:pt x="451163" y="41339"/>
                    </a:lnTo>
                    <a:lnTo>
                      <a:pt x="451163" y="82671"/>
                    </a:lnTo>
                    <a:close/>
                  </a:path>
                  <a:path w="3702050" h="217170">
                    <a:moveTo>
                      <a:pt x="912590" y="41332"/>
                    </a:moveTo>
                    <a:lnTo>
                      <a:pt x="953606" y="41332"/>
                    </a:lnTo>
                    <a:lnTo>
                      <a:pt x="953606" y="0"/>
                    </a:lnTo>
                    <a:lnTo>
                      <a:pt x="912590" y="0"/>
                    </a:lnTo>
                    <a:lnTo>
                      <a:pt x="912590" y="41332"/>
                    </a:lnTo>
                    <a:close/>
                  </a:path>
                  <a:path w="3702050" h="217170">
                    <a:moveTo>
                      <a:pt x="1374142" y="103337"/>
                    </a:moveTo>
                    <a:lnTo>
                      <a:pt x="1415158" y="103337"/>
                    </a:lnTo>
                    <a:lnTo>
                      <a:pt x="1415158" y="62005"/>
                    </a:lnTo>
                    <a:lnTo>
                      <a:pt x="1374142" y="62005"/>
                    </a:lnTo>
                    <a:lnTo>
                      <a:pt x="1374142" y="103337"/>
                    </a:lnTo>
                    <a:close/>
                  </a:path>
                  <a:path w="3702050" h="217170">
                    <a:moveTo>
                      <a:pt x="1825313" y="103337"/>
                    </a:moveTo>
                    <a:lnTo>
                      <a:pt x="1866329" y="103337"/>
                    </a:lnTo>
                    <a:lnTo>
                      <a:pt x="1866329" y="62005"/>
                    </a:lnTo>
                    <a:lnTo>
                      <a:pt x="1825313" y="62005"/>
                    </a:lnTo>
                    <a:lnTo>
                      <a:pt x="1825313" y="103337"/>
                    </a:lnTo>
                    <a:close/>
                  </a:path>
                  <a:path w="3702050" h="217170">
                    <a:moveTo>
                      <a:pt x="2286733" y="165343"/>
                    </a:moveTo>
                    <a:lnTo>
                      <a:pt x="2327748" y="165343"/>
                    </a:lnTo>
                    <a:lnTo>
                      <a:pt x="2327748" y="124011"/>
                    </a:lnTo>
                    <a:lnTo>
                      <a:pt x="2286733" y="124011"/>
                    </a:lnTo>
                    <a:lnTo>
                      <a:pt x="2286733" y="165343"/>
                    </a:lnTo>
                    <a:close/>
                  </a:path>
                  <a:path w="3702050" h="217170">
                    <a:moveTo>
                      <a:pt x="2748159" y="206675"/>
                    </a:moveTo>
                    <a:lnTo>
                      <a:pt x="2789175" y="206675"/>
                    </a:lnTo>
                    <a:lnTo>
                      <a:pt x="2789175" y="165343"/>
                    </a:lnTo>
                    <a:lnTo>
                      <a:pt x="2748159" y="165343"/>
                    </a:lnTo>
                    <a:lnTo>
                      <a:pt x="2748159" y="206675"/>
                    </a:lnTo>
                    <a:close/>
                  </a:path>
                  <a:path w="3702050" h="217170">
                    <a:moveTo>
                      <a:pt x="3199323" y="144677"/>
                    </a:moveTo>
                    <a:lnTo>
                      <a:pt x="3240339" y="144677"/>
                    </a:lnTo>
                    <a:lnTo>
                      <a:pt x="3240339" y="103345"/>
                    </a:lnTo>
                    <a:lnTo>
                      <a:pt x="3199323" y="103345"/>
                    </a:lnTo>
                    <a:lnTo>
                      <a:pt x="3199323" y="144677"/>
                    </a:lnTo>
                    <a:close/>
                  </a:path>
                  <a:path w="3702050" h="217170">
                    <a:moveTo>
                      <a:pt x="3660750" y="217012"/>
                    </a:moveTo>
                    <a:lnTo>
                      <a:pt x="3701765" y="217012"/>
                    </a:lnTo>
                    <a:lnTo>
                      <a:pt x="3701765" y="175679"/>
                    </a:lnTo>
                    <a:lnTo>
                      <a:pt x="3660750" y="175679"/>
                    </a:lnTo>
                    <a:lnTo>
                      <a:pt x="3660750" y="217012"/>
                    </a:lnTo>
                    <a:close/>
                  </a:path>
                </a:pathLst>
              </a:custGeom>
              <a:ln w="10351">
                <a:solidFill>
                  <a:srgbClr val="576185"/>
                </a:solidFill>
              </a:ln>
            </p:spPr>
            <p:txBody>
              <a:bodyPr wrap="square" lIns="0" tIns="0" rIns="0" bIns="0" rtlCol="0"/>
              <a:lstStyle/>
              <a:p>
                <a:endParaRPr sz="1600"/>
              </a:p>
            </p:txBody>
          </p:sp>
          <p:sp>
            <p:nvSpPr>
              <p:cNvPr id="131" name="object 40">
                <a:extLst>
                  <a:ext uri="{FF2B5EF4-FFF2-40B4-BE49-F238E27FC236}">
                    <a16:creationId xmlns:a16="http://schemas.microsoft.com/office/drawing/2014/main" id="{3EB9C931-3F65-4CAE-BA8F-98D655C71B5E}"/>
                  </a:ext>
                </a:extLst>
              </p:cNvPr>
              <p:cNvSpPr/>
              <p:nvPr/>
            </p:nvSpPr>
            <p:spPr>
              <a:xfrm>
                <a:off x="10250487" y="4161582"/>
                <a:ext cx="635" cy="1494155"/>
              </a:xfrm>
              <a:custGeom>
                <a:avLst/>
                <a:gdLst/>
                <a:ahLst/>
                <a:cxnLst/>
                <a:rect l="l" t="t" r="r" b="b"/>
                <a:pathLst>
                  <a:path w="634" h="1494154">
                    <a:moveTo>
                      <a:pt x="0" y="1493537"/>
                    </a:moveTo>
                    <a:lnTo>
                      <a:pt x="29" y="0"/>
                    </a:lnTo>
                  </a:path>
                </a:pathLst>
              </a:custGeom>
              <a:ln w="13804">
                <a:solidFill>
                  <a:srgbClr val="59034F"/>
                </a:solidFill>
                <a:prstDash val="dot"/>
              </a:ln>
            </p:spPr>
            <p:txBody>
              <a:bodyPr wrap="square" lIns="0" tIns="0" rIns="0" bIns="0" rtlCol="0"/>
              <a:lstStyle/>
              <a:p>
                <a:endParaRPr sz="1600"/>
              </a:p>
            </p:txBody>
          </p:sp>
          <p:sp>
            <p:nvSpPr>
              <p:cNvPr id="132" name="object 41">
                <a:extLst>
                  <a:ext uri="{FF2B5EF4-FFF2-40B4-BE49-F238E27FC236}">
                    <a16:creationId xmlns:a16="http://schemas.microsoft.com/office/drawing/2014/main" id="{7665F1D1-B67A-4941-9A1A-1C4293E68A9A}"/>
                  </a:ext>
                </a:extLst>
              </p:cNvPr>
              <p:cNvSpPr/>
              <p:nvPr/>
            </p:nvSpPr>
            <p:spPr>
              <a:xfrm>
                <a:off x="10250487" y="4147277"/>
                <a:ext cx="635" cy="1529715"/>
              </a:xfrm>
              <a:custGeom>
                <a:avLst/>
                <a:gdLst/>
                <a:ahLst/>
                <a:cxnLst/>
                <a:rect l="l" t="t" r="r" b="b"/>
                <a:pathLst>
                  <a:path w="634" h="1529714">
                    <a:moveTo>
                      <a:pt x="0" y="1529539"/>
                    </a:moveTo>
                    <a:lnTo>
                      <a:pt x="0" y="1522633"/>
                    </a:lnTo>
                  </a:path>
                  <a:path w="634" h="1529714">
                    <a:moveTo>
                      <a:pt x="29" y="6905"/>
                    </a:moveTo>
                    <a:lnTo>
                      <a:pt x="29" y="0"/>
                    </a:lnTo>
                  </a:path>
                </a:pathLst>
              </a:custGeom>
              <a:ln w="13804">
                <a:solidFill>
                  <a:srgbClr val="59034F"/>
                </a:solidFill>
              </a:ln>
            </p:spPr>
            <p:txBody>
              <a:bodyPr wrap="square" lIns="0" tIns="0" rIns="0" bIns="0" rtlCol="0"/>
              <a:lstStyle/>
              <a:p>
                <a:endParaRPr sz="1600"/>
              </a:p>
            </p:txBody>
          </p:sp>
        </p:grpSp>
        <p:sp>
          <p:nvSpPr>
            <p:cNvPr id="133" name="object 42">
              <a:extLst>
                <a:ext uri="{FF2B5EF4-FFF2-40B4-BE49-F238E27FC236}">
                  <a16:creationId xmlns:a16="http://schemas.microsoft.com/office/drawing/2014/main" id="{F0174A08-CFC6-91D3-E3CB-1B8734106676}"/>
                </a:ext>
              </a:extLst>
            </p:cNvPr>
            <p:cNvSpPr txBox="1"/>
            <p:nvPr/>
          </p:nvSpPr>
          <p:spPr>
            <a:xfrm>
              <a:off x="3437701" y="3190753"/>
              <a:ext cx="498948" cy="183284"/>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81,4</a:t>
              </a:r>
              <a:endParaRPr sz="1100">
                <a:latin typeface="Arial"/>
                <a:cs typeface="Arial"/>
              </a:endParaRPr>
            </a:p>
          </p:txBody>
        </p:sp>
        <p:sp>
          <p:nvSpPr>
            <p:cNvPr id="165" name="object 12">
              <a:extLst>
                <a:ext uri="{FF2B5EF4-FFF2-40B4-BE49-F238E27FC236}">
                  <a16:creationId xmlns:a16="http://schemas.microsoft.com/office/drawing/2014/main" id="{2F04A725-5BA0-01CE-1667-749BFDBBB0D0}"/>
                </a:ext>
              </a:extLst>
            </p:cNvPr>
            <p:cNvSpPr txBox="1"/>
            <p:nvPr/>
          </p:nvSpPr>
          <p:spPr>
            <a:xfrm>
              <a:off x="2682713" y="4275106"/>
              <a:ext cx="3994330" cy="110757"/>
            </a:xfrm>
            <a:prstGeom prst="rect">
              <a:avLst/>
            </a:prstGeom>
          </p:spPr>
          <p:txBody>
            <a:bodyPr vert="horz" wrap="square" lIns="0" tIns="8086" rIns="0" bIns="0" rtlCol="0">
              <a:spAutoFit/>
            </a:bodyPr>
            <a:lstStyle/>
            <a:p>
              <a:pPr marL="4763" defTabSz="129600">
                <a:lnSpc>
                  <a:spcPts val="813"/>
                </a:lnSpc>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a:t>
              </a:r>
              <a:r>
                <a:rPr lang="es-ES" sz="700">
                  <a:solidFill>
                    <a:srgbClr val="22346A"/>
                  </a:solidFill>
                  <a:latin typeface="Arial"/>
                  <a:cs typeface="Arial"/>
                </a:rPr>
                <a:t>	</a:t>
              </a:r>
              <a:r>
                <a:rPr sz="700">
                  <a:solidFill>
                    <a:srgbClr val="22346A"/>
                  </a:solidFill>
                  <a:latin typeface="Arial"/>
                  <a:cs typeface="Arial"/>
                </a:rPr>
                <a:t>12</a:t>
              </a:r>
              <a:r>
                <a:rPr lang="es-ES" sz="700" spc="3">
                  <a:solidFill>
                    <a:srgbClr val="22346A"/>
                  </a:solidFill>
                  <a:latin typeface="Arial"/>
                  <a:cs typeface="Arial"/>
                </a:rPr>
                <a:t>	</a:t>
              </a:r>
              <a:r>
                <a:rPr sz="700">
                  <a:solidFill>
                    <a:srgbClr val="22346A"/>
                  </a:solidFill>
                  <a:latin typeface="Arial"/>
                  <a:cs typeface="Arial"/>
                </a:rPr>
                <a:t>14</a:t>
              </a:r>
              <a:r>
                <a:rPr lang="es-ES" sz="700">
                  <a:solidFill>
                    <a:srgbClr val="22346A"/>
                  </a:solidFill>
                  <a:latin typeface="Arial"/>
                  <a:cs typeface="Arial"/>
                </a:rPr>
                <a:t>	</a:t>
              </a:r>
              <a:r>
                <a:rPr sz="700" spc="-15">
                  <a:solidFill>
                    <a:srgbClr val="22346A"/>
                  </a:solidFill>
                  <a:latin typeface="Arial"/>
                  <a:cs typeface="Arial"/>
                </a:rPr>
                <a:t>16</a:t>
              </a:r>
              <a:r>
                <a:rPr sz="700">
                  <a:solidFill>
                    <a:srgbClr val="22346A"/>
                  </a:solidFill>
                  <a:latin typeface="Arial"/>
                  <a:cs typeface="Arial"/>
                </a:rPr>
                <a:t>	</a:t>
              </a:r>
              <a:r>
                <a:rPr lang="es-ES" sz="700">
                  <a:solidFill>
                    <a:srgbClr val="22346A"/>
                  </a:solidFill>
                  <a:latin typeface="Arial"/>
                  <a:cs typeface="Arial"/>
                </a:rPr>
                <a:t>	</a:t>
              </a:r>
              <a:r>
                <a:rPr sz="700" spc="-15">
                  <a:solidFill>
                    <a:srgbClr val="22346A"/>
                  </a:solidFill>
                  <a:latin typeface="Arial"/>
                  <a:cs typeface="Arial"/>
                </a:rPr>
                <a:t>20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32</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36</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grpSp>
      <p:grpSp>
        <p:nvGrpSpPr>
          <p:cNvPr id="69" name="Grupo 68">
            <a:extLst>
              <a:ext uri="{FF2B5EF4-FFF2-40B4-BE49-F238E27FC236}">
                <a16:creationId xmlns:a16="http://schemas.microsoft.com/office/drawing/2014/main" id="{4479D6F6-F7C3-EA91-53BC-3947EB92BD31}"/>
              </a:ext>
            </a:extLst>
          </p:cNvPr>
          <p:cNvGrpSpPr/>
          <p:nvPr/>
        </p:nvGrpSpPr>
        <p:grpSpPr>
          <a:xfrm>
            <a:off x="6928648" y="3048985"/>
            <a:ext cx="4542979" cy="1494506"/>
            <a:chOff x="6928648" y="3061685"/>
            <a:chExt cx="4542979" cy="1494506"/>
          </a:xfrm>
        </p:grpSpPr>
        <p:sp>
          <p:nvSpPr>
            <p:cNvPr id="135" name="object 8">
              <a:extLst>
                <a:ext uri="{FF2B5EF4-FFF2-40B4-BE49-F238E27FC236}">
                  <a16:creationId xmlns:a16="http://schemas.microsoft.com/office/drawing/2014/main" id="{F42EB0A5-A617-0367-ED0F-E603272E492B}"/>
                </a:ext>
              </a:extLst>
            </p:cNvPr>
            <p:cNvSpPr txBox="1"/>
            <p:nvPr/>
          </p:nvSpPr>
          <p:spPr>
            <a:xfrm>
              <a:off x="8467826" y="4408359"/>
              <a:ext cx="1206269" cy="147832"/>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700">
                <a:latin typeface="Arial"/>
                <a:cs typeface="Arial"/>
              </a:endParaRPr>
            </a:p>
          </p:txBody>
        </p:sp>
        <p:sp>
          <p:nvSpPr>
            <p:cNvPr id="136" name="object 11">
              <a:extLst>
                <a:ext uri="{FF2B5EF4-FFF2-40B4-BE49-F238E27FC236}">
                  <a16:creationId xmlns:a16="http://schemas.microsoft.com/office/drawing/2014/main" id="{AB3AE71F-3314-52C3-FE13-9CA735B1B3F5}"/>
                </a:ext>
              </a:extLst>
            </p:cNvPr>
            <p:cNvSpPr txBox="1"/>
            <p:nvPr/>
          </p:nvSpPr>
          <p:spPr>
            <a:xfrm>
              <a:off x="7374574" y="3117393"/>
              <a:ext cx="67396"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37" name="object 12">
              <a:extLst>
                <a:ext uri="{FF2B5EF4-FFF2-40B4-BE49-F238E27FC236}">
                  <a16:creationId xmlns:a16="http://schemas.microsoft.com/office/drawing/2014/main" id="{471DBB8D-5802-044C-7213-B2489F32CDCF}"/>
                </a:ext>
              </a:extLst>
            </p:cNvPr>
            <p:cNvSpPr txBox="1"/>
            <p:nvPr/>
          </p:nvSpPr>
          <p:spPr>
            <a:xfrm>
              <a:off x="7290541" y="3329033"/>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38" name="object 13">
              <a:extLst>
                <a:ext uri="{FF2B5EF4-FFF2-40B4-BE49-F238E27FC236}">
                  <a16:creationId xmlns:a16="http://schemas.microsoft.com/office/drawing/2014/main" id="{35580879-2E40-E52A-723A-191122A2E87F}"/>
                </a:ext>
              </a:extLst>
            </p:cNvPr>
            <p:cNvSpPr txBox="1"/>
            <p:nvPr/>
          </p:nvSpPr>
          <p:spPr>
            <a:xfrm>
              <a:off x="7290541" y="3540675"/>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39" name="object 14">
              <a:extLst>
                <a:ext uri="{FF2B5EF4-FFF2-40B4-BE49-F238E27FC236}">
                  <a16:creationId xmlns:a16="http://schemas.microsoft.com/office/drawing/2014/main" id="{FD01F440-00C4-18B8-7A6E-EACF889DF810}"/>
                </a:ext>
              </a:extLst>
            </p:cNvPr>
            <p:cNvSpPr txBox="1"/>
            <p:nvPr/>
          </p:nvSpPr>
          <p:spPr>
            <a:xfrm>
              <a:off x="7290541" y="3752317"/>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40" name="object 15">
              <a:extLst>
                <a:ext uri="{FF2B5EF4-FFF2-40B4-BE49-F238E27FC236}">
                  <a16:creationId xmlns:a16="http://schemas.microsoft.com/office/drawing/2014/main" id="{2E2D9AF9-E7C5-69EC-BB67-3B4EFE884DD1}"/>
                </a:ext>
              </a:extLst>
            </p:cNvPr>
            <p:cNvSpPr txBox="1"/>
            <p:nvPr/>
          </p:nvSpPr>
          <p:spPr>
            <a:xfrm>
              <a:off x="7290541" y="3963957"/>
              <a:ext cx="15109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41" name="object 16">
              <a:extLst>
                <a:ext uri="{FF2B5EF4-FFF2-40B4-BE49-F238E27FC236}">
                  <a16:creationId xmlns:a16="http://schemas.microsoft.com/office/drawing/2014/main" id="{61D62ABE-9189-CB5B-43E9-16619D7AF365}"/>
                </a:ext>
              </a:extLst>
            </p:cNvPr>
            <p:cNvSpPr txBox="1"/>
            <p:nvPr/>
          </p:nvSpPr>
          <p:spPr>
            <a:xfrm>
              <a:off x="7237985" y="4175599"/>
              <a:ext cx="203638"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143" name="object 19">
              <a:extLst>
                <a:ext uri="{FF2B5EF4-FFF2-40B4-BE49-F238E27FC236}">
                  <a16:creationId xmlns:a16="http://schemas.microsoft.com/office/drawing/2014/main" id="{15EF341E-06E0-8D56-1838-48B2CAC03637}"/>
                </a:ext>
              </a:extLst>
            </p:cNvPr>
            <p:cNvSpPr txBox="1"/>
            <p:nvPr/>
          </p:nvSpPr>
          <p:spPr>
            <a:xfrm>
              <a:off x="6928648" y="3061685"/>
              <a:ext cx="273088" cy="1149712"/>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144" name="object 20">
              <a:extLst>
                <a:ext uri="{FF2B5EF4-FFF2-40B4-BE49-F238E27FC236}">
                  <a16:creationId xmlns:a16="http://schemas.microsoft.com/office/drawing/2014/main" id="{C41164AA-7C3E-4564-4C05-BD06CEF06B86}"/>
                </a:ext>
              </a:extLst>
            </p:cNvPr>
            <p:cNvSpPr txBox="1"/>
            <p:nvPr/>
          </p:nvSpPr>
          <p:spPr>
            <a:xfrm>
              <a:off x="10941050" y="3535986"/>
              <a:ext cx="498948" cy="530824"/>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58,5</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65,6</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71,4</a:t>
              </a:r>
              <a:endParaRPr sz="1100">
                <a:latin typeface="Arial"/>
                <a:cs typeface="Arial"/>
              </a:endParaRPr>
            </a:p>
          </p:txBody>
        </p:sp>
        <p:grpSp>
          <p:nvGrpSpPr>
            <p:cNvPr id="145" name="object 33">
              <a:extLst>
                <a:ext uri="{FF2B5EF4-FFF2-40B4-BE49-F238E27FC236}">
                  <a16:creationId xmlns:a16="http://schemas.microsoft.com/office/drawing/2014/main" id="{ED030580-D717-7B02-E161-27A6D9247FBF}"/>
                </a:ext>
              </a:extLst>
            </p:cNvPr>
            <p:cNvGrpSpPr/>
            <p:nvPr/>
          </p:nvGrpSpPr>
          <p:grpSpPr>
            <a:xfrm>
              <a:off x="7466112" y="3193282"/>
              <a:ext cx="3440826" cy="1080149"/>
              <a:chOff x="8616713" y="3784239"/>
              <a:chExt cx="6029960" cy="1892935"/>
            </a:xfrm>
          </p:grpSpPr>
          <p:sp>
            <p:nvSpPr>
              <p:cNvPr id="146" name="object 34">
                <a:extLst>
                  <a:ext uri="{FF2B5EF4-FFF2-40B4-BE49-F238E27FC236}">
                    <a16:creationId xmlns:a16="http://schemas.microsoft.com/office/drawing/2014/main" id="{A98C919B-74A4-1981-24B4-153C53538B3D}"/>
                  </a:ext>
                </a:extLst>
              </p:cNvPr>
              <p:cNvSpPr/>
              <p:nvPr/>
            </p:nvSpPr>
            <p:spPr>
              <a:xfrm>
                <a:off x="8616713" y="3811816"/>
                <a:ext cx="6008370" cy="1864995"/>
              </a:xfrm>
              <a:custGeom>
                <a:avLst/>
                <a:gdLst/>
                <a:ahLst/>
                <a:cxnLst/>
                <a:rect l="l" t="t" r="r" b="b"/>
                <a:pathLst>
                  <a:path w="6008369" h="1864995">
                    <a:moveTo>
                      <a:pt x="53075" y="1810957"/>
                    </a:moveTo>
                    <a:lnTo>
                      <a:pt x="53075" y="0"/>
                    </a:lnTo>
                  </a:path>
                  <a:path w="6008369" h="1864995">
                    <a:moveTo>
                      <a:pt x="0" y="0"/>
                    </a:moveTo>
                    <a:lnTo>
                      <a:pt x="53075" y="0"/>
                    </a:lnTo>
                  </a:path>
                  <a:path w="6008369" h="1864995">
                    <a:moveTo>
                      <a:pt x="0" y="367822"/>
                    </a:moveTo>
                    <a:lnTo>
                      <a:pt x="53075" y="367822"/>
                    </a:lnTo>
                  </a:path>
                  <a:path w="6008369" h="1864995">
                    <a:moveTo>
                      <a:pt x="0" y="723437"/>
                    </a:moveTo>
                    <a:lnTo>
                      <a:pt x="53075" y="723437"/>
                    </a:lnTo>
                  </a:path>
                  <a:path w="6008369" h="1864995">
                    <a:moveTo>
                      <a:pt x="0" y="1089963"/>
                    </a:moveTo>
                    <a:lnTo>
                      <a:pt x="53075" y="1089963"/>
                    </a:lnTo>
                  </a:path>
                  <a:path w="6008369" h="1864995">
                    <a:moveTo>
                      <a:pt x="0" y="1445719"/>
                    </a:moveTo>
                    <a:lnTo>
                      <a:pt x="53075" y="1445719"/>
                    </a:lnTo>
                  </a:path>
                  <a:path w="6008369" h="1864995">
                    <a:moveTo>
                      <a:pt x="0" y="1810957"/>
                    </a:moveTo>
                    <a:lnTo>
                      <a:pt x="53075" y="1810957"/>
                    </a:lnTo>
                  </a:path>
                  <a:path w="6008369" h="1864995">
                    <a:moveTo>
                      <a:pt x="53075" y="1810957"/>
                    </a:moveTo>
                    <a:lnTo>
                      <a:pt x="6008303" y="1810957"/>
                    </a:lnTo>
                  </a:path>
                  <a:path w="6008369" h="1864995">
                    <a:moveTo>
                      <a:pt x="6008303" y="1810957"/>
                    </a:moveTo>
                    <a:lnTo>
                      <a:pt x="6008303" y="1864716"/>
                    </a:lnTo>
                  </a:path>
                  <a:path w="6008369" h="1864995">
                    <a:moveTo>
                      <a:pt x="5785799" y="1810957"/>
                    </a:moveTo>
                    <a:lnTo>
                      <a:pt x="5785799" y="1864716"/>
                    </a:lnTo>
                  </a:path>
                  <a:path w="6008369" h="1864995">
                    <a:moveTo>
                      <a:pt x="5552266" y="1810957"/>
                    </a:moveTo>
                    <a:lnTo>
                      <a:pt x="5552266" y="1864716"/>
                    </a:lnTo>
                  </a:path>
                  <a:path w="6008369" h="1864995">
                    <a:moveTo>
                      <a:pt x="5329341" y="1810957"/>
                    </a:moveTo>
                    <a:lnTo>
                      <a:pt x="5329341" y="1864716"/>
                    </a:lnTo>
                  </a:path>
                  <a:path w="6008369" h="1864995">
                    <a:moveTo>
                      <a:pt x="5095801" y="1810957"/>
                    </a:moveTo>
                    <a:lnTo>
                      <a:pt x="5095801" y="1864716"/>
                    </a:lnTo>
                  </a:path>
                  <a:path w="6008369" h="1864995">
                    <a:moveTo>
                      <a:pt x="4872737" y="1810957"/>
                    </a:moveTo>
                    <a:lnTo>
                      <a:pt x="4872737" y="1864716"/>
                    </a:lnTo>
                  </a:path>
                  <a:path w="6008369" h="1864995">
                    <a:moveTo>
                      <a:pt x="4639196" y="1810957"/>
                    </a:moveTo>
                    <a:lnTo>
                      <a:pt x="4639196" y="1864716"/>
                    </a:lnTo>
                  </a:path>
                  <a:path w="6008369" h="1864995">
                    <a:moveTo>
                      <a:pt x="4405663" y="1810957"/>
                    </a:moveTo>
                    <a:lnTo>
                      <a:pt x="4405663" y="1864716"/>
                    </a:lnTo>
                  </a:path>
                  <a:path w="6008369" h="1864995">
                    <a:moveTo>
                      <a:pt x="4182739" y="1810957"/>
                    </a:moveTo>
                    <a:lnTo>
                      <a:pt x="4182739" y="1864716"/>
                    </a:lnTo>
                  </a:path>
                  <a:path w="6008369" h="1864995">
                    <a:moveTo>
                      <a:pt x="3949199" y="1810957"/>
                    </a:moveTo>
                    <a:lnTo>
                      <a:pt x="3949199" y="1864716"/>
                    </a:lnTo>
                  </a:path>
                  <a:path w="6008369" h="1864995">
                    <a:moveTo>
                      <a:pt x="3726275" y="1810957"/>
                    </a:moveTo>
                    <a:lnTo>
                      <a:pt x="3726275" y="1864716"/>
                    </a:lnTo>
                  </a:path>
                  <a:path w="6008369" h="1864995">
                    <a:moveTo>
                      <a:pt x="3492741" y="1810957"/>
                    </a:moveTo>
                    <a:lnTo>
                      <a:pt x="3492741" y="1864716"/>
                    </a:lnTo>
                  </a:path>
                  <a:path w="6008369" h="1864995">
                    <a:moveTo>
                      <a:pt x="3269817" y="1810957"/>
                    </a:moveTo>
                    <a:lnTo>
                      <a:pt x="3269817" y="1864716"/>
                    </a:lnTo>
                  </a:path>
                  <a:path w="6008369" h="1864995">
                    <a:moveTo>
                      <a:pt x="3036277" y="1810957"/>
                    </a:moveTo>
                    <a:lnTo>
                      <a:pt x="3036277" y="1864716"/>
                    </a:lnTo>
                  </a:path>
                  <a:path w="6008369" h="1864995">
                    <a:moveTo>
                      <a:pt x="2802744" y="1810957"/>
                    </a:moveTo>
                    <a:lnTo>
                      <a:pt x="2802744" y="1864716"/>
                    </a:lnTo>
                  </a:path>
                  <a:path w="6008369" h="1864995">
                    <a:moveTo>
                      <a:pt x="2579820" y="1810957"/>
                    </a:moveTo>
                    <a:lnTo>
                      <a:pt x="2579820" y="1864716"/>
                    </a:lnTo>
                  </a:path>
                  <a:path w="6008369" h="1864995">
                    <a:moveTo>
                      <a:pt x="2346279" y="1810957"/>
                    </a:moveTo>
                    <a:lnTo>
                      <a:pt x="2346279" y="1864716"/>
                    </a:lnTo>
                  </a:path>
                  <a:path w="6008369" h="1864995">
                    <a:moveTo>
                      <a:pt x="2123215" y="1810957"/>
                    </a:moveTo>
                    <a:lnTo>
                      <a:pt x="2123215" y="1864716"/>
                    </a:lnTo>
                  </a:path>
                  <a:path w="6008369" h="1864995">
                    <a:moveTo>
                      <a:pt x="1889675" y="1810957"/>
                    </a:moveTo>
                    <a:lnTo>
                      <a:pt x="1889675" y="1864716"/>
                    </a:lnTo>
                  </a:path>
                  <a:path w="6008369" h="1864995">
                    <a:moveTo>
                      <a:pt x="1656141" y="1810957"/>
                    </a:moveTo>
                    <a:lnTo>
                      <a:pt x="1656141" y="1864716"/>
                    </a:lnTo>
                  </a:path>
                  <a:path w="6008369" h="1864995">
                    <a:moveTo>
                      <a:pt x="1433217" y="1810957"/>
                    </a:moveTo>
                    <a:lnTo>
                      <a:pt x="1433217" y="1864716"/>
                    </a:lnTo>
                  </a:path>
                  <a:path w="6008369" h="1864995">
                    <a:moveTo>
                      <a:pt x="1199677" y="1810957"/>
                    </a:moveTo>
                    <a:lnTo>
                      <a:pt x="1199677" y="1864716"/>
                    </a:lnTo>
                  </a:path>
                  <a:path w="6008369" h="1864995">
                    <a:moveTo>
                      <a:pt x="976753" y="1810957"/>
                    </a:moveTo>
                    <a:lnTo>
                      <a:pt x="976753" y="1864716"/>
                    </a:lnTo>
                  </a:path>
                  <a:path w="6008369" h="1864995">
                    <a:moveTo>
                      <a:pt x="743220" y="1810957"/>
                    </a:moveTo>
                    <a:lnTo>
                      <a:pt x="743220" y="1864716"/>
                    </a:lnTo>
                  </a:path>
                  <a:path w="6008369" h="1864995">
                    <a:moveTo>
                      <a:pt x="520296" y="1810957"/>
                    </a:moveTo>
                    <a:lnTo>
                      <a:pt x="520296" y="1864716"/>
                    </a:lnTo>
                  </a:path>
                  <a:path w="6008369" h="1864995">
                    <a:moveTo>
                      <a:pt x="286755" y="1810957"/>
                    </a:moveTo>
                    <a:lnTo>
                      <a:pt x="286755" y="1864716"/>
                    </a:lnTo>
                  </a:path>
                  <a:path w="6008369" h="1864995">
                    <a:moveTo>
                      <a:pt x="53075" y="1810957"/>
                    </a:moveTo>
                    <a:lnTo>
                      <a:pt x="53075" y="1864716"/>
                    </a:lnTo>
                  </a:path>
                </a:pathLst>
              </a:custGeom>
              <a:ln w="11043">
                <a:solidFill>
                  <a:srgbClr val="000000"/>
                </a:solidFill>
              </a:ln>
            </p:spPr>
            <p:txBody>
              <a:bodyPr wrap="square" lIns="0" tIns="0" rIns="0" bIns="0" rtlCol="0"/>
              <a:lstStyle/>
              <a:p>
                <a:endParaRPr sz="1600"/>
              </a:p>
            </p:txBody>
          </p:sp>
          <p:sp>
            <p:nvSpPr>
              <p:cNvPr id="147" name="object 35">
                <a:extLst>
                  <a:ext uri="{FF2B5EF4-FFF2-40B4-BE49-F238E27FC236}">
                    <a16:creationId xmlns:a16="http://schemas.microsoft.com/office/drawing/2014/main" id="{481EAB36-5F26-6AB9-858F-C19F00B8837D}"/>
                  </a:ext>
                </a:extLst>
              </p:cNvPr>
              <p:cNvSpPr/>
              <p:nvPr/>
            </p:nvSpPr>
            <p:spPr>
              <a:xfrm>
                <a:off x="8674892" y="3817290"/>
                <a:ext cx="5955665" cy="1369695"/>
              </a:xfrm>
              <a:custGeom>
                <a:avLst/>
                <a:gdLst/>
                <a:ahLst/>
                <a:cxnLst/>
                <a:rect l="l" t="t" r="r" b="b"/>
                <a:pathLst>
                  <a:path w="5955665" h="1369695">
                    <a:moveTo>
                      <a:pt x="0" y="0"/>
                    </a:moveTo>
                    <a:lnTo>
                      <a:pt x="233540" y="388024"/>
                    </a:lnTo>
                  </a:path>
                  <a:path w="5955665" h="1369695">
                    <a:moveTo>
                      <a:pt x="233540" y="388024"/>
                    </a:moveTo>
                    <a:lnTo>
                      <a:pt x="456611" y="733060"/>
                    </a:lnTo>
                  </a:path>
                  <a:path w="5955665" h="1369695">
                    <a:moveTo>
                      <a:pt x="456611" y="733060"/>
                    </a:moveTo>
                    <a:lnTo>
                      <a:pt x="690152" y="894795"/>
                    </a:lnTo>
                  </a:path>
                  <a:path w="5955665" h="1369695">
                    <a:moveTo>
                      <a:pt x="690152" y="894795"/>
                    </a:moveTo>
                    <a:lnTo>
                      <a:pt x="912943" y="1013402"/>
                    </a:lnTo>
                  </a:path>
                  <a:path w="5955665" h="1369695">
                    <a:moveTo>
                      <a:pt x="912943" y="1013402"/>
                    </a:moveTo>
                    <a:lnTo>
                      <a:pt x="1146484" y="1078095"/>
                    </a:lnTo>
                  </a:path>
                  <a:path w="5955665" h="1369695">
                    <a:moveTo>
                      <a:pt x="1146484" y="1078095"/>
                    </a:moveTo>
                    <a:lnTo>
                      <a:pt x="1369555" y="1142795"/>
                    </a:lnTo>
                  </a:path>
                  <a:path w="5955665" h="1369695">
                    <a:moveTo>
                      <a:pt x="1369555" y="1142795"/>
                    </a:moveTo>
                    <a:lnTo>
                      <a:pt x="1603096" y="1196702"/>
                    </a:lnTo>
                  </a:path>
                  <a:path w="5955665" h="1369695">
                    <a:moveTo>
                      <a:pt x="1603096" y="1196702"/>
                    </a:moveTo>
                    <a:lnTo>
                      <a:pt x="1836636" y="1250470"/>
                    </a:lnTo>
                  </a:path>
                  <a:path w="5955665" h="1369695">
                    <a:moveTo>
                      <a:pt x="1836636" y="1250470"/>
                    </a:moveTo>
                    <a:lnTo>
                      <a:pt x="2292968" y="1369077"/>
                    </a:lnTo>
                  </a:path>
                  <a:path w="5955665" h="1369695">
                    <a:moveTo>
                      <a:pt x="2292968" y="1369077"/>
                    </a:moveTo>
                    <a:lnTo>
                      <a:pt x="2749440" y="1110445"/>
                    </a:lnTo>
                  </a:path>
                  <a:path w="5955665" h="1369695">
                    <a:moveTo>
                      <a:pt x="2749580" y="1110445"/>
                    </a:moveTo>
                    <a:lnTo>
                      <a:pt x="3206052" y="1099660"/>
                    </a:lnTo>
                  </a:path>
                  <a:path w="5955665" h="1369695">
                    <a:moveTo>
                      <a:pt x="3206052" y="1099660"/>
                    </a:moveTo>
                    <a:lnTo>
                      <a:pt x="3662377" y="981052"/>
                    </a:lnTo>
                  </a:path>
                  <a:path w="5955665" h="1369695">
                    <a:moveTo>
                      <a:pt x="3662524" y="981052"/>
                    </a:moveTo>
                    <a:lnTo>
                      <a:pt x="4118989" y="948710"/>
                    </a:lnTo>
                  </a:path>
                  <a:path w="5955665" h="1369695">
                    <a:moveTo>
                      <a:pt x="4118989" y="948710"/>
                    </a:moveTo>
                    <a:lnTo>
                      <a:pt x="4575321" y="873231"/>
                    </a:lnTo>
                  </a:path>
                  <a:path w="5955665" h="1369695">
                    <a:moveTo>
                      <a:pt x="4575321" y="873231"/>
                    </a:moveTo>
                    <a:lnTo>
                      <a:pt x="5042409" y="1132010"/>
                    </a:lnTo>
                  </a:path>
                  <a:path w="5955665" h="1369695">
                    <a:moveTo>
                      <a:pt x="5042409" y="1132010"/>
                    </a:moveTo>
                    <a:lnTo>
                      <a:pt x="5499021" y="1088881"/>
                    </a:lnTo>
                  </a:path>
                  <a:path w="5955665" h="1369695">
                    <a:moveTo>
                      <a:pt x="5499021" y="1088881"/>
                    </a:moveTo>
                    <a:lnTo>
                      <a:pt x="5955493" y="1056531"/>
                    </a:lnTo>
                  </a:path>
                </a:pathLst>
              </a:custGeom>
              <a:ln w="10351">
                <a:solidFill>
                  <a:srgbClr val="A69E96"/>
                </a:solidFill>
              </a:ln>
            </p:spPr>
            <p:txBody>
              <a:bodyPr wrap="square" lIns="0" tIns="0" rIns="0" bIns="0" rtlCol="0"/>
              <a:lstStyle/>
              <a:p>
                <a:endParaRPr sz="1600"/>
              </a:p>
            </p:txBody>
          </p:sp>
          <p:sp>
            <p:nvSpPr>
              <p:cNvPr id="148" name="object 36">
                <a:extLst>
                  <a:ext uri="{FF2B5EF4-FFF2-40B4-BE49-F238E27FC236}">
                    <a16:creationId xmlns:a16="http://schemas.microsoft.com/office/drawing/2014/main" id="{3F258B53-24FC-E2AF-2115-2917F679A043}"/>
                  </a:ext>
                </a:extLst>
              </p:cNvPr>
              <p:cNvSpPr/>
              <p:nvPr/>
            </p:nvSpPr>
            <p:spPr>
              <a:xfrm>
                <a:off x="8640623" y="3789634"/>
                <a:ext cx="5997575" cy="1412240"/>
              </a:xfrm>
              <a:custGeom>
                <a:avLst/>
                <a:gdLst/>
                <a:ahLst/>
                <a:cxnLst/>
                <a:rect l="l" t="t" r="r" b="b"/>
                <a:pathLst>
                  <a:path w="5997575" h="1412239">
                    <a:moveTo>
                      <a:pt x="42456" y="0"/>
                    </a:moveTo>
                    <a:lnTo>
                      <a:pt x="0" y="0"/>
                    </a:lnTo>
                    <a:lnTo>
                      <a:pt x="0" y="43103"/>
                    </a:lnTo>
                    <a:lnTo>
                      <a:pt x="42456" y="43103"/>
                    </a:lnTo>
                    <a:lnTo>
                      <a:pt x="42456" y="0"/>
                    </a:lnTo>
                    <a:close/>
                  </a:path>
                  <a:path w="5997575" h="1412239">
                    <a:moveTo>
                      <a:pt x="275996" y="388048"/>
                    </a:moveTo>
                    <a:lnTo>
                      <a:pt x="233540" y="388048"/>
                    </a:lnTo>
                    <a:lnTo>
                      <a:pt x="233540" y="431152"/>
                    </a:lnTo>
                    <a:lnTo>
                      <a:pt x="275996" y="431152"/>
                    </a:lnTo>
                    <a:lnTo>
                      <a:pt x="275996" y="388048"/>
                    </a:lnTo>
                    <a:close/>
                  </a:path>
                  <a:path w="5997575" h="1412239">
                    <a:moveTo>
                      <a:pt x="498906" y="732980"/>
                    </a:moveTo>
                    <a:lnTo>
                      <a:pt x="456450" y="732980"/>
                    </a:lnTo>
                    <a:lnTo>
                      <a:pt x="456450" y="776084"/>
                    </a:lnTo>
                    <a:lnTo>
                      <a:pt x="498906" y="776084"/>
                    </a:lnTo>
                    <a:lnTo>
                      <a:pt x="498906" y="732980"/>
                    </a:lnTo>
                    <a:close/>
                  </a:path>
                  <a:path w="5997575" h="1412239">
                    <a:moveTo>
                      <a:pt x="732447" y="894664"/>
                    </a:moveTo>
                    <a:lnTo>
                      <a:pt x="689991" y="894664"/>
                    </a:lnTo>
                    <a:lnTo>
                      <a:pt x="689991" y="937768"/>
                    </a:lnTo>
                    <a:lnTo>
                      <a:pt x="732447" y="937768"/>
                    </a:lnTo>
                    <a:lnTo>
                      <a:pt x="732447" y="894664"/>
                    </a:lnTo>
                    <a:close/>
                  </a:path>
                  <a:path w="5997575" h="1412239">
                    <a:moveTo>
                      <a:pt x="955357" y="1013231"/>
                    </a:moveTo>
                    <a:lnTo>
                      <a:pt x="912901" y="1013231"/>
                    </a:lnTo>
                    <a:lnTo>
                      <a:pt x="912901" y="1056335"/>
                    </a:lnTo>
                    <a:lnTo>
                      <a:pt x="955357" y="1056335"/>
                    </a:lnTo>
                    <a:lnTo>
                      <a:pt x="955357" y="1013231"/>
                    </a:lnTo>
                    <a:close/>
                  </a:path>
                  <a:path w="5997575" h="1412239">
                    <a:moveTo>
                      <a:pt x="1188897" y="1077912"/>
                    </a:moveTo>
                    <a:lnTo>
                      <a:pt x="1146441" y="1077912"/>
                    </a:lnTo>
                    <a:lnTo>
                      <a:pt x="1146441" y="1121016"/>
                    </a:lnTo>
                    <a:lnTo>
                      <a:pt x="1188897" y="1121016"/>
                    </a:lnTo>
                    <a:lnTo>
                      <a:pt x="1188897" y="1077912"/>
                    </a:lnTo>
                    <a:close/>
                  </a:path>
                  <a:path w="5997575" h="1412239">
                    <a:moveTo>
                      <a:pt x="1411808" y="1142441"/>
                    </a:moveTo>
                    <a:lnTo>
                      <a:pt x="1369352" y="1142441"/>
                    </a:lnTo>
                    <a:lnTo>
                      <a:pt x="1369352" y="1185545"/>
                    </a:lnTo>
                    <a:lnTo>
                      <a:pt x="1411808" y="1185545"/>
                    </a:lnTo>
                    <a:lnTo>
                      <a:pt x="1411808" y="1142441"/>
                    </a:lnTo>
                    <a:close/>
                  </a:path>
                  <a:path w="5997575" h="1412239">
                    <a:moveTo>
                      <a:pt x="1645348" y="1196340"/>
                    </a:moveTo>
                    <a:lnTo>
                      <a:pt x="1602879" y="1196340"/>
                    </a:lnTo>
                    <a:lnTo>
                      <a:pt x="1602879" y="1239443"/>
                    </a:lnTo>
                    <a:lnTo>
                      <a:pt x="1645348" y="1239443"/>
                    </a:lnTo>
                    <a:lnTo>
                      <a:pt x="1645348" y="1196340"/>
                    </a:lnTo>
                    <a:close/>
                  </a:path>
                  <a:path w="5997575" h="1412239">
                    <a:moveTo>
                      <a:pt x="1855025" y="1250226"/>
                    </a:moveTo>
                    <a:lnTo>
                      <a:pt x="1836420" y="1250226"/>
                    </a:lnTo>
                    <a:lnTo>
                      <a:pt x="1836420" y="1293329"/>
                    </a:lnTo>
                    <a:lnTo>
                      <a:pt x="1855025" y="1293329"/>
                    </a:lnTo>
                    <a:lnTo>
                      <a:pt x="1855025" y="1250226"/>
                    </a:lnTo>
                    <a:close/>
                  </a:path>
                  <a:path w="5997575" h="1412239">
                    <a:moveTo>
                      <a:pt x="2335326" y="1368793"/>
                    </a:moveTo>
                    <a:lnTo>
                      <a:pt x="2292870" y="1368793"/>
                    </a:lnTo>
                    <a:lnTo>
                      <a:pt x="2292870" y="1411909"/>
                    </a:lnTo>
                    <a:lnTo>
                      <a:pt x="2335326" y="1411909"/>
                    </a:lnTo>
                    <a:lnTo>
                      <a:pt x="2335326" y="1368793"/>
                    </a:lnTo>
                    <a:close/>
                  </a:path>
                  <a:path w="5997575" h="1412239">
                    <a:moveTo>
                      <a:pt x="2791777" y="1110246"/>
                    </a:moveTo>
                    <a:lnTo>
                      <a:pt x="2749321" y="1110246"/>
                    </a:lnTo>
                    <a:lnTo>
                      <a:pt x="2749321" y="1153350"/>
                    </a:lnTo>
                    <a:lnTo>
                      <a:pt x="2791777" y="1153350"/>
                    </a:lnTo>
                    <a:lnTo>
                      <a:pt x="2791777" y="1110246"/>
                    </a:lnTo>
                    <a:close/>
                  </a:path>
                  <a:path w="5997575" h="1412239">
                    <a:moveTo>
                      <a:pt x="3248228" y="1099464"/>
                    </a:moveTo>
                    <a:lnTo>
                      <a:pt x="3205772" y="1099464"/>
                    </a:lnTo>
                    <a:lnTo>
                      <a:pt x="3205772" y="1142580"/>
                    </a:lnTo>
                    <a:lnTo>
                      <a:pt x="3248228" y="1142580"/>
                    </a:lnTo>
                    <a:lnTo>
                      <a:pt x="3248228" y="1099464"/>
                    </a:lnTo>
                    <a:close/>
                  </a:path>
                  <a:path w="5997575" h="1412239">
                    <a:moveTo>
                      <a:pt x="3704679" y="980897"/>
                    </a:moveTo>
                    <a:lnTo>
                      <a:pt x="3662222" y="980897"/>
                    </a:lnTo>
                    <a:lnTo>
                      <a:pt x="3662222" y="1024001"/>
                    </a:lnTo>
                    <a:lnTo>
                      <a:pt x="3704679" y="1024001"/>
                    </a:lnTo>
                    <a:lnTo>
                      <a:pt x="3704679" y="980897"/>
                    </a:lnTo>
                    <a:close/>
                  </a:path>
                  <a:path w="5997575" h="1412239">
                    <a:moveTo>
                      <a:pt x="4161129" y="948563"/>
                    </a:moveTo>
                    <a:lnTo>
                      <a:pt x="4118673" y="948563"/>
                    </a:lnTo>
                    <a:lnTo>
                      <a:pt x="4118673" y="991666"/>
                    </a:lnTo>
                    <a:lnTo>
                      <a:pt x="4161129" y="991666"/>
                    </a:lnTo>
                    <a:lnTo>
                      <a:pt x="4161129" y="948563"/>
                    </a:lnTo>
                    <a:close/>
                  </a:path>
                  <a:path w="5997575" h="1412239">
                    <a:moveTo>
                      <a:pt x="4617580" y="873112"/>
                    </a:moveTo>
                    <a:lnTo>
                      <a:pt x="4575124" y="873112"/>
                    </a:lnTo>
                    <a:lnTo>
                      <a:pt x="4575124" y="916216"/>
                    </a:lnTo>
                    <a:lnTo>
                      <a:pt x="4617580" y="916216"/>
                    </a:lnTo>
                    <a:lnTo>
                      <a:pt x="4617580" y="873112"/>
                    </a:lnTo>
                    <a:close/>
                  </a:path>
                  <a:path w="5997575" h="1412239">
                    <a:moveTo>
                      <a:pt x="5084648" y="1131658"/>
                    </a:moveTo>
                    <a:lnTo>
                      <a:pt x="5042179" y="1131658"/>
                    </a:lnTo>
                    <a:lnTo>
                      <a:pt x="5042179" y="1174762"/>
                    </a:lnTo>
                    <a:lnTo>
                      <a:pt x="5084648" y="1174762"/>
                    </a:lnTo>
                    <a:lnTo>
                      <a:pt x="5084648" y="1131658"/>
                    </a:lnTo>
                    <a:close/>
                  </a:path>
                  <a:path w="5997575" h="1412239">
                    <a:moveTo>
                      <a:pt x="5541099" y="1088682"/>
                    </a:moveTo>
                    <a:lnTo>
                      <a:pt x="5498630" y="1088682"/>
                    </a:lnTo>
                    <a:lnTo>
                      <a:pt x="5498630" y="1131785"/>
                    </a:lnTo>
                    <a:lnTo>
                      <a:pt x="5541099" y="1131785"/>
                    </a:lnTo>
                    <a:lnTo>
                      <a:pt x="5541099" y="1088682"/>
                    </a:lnTo>
                    <a:close/>
                  </a:path>
                  <a:path w="5997575" h="1412239">
                    <a:moveTo>
                      <a:pt x="5997549" y="1056347"/>
                    </a:moveTo>
                    <a:lnTo>
                      <a:pt x="5955093" y="1056347"/>
                    </a:lnTo>
                    <a:lnTo>
                      <a:pt x="5955093" y="1099451"/>
                    </a:lnTo>
                    <a:lnTo>
                      <a:pt x="5997549" y="1099451"/>
                    </a:lnTo>
                    <a:lnTo>
                      <a:pt x="5997549" y="1056347"/>
                    </a:lnTo>
                    <a:close/>
                  </a:path>
                </a:pathLst>
              </a:custGeom>
              <a:solidFill>
                <a:srgbClr val="A69E96"/>
              </a:solidFill>
            </p:spPr>
            <p:txBody>
              <a:bodyPr wrap="square" lIns="0" tIns="0" rIns="0" bIns="0" rtlCol="0"/>
              <a:lstStyle/>
              <a:p>
                <a:endParaRPr sz="1600"/>
              </a:p>
            </p:txBody>
          </p:sp>
          <p:sp>
            <p:nvSpPr>
              <p:cNvPr id="149" name="object 37">
                <a:extLst>
                  <a:ext uri="{FF2B5EF4-FFF2-40B4-BE49-F238E27FC236}">
                    <a16:creationId xmlns:a16="http://schemas.microsoft.com/office/drawing/2014/main" id="{1B741659-5193-B439-F50C-52844403FAC0}"/>
                  </a:ext>
                </a:extLst>
              </p:cNvPr>
              <p:cNvSpPr/>
              <p:nvPr/>
            </p:nvSpPr>
            <p:spPr>
              <a:xfrm>
                <a:off x="8640499" y="3789414"/>
                <a:ext cx="5998210" cy="1412875"/>
              </a:xfrm>
              <a:custGeom>
                <a:avLst/>
                <a:gdLst/>
                <a:ahLst/>
                <a:cxnLst/>
                <a:rect l="l" t="t" r="r" b="b"/>
                <a:pathLst>
                  <a:path w="5998209" h="1412875">
                    <a:moveTo>
                      <a:pt x="0" y="0"/>
                    </a:moveTo>
                    <a:lnTo>
                      <a:pt x="42458" y="0"/>
                    </a:lnTo>
                    <a:lnTo>
                      <a:pt x="42458" y="43121"/>
                    </a:lnTo>
                    <a:lnTo>
                      <a:pt x="0" y="43121"/>
                    </a:lnTo>
                    <a:lnTo>
                      <a:pt x="0" y="0"/>
                    </a:lnTo>
                    <a:close/>
                  </a:path>
                  <a:path w="5998209" h="1412875">
                    <a:moveTo>
                      <a:pt x="233540" y="431285"/>
                    </a:moveTo>
                    <a:lnTo>
                      <a:pt x="275999" y="431285"/>
                    </a:lnTo>
                    <a:lnTo>
                      <a:pt x="275999" y="388164"/>
                    </a:lnTo>
                    <a:lnTo>
                      <a:pt x="233540" y="388164"/>
                    </a:lnTo>
                    <a:lnTo>
                      <a:pt x="233540" y="431285"/>
                    </a:lnTo>
                    <a:close/>
                  </a:path>
                  <a:path w="5998209" h="1412875">
                    <a:moveTo>
                      <a:pt x="456471" y="776321"/>
                    </a:moveTo>
                    <a:lnTo>
                      <a:pt x="498930" y="776321"/>
                    </a:lnTo>
                    <a:lnTo>
                      <a:pt x="498930" y="733199"/>
                    </a:lnTo>
                    <a:lnTo>
                      <a:pt x="456471" y="733199"/>
                    </a:lnTo>
                    <a:lnTo>
                      <a:pt x="456471" y="776321"/>
                    </a:lnTo>
                    <a:close/>
                  </a:path>
                  <a:path w="5998209" h="1412875">
                    <a:moveTo>
                      <a:pt x="690012" y="938056"/>
                    </a:moveTo>
                    <a:lnTo>
                      <a:pt x="732471" y="938056"/>
                    </a:lnTo>
                    <a:lnTo>
                      <a:pt x="732471" y="894935"/>
                    </a:lnTo>
                    <a:lnTo>
                      <a:pt x="690012" y="894935"/>
                    </a:lnTo>
                    <a:lnTo>
                      <a:pt x="690012" y="938056"/>
                    </a:lnTo>
                    <a:close/>
                  </a:path>
                  <a:path w="5998209" h="1412875">
                    <a:moveTo>
                      <a:pt x="912943" y="1056664"/>
                    </a:moveTo>
                    <a:lnTo>
                      <a:pt x="955402" y="1056664"/>
                    </a:lnTo>
                    <a:lnTo>
                      <a:pt x="955402" y="1013542"/>
                    </a:lnTo>
                    <a:lnTo>
                      <a:pt x="912943" y="1013542"/>
                    </a:lnTo>
                    <a:lnTo>
                      <a:pt x="912943" y="1056664"/>
                    </a:lnTo>
                    <a:close/>
                  </a:path>
                  <a:path w="5998209" h="1412875">
                    <a:moveTo>
                      <a:pt x="1146484" y="1121356"/>
                    </a:moveTo>
                    <a:lnTo>
                      <a:pt x="1188943" y="1121356"/>
                    </a:lnTo>
                    <a:lnTo>
                      <a:pt x="1188943" y="1078235"/>
                    </a:lnTo>
                    <a:lnTo>
                      <a:pt x="1146484" y="1078235"/>
                    </a:lnTo>
                    <a:lnTo>
                      <a:pt x="1146484" y="1121356"/>
                    </a:lnTo>
                    <a:close/>
                  </a:path>
                  <a:path w="5998209" h="1412875">
                    <a:moveTo>
                      <a:pt x="1369408" y="1185902"/>
                    </a:moveTo>
                    <a:lnTo>
                      <a:pt x="1411867" y="1185902"/>
                    </a:lnTo>
                    <a:lnTo>
                      <a:pt x="1411867" y="1142781"/>
                    </a:lnTo>
                    <a:lnTo>
                      <a:pt x="1369408" y="1142781"/>
                    </a:lnTo>
                    <a:lnTo>
                      <a:pt x="1369408" y="1185902"/>
                    </a:lnTo>
                    <a:close/>
                  </a:path>
                  <a:path w="5998209" h="1412875">
                    <a:moveTo>
                      <a:pt x="1602956" y="1239816"/>
                    </a:moveTo>
                    <a:lnTo>
                      <a:pt x="1645414" y="1239816"/>
                    </a:lnTo>
                    <a:lnTo>
                      <a:pt x="1645414" y="1196695"/>
                    </a:lnTo>
                    <a:lnTo>
                      <a:pt x="1602956" y="1196695"/>
                    </a:lnTo>
                    <a:lnTo>
                      <a:pt x="1602956" y="1239816"/>
                    </a:lnTo>
                    <a:close/>
                  </a:path>
                  <a:path w="5998209" h="1412875">
                    <a:moveTo>
                      <a:pt x="1836496" y="1293723"/>
                    </a:moveTo>
                    <a:lnTo>
                      <a:pt x="1878955" y="1293723"/>
                    </a:lnTo>
                    <a:lnTo>
                      <a:pt x="1878955" y="1250602"/>
                    </a:lnTo>
                    <a:lnTo>
                      <a:pt x="1836496" y="1250602"/>
                    </a:lnTo>
                    <a:lnTo>
                      <a:pt x="1836496" y="1293723"/>
                    </a:lnTo>
                    <a:close/>
                  </a:path>
                  <a:path w="5998209" h="1412875">
                    <a:moveTo>
                      <a:pt x="2292968" y="1412330"/>
                    </a:moveTo>
                    <a:lnTo>
                      <a:pt x="2335427" y="1412330"/>
                    </a:lnTo>
                    <a:lnTo>
                      <a:pt x="2335427" y="1369209"/>
                    </a:lnTo>
                    <a:lnTo>
                      <a:pt x="2292968" y="1369209"/>
                    </a:lnTo>
                    <a:lnTo>
                      <a:pt x="2292968" y="1412330"/>
                    </a:lnTo>
                    <a:close/>
                  </a:path>
                  <a:path w="5998209" h="1412875">
                    <a:moveTo>
                      <a:pt x="2749440" y="1153699"/>
                    </a:moveTo>
                    <a:lnTo>
                      <a:pt x="2791899" y="1153699"/>
                    </a:lnTo>
                    <a:lnTo>
                      <a:pt x="2791899" y="1110578"/>
                    </a:lnTo>
                    <a:lnTo>
                      <a:pt x="2749440" y="1110578"/>
                    </a:lnTo>
                    <a:lnTo>
                      <a:pt x="2749440" y="1153699"/>
                    </a:lnTo>
                    <a:close/>
                  </a:path>
                  <a:path w="5998209" h="1412875">
                    <a:moveTo>
                      <a:pt x="3205905" y="1142913"/>
                    </a:moveTo>
                    <a:lnTo>
                      <a:pt x="3248364" y="1142913"/>
                    </a:lnTo>
                    <a:lnTo>
                      <a:pt x="3248364" y="1099792"/>
                    </a:lnTo>
                    <a:lnTo>
                      <a:pt x="3205905" y="1099792"/>
                    </a:lnTo>
                    <a:lnTo>
                      <a:pt x="3205905" y="1142913"/>
                    </a:lnTo>
                    <a:close/>
                  </a:path>
                  <a:path w="5998209" h="1412875">
                    <a:moveTo>
                      <a:pt x="3662377" y="1024313"/>
                    </a:moveTo>
                    <a:lnTo>
                      <a:pt x="3704836" y="1024313"/>
                    </a:lnTo>
                    <a:lnTo>
                      <a:pt x="3704836" y="981192"/>
                    </a:lnTo>
                    <a:lnTo>
                      <a:pt x="3662377" y="981192"/>
                    </a:lnTo>
                    <a:lnTo>
                      <a:pt x="3662377" y="1024313"/>
                    </a:lnTo>
                    <a:close/>
                  </a:path>
                  <a:path w="5998209" h="1412875">
                    <a:moveTo>
                      <a:pt x="4118849" y="991963"/>
                    </a:moveTo>
                    <a:lnTo>
                      <a:pt x="4161307" y="991963"/>
                    </a:lnTo>
                    <a:lnTo>
                      <a:pt x="4161307" y="948842"/>
                    </a:lnTo>
                    <a:lnTo>
                      <a:pt x="4118849" y="948842"/>
                    </a:lnTo>
                    <a:lnTo>
                      <a:pt x="4118849" y="991963"/>
                    </a:lnTo>
                    <a:close/>
                  </a:path>
                  <a:path w="5998209" h="1412875">
                    <a:moveTo>
                      <a:pt x="4575321" y="916492"/>
                    </a:moveTo>
                    <a:lnTo>
                      <a:pt x="4617779" y="916492"/>
                    </a:lnTo>
                    <a:lnTo>
                      <a:pt x="4617779" y="873371"/>
                    </a:lnTo>
                    <a:lnTo>
                      <a:pt x="4575321" y="873371"/>
                    </a:lnTo>
                    <a:lnTo>
                      <a:pt x="4575321" y="916492"/>
                    </a:lnTo>
                    <a:close/>
                  </a:path>
                  <a:path w="5998209" h="1412875">
                    <a:moveTo>
                      <a:pt x="5042402" y="1175116"/>
                    </a:moveTo>
                    <a:lnTo>
                      <a:pt x="5084861" y="1175116"/>
                    </a:lnTo>
                    <a:lnTo>
                      <a:pt x="5084861" y="1131995"/>
                    </a:lnTo>
                    <a:lnTo>
                      <a:pt x="5042402" y="1131995"/>
                    </a:lnTo>
                    <a:lnTo>
                      <a:pt x="5042402" y="1175116"/>
                    </a:lnTo>
                    <a:close/>
                  </a:path>
                  <a:path w="5998209" h="1412875">
                    <a:moveTo>
                      <a:pt x="5498874" y="1132135"/>
                    </a:moveTo>
                    <a:lnTo>
                      <a:pt x="5541332" y="1132135"/>
                    </a:lnTo>
                    <a:lnTo>
                      <a:pt x="5541332" y="1089014"/>
                    </a:lnTo>
                    <a:lnTo>
                      <a:pt x="5498874" y="1089014"/>
                    </a:lnTo>
                    <a:lnTo>
                      <a:pt x="5498874" y="1132135"/>
                    </a:lnTo>
                    <a:close/>
                  </a:path>
                  <a:path w="5998209" h="1412875">
                    <a:moveTo>
                      <a:pt x="5955346" y="1099785"/>
                    </a:moveTo>
                    <a:lnTo>
                      <a:pt x="5997804" y="1099785"/>
                    </a:lnTo>
                    <a:lnTo>
                      <a:pt x="5997804" y="1056664"/>
                    </a:lnTo>
                    <a:lnTo>
                      <a:pt x="5955346" y="1056664"/>
                    </a:lnTo>
                    <a:lnTo>
                      <a:pt x="5955346" y="1099785"/>
                    </a:lnTo>
                    <a:close/>
                  </a:path>
                </a:pathLst>
              </a:custGeom>
              <a:ln w="10351">
                <a:solidFill>
                  <a:srgbClr val="A69E96"/>
                </a:solidFill>
              </a:ln>
            </p:spPr>
            <p:txBody>
              <a:bodyPr wrap="square" lIns="0" tIns="0" rIns="0" bIns="0" rtlCol="0"/>
              <a:lstStyle/>
              <a:p>
                <a:endParaRPr sz="1600"/>
              </a:p>
            </p:txBody>
          </p:sp>
          <p:sp>
            <p:nvSpPr>
              <p:cNvPr id="150" name="object 38">
                <a:extLst>
                  <a:ext uri="{FF2B5EF4-FFF2-40B4-BE49-F238E27FC236}">
                    <a16:creationId xmlns:a16="http://schemas.microsoft.com/office/drawing/2014/main" id="{5060F8ED-FA16-790E-320A-5354FE037F4F}"/>
                  </a:ext>
                </a:extLst>
              </p:cNvPr>
              <p:cNvSpPr/>
              <p:nvPr/>
            </p:nvSpPr>
            <p:spPr>
              <a:xfrm>
                <a:off x="8674892" y="3817290"/>
                <a:ext cx="5955665" cy="1250950"/>
              </a:xfrm>
              <a:custGeom>
                <a:avLst/>
                <a:gdLst/>
                <a:ahLst/>
                <a:cxnLst/>
                <a:rect l="l" t="t" r="r" b="b"/>
                <a:pathLst>
                  <a:path w="5955665" h="1250950">
                    <a:moveTo>
                      <a:pt x="0" y="0"/>
                    </a:moveTo>
                    <a:lnTo>
                      <a:pt x="233540" y="388039"/>
                    </a:lnTo>
                  </a:path>
                  <a:path w="5955665" h="1250950">
                    <a:moveTo>
                      <a:pt x="233540" y="388039"/>
                    </a:moveTo>
                    <a:lnTo>
                      <a:pt x="456611" y="733082"/>
                    </a:lnTo>
                  </a:path>
                  <a:path w="5955665" h="1250950">
                    <a:moveTo>
                      <a:pt x="456611" y="733082"/>
                    </a:moveTo>
                    <a:lnTo>
                      <a:pt x="690152" y="894825"/>
                    </a:lnTo>
                  </a:path>
                  <a:path w="5955665" h="1250950">
                    <a:moveTo>
                      <a:pt x="690152" y="894825"/>
                    </a:moveTo>
                    <a:lnTo>
                      <a:pt x="912943" y="1013432"/>
                    </a:lnTo>
                  </a:path>
                  <a:path w="5955665" h="1250950">
                    <a:moveTo>
                      <a:pt x="912943" y="1013432"/>
                    </a:moveTo>
                    <a:lnTo>
                      <a:pt x="1146484" y="1078125"/>
                    </a:lnTo>
                  </a:path>
                  <a:path w="5955665" h="1250950">
                    <a:moveTo>
                      <a:pt x="1146484" y="1078125"/>
                    </a:moveTo>
                    <a:lnTo>
                      <a:pt x="1369555" y="1142825"/>
                    </a:lnTo>
                  </a:path>
                  <a:path w="5955665" h="1250950">
                    <a:moveTo>
                      <a:pt x="1369555" y="1142825"/>
                    </a:moveTo>
                    <a:lnTo>
                      <a:pt x="1603096" y="1196739"/>
                    </a:lnTo>
                  </a:path>
                  <a:path w="5955665" h="1250950">
                    <a:moveTo>
                      <a:pt x="1603096" y="1196739"/>
                    </a:moveTo>
                    <a:lnTo>
                      <a:pt x="1836636" y="1250514"/>
                    </a:lnTo>
                  </a:path>
                  <a:path w="5955665" h="1250950">
                    <a:moveTo>
                      <a:pt x="1836636" y="1250514"/>
                    </a:moveTo>
                    <a:lnTo>
                      <a:pt x="2292968" y="1164389"/>
                    </a:lnTo>
                  </a:path>
                  <a:path w="5955665" h="1250950">
                    <a:moveTo>
                      <a:pt x="2292968" y="1164389"/>
                    </a:moveTo>
                    <a:lnTo>
                      <a:pt x="2749440" y="1185953"/>
                    </a:lnTo>
                  </a:path>
                  <a:path w="5955665" h="1250950">
                    <a:moveTo>
                      <a:pt x="2749580" y="1185953"/>
                    </a:moveTo>
                    <a:lnTo>
                      <a:pt x="3206052" y="1045782"/>
                    </a:lnTo>
                  </a:path>
                  <a:path w="5955665" h="1250950">
                    <a:moveTo>
                      <a:pt x="3206052" y="1045782"/>
                    </a:moveTo>
                    <a:lnTo>
                      <a:pt x="3662377" y="1056560"/>
                    </a:lnTo>
                  </a:path>
                  <a:path w="5955665" h="1250950">
                    <a:moveTo>
                      <a:pt x="3662524" y="1045782"/>
                    </a:moveTo>
                    <a:lnTo>
                      <a:pt x="4118989" y="1088911"/>
                    </a:lnTo>
                  </a:path>
                  <a:path w="5955665" h="1250950">
                    <a:moveTo>
                      <a:pt x="4118989" y="1088911"/>
                    </a:moveTo>
                    <a:lnTo>
                      <a:pt x="4575321" y="1067346"/>
                    </a:lnTo>
                  </a:path>
                  <a:path w="5955665" h="1250950">
                    <a:moveTo>
                      <a:pt x="4575321" y="1067346"/>
                    </a:moveTo>
                    <a:lnTo>
                      <a:pt x="5042409" y="1228942"/>
                    </a:lnTo>
                  </a:path>
                  <a:path w="5955665" h="1250950">
                    <a:moveTo>
                      <a:pt x="5042409" y="1228942"/>
                    </a:moveTo>
                    <a:lnTo>
                      <a:pt x="5499021" y="1121261"/>
                    </a:lnTo>
                  </a:path>
                  <a:path w="5955665" h="1250950">
                    <a:moveTo>
                      <a:pt x="5499021" y="1121261"/>
                    </a:moveTo>
                    <a:lnTo>
                      <a:pt x="5955493" y="1185953"/>
                    </a:lnTo>
                  </a:path>
                </a:pathLst>
              </a:custGeom>
              <a:ln w="10351">
                <a:solidFill>
                  <a:srgbClr val="B0059E"/>
                </a:solidFill>
              </a:ln>
            </p:spPr>
            <p:txBody>
              <a:bodyPr wrap="square" lIns="0" tIns="0" rIns="0" bIns="0" rtlCol="0"/>
              <a:lstStyle/>
              <a:p>
                <a:endParaRPr sz="1600"/>
              </a:p>
            </p:txBody>
          </p:sp>
          <p:sp>
            <p:nvSpPr>
              <p:cNvPr id="151" name="object 39">
                <a:extLst>
                  <a:ext uri="{FF2B5EF4-FFF2-40B4-BE49-F238E27FC236}">
                    <a16:creationId xmlns:a16="http://schemas.microsoft.com/office/drawing/2014/main" id="{5B978CF1-7357-F1ED-BED6-27680FD67AC3}"/>
                  </a:ext>
                </a:extLst>
              </p:cNvPr>
              <p:cNvSpPr/>
              <p:nvPr/>
            </p:nvSpPr>
            <p:spPr>
              <a:xfrm>
                <a:off x="8674630" y="3816865"/>
                <a:ext cx="1837689" cy="1251585"/>
              </a:xfrm>
              <a:custGeom>
                <a:avLst/>
                <a:gdLst/>
                <a:ahLst/>
                <a:cxnLst/>
                <a:rect l="l" t="t" r="r" b="b"/>
                <a:pathLst>
                  <a:path w="1837690" h="1251585">
                    <a:moveTo>
                      <a:pt x="0" y="0"/>
                    </a:moveTo>
                    <a:lnTo>
                      <a:pt x="233636" y="388296"/>
                    </a:lnTo>
                  </a:path>
                  <a:path w="1837690" h="1251585">
                    <a:moveTo>
                      <a:pt x="233636" y="388296"/>
                    </a:moveTo>
                    <a:lnTo>
                      <a:pt x="456788" y="733582"/>
                    </a:lnTo>
                  </a:path>
                  <a:path w="1837690" h="1251585">
                    <a:moveTo>
                      <a:pt x="456788" y="733582"/>
                    </a:moveTo>
                    <a:lnTo>
                      <a:pt x="690417" y="895436"/>
                    </a:lnTo>
                  </a:path>
                  <a:path w="1837690" h="1251585">
                    <a:moveTo>
                      <a:pt x="690417" y="895436"/>
                    </a:moveTo>
                    <a:lnTo>
                      <a:pt x="913289" y="1014124"/>
                    </a:lnTo>
                  </a:path>
                  <a:path w="1837690" h="1251585">
                    <a:moveTo>
                      <a:pt x="913289" y="1014124"/>
                    </a:moveTo>
                    <a:lnTo>
                      <a:pt x="1146926" y="1078861"/>
                    </a:lnTo>
                  </a:path>
                  <a:path w="1837690" h="1251585">
                    <a:moveTo>
                      <a:pt x="1146926" y="1078861"/>
                    </a:moveTo>
                    <a:lnTo>
                      <a:pt x="1370078" y="1143605"/>
                    </a:lnTo>
                  </a:path>
                  <a:path w="1837690" h="1251585">
                    <a:moveTo>
                      <a:pt x="1370078" y="1143605"/>
                    </a:moveTo>
                    <a:lnTo>
                      <a:pt x="1603714" y="1197556"/>
                    </a:lnTo>
                  </a:path>
                  <a:path w="1837690" h="1251585">
                    <a:moveTo>
                      <a:pt x="1603714" y="1197556"/>
                    </a:moveTo>
                    <a:lnTo>
                      <a:pt x="1837343" y="1251360"/>
                    </a:lnTo>
                  </a:path>
                </a:pathLst>
              </a:custGeom>
              <a:ln w="31061">
                <a:solidFill>
                  <a:srgbClr val="B0059E"/>
                </a:solidFill>
              </a:ln>
            </p:spPr>
            <p:txBody>
              <a:bodyPr wrap="square" lIns="0" tIns="0" rIns="0" bIns="0" rtlCol="0"/>
              <a:lstStyle/>
              <a:p>
                <a:endParaRPr sz="1600"/>
              </a:p>
            </p:txBody>
          </p:sp>
          <p:sp>
            <p:nvSpPr>
              <p:cNvPr id="152" name="object 40">
                <a:extLst>
                  <a:ext uri="{FF2B5EF4-FFF2-40B4-BE49-F238E27FC236}">
                    <a16:creationId xmlns:a16="http://schemas.microsoft.com/office/drawing/2014/main" id="{A6F333AE-936B-7A2E-7B66-2E3AEE3DF70E}"/>
                  </a:ext>
                </a:extLst>
              </p:cNvPr>
              <p:cNvSpPr/>
              <p:nvPr/>
            </p:nvSpPr>
            <p:spPr>
              <a:xfrm>
                <a:off x="10511190" y="5013198"/>
                <a:ext cx="4119879" cy="173990"/>
              </a:xfrm>
              <a:custGeom>
                <a:avLst/>
                <a:gdLst/>
                <a:ahLst/>
                <a:cxnLst/>
                <a:rect l="l" t="t" r="r" b="b"/>
                <a:pathLst>
                  <a:path w="4119880" h="173989">
                    <a:moveTo>
                      <a:pt x="0" y="54149"/>
                    </a:moveTo>
                    <a:lnTo>
                      <a:pt x="456398" y="32431"/>
                    </a:lnTo>
                  </a:path>
                  <a:path w="4119880" h="173989">
                    <a:moveTo>
                      <a:pt x="456398" y="32431"/>
                    </a:moveTo>
                    <a:lnTo>
                      <a:pt x="912936" y="173596"/>
                    </a:lnTo>
                  </a:path>
                  <a:path w="4119880" h="173989">
                    <a:moveTo>
                      <a:pt x="913076" y="173596"/>
                    </a:moveTo>
                    <a:lnTo>
                      <a:pt x="1369614" y="10859"/>
                    </a:lnTo>
                  </a:path>
                  <a:path w="4119880" h="173989">
                    <a:moveTo>
                      <a:pt x="1369614" y="10859"/>
                    </a:moveTo>
                    <a:lnTo>
                      <a:pt x="1826005" y="65009"/>
                    </a:lnTo>
                  </a:path>
                  <a:path w="4119880" h="173989">
                    <a:moveTo>
                      <a:pt x="1826152" y="65009"/>
                    </a:moveTo>
                    <a:lnTo>
                      <a:pt x="2282683" y="86728"/>
                    </a:lnTo>
                  </a:path>
                  <a:path w="4119880" h="173989">
                    <a:moveTo>
                      <a:pt x="2282683" y="86728"/>
                    </a:moveTo>
                    <a:lnTo>
                      <a:pt x="2739082" y="108447"/>
                    </a:lnTo>
                  </a:path>
                  <a:path w="4119880" h="173989">
                    <a:moveTo>
                      <a:pt x="2739082" y="108447"/>
                    </a:moveTo>
                    <a:lnTo>
                      <a:pt x="3206236" y="119306"/>
                    </a:lnTo>
                  </a:path>
                  <a:path w="4119880" h="173989">
                    <a:moveTo>
                      <a:pt x="3206236" y="108447"/>
                    </a:moveTo>
                    <a:lnTo>
                      <a:pt x="3662914" y="0"/>
                    </a:lnTo>
                  </a:path>
                  <a:path w="4119880" h="173989">
                    <a:moveTo>
                      <a:pt x="3662914" y="0"/>
                    </a:moveTo>
                    <a:lnTo>
                      <a:pt x="4119453" y="86728"/>
                    </a:lnTo>
                  </a:path>
                </a:pathLst>
              </a:custGeom>
              <a:ln w="31061">
                <a:solidFill>
                  <a:srgbClr val="576185"/>
                </a:solidFill>
              </a:ln>
            </p:spPr>
            <p:txBody>
              <a:bodyPr wrap="square" lIns="0" tIns="0" rIns="0" bIns="0" rtlCol="0"/>
              <a:lstStyle/>
              <a:p>
                <a:endParaRPr sz="1600"/>
              </a:p>
            </p:txBody>
          </p:sp>
          <p:sp>
            <p:nvSpPr>
              <p:cNvPr id="153" name="object 41">
                <a:extLst>
                  <a:ext uri="{FF2B5EF4-FFF2-40B4-BE49-F238E27FC236}">
                    <a16:creationId xmlns:a16="http://schemas.microsoft.com/office/drawing/2014/main" id="{F50ACF76-05E6-3C4F-5DDA-CFF67DFDEE2C}"/>
                  </a:ext>
                </a:extLst>
              </p:cNvPr>
              <p:cNvSpPr/>
              <p:nvPr/>
            </p:nvSpPr>
            <p:spPr>
              <a:xfrm>
                <a:off x="8874164" y="4174369"/>
                <a:ext cx="5764530" cy="908685"/>
              </a:xfrm>
              <a:custGeom>
                <a:avLst/>
                <a:gdLst/>
                <a:ahLst/>
                <a:cxnLst/>
                <a:rect l="l" t="t" r="r" b="b"/>
                <a:pathLst>
                  <a:path w="5764530" h="908685">
                    <a:moveTo>
                      <a:pt x="2687" y="3305"/>
                    </a:moveTo>
                    <a:lnTo>
                      <a:pt x="0" y="3305"/>
                    </a:lnTo>
                    <a:lnTo>
                      <a:pt x="0" y="46412"/>
                    </a:lnTo>
                    <a:lnTo>
                      <a:pt x="42458" y="46412"/>
                    </a:lnTo>
                    <a:lnTo>
                      <a:pt x="42458" y="43106"/>
                    </a:lnTo>
                    <a:lnTo>
                      <a:pt x="2687" y="43106"/>
                    </a:lnTo>
                    <a:lnTo>
                      <a:pt x="2687" y="3305"/>
                    </a:lnTo>
                    <a:close/>
                  </a:path>
                  <a:path w="5764530" h="908685">
                    <a:moveTo>
                      <a:pt x="45153" y="0"/>
                    </a:moveTo>
                    <a:lnTo>
                      <a:pt x="2687" y="0"/>
                    </a:lnTo>
                    <a:lnTo>
                      <a:pt x="2687" y="43106"/>
                    </a:lnTo>
                    <a:lnTo>
                      <a:pt x="42458" y="43106"/>
                    </a:lnTo>
                    <a:lnTo>
                      <a:pt x="42458" y="3305"/>
                    </a:lnTo>
                    <a:lnTo>
                      <a:pt x="45153" y="3305"/>
                    </a:lnTo>
                    <a:lnTo>
                      <a:pt x="45153" y="0"/>
                    </a:lnTo>
                    <a:close/>
                  </a:path>
                  <a:path w="5764530" h="908685">
                    <a:moveTo>
                      <a:pt x="45153" y="3305"/>
                    </a:moveTo>
                    <a:lnTo>
                      <a:pt x="42458" y="3305"/>
                    </a:lnTo>
                    <a:lnTo>
                      <a:pt x="42458" y="43106"/>
                    </a:lnTo>
                    <a:lnTo>
                      <a:pt x="45153" y="43106"/>
                    </a:lnTo>
                    <a:lnTo>
                      <a:pt x="45153" y="3305"/>
                    </a:lnTo>
                    <a:close/>
                  </a:path>
                  <a:path w="5764530" h="908685">
                    <a:moveTo>
                      <a:pt x="225603" y="348238"/>
                    </a:moveTo>
                    <a:lnTo>
                      <a:pt x="222916" y="348238"/>
                    </a:lnTo>
                    <a:lnTo>
                      <a:pt x="222916" y="391344"/>
                    </a:lnTo>
                    <a:lnTo>
                      <a:pt x="265375" y="391344"/>
                    </a:lnTo>
                    <a:lnTo>
                      <a:pt x="265375" y="388039"/>
                    </a:lnTo>
                    <a:lnTo>
                      <a:pt x="225603" y="388039"/>
                    </a:lnTo>
                    <a:lnTo>
                      <a:pt x="225603" y="348238"/>
                    </a:lnTo>
                    <a:close/>
                  </a:path>
                  <a:path w="5764530" h="908685">
                    <a:moveTo>
                      <a:pt x="268069" y="344932"/>
                    </a:moveTo>
                    <a:lnTo>
                      <a:pt x="225603" y="344932"/>
                    </a:lnTo>
                    <a:lnTo>
                      <a:pt x="225603" y="388039"/>
                    </a:lnTo>
                    <a:lnTo>
                      <a:pt x="265375" y="388039"/>
                    </a:lnTo>
                    <a:lnTo>
                      <a:pt x="265375" y="348238"/>
                    </a:lnTo>
                    <a:lnTo>
                      <a:pt x="268069" y="348238"/>
                    </a:lnTo>
                    <a:lnTo>
                      <a:pt x="268069" y="344932"/>
                    </a:lnTo>
                    <a:close/>
                  </a:path>
                  <a:path w="5764530" h="908685">
                    <a:moveTo>
                      <a:pt x="268069" y="348238"/>
                    </a:moveTo>
                    <a:lnTo>
                      <a:pt x="265375" y="348238"/>
                    </a:lnTo>
                    <a:lnTo>
                      <a:pt x="265375" y="388039"/>
                    </a:lnTo>
                    <a:lnTo>
                      <a:pt x="268069" y="388039"/>
                    </a:lnTo>
                    <a:lnTo>
                      <a:pt x="268069" y="348238"/>
                    </a:lnTo>
                    <a:close/>
                  </a:path>
                  <a:path w="5764530" h="908685">
                    <a:moveTo>
                      <a:pt x="459137" y="509922"/>
                    </a:moveTo>
                    <a:lnTo>
                      <a:pt x="456449" y="509922"/>
                    </a:lnTo>
                    <a:lnTo>
                      <a:pt x="456449" y="553028"/>
                    </a:lnTo>
                    <a:lnTo>
                      <a:pt x="498908" y="553028"/>
                    </a:lnTo>
                    <a:lnTo>
                      <a:pt x="498908" y="549723"/>
                    </a:lnTo>
                    <a:lnTo>
                      <a:pt x="459137" y="549723"/>
                    </a:lnTo>
                    <a:lnTo>
                      <a:pt x="459137" y="509922"/>
                    </a:lnTo>
                    <a:close/>
                  </a:path>
                  <a:path w="5764530" h="908685">
                    <a:moveTo>
                      <a:pt x="501603" y="506609"/>
                    </a:moveTo>
                    <a:lnTo>
                      <a:pt x="459137" y="506609"/>
                    </a:lnTo>
                    <a:lnTo>
                      <a:pt x="459137" y="549723"/>
                    </a:lnTo>
                    <a:lnTo>
                      <a:pt x="498908" y="549723"/>
                    </a:lnTo>
                    <a:lnTo>
                      <a:pt x="498908" y="509922"/>
                    </a:lnTo>
                    <a:lnTo>
                      <a:pt x="501603" y="509922"/>
                    </a:lnTo>
                    <a:lnTo>
                      <a:pt x="501603" y="506609"/>
                    </a:lnTo>
                    <a:close/>
                  </a:path>
                  <a:path w="5764530" h="908685">
                    <a:moveTo>
                      <a:pt x="501603" y="509922"/>
                    </a:moveTo>
                    <a:lnTo>
                      <a:pt x="498908" y="509922"/>
                    </a:lnTo>
                    <a:lnTo>
                      <a:pt x="498908" y="549723"/>
                    </a:lnTo>
                    <a:lnTo>
                      <a:pt x="501603" y="549723"/>
                    </a:lnTo>
                    <a:lnTo>
                      <a:pt x="501603" y="509922"/>
                    </a:lnTo>
                    <a:close/>
                  </a:path>
                  <a:path w="5764530" h="908685">
                    <a:moveTo>
                      <a:pt x="682201" y="628492"/>
                    </a:moveTo>
                    <a:lnTo>
                      <a:pt x="679366" y="628492"/>
                    </a:lnTo>
                    <a:lnTo>
                      <a:pt x="679366" y="671599"/>
                    </a:lnTo>
                    <a:lnTo>
                      <a:pt x="721825" y="671599"/>
                    </a:lnTo>
                    <a:lnTo>
                      <a:pt x="721825" y="668293"/>
                    </a:lnTo>
                    <a:lnTo>
                      <a:pt x="682201" y="668293"/>
                    </a:lnTo>
                    <a:lnTo>
                      <a:pt x="682201" y="628492"/>
                    </a:lnTo>
                    <a:close/>
                  </a:path>
                  <a:path w="5764530" h="908685">
                    <a:moveTo>
                      <a:pt x="724666" y="625179"/>
                    </a:moveTo>
                    <a:lnTo>
                      <a:pt x="682201" y="625179"/>
                    </a:lnTo>
                    <a:lnTo>
                      <a:pt x="682201" y="668293"/>
                    </a:lnTo>
                    <a:lnTo>
                      <a:pt x="721825" y="668293"/>
                    </a:lnTo>
                    <a:lnTo>
                      <a:pt x="721825" y="628492"/>
                    </a:lnTo>
                    <a:lnTo>
                      <a:pt x="724666" y="628492"/>
                    </a:lnTo>
                    <a:lnTo>
                      <a:pt x="724666" y="625179"/>
                    </a:lnTo>
                    <a:close/>
                  </a:path>
                  <a:path w="5764530" h="908685">
                    <a:moveTo>
                      <a:pt x="724666" y="628492"/>
                    </a:moveTo>
                    <a:lnTo>
                      <a:pt x="721825" y="628492"/>
                    </a:lnTo>
                    <a:lnTo>
                      <a:pt x="721825" y="668293"/>
                    </a:lnTo>
                    <a:lnTo>
                      <a:pt x="724666" y="668293"/>
                    </a:lnTo>
                    <a:lnTo>
                      <a:pt x="724666" y="628492"/>
                    </a:lnTo>
                    <a:close/>
                  </a:path>
                  <a:path w="5764530" h="908685">
                    <a:moveTo>
                      <a:pt x="915726" y="693170"/>
                    </a:moveTo>
                    <a:lnTo>
                      <a:pt x="912899" y="693170"/>
                    </a:lnTo>
                    <a:lnTo>
                      <a:pt x="912899" y="736277"/>
                    </a:lnTo>
                    <a:lnTo>
                      <a:pt x="955358" y="736277"/>
                    </a:lnTo>
                    <a:lnTo>
                      <a:pt x="955358" y="732964"/>
                    </a:lnTo>
                    <a:lnTo>
                      <a:pt x="915726" y="732964"/>
                    </a:lnTo>
                    <a:lnTo>
                      <a:pt x="915726" y="693170"/>
                    </a:lnTo>
                    <a:close/>
                  </a:path>
                  <a:path w="5764530" h="908685">
                    <a:moveTo>
                      <a:pt x="958192" y="689857"/>
                    </a:moveTo>
                    <a:lnTo>
                      <a:pt x="915726" y="689857"/>
                    </a:lnTo>
                    <a:lnTo>
                      <a:pt x="915726" y="732964"/>
                    </a:lnTo>
                    <a:lnTo>
                      <a:pt x="955358" y="732964"/>
                    </a:lnTo>
                    <a:lnTo>
                      <a:pt x="955358" y="693170"/>
                    </a:lnTo>
                    <a:lnTo>
                      <a:pt x="958192" y="693170"/>
                    </a:lnTo>
                    <a:lnTo>
                      <a:pt x="958192" y="689857"/>
                    </a:lnTo>
                    <a:close/>
                  </a:path>
                  <a:path w="5764530" h="908685">
                    <a:moveTo>
                      <a:pt x="958192" y="693170"/>
                    </a:moveTo>
                    <a:lnTo>
                      <a:pt x="955358" y="693170"/>
                    </a:lnTo>
                    <a:lnTo>
                      <a:pt x="955358" y="732964"/>
                    </a:lnTo>
                    <a:lnTo>
                      <a:pt x="958192" y="732964"/>
                    </a:lnTo>
                    <a:lnTo>
                      <a:pt x="958192" y="693170"/>
                    </a:lnTo>
                    <a:close/>
                  </a:path>
                  <a:path w="5764530" h="908685">
                    <a:moveTo>
                      <a:pt x="1138650" y="757701"/>
                    </a:moveTo>
                    <a:lnTo>
                      <a:pt x="1135816" y="757701"/>
                    </a:lnTo>
                    <a:lnTo>
                      <a:pt x="1135816" y="800808"/>
                    </a:lnTo>
                    <a:lnTo>
                      <a:pt x="1178274" y="800808"/>
                    </a:lnTo>
                    <a:lnTo>
                      <a:pt x="1178274" y="797642"/>
                    </a:lnTo>
                    <a:lnTo>
                      <a:pt x="1138650" y="797642"/>
                    </a:lnTo>
                    <a:lnTo>
                      <a:pt x="1138650" y="757701"/>
                    </a:lnTo>
                    <a:close/>
                  </a:path>
                  <a:path w="5764530" h="908685">
                    <a:moveTo>
                      <a:pt x="1181116" y="754528"/>
                    </a:moveTo>
                    <a:lnTo>
                      <a:pt x="1138650" y="754528"/>
                    </a:lnTo>
                    <a:lnTo>
                      <a:pt x="1138650" y="797642"/>
                    </a:lnTo>
                    <a:lnTo>
                      <a:pt x="1178274" y="797642"/>
                    </a:lnTo>
                    <a:lnTo>
                      <a:pt x="1178274" y="757701"/>
                    </a:lnTo>
                    <a:lnTo>
                      <a:pt x="1181116" y="757701"/>
                    </a:lnTo>
                    <a:lnTo>
                      <a:pt x="1181116" y="754528"/>
                    </a:lnTo>
                    <a:close/>
                  </a:path>
                  <a:path w="5764530" h="908685">
                    <a:moveTo>
                      <a:pt x="1181116" y="757701"/>
                    </a:moveTo>
                    <a:lnTo>
                      <a:pt x="1178274" y="757701"/>
                    </a:lnTo>
                    <a:lnTo>
                      <a:pt x="1178274" y="797642"/>
                    </a:lnTo>
                    <a:lnTo>
                      <a:pt x="1181116" y="797642"/>
                    </a:lnTo>
                    <a:lnTo>
                      <a:pt x="1181116" y="757701"/>
                    </a:lnTo>
                    <a:close/>
                  </a:path>
                  <a:path w="5764530" h="908685">
                    <a:moveTo>
                      <a:pt x="1372184" y="811594"/>
                    </a:moveTo>
                    <a:lnTo>
                      <a:pt x="1369349" y="811594"/>
                    </a:lnTo>
                    <a:lnTo>
                      <a:pt x="1369349" y="854700"/>
                    </a:lnTo>
                    <a:lnTo>
                      <a:pt x="1411808" y="854700"/>
                    </a:lnTo>
                    <a:lnTo>
                      <a:pt x="1411808" y="851534"/>
                    </a:lnTo>
                    <a:lnTo>
                      <a:pt x="1372184" y="851534"/>
                    </a:lnTo>
                    <a:lnTo>
                      <a:pt x="1372184" y="811594"/>
                    </a:lnTo>
                    <a:close/>
                  </a:path>
                  <a:path w="5764530" h="908685">
                    <a:moveTo>
                      <a:pt x="1414650" y="808428"/>
                    </a:moveTo>
                    <a:lnTo>
                      <a:pt x="1372184" y="808428"/>
                    </a:lnTo>
                    <a:lnTo>
                      <a:pt x="1372184" y="851534"/>
                    </a:lnTo>
                    <a:lnTo>
                      <a:pt x="1411808" y="851534"/>
                    </a:lnTo>
                    <a:lnTo>
                      <a:pt x="1411808" y="811594"/>
                    </a:lnTo>
                    <a:lnTo>
                      <a:pt x="1414650" y="811594"/>
                    </a:lnTo>
                    <a:lnTo>
                      <a:pt x="1414650" y="808428"/>
                    </a:lnTo>
                    <a:close/>
                  </a:path>
                  <a:path w="5764530" h="908685">
                    <a:moveTo>
                      <a:pt x="1414650" y="811594"/>
                    </a:moveTo>
                    <a:lnTo>
                      <a:pt x="1411808" y="811594"/>
                    </a:lnTo>
                    <a:lnTo>
                      <a:pt x="1411808" y="851534"/>
                    </a:lnTo>
                    <a:lnTo>
                      <a:pt x="1414650" y="851534"/>
                    </a:lnTo>
                    <a:lnTo>
                      <a:pt x="1414650" y="811594"/>
                    </a:lnTo>
                    <a:close/>
                  </a:path>
                  <a:path w="5764530" h="908685">
                    <a:moveTo>
                      <a:pt x="1605717" y="865486"/>
                    </a:moveTo>
                    <a:lnTo>
                      <a:pt x="1602882" y="865486"/>
                    </a:lnTo>
                    <a:lnTo>
                      <a:pt x="1602882" y="908592"/>
                    </a:lnTo>
                    <a:lnTo>
                      <a:pt x="1645341" y="908592"/>
                    </a:lnTo>
                    <a:lnTo>
                      <a:pt x="1645341" y="905434"/>
                    </a:lnTo>
                    <a:lnTo>
                      <a:pt x="1605717" y="905434"/>
                    </a:lnTo>
                    <a:lnTo>
                      <a:pt x="1605717" y="865486"/>
                    </a:lnTo>
                    <a:close/>
                  </a:path>
                  <a:path w="5764530" h="908685">
                    <a:moveTo>
                      <a:pt x="1648183" y="862320"/>
                    </a:moveTo>
                    <a:lnTo>
                      <a:pt x="1605717" y="862320"/>
                    </a:lnTo>
                    <a:lnTo>
                      <a:pt x="1605717" y="905434"/>
                    </a:lnTo>
                    <a:lnTo>
                      <a:pt x="1645341" y="905434"/>
                    </a:lnTo>
                    <a:lnTo>
                      <a:pt x="1645341" y="865486"/>
                    </a:lnTo>
                    <a:lnTo>
                      <a:pt x="1648183" y="865486"/>
                    </a:lnTo>
                    <a:lnTo>
                      <a:pt x="1648183" y="862320"/>
                    </a:lnTo>
                    <a:close/>
                  </a:path>
                  <a:path w="5764530" h="908685">
                    <a:moveTo>
                      <a:pt x="1648183" y="865486"/>
                    </a:moveTo>
                    <a:lnTo>
                      <a:pt x="1645341" y="865486"/>
                    </a:lnTo>
                    <a:lnTo>
                      <a:pt x="1645341" y="905434"/>
                    </a:lnTo>
                    <a:lnTo>
                      <a:pt x="1648183" y="905434"/>
                    </a:lnTo>
                    <a:lnTo>
                      <a:pt x="1648183" y="865486"/>
                    </a:lnTo>
                    <a:close/>
                  </a:path>
                  <a:path w="5764530" h="908685">
                    <a:moveTo>
                      <a:pt x="2101791" y="779251"/>
                    </a:moveTo>
                    <a:lnTo>
                      <a:pt x="2059332" y="779251"/>
                    </a:lnTo>
                    <a:lnTo>
                      <a:pt x="2059332" y="822357"/>
                    </a:lnTo>
                    <a:lnTo>
                      <a:pt x="2101791" y="822357"/>
                    </a:lnTo>
                    <a:lnTo>
                      <a:pt x="2101791" y="779251"/>
                    </a:lnTo>
                    <a:close/>
                  </a:path>
                  <a:path w="5764530" h="908685">
                    <a:moveTo>
                      <a:pt x="2558241" y="800815"/>
                    </a:moveTo>
                    <a:lnTo>
                      <a:pt x="2515782" y="800815"/>
                    </a:lnTo>
                    <a:lnTo>
                      <a:pt x="2515782" y="843922"/>
                    </a:lnTo>
                    <a:lnTo>
                      <a:pt x="2558241" y="843922"/>
                    </a:lnTo>
                    <a:lnTo>
                      <a:pt x="2558241" y="800815"/>
                    </a:lnTo>
                    <a:close/>
                  </a:path>
                  <a:path w="5764530" h="908685">
                    <a:moveTo>
                      <a:pt x="3014690" y="660835"/>
                    </a:moveTo>
                    <a:lnTo>
                      <a:pt x="2972232" y="660835"/>
                    </a:lnTo>
                    <a:lnTo>
                      <a:pt x="2972232" y="703942"/>
                    </a:lnTo>
                    <a:lnTo>
                      <a:pt x="3014690" y="703942"/>
                    </a:lnTo>
                    <a:lnTo>
                      <a:pt x="3014690" y="660835"/>
                    </a:lnTo>
                    <a:close/>
                  </a:path>
                  <a:path w="5764530" h="908685">
                    <a:moveTo>
                      <a:pt x="3471140" y="660835"/>
                    </a:moveTo>
                    <a:lnTo>
                      <a:pt x="3428682" y="660835"/>
                    </a:lnTo>
                    <a:lnTo>
                      <a:pt x="3428682" y="703942"/>
                    </a:lnTo>
                    <a:lnTo>
                      <a:pt x="3471140" y="703942"/>
                    </a:lnTo>
                    <a:lnTo>
                      <a:pt x="3471140" y="660835"/>
                    </a:lnTo>
                    <a:close/>
                  </a:path>
                  <a:path w="5764530" h="908685">
                    <a:moveTo>
                      <a:pt x="3927590" y="703942"/>
                    </a:moveTo>
                    <a:lnTo>
                      <a:pt x="3885132" y="703942"/>
                    </a:lnTo>
                    <a:lnTo>
                      <a:pt x="3885132" y="747048"/>
                    </a:lnTo>
                    <a:lnTo>
                      <a:pt x="3927590" y="747048"/>
                    </a:lnTo>
                    <a:lnTo>
                      <a:pt x="3927590" y="703942"/>
                    </a:lnTo>
                    <a:close/>
                  </a:path>
                  <a:path w="5764530" h="908685">
                    <a:moveTo>
                      <a:pt x="4384047" y="682385"/>
                    </a:moveTo>
                    <a:lnTo>
                      <a:pt x="4341589" y="682385"/>
                    </a:lnTo>
                    <a:lnTo>
                      <a:pt x="4341589" y="725491"/>
                    </a:lnTo>
                    <a:lnTo>
                      <a:pt x="4384047" y="725491"/>
                    </a:lnTo>
                    <a:lnTo>
                      <a:pt x="4384047" y="682385"/>
                    </a:lnTo>
                    <a:close/>
                  </a:path>
                  <a:path w="5764530" h="908685">
                    <a:moveTo>
                      <a:pt x="4851106" y="843929"/>
                    </a:moveTo>
                    <a:lnTo>
                      <a:pt x="4808648" y="843929"/>
                    </a:lnTo>
                    <a:lnTo>
                      <a:pt x="4808648" y="887035"/>
                    </a:lnTo>
                    <a:lnTo>
                      <a:pt x="4851106" y="887035"/>
                    </a:lnTo>
                    <a:lnTo>
                      <a:pt x="4851106" y="843929"/>
                    </a:lnTo>
                    <a:close/>
                  </a:path>
                  <a:path w="5764530" h="908685">
                    <a:moveTo>
                      <a:pt x="5307556" y="736284"/>
                    </a:moveTo>
                    <a:lnTo>
                      <a:pt x="5265098" y="736284"/>
                    </a:lnTo>
                    <a:lnTo>
                      <a:pt x="5265098" y="779391"/>
                    </a:lnTo>
                    <a:lnTo>
                      <a:pt x="5307556" y="779391"/>
                    </a:lnTo>
                    <a:lnTo>
                      <a:pt x="5307556" y="736284"/>
                    </a:lnTo>
                    <a:close/>
                  </a:path>
                  <a:path w="5764530" h="908685">
                    <a:moveTo>
                      <a:pt x="5764013" y="800815"/>
                    </a:moveTo>
                    <a:lnTo>
                      <a:pt x="5721555" y="800815"/>
                    </a:lnTo>
                    <a:lnTo>
                      <a:pt x="5721555" y="843922"/>
                    </a:lnTo>
                    <a:lnTo>
                      <a:pt x="5764013" y="843922"/>
                    </a:lnTo>
                    <a:lnTo>
                      <a:pt x="5764013" y="800815"/>
                    </a:lnTo>
                    <a:close/>
                  </a:path>
                </a:pathLst>
              </a:custGeom>
              <a:solidFill>
                <a:srgbClr val="B0059E"/>
              </a:solidFill>
            </p:spPr>
            <p:txBody>
              <a:bodyPr wrap="square" lIns="0" tIns="0" rIns="0" bIns="0" rtlCol="0"/>
              <a:lstStyle/>
              <a:p>
                <a:endParaRPr sz="1600"/>
              </a:p>
            </p:txBody>
          </p:sp>
          <p:sp>
            <p:nvSpPr>
              <p:cNvPr id="154" name="object 42">
                <a:extLst>
                  <a:ext uri="{FF2B5EF4-FFF2-40B4-BE49-F238E27FC236}">
                    <a16:creationId xmlns:a16="http://schemas.microsoft.com/office/drawing/2014/main" id="{A0BC6792-2604-413D-2ED5-10F86E4BD240}"/>
                  </a:ext>
                </a:extLst>
              </p:cNvPr>
              <p:cNvSpPr/>
              <p:nvPr/>
            </p:nvSpPr>
            <p:spPr>
              <a:xfrm>
                <a:off x="8640499" y="3789414"/>
                <a:ext cx="5998210" cy="1294130"/>
              </a:xfrm>
              <a:custGeom>
                <a:avLst/>
                <a:gdLst/>
                <a:ahLst/>
                <a:cxnLst/>
                <a:rect l="l" t="t" r="r" b="b"/>
                <a:pathLst>
                  <a:path w="5998209" h="1294129">
                    <a:moveTo>
                      <a:pt x="0" y="0"/>
                    </a:moveTo>
                    <a:lnTo>
                      <a:pt x="42458" y="0"/>
                    </a:lnTo>
                    <a:lnTo>
                      <a:pt x="42458" y="43121"/>
                    </a:lnTo>
                    <a:lnTo>
                      <a:pt x="0" y="43121"/>
                    </a:lnTo>
                    <a:lnTo>
                      <a:pt x="0" y="0"/>
                    </a:lnTo>
                    <a:close/>
                  </a:path>
                  <a:path w="5998209" h="1294129">
                    <a:moveTo>
                      <a:pt x="233540" y="431300"/>
                    </a:moveTo>
                    <a:lnTo>
                      <a:pt x="275999" y="431300"/>
                    </a:lnTo>
                    <a:lnTo>
                      <a:pt x="275999" y="388178"/>
                    </a:lnTo>
                    <a:lnTo>
                      <a:pt x="233540" y="388178"/>
                    </a:lnTo>
                    <a:lnTo>
                      <a:pt x="233540" y="431300"/>
                    </a:lnTo>
                    <a:close/>
                  </a:path>
                  <a:path w="5998209" h="1294129">
                    <a:moveTo>
                      <a:pt x="456471" y="776343"/>
                    </a:moveTo>
                    <a:lnTo>
                      <a:pt x="498930" y="776343"/>
                    </a:lnTo>
                    <a:lnTo>
                      <a:pt x="498930" y="733222"/>
                    </a:lnTo>
                    <a:lnTo>
                      <a:pt x="456471" y="733222"/>
                    </a:lnTo>
                    <a:lnTo>
                      <a:pt x="456471" y="776343"/>
                    </a:lnTo>
                    <a:close/>
                  </a:path>
                  <a:path w="5998209" h="1294129">
                    <a:moveTo>
                      <a:pt x="690012" y="938078"/>
                    </a:moveTo>
                    <a:lnTo>
                      <a:pt x="732471" y="938078"/>
                    </a:lnTo>
                    <a:lnTo>
                      <a:pt x="732471" y="894957"/>
                    </a:lnTo>
                    <a:lnTo>
                      <a:pt x="690012" y="894957"/>
                    </a:lnTo>
                    <a:lnTo>
                      <a:pt x="690012" y="938078"/>
                    </a:lnTo>
                    <a:close/>
                  </a:path>
                  <a:path w="5998209" h="1294129">
                    <a:moveTo>
                      <a:pt x="912943" y="1056686"/>
                    </a:moveTo>
                    <a:lnTo>
                      <a:pt x="955402" y="1056686"/>
                    </a:lnTo>
                    <a:lnTo>
                      <a:pt x="955402" y="1013564"/>
                    </a:lnTo>
                    <a:lnTo>
                      <a:pt x="912943" y="1013564"/>
                    </a:lnTo>
                    <a:lnTo>
                      <a:pt x="912943" y="1056686"/>
                    </a:lnTo>
                    <a:close/>
                  </a:path>
                  <a:path w="5998209" h="1294129">
                    <a:moveTo>
                      <a:pt x="1146484" y="1121386"/>
                    </a:moveTo>
                    <a:lnTo>
                      <a:pt x="1188943" y="1121386"/>
                    </a:lnTo>
                    <a:lnTo>
                      <a:pt x="1188943" y="1078265"/>
                    </a:lnTo>
                    <a:lnTo>
                      <a:pt x="1146484" y="1078265"/>
                    </a:lnTo>
                    <a:lnTo>
                      <a:pt x="1146484" y="1121386"/>
                    </a:lnTo>
                    <a:close/>
                  </a:path>
                  <a:path w="5998209" h="1294129">
                    <a:moveTo>
                      <a:pt x="1369408" y="1185939"/>
                    </a:moveTo>
                    <a:lnTo>
                      <a:pt x="1411867" y="1185939"/>
                    </a:lnTo>
                    <a:lnTo>
                      <a:pt x="1411867" y="1142818"/>
                    </a:lnTo>
                    <a:lnTo>
                      <a:pt x="1369408" y="1142818"/>
                    </a:lnTo>
                    <a:lnTo>
                      <a:pt x="1369408" y="1185939"/>
                    </a:lnTo>
                    <a:close/>
                  </a:path>
                  <a:path w="5998209" h="1294129">
                    <a:moveTo>
                      <a:pt x="1602956" y="1239846"/>
                    </a:moveTo>
                    <a:lnTo>
                      <a:pt x="1645414" y="1239846"/>
                    </a:lnTo>
                    <a:lnTo>
                      <a:pt x="1645414" y="1196725"/>
                    </a:lnTo>
                    <a:lnTo>
                      <a:pt x="1602956" y="1196725"/>
                    </a:lnTo>
                    <a:lnTo>
                      <a:pt x="1602956" y="1239846"/>
                    </a:lnTo>
                    <a:close/>
                  </a:path>
                  <a:path w="5998209" h="1294129">
                    <a:moveTo>
                      <a:pt x="1836496" y="1293760"/>
                    </a:moveTo>
                    <a:lnTo>
                      <a:pt x="1878955" y="1293760"/>
                    </a:lnTo>
                    <a:lnTo>
                      <a:pt x="1878955" y="1250639"/>
                    </a:lnTo>
                    <a:lnTo>
                      <a:pt x="1836496" y="1250639"/>
                    </a:lnTo>
                    <a:lnTo>
                      <a:pt x="1836496" y="1293760"/>
                    </a:lnTo>
                    <a:close/>
                  </a:path>
                  <a:path w="5998209" h="1294129">
                    <a:moveTo>
                      <a:pt x="2292968" y="1207503"/>
                    </a:moveTo>
                    <a:lnTo>
                      <a:pt x="2335427" y="1207503"/>
                    </a:lnTo>
                    <a:lnTo>
                      <a:pt x="2335427" y="1164382"/>
                    </a:lnTo>
                    <a:lnTo>
                      <a:pt x="2292968" y="1164382"/>
                    </a:lnTo>
                    <a:lnTo>
                      <a:pt x="2292968" y="1207503"/>
                    </a:lnTo>
                    <a:close/>
                  </a:path>
                  <a:path w="5998209" h="1294129">
                    <a:moveTo>
                      <a:pt x="2749440" y="1229067"/>
                    </a:moveTo>
                    <a:lnTo>
                      <a:pt x="2791899" y="1229067"/>
                    </a:lnTo>
                    <a:lnTo>
                      <a:pt x="2791899" y="1185946"/>
                    </a:lnTo>
                    <a:lnTo>
                      <a:pt x="2749440" y="1185946"/>
                    </a:lnTo>
                    <a:lnTo>
                      <a:pt x="2749440" y="1229067"/>
                    </a:lnTo>
                    <a:close/>
                  </a:path>
                  <a:path w="5998209" h="1294129">
                    <a:moveTo>
                      <a:pt x="3205905" y="1089036"/>
                    </a:moveTo>
                    <a:lnTo>
                      <a:pt x="3248364" y="1089036"/>
                    </a:lnTo>
                    <a:lnTo>
                      <a:pt x="3248364" y="1045915"/>
                    </a:lnTo>
                    <a:lnTo>
                      <a:pt x="3205905" y="1045915"/>
                    </a:lnTo>
                    <a:lnTo>
                      <a:pt x="3205905" y="1089036"/>
                    </a:lnTo>
                    <a:close/>
                  </a:path>
                  <a:path w="5998209" h="1294129">
                    <a:moveTo>
                      <a:pt x="3662377" y="1089036"/>
                    </a:moveTo>
                    <a:lnTo>
                      <a:pt x="3704836" y="1089036"/>
                    </a:lnTo>
                    <a:lnTo>
                      <a:pt x="3704836" y="1045915"/>
                    </a:lnTo>
                    <a:lnTo>
                      <a:pt x="3662377" y="1045915"/>
                    </a:lnTo>
                    <a:lnTo>
                      <a:pt x="3662377" y="1089036"/>
                    </a:lnTo>
                    <a:close/>
                  </a:path>
                  <a:path w="5998209" h="1294129">
                    <a:moveTo>
                      <a:pt x="4118849" y="1132164"/>
                    </a:moveTo>
                    <a:lnTo>
                      <a:pt x="4161307" y="1132164"/>
                    </a:lnTo>
                    <a:lnTo>
                      <a:pt x="4161307" y="1089043"/>
                    </a:lnTo>
                    <a:lnTo>
                      <a:pt x="4118849" y="1089043"/>
                    </a:lnTo>
                    <a:lnTo>
                      <a:pt x="4118849" y="1132164"/>
                    </a:lnTo>
                    <a:close/>
                  </a:path>
                  <a:path w="5998209" h="1294129">
                    <a:moveTo>
                      <a:pt x="4575321" y="1110600"/>
                    </a:moveTo>
                    <a:lnTo>
                      <a:pt x="4617779" y="1110600"/>
                    </a:lnTo>
                    <a:lnTo>
                      <a:pt x="4617779" y="1067479"/>
                    </a:lnTo>
                    <a:lnTo>
                      <a:pt x="4575321" y="1067479"/>
                    </a:lnTo>
                    <a:lnTo>
                      <a:pt x="4575321" y="1110600"/>
                    </a:lnTo>
                    <a:close/>
                  </a:path>
                  <a:path w="5998209" h="1294129">
                    <a:moveTo>
                      <a:pt x="5042402" y="1272196"/>
                    </a:moveTo>
                    <a:lnTo>
                      <a:pt x="5084861" y="1272196"/>
                    </a:lnTo>
                    <a:lnTo>
                      <a:pt x="5084861" y="1229075"/>
                    </a:lnTo>
                    <a:lnTo>
                      <a:pt x="5042402" y="1229075"/>
                    </a:lnTo>
                    <a:lnTo>
                      <a:pt x="5042402" y="1272196"/>
                    </a:lnTo>
                    <a:close/>
                  </a:path>
                  <a:path w="5998209" h="1294129">
                    <a:moveTo>
                      <a:pt x="5498874" y="1164514"/>
                    </a:moveTo>
                    <a:lnTo>
                      <a:pt x="5541332" y="1164514"/>
                    </a:lnTo>
                    <a:lnTo>
                      <a:pt x="5541332" y="1121393"/>
                    </a:lnTo>
                    <a:lnTo>
                      <a:pt x="5498874" y="1121393"/>
                    </a:lnTo>
                    <a:lnTo>
                      <a:pt x="5498874" y="1164514"/>
                    </a:lnTo>
                    <a:close/>
                  </a:path>
                  <a:path w="5998209" h="1294129">
                    <a:moveTo>
                      <a:pt x="5955346" y="1229067"/>
                    </a:moveTo>
                    <a:lnTo>
                      <a:pt x="5997804" y="1229067"/>
                    </a:lnTo>
                    <a:lnTo>
                      <a:pt x="5997804" y="1185946"/>
                    </a:lnTo>
                    <a:lnTo>
                      <a:pt x="5955346" y="1185946"/>
                    </a:lnTo>
                    <a:lnTo>
                      <a:pt x="5955346" y="1229067"/>
                    </a:lnTo>
                    <a:close/>
                  </a:path>
                  <a:path w="5998209" h="1294129">
                    <a:moveTo>
                      <a:pt x="0" y="43128"/>
                    </a:moveTo>
                    <a:lnTo>
                      <a:pt x="42458" y="43128"/>
                    </a:lnTo>
                    <a:lnTo>
                      <a:pt x="42458" y="7"/>
                    </a:lnTo>
                    <a:lnTo>
                      <a:pt x="0" y="7"/>
                    </a:lnTo>
                    <a:lnTo>
                      <a:pt x="0" y="43128"/>
                    </a:lnTo>
                    <a:close/>
                  </a:path>
                  <a:path w="5998209" h="1294129">
                    <a:moveTo>
                      <a:pt x="236235" y="427987"/>
                    </a:moveTo>
                    <a:lnTo>
                      <a:pt x="278701" y="427987"/>
                    </a:lnTo>
                    <a:lnTo>
                      <a:pt x="278701" y="384865"/>
                    </a:lnTo>
                    <a:lnTo>
                      <a:pt x="236235" y="384865"/>
                    </a:lnTo>
                    <a:lnTo>
                      <a:pt x="236235" y="427987"/>
                    </a:lnTo>
                    <a:close/>
                  </a:path>
                  <a:path w="5998209" h="1294129">
                    <a:moveTo>
                      <a:pt x="459159" y="773037"/>
                    </a:moveTo>
                    <a:lnTo>
                      <a:pt x="501625" y="773037"/>
                    </a:lnTo>
                    <a:lnTo>
                      <a:pt x="501625" y="729908"/>
                    </a:lnTo>
                    <a:lnTo>
                      <a:pt x="459159" y="729908"/>
                    </a:lnTo>
                    <a:lnTo>
                      <a:pt x="459159" y="773037"/>
                    </a:lnTo>
                    <a:close/>
                  </a:path>
                  <a:path w="5998209" h="1294129">
                    <a:moveTo>
                      <a:pt x="692699" y="934773"/>
                    </a:moveTo>
                    <a:lnTo>
                      <a:pt x="735165" y="934773"/>
                    </a:lnTo>
                    <a:lnTo>
                      <a:pt x="735165" y="891652"/>
                    </a:lnTo>
                    <a:lnTo>
                      <a:pt x="692699" y="891652"/>
                    </a:lnTo>
                    <a:lnTo>
                      <a:pt x="692699" y="934773"/>
                    </a:lnTo>
                    <a:close/>
                  </a:path>
                  <a:path w="5998209" h="1294129">
                    <a:moveTo>
                      <a:pt x="915771" y="1053380"/>
                    </a:moveTo>
                    <a:lnTo>
                      <a:pt x="958236" y="1053380"/>
                    </a:lnTo>
                    <a:lnTo>
                      <a:pt x="958236" y="1010251"/>
                    </a:lnTo>
                    <a:lnTo>
                      <a:pt x="915771" y="1010251"/>
                    </a:lnTo>
                    <a:lnTo>
                      <a:pt x="915771" y="1053380"/>
                    </a:lnTo>
                    <a:close/>
                  </a:path>
                  <a:path w="5998209" h="1294129">
                    <a:moveTo>
                      <a:pt x="1149318" y="1118080"/>
                    </a:moveTo>
                    <a:lnTo>
                      <a:pt x="1191784" y="1118080"/>
                    </a:lnTo>
                    <a:lnTo>
                      <a:pt x="1191784" y="1074952"/>
                    </a:lnTo>
                    <a:lnTo>
                      <a:pt x="1149318" y="1074952"/>
                    </a:lnTo>
                    <a:lnTo>
                      <a:pt x="1149318" y="1118080"/>
                    </a:lnTo>
                    <a:close/>
                  </a:path>
                  <a:path w="5998209" h="1294129">
                    <a:moveTo>
                      <a:pt x="1372243" y="1182773"/>
                    </a:moveTo>
                    <a:lnTo>
                      <a:pt x="1414708" y="1182773"/>
                    </a:lnTo>
                    <a:lnTo>
                      <a:pt x="1414708" y="1139644"/>
                    </a:lnTo>
                    <a:lnTo>
                      <a:pt x="1372243" y="1139644"/>
                    </a:lnTo>
                    <a:lnTo>
                      <a:pt x="1372243" y="1182773"/>
                    </a:lnTo>
                    <a:close/>
                  </a:path>
                  <a:path w="5998209" h="1294129">
                    <a:moveTo>
                      <a:pt x="1605783" y="1236687"/>
                    </a:moveTo>
                    <a:lnTo>
                      <a:pt x="1648249" y="1236687"/>
                    </a:lnTo>
                    <a:lnTo>
                      <a:pt x="1648249" y="1193566"/>
                    </a:lnTo>
                    <a:lnTo>
                      <a:pt x="1605783" y="1193566"/>
                    </a:lnTo>
                    <a:lnTo>
                      <a:pt x="1605783" y="1236687"/>
                    </a:lnTo>
                    <a:close/>
                  </a:path>
                  <a:path w="5998209" h="1294129">
                    <a:moveTo>
                      <a:pt x="1839331" y="1290594"/>
                    </a:moveTo>
                    <a:lnTo>
                      <a:pt x="1881797" y="1290594"/>
                    </a:lnTo>
                    <a:lnTo>
                      <a:pt x="1881797" y="1247466"/>
                    </a:lnTo>
                    <a:lnTo>
                      <a:pt x="1839331" y="1247466"/>
                    </a:lnTo>
                    <a:lnTo>
                      <a:pt x="1839331" y="1290594"/>
                    </a:lnTo>
                    <a:close/>
                  </a:path>
                </a:pathLst>
              </a:custGeom>
              <a:ln w="10351">
                <a:solidFill>
                  <a:srgbClr val="B0059E"/>
                </a:solidFill>
              </a:ln>
            </p:spPr>
            <p:txBody>
              <a:bodyPr wrap="square" lIns="0" tIns="0" rIns="0" bIns="0" rtlCol="0"/>
              <a:lstStyle/>
              <a:p>
                <a:endParaRPr sz="1600"/>
              </a:p>
            </p:txBody>
          </p:sp>
          <p:sp>
            <p:nvSpPr>
              <p:cNvPr id="155" name="object 43">
                <a:extLst>
                  <a:ext uri="{FF2B5EF4-FFF2-40B4-BE49-F238E27FC236}">
                    <a16:creationId xmlns:a16="http://schemas.microsoft.com/office/drawing/2014/main" id="{1BB67FFD-CF19-8EA8-5AB1-2AF800FA9CA3}"/>
                  </a:ext>
                </a:extLst>
              </p:cNvPr>
              <p:cNvSpPr/>
              <p:nvPr/>
            </p:nvSpPr>
            <p:spPr>
              <a:xfrm>
                <a:off x="10936326" y="4982799"/>
                <a:ext cx="3705225" cy="215900"/>
              </a:xfrm>
              <a:custGeom>
                <a:avLst/>
                <a:gdLst/>
                <a:ahLst/>
                <a:cxnLst/>
                <a:rect l="l" t="t" r="r" b="b"/>
                <a:pathLst>
                  <a:path w="3705225" h="215900">
                    <a:moveTo>
                      <a:pt x="42468" y="32334"/>
                    </a:moveTo>
                    <a:lnTo>
                      <a:pt x="0" y="32334"/>
                    </a:lnTo>
                    <a:lnTo>
                      <a:pt x="0" y="75450"/>
                    </a:lnTo>
                    <a:lnTo>
                      <a:pt x="42468" y="75450"/>
                    </a:lnTo>
                    <a:lnTo>
                      <a:pt x="42468" y="32334"/>
                    </a:lnTo>
                    <a:close/>
                  </a:path>
                  <a:path w="3705225" h="215900">
                    <a:moveTo>
                      <a:pt x="498919" y="172478"/>
                    </a:moveTo>
                    <a:lnTo>
                      <a:pt x="456450" y="172478"/>
                    </a:lnTo>
                    <a:lnTo>
                      <a:pt x="456450" y="215582"/>
                    </a:lnTo>
                    <a:lnTo>
                      <a:pt x="498919" y="215582"/>
                    </a:lnTo>
                    <a:lnTo>
                      <a:pt x="498919" y="172478"/>
                    </a:lnTo>
                    <a:close/>
                  </a:path>
                  <a:path w="3705225" h="215900">
                    <a:moveTo>
                      <a:pt x="955370" y="10782"/>
                    </a:moveTo>
                    <a:lnTo>
                      <a:pt x="912901" y="10782"/>
                    </a:lnTo>
                    <a:lnTo>
                      <a:pt x="912901" y="53898"/>
                    </a:lnTo>
                    <a:lnTo>
                      <a:pt x="955370" y="53898"/>
                    </a:lnTo>
                    <a:lnTo>
                      <a:pt x="955370" y="10782"/>
                    </a:lnTo>
                    <a:close/>
                  </a:path>
                  <a:path w="3705225" h="215900">
                    <a:moveTo>
                      <a:pt x="1411960" y="64668"/>
                    </a:moveTo>
                    <a:lnTo>
                      <a:pt x="1369491" y="64668"/>
                    </a:lnTo>
                    <a:lnTo>
                      <a:pt x="1369491" y="107784"/>
                    </a:lnTo>
                    <a:lnTo>
                      <a:pt x="1411960" y="107784"/>
                    </a:lnTo>
                    <a:lnTo>
                      <a:pt x="1411960" y="64668"/>
                    </a:lnTo>
                    <a:close/>
                  </a:path>
                  <a:path w="3705225" h="215900">
                    <a:moveTo>
                      <a:pt x="1868411" y="86233"/>
                    </a:moveTo>
                    <a:lnTo>
                      <a:pt x="1825942" y="86233"/>
                    </a:lnTo>
                    <a:lnTo>
                      <a:pt x="1825942" y="129349"/>
                    </a:lnTo>
                    <a:lnTo>
                      <a:pt x="1868411" y="129349"/>
                    </a:lnTo>
                    <a:lnTo>
                      <a:pt x="1868411" y="86233"/>
                    </a:lnTo>
                    <a:close/>
                  </a:path>
                  <a:path w="3705225" h="215900">
                    <a:moveTo>
                      <a:pt x="2324862" y="107784"/>
                    </a:moveTo>
                    <a:lnTo>
                      <a:pt x="2282393" y="107784"/>
                    </a:lnTo>
                    <a:lnTo>
                      <a:pt x="2282393" y="150901"/>
                    </a:lnTo>
                    <a:lnTo>
                      <a:pt x="2324862" y="150901"/>
                    </a:lnTo>
                    <a:lnTo>
                      <a:pt x="2324862" y="107784"/>
                    </a:lnTo>
                    <a:close/>
                  </a:path>
                  <a:path w="3705225" h="215900">
                    <a:moveTo>
                      <a:pt x="2791917" y="107784"/>
                    </a:moveTo>
                    <a:lnTo>
                      <a:pt x="2749461" y="107784"/>
                    </a:lnTo>
                    <a:lnTo>
                      <a:pt x="2749461" y="150901"/>
                    </a:lnTo>
                    <a:lnTo>
                      <a:pt x="2791917" y="150901"/>
                    </a:lnTo>
                    <a:lnTo>
                      <a:pt x="2791917" y="107784"/>
                    </a:lnTo>
                    <a:close/>
                  </a:path>
                  <a:path w="3705225" h="215900">
                    <a:moveTo>
                      <a:pt x="3248368" y="0"/>
                    </a:moveTo>
                    <a:lnTo>
                      <a:pt x="3205911" y="0"/>
                    </a:lnTo>
                    <a:lnTo>
                      <a:pt x="3205911" y="43116"/>
                    </a:lnTo>
                    <a:lnTo>
                      <a:pt x="3248368" y="43116"/>
                    </a:lnTo>
                    <a:lnTo>
                      <a:pt x="3248368" y="0"/>
                    </a:lnTo>
                    <a:close/>
                  </a:path>
                  <a:path w="3705225" h="215900">
                    <a:moveTo>
                      <a:pt x="3704818" y="86233"/>
                    </a:moveTo>
                    <a:lnTo>
                      <a:pt x="3662362" y="86233"/>
                    </a:lnTo>
                    <a:lnTo>
                      <a:pt x="3662362" y="129349"/>
                    </a:lnTo>
                    <a:lnTo>
                      <a:pt x="3704818" y="129349"/>
                    </a:lnTo>
                    <a:lnTo>
                      <a:pt x="3704818" y="86233"/>
                    </a:lnTo>
                    <a:close/>
                  </a:path>
                </a:pathLst>
              </a:custGeom>
              <a:solidFill>
                <a:srgbClr val="576185"/>
              </a:solidFill>
            </p:spPr>
            <p:txBody>
              <a:bodyPr wrap="square" lIns="0" tIns="0" rIns="0" bIns="0" rtlCol="0"/>
              <a:lstStyle/>
              <a:p>
                <a:endParaRPr sz="1600"/>
              </a:p>
            </p:txBody>
          </p:sp>
          <p:sp>
            <p:nvSpPr>
              <p:cNvPr id="156" name="object 44">
                <a:extLst>
                  <a:ext uri="{FF2B5EF4-FFF2-40B4-BE49-F238E27FC236}">
                    <a16:creationId xmlns:a16="http://schemas.microsoft.com/office/drawing/2014/main" id="{38B4D1B5-1D12-5856-03DC-E6C668BF029F}"/>
                  </a:ext>
                </a:extLst>
              </p:cNvPr>
              <p:cNvSpPr/>
              <p:nvPr/>
            </p:nvSpPr>
            <p:spPr>
              <a:xfrm>
                <a:off x="10936199" y="4982576"/>
                <a:ext cx="3705225" cy="216535"/>
              </a:xfrm>
              <a:custGeom>
                <a:avLst/>
                <a:gdLst/>
                <a:ahLst/>
                <a:cxnLst/>
                <a:rect l="l" t="t" r="r" b="b"/>
                <a:pathLst>
                  <a:path w="3705225" h="216535">
                    <a:moveTo>
                      <a:pt x="0" y="32401"/>
                    </a:moveTo>
                    <a:lnTo>
                      <a:pt x="42465" y="32401"/>
                    </a:lnTo>
                    <a:lnTo>
                      <a:pt x="42465" y="75603"/>
                    </a:lnTo>
                    <a:lnTo>
                      <a:pt x="0" y="75603"/>
                    </a:lnTo>
                    <a:lnTo>
                      <a:pt x="0" y="32401"/>
                    </a:lnTo>
                    <a:close/>
                  </a:path>
                  <a:path w="3705225" h="216535">
                    <a:moveTo>
                      <a:pt x="456479" y="216010"/>
                    </a:moveTo>
                    <a:lnTo>
                      <a:pt x="498945" y="216010"/>
                    </a:lnTo>
                    <a:lnTo>
                      <a:pt x="498945" y="172808"/>
                    </a:lnTo>
                    <a:lnTo>
                      <a:pt x="456479" y="172808"/>
                    </a:lnTo>
                    <a:lnTo>
                      <a:pt x="456479" y="216010"/>
                    </a:lnTo>
                    <a:close/>
                  </a:path>
                  <a:path w="3705225" h="216535">
                    <a:moveTo>
                      <a:pt x="912966" y="54002"/>
                    </a:moveTo>
                    <a:lnTo>
                      <a:pt x="955431" y="54002"/>
                    </a:lnTo>
                    <a:lnTo>
                      <a:pt x="955431" y="10807"/>
                    </a:lnTo>
                    <a:lnTo>
                      <a:pt x="912966" y="10807"/>
                    </a:lnTo>
                    <a:lnTo>
                      <a:pt x="912966" y="54002"/>
                    </a:lnTo>
                    <a:close/>
                  </a:path>
                  <a:path w="3705225" h="216535">
                    <a:moveTo>
                      <a:pt x="1369585" y="108005"/>
                    </a:moveTo>
                    <a:lnTo>
                      <a:pt x="1412051" y="108005"/>
                    </a:lnTo>
                    <a:lnTo>
                      <a:pt x="1412051" y="64803"/>
                    </a:lnTo>
                    <a:lnTo>
                      <a:pt x="1369585" y="64803"/>
                    </a:lnTo>
                    <a:lnTo>
                      <a:pt x="1369585" y="108005"/>
                    </a:lnTo>
                    <a:close/>
                  </a:path>
                  <a:path w="3705225" h="216535">
                    <a:moveTo>
                      <a:pt x="1826071" y="129606"/>
                    </a:moveTo>
                    <a:lnTo>
                      <a:pt x="1868537" y="129606"/>
                    </a:lnTo>
                    <a:lnTo>
                      <a:pt x="1868537" y="86404"/>
                    </a:lnTo>
                    <a:lnTo>
                      <a:pt x="1826071" y="86404"/>
                    </a:lnTo>
                    <a:lnTo>
                      <a:pt x="1826071" y="129606"/>
                    </a:lnTo>
                    <a:close/>
                  </a:path>
                  <a:path w="3705225" h="216535">
                    <a:moveTo>
                      <a:pt x="2282551" y="151207"/>
                    </a:moveTo>
                    <a:lnTo>
                      <a:pt x="2325017" y="151207"/>
                    </a:lnTo>
                    <a:lnTo>
                      <a:pt x="2325017" y="108012"/>
                    </a:lnTo>
                    <a:lnTo>
                      <a:pt x="2282551" y="108012"/>
                    </a:lnTo>
                    <a:lnTo>
                      <a:pt x="2282551" y="151207"/>
                    </a:lnTo>
                    <a:close/>
                  </a:path>
                  <a:path w="3705225" h="216535">
                    <a:moveTo>
                      <a:pt x="2749654" y="151207"/>
                    </a:moveTo>
                    <a:lnTo>
                      <a:pt x="2792120" y="151207"/>
                    </a:lnTo>
                    <a:lnTo>
                      <a:pt x="2792120" y="108012"/>
                    </a:lnTo>
                    <a:lnTo>
                      <a:pt x="2749654" y="108012"/>
                    </a:lnTo>
                    <a:lnTo>
                      <a:pt x="2749654" y="151207"/>
                    </a:lnTo>
                    <a:close/>
                  </a:path>
                  <a:path w="3705225" h="216535">
                    <a:moveTo>
                      <a:pt x="3206133" y="43202"/>
                    </a:moveTo>
                    <a:lnTo>
                      <a:pt x="3248599" y="43202"/>
                    </a:lnTo>
                    <a:lnTo>
                      <a:pt x="3248599" y="0"/>
                    </a:lnTo>
                    <a:lnTo>
                      <a:pt x="3206133" y="0"/>
                    </a:lnTo>
                    <a:lnTo>
                      <a:pt x="3206133" y="43202"/>
                    </a:lnTo>
                    <a:close/>
                  </a:path>
                  <a:path w="3705225" h="216535">
                    <a:moveTo>
                      <a:pt x="3662620" y="129606"/>
                    </a:moveTo>
                    <a:lnTo>
                      <a:pt x="3705086" y="129606"/>
                    </a:lnTo>
                    <a:lnTo>
                      <a:pt x="3705086" y="86404"/>
                    </a:lnTo>
                    <a:lnTo>
                      <a:pt x="3662620" y="86404"/>
                    </a:lnTo>
                    <a:lnTo>
                      <a:pt x="3662620" y="129606"/>
                    </a:lnTo>
                    <a:close/>
                  </a:path>
                </a:pathLst>
              </a:custGeom>
              <a:ln w="10351">
                <a:solidFill>
                  <a:srgbClr val="576185"/>
                </a:solidFill>
              </a:ln>
            </p:spPr>
            <p:txBody>
              <a:bodyPr wrap="square" lIns="0" tIns="0" rIns="0" bIns="0" rtlCol="0"/>
              <a:lstStyle/>
              <a:p>
                <a:endParaRPr sz="1600"/>
              </a:p>
            </p:txBody>
          </p:sp>
          <p:sp>
            <p:nvSpPr>
              <p:cNvPr id="157" name="object 45">
                <a:extLst>
                  <a:ext uri="{FF2B5EF4-FFF2-40B4-BE49-F238E27FC236}">
                    <a16:creationId xmlns:a16="http://schemas.microsoft.com/office/drawing/2014/main" id="{CD2267C8-9E05-16B1-65FD-51EF57AC475D}"/>
                  </a:ext>
                </a:extLst>
              </p:cNvPr>
              <p:cNvSpPr/>
              <p:nvPr/>
            </p:nvSpPr>
            <p:spPr>
              <a:xfrm>
                <a:off x="10435992" y="4095231"/>
                <a:ext cx="635" cy="1560195"/>
              </a:xfrm>
              <a:custGeom>
                <a:avLst/>
                <a:gdLst/>
                <a:ahLst/>
                <a:cxnLst/>
                <a:rect l="l" t="t" r="r" b="b"/>
                <a:pathLst>
                  <a:path w="634" h="1560195">
                    <a:moveTo>
                      <a:pt x="0" y="1559923"/>
                    </a:moveTo>
                    <a:lnTo>
                      <a:pt x="110" y="0"/>
                    </a:lnTo>
                  </a:path>
                </a:pathLst>
              </a:custGeom>
              <a:ln w="13804">
                <a:solidFill>
                  <a:srgbClr val="59034F"/>
                </a:solidFill>
                <a:prstDash val="dot"/>
              </a:ln>
            </p:spPr>
            <p:txBody>
              <a:bodyPr wrap="square" lIns="0" tIns="0" rIns="0" bIns="0" rtlCol="0"/>
              <a:lstStyle/>
              <a:p>
                <a:endParaRPr sz="1600"/>
              </a:p>
            </p:txBody>
          </p:sp>
          <p:sp>
            <p:nvSpPr>
              <p:cNvPr id="158" name="object 46">
                <a:extLst>
                  <a:ext uri="{FF2B5EF4-FFF2-40B4-BE49-F238E27FC236}">
                    <a16:creationId xmlns:a16="http://schemas.microsoft.com/office/drawing/2014/main" id="{723067F5-5218-42D1-6528-58874A7624E3}"/>
                  </a:ext>
                </a:extLst>
              </p:cNvPr>
              <p:cNvSpPr/>
              <p:nvPr/>
            </p:nvSpPr>
            <p:spPr>
              <a:xfrm>
                <a:off x="10435991" y="4080948"/>
                <a:ext cx="635" cy="1596390"/>
              </a:xfrm>
              <a:custGeom>
                <a:avLst/>
                <a:gdLst/>
                <a:ahLst/>
                <a:cxnLst/>
                <a:rect l="l" t="t" r="r" b="b"/>
                <a:pathLst>
                  <a:path w="634" h="1596389">
                    <a:moveTo>
                      <a:pt x="0" y="1595866"/>
                    </a:moveTo>
                    <a:lnTo>
                      <a:pt x="0" y="1588967"/>
                    </a:lnTo>
                  </a:path>
                  <a:path w="634" h="1596389">
                    <a:moveTo>
                      <a:pt x="110" y="6905"/>
                    </a:moveTo>
                    <a:lnTo>
                      <a:pt x="110" y="0"/>
                    </a:lnTo>
                  </a:path>
                </a:pathLst>
              </a:custGeom>
              <a:ln w="13804">
                <a:solidFill>
                  <a:srgbClr val="59034F"/>
                </a:solidFill>
              </a:ln>
            </p:spPr>
            <p:txBody>
              <a:bodyPr wrap="square" lIns="0" tIns="0" rIns="0" bIns="0" rtlCol="0"/>
              <a:lstStyle/>
              <a:p>
                <a:endParaRPr sz="1600"/>
              </a:p>
            </p:txBody>
          </p:sp>
        </p:grpSp>
        <p:sp>
          <p:nvSpPr>
            <p:cNvPr id="159" name="object 47">
              <a:extLst>
                <a:ext uri="{FF2B5EF4-FFF2-40B4-BE49-F238E27FC236}">
                  <a16:creationId xmlns:a16="http://schemas.microsoft.com/office/drawing/2014/main" id="{CF574F5A-CFD6-AA3C-5ADD-DC47B73EAC5B}"/>
                </a:ext>
              </a:extLst>
            </p:cNvPr>
            <p:cNvSpPr txBox="1"/>
            <p:nvPr/>
          </p:nvSpPr>
          <p:spPr>
            <a:xfrm>
              <a:off x="8309685" y="3147532"/>
              <a:ext cx="498948" cy="183284"/>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69,6</a:t>
              </a:r>
              <a:endParaRPr sz="1100">
                <a:latin typeface="Arial"/>
                <a:cs typeface="Arial"/>
              </a:endParaRPr>
            </a:p>
          </p:txBody>
        </p:sp>
        <p:sp>
          <p:nvSpPr>
            <p:cNvPr id="166" name="object 12">
              <a:extLst>
                <a:ext uri="{FF2B5EF4-FFF2-40B4-BE49-F238E27FC236}">
                  <a16:creationId xmlns:a16="http://schemas.microsoft.com/office/drawing/2014/main" id="{E97F0C8D-705A-649D-2FD0-08006228578B}"/>
                </a:ext>
              </a:extLst>
            </p:cNvPr>
            <p:cNvSpPr txBox="1"/>
            <p:nvPr/>
          </p:nvSpPr>
          <p:spPr>
            <a:xfrm>
              <a:off x="7477297" y="4275106"/>
              <a:ext cx="3994330" cy="110757"/>
            </a:xfrm>
            <a:prstGeom prst="rect">
              <a:avLst/>
            </a:prstGeom>
          </p:spPr>
          <p:txBody>
            <a:bodyPr vert="horz" wrap="square" lIns="0" tIns="8086" rIns="0" bIns="0" rtlCol="0">
              <a:spAutoFit/>
            </a:bodyPr>
            <a:lstStyle/>
            <a:p>
              <a:pPr marL="4763" defTabSz="129600">
                <a:lnSpc>
                  <a:spcPts val="813"/>
                </a:lnSpc>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a:t>
              </a:r>
              <a:r>
                <a:rPr lang="es-ES" sz="700">
                  <a:solidFill>
                    <a:srgbClr val="22346A"/>
                  </a:solidFill>
                  <a:latin typeface="Arial"/>
                  <a:cs typeface="Arial"/>
                </a:rPr>
                <a:t>	</a:t>
              </a:r>
              <a:r>
                <a:rPr sz="700">
                  <a:solidFill>
                    <a:srgbClr val="22346A"/>
                  </a:solidFill>
                  <a:latin typeface="Arial"/>
                  <a:cs typeface="Arial"/>
                </a:rPr>
                <a:t>12</a:t>
              </a:r>
              <a:r>
                <a:rPr lang="es-ES" sz="700" spc="3">
                  <a:solidFill>
                    <a:srgbClr val="22346A"/>
                  </a:solidFill>
                  <a:latin typeface="Arial"/>
                  <a:cs typeface="Arial"/>
                </a:rPr>
                <a:t>	</a:t>
              </a:r>
              <a:r>
                <a:rPr sz="700">
                  <a:solidFill>
                    <a:srgbClr val="22346A"/>
                  </a:solidFill>
                  <a:latin typeface="Arial"/>
                  <a:cs typeface="Arial"/>
                </a:rPr>
                <a:t>14</a:t>
              </a:r>
              <a:r>
                <a:rPr lang="es-ES" sz="700">
                  <a:solidFill>
                    <a:srgbClr val="22346A"/>
                  </a:solidFill>
                  <a:latin typeface="Arial"/>
                  <a:cs typeface="Arial"/>
                </a:rPr>
                <a:t>	</a:t>
              </a:r>
              <a:r>
                <a:rPr sz="700" spc="-15">
                  <a:solidFill>
                    <a:srgbClr val="22346A"/>
                  </a:solidFill>
                  <a:latin typeface="Arial"/>
                  <a:cs typeface="Arial"/>
                </a:rPr>
                <a:t>16</a:t>
              </a:r>
              <a:r>
                <a:rPr sz="700">
                  <a:solidFill>
                    <a:srgbClr val="22346A"/>
                  </a:solidFill>
                  <a:latin typeface="Arial"/>
                  <a:cs typeface="Arial"/>
                </a:rPr>
                <a:t>	</a:t>
              </a:r>
              <a:r>
                <a:rPr lang="es-ES" sz="700">
                  <a:solidFill>
                    <a:srgbClr val="22346A"/>
                  </a:solidFill>
                  <a:latin typeface="Arial"/>
                  <a:cs typeface="Arial"/>
                </a:rPr>
                <a:t>	</a:t>
              </a:r>
              <a:r>
                <a:rPr sz="700" spc="-15">
                  <a:solidFill>
                    <a:srgbClr val="22346A"/>
                  </a:solidFill>
                  <a:latin typeface="Arial"/>
                  <a:cs typeface="Arial"/>
                </a:rPr>
                <a:t>20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28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32</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36</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40</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44</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48</a:t>
              </a:r>
              <a:r>
                <a:rPr lang="es-ES" sz="700" spc="-15">
                  <a:solidFill>
                    <a:srgbClr val="22346A"/>
                  </a:solidFill>
                  <a:latin typeface="Arial"/>
                  <a:cs typeface="Arial"/>
                </a:rPr>
                <a:t>	</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grpSp>
      <p:sp>
        <p:nvSpPr>
          <p:cNvPr id="63" name="Elipse 62">
            <a:extLst>
              <a:ext uri="{FF2B5EF4-FFF2-40B4-BE49-F238E27FC236}">
                <a16:creationId xmlns:a16="http://schemas.microsoft.com/office/drawing/2014/main" id="{FDC030AD-B63A-9C6A-CF56-D2FCFB4814DD}"/>
              </a:ext>
            </a:extLst>
          </p:cNvPr>
          <p:cNvSpPr/>
          <p:nvPr/>
        </p:nvSpPr>
        <p:spPr>
          <a:xfrm>
            <a:off x="783856" y="2701692"/>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D5BC9F62-127C-3924-746C-DDA97A23D4F6}"/>
              </a:ext>
            </a:extLst>
          </p:cNvPr>
          <p:cNvSpPr/>
          <p:nvPr/>
        </p:nvSpPr>
        <p:spPr>
          <a:xfrm>
            <a:off x="1355356" y="32001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C5B11BCC-7AFB-901B-201E-826AC501B56D}"/>
              </a:ext>
            </a:extLst>
          </p:cNvPr>
          <p:cNvSpPr/>
          <p:nvPr/>
        </p:nvSpPr>
        <p:spPr>
          <a:xfrm>
            <a:off x="971181" y="45209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A8BC51-6F29-5E4C-33FC-BB025DF69B0D}"/>
            </a:ext>
          </a:extLst>
        </p:cNvPr>
        <p:cNvGrpSpPr/>
        <p:nvPr/>
      </p:nvGrpSpPr>
      <p:grpSpPr>
        <a:xfrm>
          <a:off x="0" y="0"/>
          <a:ext cx="0" cy="0"/>
          <a:chOff x="0" y="0"/>
          <a:chExt cx="0" cy="0"/>
        </a:xfrm>
      </p:grpSpPr>
      <p:pic>
        <p:nvPicPr>
          <p:cNvPr id="66" name="Gráfico 65">
            <a:extLst>
              <a:ext uri="{FF2B5EF4-FFF2-40B4-BE49-F238E27FC236}">
                <a16:creationId xmlns:a16="http://schemas.microsoft.com/office/drawing/2014/main" id="{AF09B9B3-8740-0880-F018-ADDF64F09C9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71153" y="1670797"/>
            <a:ext cx="1341417" cy="3844598"/>
          </a:xfrm>
          <a:prstGeom prst="rect">
            <a:avLst/>
          </a:prstGeom>
        </p:spPr>
      </p:pic>
      <p:sp>
        <p:nvSpPr>
          <p:cNvPr id="3" name="object 3">
            <a:extLst>
              <a:ext uri="{FF2B5EF4-FFF2-40B4-BE49-F238E27FC236}">
                <a16:creationId xmlns:a16="http://schemas.microsoft.com/office/drawing/2014/main" id="{131B0DCF-978A-1842-4631-16CDF3DA13B9}"/>
              </a:ext>
            </a:extLst>
          </p:cNvPr>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reduce de forma sostenida la gravedad y extensión de la DA en todas las regiones corporales desde la semana 16 hasta la semana 52</a:t>
            </a:r>
            <a:r>
              <a:rPr lang="es-ES" baseline="30000"/>
              <a:t>1</a:t>
            </a:r>
          </a:p>
        </p:txBody>
      </p:sp>
      <p:sp>
        <p:nvSpPr>
          <p:cNvPr id="13" name="object 13">
            <a:extLst>
              <a:ext uri="{FF2B5EF4-FFF2-40B4-BE49-F238E27FC236}">
                <a16:creationId xmlns:a16="http://schemas.microsoft.com/office/drawing/2014/main" id="{0387C42B-AA7C-04BB-33D6-B8FA0DFEAEE8}"/>
              </a:ext>
            </a:extLst>
          </p:cNvPr>
          <p:cNvSpPr txBox="1"/>
          <p:nvPr/>
        </p:nvSpPr>
        <p:spPr>
          <a:xfrm>
            <a:off x="2020484" y="4882793"/>
            <a:ext cx="1184844" cy="114720"/>
          </a:xfrm>
          <a:prstGeom prst="rect">
            <a:avLst/>
          </a:prstGeom>
        </p:spPr>
        <p:txBody>
          <a:bodyPr vert="horz" wrap="square" lIns="0" tIns="6931" rIns="0" bIns="0" rtlCol="0">
            <a:spAutoFit/>
          </a:bodyPr>
          <a:lstStyle/>
          <a:p>
            <a:pPr marL="23104" algn="ctr">
              <a:spcBef>
                <a:spcPts val="55"/>
              </a:spcBef>
            </a:pPr>
            <a:r>
              <a:rPr sz="700">
                <a:solidFill>
                  <a:srgbClr val="22346A"/>
                </a:solidFill>
                <a:latin typeface="Arial"/>
                <a:cs typeface="Arial"/>
              </a:rPr>
              <a:t>Eyerich</a:t>
            </a:r>
            <a:r>
              <a:rPr sz="700" spc="-12">
                <a:solidFill>
                  <a:srgbClr val="22346A"/>
                </a:solidFill>
                <a:latin typeface="Arial"/>
                <a:cs typeface="Arial"/>
              </a:rPr>
              <a:t> </a:t>
            </a:r>
            <a:r>
              <a:rPr sz="700">
                <a:solidFill>
                  <a:srgbClr val="22346A"/>
                </a:solidFill>
                <a:latin typeface="Arial"/>
                <a:cs typeface="Arial"/>
              </a:rPr>
              <a:t>K,</a:t>
            </a:r>
            <a:r>
              <a:rPr sz="700" spc="-12">
                <a:solidFill>
                  <a:srgbClr val="22346A"/>
                </a:solidFill>
                <a:latin typeface="Arial"/>
                <a:cs typeface="Arial"/>
              </a:rPr>
              <a:t> </a:t>
            </a:r>
            <a:r>
              <a:rPr sz="700" i="1">
                <a:solidFill>
                  <a:srgbClr val="22346A"/>
                </a:solidFill>
                <a:latin typeface="Arial"/>
                <a:cs typeface="Arial"/>
              </a:rPr>
              <a:t>et</a:t>
            </a:r>
            <a:r>
              <a:rPr sz="700" i="1" spc="-12">
                <a:solidFill>
                  <a:srgbClr val="22346A"/>
                </a:solidFill>
                <a:latin typeface="Arial"/>
                <a:cs typeface="Arial"/>
              </a:rPr>
              <a:t> </a:t>
            </a:r>
            <a:r>
              <a:rPr sz="700" i="1">
                <a:solidFill>
                  <a:srgbClr val="22346A"/>
                </a:solidFill>
                <a:latin typeface="Arial"/>
                <a:cs typeface="Arial"/>
              </a:rPr>
              <a:t>al.</a:t>
            </a:r>
            <a:r>
              <a:rPr sz="700" i="1" spc="-12">
                <a:solidFill>
                  <a:srgbClr val="22346A"/>
                </a:solidFill>
                <a:latin typeface="Arial"/>
                <a:cs typeface="Arial"/>
              </a:rPr>
              <a:t> </a:t>
            </a:r>
            <a:r>
              <a:rPr sz="700" spc="-12">
                <a:solidFill>
                  <a:srgbClr val="22346A"/>
                </a:solidFill>
                <a:latin typeface="Arial"/>
                <a:cs typeface="Arial"/>
              </a:rPr>
              <a:t>2024</a:t>
            </a:r>
            <a:r>
              <a:rPr sz="700" spc="-18" baseline="33333">
                <a:solidFill>
                  <a:srgbClr val="22346A"/>
                </a:solidFill>
                <a:latin typeface="Arial"/>
                <a:cs typeface="Arial"/>
              </a:rPr>
              <a:t>1</a:t>
            </a:r>
            <a:endParaRPr sz="700" baseline="33333">
              <a:latin typeface="Arial"/>
              <a:cs typeface="Arial"/>
            </a:endParaRPr>
          </a:p>
        </p:txBody>
      </p:sp>
      <p:sp>
        <p:nvSpPr>
          <p:cNvPr id="16" name="object 16">
            <a:extLst>
              <a:ext uri="{FF2B5EF4-FFF2-40B4-BE49-F238E27FC236}">
                <a16:creationId xmlns:a16="http://schemas.microsoft.com/office/drawing/2014/main" id="{E25338CD-37DD-F994-6B4D-DCF9F9219351}"/>
              </a:ext>
            </a:extLst>
          </p:cNvPr>
          <p:cNvSpPr txBox="1"/>
          <p:nvPr/>
        </p:nvSpPr>
        <p:spPr>
          <a:xfrm>
            <a:off x="1463679" y="5174074"/>
            <a:ext cx="10191684" cy="341321"/>
          </a:xfrm>
          <a:prstGeom prst="rect">
            <a:avLst/>
          </a:prstGeom>
        </p:spPr>
        <p:txBody>
          <a:bodyPr vert="horz" wrap="square" lIns="0" tIns="6931" rIns="0" bIns="0" rtlCol="0">
            <a:spAutoFit/>
          </a:bodyPr>
          <a:lstStyle/>
          <a:p>
            <a:pPr marL="23104" marR="18483" indent="-385">
              <a:lnSpc>
                <a:spcPct val="101800"/>
              </a:lnSpc>
              <a:spcBef>
                <a:spcPts val="55"/>
              </a:spcBef>
            </a:pPr>
            <a:r>
              <a:rPr sz="1100" b="1">
                <a:solidFill>
                  <a:srgbClr val="22346A"/>
                </a:solidFill>
                <a:latin typeface="Arial"/>
                <a:cs typeface="Arial"/>
              </a:rPr>
              <a:t>Lebrikizumab</a:t>
            </a:r>
            <a:r>
              <a:rPr sz="1100" b="1" spc="33">
                <a:solidFill>
                  <a:srgbClr val="22346A"/>
                </a:solidFill>
                <a:latin typeface="Arial"/>
                <a:cs typeface="Arial"/>
              </a:rPr>
              <a:t> </a:t>
            </a:r>
            <a:r>
              <a:rPr sz="1100" b="1">
                <a:solidFill>
                  <a:srgbClr val="22346A"/>
                </a:solidFill>
                <a:latin typeface="Arial"/>
                <a:cs typeface="Arial"/>
              </a:rPr>
              <a:t>mejoró</a:t>
            </a:r>
            <a:r>
              <a:rPr sz="1100" b="1" spc="39">
                <a:solidFill>
                  <a:srgbClr val="22346A"/>
                </a:solidFill>
                <a:latin typeface="Arial"/>
                <a:cs typeface="Arial"/>
              </a:rPr>
              <a:t> </a:t>
            </a:r>
            <a:r>
              <a:rPr sz="1100" b="1">
                <a:solidFill>
                  <a:srgbClr val="22346A"/>
                </a:solidFill>
                <a:latin typeface="Arial"/>
                <a:cs typeface="Arial"/>
              </a:rPr>
              <a:t>la</a:t>
            </a:r>
            <a:r>
              <a:rPr sz="1100" b="1" spc="39">
                <a:solidFill>
                  <a:srgbClr val="22346A"/>
                </a:solidFill>
                <a:latin typeface="Arial"/>
                <a:cs typeface="Arial"/>
              </a:rPr>
              <a:t> </a:t>
            </a:r>
            <a:r>
              <a:rPr sz="1100" b="1">
                <a:solidFill>
                  <a:srgbClr val="22346A"/>
                </a:solidFill>
                <a:latin typeface="Arial"/>
                <a:cs typeface="Arial"/>
              </a:rPr>
              <a:t>DA</a:t>
            </a:r>
            <a:r>
              <a:rPr sz="1100" b="1" spc="-15">
                <a:solidFill>
                  <a:srgbClr val="22346A"/>
                </a:solidFill>
                <a:latin typeface="Arial"/>
                <a:cs typeface="Arial"/>
              </a:rPr>
              <a:t> </a:t>
            </a:r>
            <a:r>
              <a:rPr sz="1100" b="1">
                <a:solidFill>
                  <a:srgbClr val="22346A"/>
                </a:solidFill>
                <a:latin typeface="Arial"/>
                <a:cs typeface="Arial"/>
              </a:rPr>
              <a:t>de</a:t>
            </a:r>
            <a:r>
              <a:rPr sz="1100" b="1" spc="42">
                <a:solidFill>
                  <a:srgbClr val="22346A"/>
                </a:solidFill>
                <a:latin typeface="Arial"/>
                <a:cs typeface="Arial"/>
              </a:rPr>
              <a:t> </a:t>
            </a:r>
            <a:r>
              <a:rPr sz="1100" b="1">
                <a:solidFill>
                  <a:srgbClr val="22346A"/>
                </a:solidFill>
                <a:latin typeface="Arial"/>
                <a:cs typeface="Arial"/>
              </a:rPr>
              <a:t>forma</a:t>
            </a:r>
            <a:r>
              <a:rPr sz="1100" b="1" spc="39">
                <a:solidFill>
                  <a:srgbClr val="22346A"/>
                </a:solidFill>
                <a:latin typeface="Arial"/>
                <a:cs typeface="Arial"/>
              </a:rPr>
              <a:t> </a:t>
            </a:r>
            <a:r>
              <a:rPr sz="1100" b="1">
                <a:solidFill>
                  <a:srgbClr val="22346A"/>
                </a:solidFill>
                <a:latin typeface="Arial"/>
                <a:cs typeface="Arial"/>
              </a:rPr>
              <a:t>consistente</a:t>
            </a:r>
            <a:r>
              <a:rPr sz="1100" b="1" spc="39">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todas</a:t>
            </a:r>
            <a:r>
              <a:rPr sz="1100" b="1" spc="42">
                <a:solidFill>
                  <a:srgbClr val="22346A"/>
                </a:solidFill>
                <a:latin typeface="Arial"/>
                <a:cs typeface="Arial"/>
              </a:rPr>
              <a:t> </a:t>
            </a:r>
            <a:r>
              <a:rPr sz="1100" b="1" spc="-15">
                <a:solidFill>
                  <a:srgbClr val="22346A"/>
                </a:solidFill>
                <a:latin typeface="Arial"/>
                <a:cs typeface="Arial"/>
              </a:rPr>
              <a:t>las </a:t>
            </a:r>
            <a:r>
              <a:rPr sz="1100" b="1">
                <a:solidFill>
                  <a:srgbClr val="22346A"/>
                </a:solidFill>
                <a:latin typeface="Arial"/>
                <a:cs typeface="Arial"/>
              </a:rPr>
              <a:t>localizaciones,</a:t>
            </a:r>
            <a:r>
              <a:rPr sz="1100" b="1" spc="42">
                <a:solidFill>
                  <a:srgbClr val="22346A"/>
                </a:solidFill>
                <a:latin typeface="Arial"/>
                <a:cs typeface="Arial"/>
              </a:rPr>
              <a:t> </a:t>
            </a:r>
            <a:r>
              <a:rPr sz="1100" b="1">
                <a:solidFill>
                  <a:srgbClr val="22346A"/>
                </a:solidFill>
                <a:latin typeface="Arial"/>
                <a:cs typeface="Arial"/>
              </a:rPr>
              <a:t>incluyendo</a:t>
            </a:r>
            <a:r>
              <a:rPr sz="1100" b="1" spc="42">
                <a:solidFill>
                  <a:srgbClr val="22346A"/>
                </a:solidFill>
                <a:latin typeface="Arial"/>
                <a:cs typeface="Arial"/>
              </a:rPr>
              <a:t> </a:t>
            </a:r>
            <a:r>
              <a:rPr sz="1100" b="1">
                <a:solidFill>
                  <a:srgbClr val="22346A"/>
                </a:solidFill>
                <a:latin typeface="Arial"/>
                <a:cs typeface="Arial"/>
              </a:rPr>
              <a:t>cabeza</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cuello,</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los</a:t>
            </a:r>
            <a:r>
              <a:rPr sz="1100" b="1" spc="42">
                <a:solidFill>
                  <a:srgbClr val="22346A"/>
                </a:solidFill>
                <a:latin typeface="Arial"/>
                <a:cs typeface="Arial"/>
              </a:rPr>
              <a:t> </a:t>
            </a:r>
            <a:r>
              <a:rPr sz="1100" b="1">
                <a:solidFill>
                  <a:srgbClr val="22346A"/>
                </a:solidFill>
                <a:latin typeface="Arial"/>
                <a:cs typeface="Arial"/>
              </a:rPr>
              <a:t>cuatro</a:t>
            </a:r>
            <a:r>
              <a:rPr sz="1100" b="1" spc="42">
                <a:solidFill>
                  <a:srgbClr val="22346A"/>
                </a:solidFill>
                <a:latin typeface="Arial"/>
                <a:cs typeface="Arial"/>
              </a:rPr>
              <a:t> </a:t>
            </a:r>
            <a:r>
              <a:rPr sz="1100" b="1" spc="-6">
                <a:solidFill>
                  <a:srgbClr val="22346A"/>
                </a:solidFill>
                <a:latin typeface="Arial"/>
                <a:cs typeface="Arial"/>
              </a:rPr>
              <a:t>signos, </a:t>
            </a:r>
            <a:r>
              <a:rPr sz="1100" b="1">
                <a:solidFill>
                  <a:srgbClr val="22346A"/>
                </a:solidFill>
                <a:latin typeface="Arial"/>
                <a:cs typeface="Arial"/>
              </a:rPr>
              <a:t>incluyendo</a:t>
            </a:r>
            <a:r>
              <a:rPr sz="1100" b="1" spc="30">
                <a:solidFill>
                  <a:srgbClr val="22346A"/>
                </a:solidFill>
                <a:latin typeface="Arial"/>
                <a:cs typeface="Arial"/>
              </a:rPr>
              <a:t> </a:t>
            </a:r>
            <a:r>
              <a:rPr sz="1100" b="1">
                <a:solidFill>
                  <a:srgbClr val="22346A"/>
                </a:solidFill>
                <a:latin typeface="Arial"/>
                <a:cs typeface="Arial"/>
              </a:rPr>
              <a:t>el</a:t>
            </a:r>
            <a:r>
              <a:rPr sz="1100" b="1" spc="33">
                <a:solidFill>
                  <a:srgbClr val="22346A"/>
                </a:solidFill>
                <a:latin typeface="Arial"/>
                <a:cs typeface="Arial"/>
              </a:rPr>
              <a:t> </a:t>
            </a:r>
            <a:r>
              <a:rPr sz="1100" b="1" err="1">
                <a:solidFill>
                  <a:srgbClr val="22346A"/>
                </a:solidFill>
                <a:latin typeface="Arial"/>
                <a:cs typeface="Arial"/>
              </a:rPr>
              <a:t>eritema</a:t>
            </a:r>
            <a:r>
              <a:rPr sz="1100" b="1">
                <a:solidFill>
                  <a:srgbClr val="22346A"/>
                </a:solidFill>
                <a:latin typeface="Arial"/>
                <a:cs typeface="Arial"/>
              </a:rPr>
              <a:t>,</a:t>
            </a:r>
            <a:r>
              <a:rPr lang="es-ES" sz="1100" b="1">
                <a:solidFill>
                  <a:srgbClr val="22346A"/>
                </a:solidFill>
                <a:latin typeface="Arial"/>
                <a:cs typeface="Arial"/>
              </a:rPr>
              <a:t> el</a:t>
            </a:r>
            <a:r>
              <a:rPr lang="es-ES" sz="1100" b="1" spc="49">
                <a:solidFill>
                  <a:srgbClr val="22346A"/>
                </a:solidFill>
                <a:latin typeface="Arial"/>
                <a:cs typeface="Arial"/>
              </a:rPr>
              <a:t> </a:t>
            </a:r>
            <a:r>
              <a:rPr lang="es-ES" sz="1100" b="1">
                <a:solidFill>
                  <a:srgbClr val="22346A"/>
                </a:solidFill>
                <a:latin typeface="Arial"/>
                <a:cs typeface="Arial"/>
              </a:rPr>
              <a:t>edema/</a:t>
            </a:r>
            <a:r>
              <a:rPr lang="es-ES" sz="1100" b="1" err="1">
                <a:solidFill>
                  <a:srgbClr val="22346A"/>
                </a:solidFill>
                <a:latin typeface="Arial"/>
                <a:cs typeface="Arial"/>
              </a:rPr>
              <a:t>papulación</a:t>
            </a:r>
            <a:r>
              <a:rPr lang="es-ES" sz="1100" b="1">
                <a:solidFill>
                  <a:srgbClr val="22346A"/>
                </a:solidFill>
                <a:latin typeface="Arial"/>
                <a:cs typeface="Arial"/>
              </a:rPr>
              <a:t>, la</a:t>
            </a:r>
            <a:r>
              <a:rPr lang="es-ES" sz="1100" b="1" spc="36">
                <a:solidFill>
                  <a:srgbClr val="22346A"/>
                </a:solidFill>
                <a:latin typeface="Arial"/>
                <a:cs typeface="Arial"/>
              </a:rPr>
              <a:t> </a:t>
            </a:r>
            <a:r>
              <a:rPr lang="es-ES" sz="1100" b="1">
                <a:solidFill>
                  <a:srgbClr val="22346A"/>
                </a:solidFill>
                <a:latin typeface="Arial"/>
                <a:cs typeface="Arial"/>
              </a:rPr>
              <a:t>excoriación y la</a:t>
            </a:r>
            <a:r>
              <a:rPr lang="es-ES" sz="1100" b="1" spc="42">
                <a:solidFill>
                  <a:srgbClr val="22346A"/>
                </a:solidFill>
                <a:latin typeface="Arial"/>
                <a:cs typeface="Arial"/>
              </a:rPr>
              <a:t> </a:t>
            </a:r>
            <a:r>
              <a:rPr lang="es-ES" sz="1100" b="1">
                <a:solidFill>
                  <a:srgbClr val="22346A"/>
                </a:solidFill>
                <a:latin typeface="Arial"/>
                <a:cs typeface="Arial"/>
              </a:rPr>
              <a:t>liquenificación,</a:t>
            </a:r>
            <a:r>
              <a:rPr sz="1100" b="1" spc="36">
                <a:solidFill>
                  <a:srgbClr val="22346A"/>
                </a:solidFill>
                <a:latin typeface="Arial"/>
                <a:cs typeface="Arial"/>
              </a:rPr>
              <a:t> </a:t>
            </a:r>
            <a:r>
              <a:rPr sz="1100" b="1">
                <a:solidFill>
                  <a:srgbClr val="22346A"/>
                </a:solidFill>
                <a:latin typeface="Arial"/>
                <a:cs typeface="Arial"/>
              </a:rPr>
              <a:t>de</a:t>
            </a:r>
            <a:r>
              <a:rPr sz="1100" b="1" spc="36">
                <a:solidFill>
                  <a:srgbClr val="22346A"/>
                </a:solidFill>
                <a:latin typeface="Arial"/>
                <a:cs typeface="Arial"/>
              </a:rPr>
              <a:t> </a:t>
            </a:r>
            <a:r>
              <a:rPr sz="1100" b="1">
                <a:solidFill>
                  <a:srgbClr val="22346A"/>
                </a:solidFill>
                <a:latin typeface="Arial"/>
                <a:cs typeface="Arial"/>
              </a:rPr>
              <a:t>forma</a:t>
            </a:r>
            <a:r>
              <a:rPr sz="1100" b="1" spc="33">
                <a:solidFill>
                  <a:srgbClr val="22346A"/>
                </a:solidFill>
                <a:latin typeface="Arial"/>
                <a:cs typeface="Arial"/>
              </a:rPr>
              <a:t> </a:t>
            </a:r>
            <a:r>
              <a:rPr sz="1100" b="1">
                <a:solidFill>
                  <a:srgbClr val="22346A"/>
                </a:solidFill>
                <a:latin typeface="Arial"/>
                <a:cs typeface="Arial"/>
              </a:rPr>
              <a:t>mantenida</a:t>
            </a:r>
            <a:r>
              <a:rPr sz="1100" b="1" spc="36">
                <a:solidFill>
                  <a:srgbClr val="22346A"/>
                </a:solidFill>
                <a:latin typeface="Arial"/>
                <a:cs typeface="Arial"/>
              </a:rPr>
              <a:t> </a:t>
            </a:r>
            <a:r>
              <a:rPr sz="1100" b="1">
                <a:solidFill>
                  <a:srgbClr val="22346A"/>
                </a:solidFill>
                <a:latin typeface="Arial"/>
                <a:cs typeface="Arial"/>
              </a:rPr>
              <a:t>hasta</a:t>
            </a:r>
            <a:r>
              <a:rPr sz="1100" b="1" spc="36">
                <a:solidFill>
                  <a:srgbClr val="22346A"/>
                </a:solidFill>
                <a:latin typeface="Arial"/>
                <a:cs typeface="Arial"/>
              </a:rPr>
              <a:t> </a:t>
            </a:r>
            <a:r>
              <a:rPr sz="1100" b="1">
                <a:solidFill>
                  <a:srgbClr val="22346A"/>
                </a:solidFill>
                <a:latin typeface="Arial"/>
                <a:cs typeface="Arial"/>
              </a:rPr>
              <a:t>la</a:t>
            </a:r>
            <a:r>
              <a:rPr sz="1100" b="1" spc="33">
                <a:solidFill>
                  <a:srgbClr val="22346A"/>
                </a:solidFill>
                <a:latin typeface="Arial"/>
                <a:cs typeface="Arial"/>
              </a:rPr>
              <a:t> </a:t>
            </a:r>
            <a:r>
              <a:rPr sz="1100" b="1">
                <a:solidFill>
                  <a:srgbClr val="22346A"/>
                </a:solidFill>
                <a:latin typeface="Arial"/>
                <a:cs typeface="Arial"/>
              </a:rPr>
              <a:t>semana</a:t>
            </a:r>
            <a:r>
              <a:rPr sz="1100" b="1" spc="36">
                <a:solidFill>
                  <a:srgbClr val="22346A"/>
                </a:solidFill>
                <a:latin typeface="Arial"/>
                <a:cs typeface="Arial"/>
              </a:rPr>
              <a:t> </a:t>
            </a:r>
            <a:r>
              <a:rPr sz="1100" b="1">
                <a:solidFill>
                  <a:srgbClr val="22346A"/>
                </a:solidFill>
                <a:latin typeface="Arial"/>
                <a:cs typeface="Arial"/>
              </a:rPr>
              <a:t>52</a:t>
            </a:r>
            <a:r>
              <a:rPr sz="1100" b="1" spc="36">
                <a:solidFill>
                  <a:srgbClr val="22346A"/>
                </a:solidFill>
                <a:latin typeface="Arial"/>
                <a:cs typeface="Arial"/>
              </a:rPr>
              <a:t> </a:t>
            </a:r>
            <a:r>
              <a:rPr sz="1100" b="1" spc="-15">
                <a:solidFill>
                  <a:srgbClr val="22346A"/>
                </a:solidFill>
                <a:latin typeface="Arial"/>
                <a:cs typeface="Arial"/>
              </a:rPr>
              <a:t>con </a:t>
            </a:r>
            <a:r>
              <a:rPr sz="1100" b="1">
                <a:solidFill>
                  <a:srgbClr val="22346A"/>
                </a:solidFill>
                <a:latin typeface="Arial"/>
                <a:cs typeface="Arial"/>
              </a:rPr>
              <a:t>la</a:t>
            </a:r>
            <a:r>
              <a:rPr sz="1100" b="1" spc="27">
                <a:solidFill>
                  <a:srgbClr val="22346A"/>
                </a:solidFill>
                <a:latin typeface="Arial"/>
                <a:cs typeface="Arial"/>
              </a:rPr>
              <a:t> </a:t>
            </a:r>
            <a:r>
              <a:rPr sz="1100" b="1">
                <a:solidFill>
                  <a:srgbClr val="22346A"/>
                </a:solidFill>
                <a:latin typeface="Arial"/>
                <a:cs typeface="Arial"/>
              </a:rPr>
              <a:t>dosis</a:t>
            </a:r>
            <a:r>
              <a:rPr sz="1100" b="1" spc="33">
                <a:solidFill>
                  <a:srgbClr val="22346A"/>
                </a:solidFill>
                <a:latin typeface="Arial"/>
                <a:cs typeface="Arial"/>
              </a:rPr>
              <a:t> </a:t>
            </a:r>
            <a:r>
              <a:rPr sz="1100" b="1">
                <a:solidFill>
                  <a:srgbClr val="22346A"/>
                </a:solidFill>
                <a:latin typeface="Arial"/>
                <a:cs typeface="Arial"/>
              </a:rPr>
              <a:t>C4S</a:t>
            </a:r>
            <a:r>
              <a:rPr sz="1100" b="1" spc="33">
                <a:solidFill>
                  <a:srgbClr val="22346A"/>
                </a:solidFill>
                <a:latin typeface="Arial"/>
                <a:cs typeface="Arial"/>
              </a:rPr>
              <a:t> </a:t>
            </a:r>
            <a:r>
              <a:rPr sz="1100" b="1">
                <a:solidFill>
                  <a:srgbClr val="22346A"/>
                </a:solidFill>
                <a:latin typeface="Arial"/>
                <a:cs typeface="Arial"/>
              </a:rPr>
              <a:t>en</a:t>
            </a:r>
            <a:r>
              <a:rPr sz="1100" b="1" spc="30">
                <a:solidFill>
                  <a:srgbClr val="22346A"/>
                </a:solidFill>
                <a:latin typeface="Arial"/>
                <a:cs typeface="Arial"/>
              </a:rPr>
              <a:t> </a:t>
            </a:r>
            <a:r>
              <a:rPr sz="1100" b="1">
                <a:solidFill>
                  <a:srgbClr val="22346A"/>
                </a:solidFill>
                <a:latin typeface="Arial"/>
                <a:cs typeface="Arial"/>
              </a:rPr>
              <a:t>los</a:t>
            </a:r>
            <a:r>
              <a:rPr sz="1100" b="1" spc="33">
                <a:solidFill>
                  <a:srgbClr val="22346A"/>
                </a:solidFill>
                <a:latin typeface="Arial"/>
                <a:cs typeface="Arial"/>
              </a:rPr>
              <a:t> </a:t>
            </a:r>
            <a:r>
              <a:rPr sz="1100" b="1">
                <a:solidFill>
                  <a:srgbClr val="22346A"/>
                </a:solidFill>
                <a:latin typeface="Arial"/>
                <a:cs typeface="Arial"/>
              </a:rPr>
              <a:t>respondedores</a:t>
            </a:r>
            <a:r>
              <a:rPr sz="1100" b="1" spc="33">
                <a:solidFill>
                  <a:srgbClr val="22346A"/>
                </a:solidFill>
                <a:latin typeface="Arial"/>
                <a:cs typeface="Arial"/>
              </a:rPr>
              <a:t> </a:t>
            </a:r>
            <a:r>
              <a:rPr sz="1100" b="1">
                <a:solidFill>
                  <a:srgbClr val="22346A"/>
                </a:solidFill>
                <a:latin typeface="Arial"/>
                <a:cs typeface="Arial"/>
              </a:rPr>
              <a:t>a</a:t>
            </a:r>
            <a:r>
              <a:rPr sz="1100" b="1" spc="33">
                <a:solidFill>
                  <a:srgbClr val="22346A"/>
                </a:solidFill>
                <a:latin typeface="Arial"/>
                <a:cs typeface="Arial"/>
              </a:rPr>
              <a:t> </a:t>
            </a:r>
            <a:r>
              <a:rPr sz="1100" b="1">
                <a:solidFill>
                  <a:srgbClr val="22346A"/>
                </a:solidFill>
                <a:latin typeface="Arial"/>
                <a:cs typeface="Arial"/>
              </a:rPr>
              <a:t>semana</a:t>
            </a:r>
            <a:r>
              <a:rPr sz="1100" b="1" spc="33">
                <a:solidFill>
                  <a:srgbClr val="22346A"/>
                </a:solidFill>
                <a:latin typeface="Arial"/>
                <a:cs typeface="Arial"/>
              </a:rPr>
              <a:t> </a:t>
            </a:r>
            <a:r>
              <a:rPr sz="1100" b="1" spc="-12">
                <a:solidFill>
                  <a:srgbClr val="22346A"/>
                </a:solidFill>
                <a:latin typeface="Arial"/>
                <a:cs typeface="Arial"/>
              </a:rPr>
              <a:t>16*</a:t>
            </a:r>
            <a:r>
              <a:rPr sz="1100" b="1" spc="-18" baseline="32407">
                <a:solidFill>
                  <a:srgbClr val="22346A"/>
                </a:solidFill>
                <a:latin typeface="Arial"/>
                <a:cs typeface="Arial"/>
              </a:rPr>
              <a:t>1</a:t>
            </a:r>
            <a:endParaRPr sz="1100" baseline="32407">
              <a:latin typeface="Arial"/>
              <a:cs typeface="Arial"/>
            </a:endParaRPr>
          </a:p>
        </p:txBody>
      </p:sp>
      <p:grpSp>
        <p:nvGrpSpPr>
          <p:cNvPr id="107" name="Grupo 106">
            <a:extLst>
              <a:ext uri="{FF2B5EF4-FFF2-40B4-BE49-F238E27FC236}">
                <a16:creationId xmlns:a16="http://schemas.microsoft.com/office/drawing/2014/main" id="{44E214BF-EB22-3124-2DEA-261B31676150}"/>
              </a:ext>
            </a:extLst>
          </p:cNvPr>
          <p:cNvGrpSpPr/>
          <p:nvPr/>
        </p:nvGrpSpPr>
        <p:grpSpPr>
          <a:xfrm>
            <a:off x="6775432" y="4866929"/>
            <a:ext cx="4190026" cy="130584"/>
            <a:chOff x="2741683" y="3905681"/>
            <a:chExt cx="4190026" cy="130584"/>
          </a:xfrm>
        </p:grpSpPr>
        <p:sp>
          <p:nvSpPr>
            <p:cNvPr id="4" name="object 4">
              <a:extLst>
                <a:ext uri="{FF2B5EF4-FFF2-40B4-BE49-F238E27FC236}">
                  <a16:creationId xmlns:a16="http://schemas.microsoft.com/office/drawing/2014/main" id="{A76258AF-E72E-72B3-EA9A-D84BB07BB28B}"/>
                </a:ext>
              </a:extLst>
            </p:cNvPr>
            <p:cNvSpPr txBox="1"/>
            <p:nvPr/>
          </p:nvSpPr>
          <p:spPr>
            <a:xfrm>
              <a:off x="4326277" y="3905681"/>
              <a:ext cx="1184844" cy="130584"/>
            </a:xfrm>
            <a:prstGeom prst="rect">
              <a:avLst/>
            </a:prstGeom>
          </p:spPr>
          <p:txBody>
            <a:bodyPr vert="horz" wrap="square" lIns="0" tIns="9242" rIns="0" bIns="0" rtlCol="0">
              <a:spAutoFit/>
            </a:bodyPr>
            <a:lstStyle/>
            <a:p>
              <a:pPr marL="7701">
                <a:spcBef>
                  <a:spcPts val="79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C2S</a:t>
              </a:r>
              <a:r>
                <a:rPr sz="788" spc="-6">
                  <a:solidFill>
                    <a:srgbClr val="22346A"/>
                  </a:solidFill>
                  <a:latin typeface="Arial"/>
                  <a:cs typeface="Arial"/>
                </a:rPr>
                <a:t> (N=113)</a:t>
              </a:r>
              <a:endParaRPr sz="788">
                <a:latin typeface="Arial"/>
                <a:cs typeface="Arial"/>
              </a:endParaRPr>
            </a:p>
          </p:txBody>
        </p:sp>
        <p:sp>
          <p:nvSpPr>
            <p:cNvPr id="5" name="object 5">
              <a:extLst>
                <a:ext uri="{FF2B5EF4-FFF2-40B4-BE49-F238E27FC236}">
                  <a16:creationId xmlns:a16="http://schemas.microsoft.com/office/drawing/2014/main" id="{0958D9DA-1A26-711A-9558-DF5F4F5FA8F1}"/>
                </a:ext>
              </a:extLst>
            </p:cNvPr>
            <p:cNvSpPr txBox="1"/>
            <p:nvPr/>
          </p:nvSpPr>
          <p:spPr>
            <a:xfrm>
              <a:off x="5753797" y="3906265"/>
              <a:ext cx="1177912"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C4S</a:t>
              </a:r>
              <a:r>
                <a:rPr sz="788" spc="-6">
                  <a:solidFill>
                    <a:srgbClr val="22346A"/>
                  </a:solidFill>
                  <a:latin typeface="Arial"/>
                  <a:cs typeface="Arial"/>
                </a:rPr>
                <a:t> (N=118)</a:t>
              </a:r>
              <a:endParaRPr sz="788">
                <a:latin typeface="Arial"/>
                <a:cs typeface="Arial"/>
              </a:endParaRPr>
            </a:p>
          </p:txBody>
        </p:sp>
        <p:sp>
          <p:nvSpPr>
            <p:cNvPr id="6" name="object 6">
              <a:extLst>
                <a:ext uri="{FF2B5EF4-FFF2-40B4-BE49-F238E27FC236}">
                  <a16:creationId xmlns:a16="http://schemas.microsoft.com/office/drawing/2014/main" id="{1AA1F2F0-DD38-A2F3-38B5-96E4A4C41759}"/>
                </a:ext>
              </a:extLst>
            </p:cNvPr>
            <p:cNvSpPr txBox="1"/>
            <p:nvPr/>
          </p:nvSpPr>
          <p:spPr>
            <a:xfrm>
              <a:off x="2903377" y="3906265"/>
              <a:ext cx="911448"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24">
                  <a:solidFill>
                    <a:srgbClr val="22346A"/>
                  </a:solidFill>
                  <a:latin typeface="Arial"/>
                  <a:cs typeface="Arial"/>
                </a:rPr>
                <a:t> </a:t>
              </a:r>
              <a:r>
                <a:rPr sz="788">
                  <a:solidFill>
                    <a:srgbClr val="22346A"/>
                  </a:solidFill>
                  <a:latin typeface="Arial"/>
                  <a:cs typeface="Arial"/>
                </a:rPr>
                <a:t>retirada</a:t>
              </a:r>
              <a:r>
                <a:rPr sz="788" spc="-24">
                  <a:solidFill>
                    <a:srgbClr val="22346A"/>
                  </a:solidFill>
                  <a:latin typeface="Arial"/>
                  <a:cs typeface="Arial"/>
                </a:rPr>
                <a:t> </a:t>
              </a:r>
              <a:r>
                <a:rPr sz="788" spc="-6">
                  <a:solidFill>
                    <a:srgbClr val="22346A"/>
                  </a:solidFill>
                  <a:latin typeface="Arial"/>
                  <a:cs typeface="Arial"/>
                </a:rPr>
                <a:t>(N=60)</a:t>
              </a:r>
              <a:endParaRPr sz="788">
                <a:latin typeface="Arial"/>
                <a:cs typeface="Arial"/>
              </a:endParaRPr>
            </a:p>
          </p:txBody>
        </p:sp>
        <p:grpSp>
          <p:nvGrpSpPr>
            <p:cNvPr id="17" name="object 17">
              <a:extLst>
                <a:ext uri="{FF2B5EF4-FFF2-40B4-BE49-F238E27FC236}">
                  <a16:creationId xmlns:a16="http://schemas.microsoft.com/office/drawing/2014/main" id="{9ADF314C-EA87-8663-B0B6-C8E0247EA8B2}"/>
                </a:ext>
              </a:extLst>
            </p:cNvPr>
            <p:cNvGrpSpPr/>
            <p:nvPr/>
          </p:nvGrpSpPr>
          <p:grpSpPr>
            <a:xfrm>
              <a:off x="2741683" y="3953838"/>
              <a:ext cx="106663" cy="34271"/>
              <a:chOff x="7919138" y="6423918"/>
              <a:chExt cx="175895" cy="56515"/>
            </a:xfrm>
          </p:grpSpPr>
          <p:sp>
            <p:nvSpPr>
              <p:cNvPr id="18" name="object 18">
                <a:extLst>
                  <a:ext uri="{FF2B5EF4-FFF2-40B4-BE49-F238E27FC236}">
                    <a16:creationId xmlns:a16="http://schemas.microsoft.com/office/drawing/2014/main" id="{5D4A2C3C-E04D-5554-596B-0382015B4F80}"/>
                  </a:ext>
                </a:extLst>
              </p:cNvPr>
              <p:cNvSpPr/>
              <p:nvPr/>
            </p:nvSpPr>
            <p:spPr>
              <a:xfrm>
                <a:off x="7919138" y="6451872"/>
                <a:ext cx="175895" cy="0"/>
              </a:xfrm>
              <a:custGeom>
                <a:avLst/>
                <a:gdLst/>
                <a:ahLst/>
                <a:cxnLst/>
                <a:rect l="l" t="t" r="r" b="b"/>
                <a:pathLst>
                  <a:path w="175895">
                    <a:moveTo>
                      <a:pt x="0" y="0"/>
                    </a:moveTo>
                    <a:lnTo>
                      <a:pt x="175606" y="0"/>
                    </a:lnTo>
                  </a:path>
                </a:pathLst>
              </a:custGeom>
              <a:ln w="15247">
                <a:solidFill>
                  <a:srgbClr val="A69E96"/>
                </a:solidFill>
              </a:ln>
            </p:spPr>
            <p:txBody>
              <a:bodyPr wrap="square" lIns="0" tIns="0" rIns="0" bIns="0" rtlCol="0"/>
              <a:lstStyle/>
              <a:p>
                <a:endParaRPr/>
              </a:p>
            </p:txBody>
          </p:sp>
          <p:sp>
            <p:nvSpPr>
              <p:cNvPr id="19" name="object 19">
                <a:extLst>
                  <a:ext uri="{FF2B5EF4-FFF2-40B4-BE49-F238E27FC236}">
                    <a16:creationId xmlns:a16="http://schemas.microsoft.com/office/drawing/2014/main" id="{381B90A8-50FD-F146-87F4-D8D3970D4946}"/>
                  </a:ext>
                </a:extLst>
              </p:cNvPr>
              <p:cNvSpPr/>
              <p:nvPr/>
            </p:nvSpPr>
            <p:spPr>
              <a:xfrm>
                <a:off x="7981415" y="6426348"/>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A69E96"/>
              </a:solidFill>
            </p:spPr>
            <p:txBody>
              <a:bodyPr wrap="square" lIns="0" tIns="0" rIns="0" bIns="0" rtlCol="0"/>
              <a:lstStyle/>
              <a:p>
                <a:endParaRPr/>
              </a:p>
            </p:txBody>
          </p:sp>
          <p:sp>
            <p:nvSpPr>
              <p:cNvPr id="20" name="object 20">
                <a:extLst>
                  <a:ext uri="{FF2B5EF4-FFF2-40B4-BE49-F238E27FC236}">
                    <a16:creationId xmlns:a16="http://schemas.microsoft.com/office/drawing/2014/main" id="{7305236E-9881-2B61-5B94-379DD0B89834}"/>
                  </a:ext>
                </a:extLst>
              </p:cNvPr>
              <p:cNvSpPr/>
              <p:nvPr/>
            </p:nvSpPr>
            <p:spPr>
              <a:xfrm>
                <a:off x="7983749" y="6428685"/>
                <a:ext cx="46990" cy="46990"/>
              </a:xfrm>
              <a:custGeom>
                <a:avLst/>
                <a:gdLst/>
                <a:ahLst/>
                <a:cxnLst/>
                <a:rect l="l" t="t" r="r" b="b"/>
                <a:pathLst>
                  <a:path w="46990" h="46989">
                    <a:moveTo>
                      <a:pt x="0" y="46375"/>
                    </a:moveTo>
                    <a:lnTo>
                      <a:pt x="46382" y="46375"/>
                    </a:lnTo>
                    <a:lnTo>
                      <a:pt x="46382" y="0"/>
                    </a:lnTo>
                    <a:lnTo>
                      <a:pt x="0" y="0"/>
                    </a:lnTo>
                    <a:lnTo>
                      <a:pt x="0" y="46375"/>
                    </a:lnTo>
                    <a:close/>
                  </a:path>
                </a:pathLst>
              </a:custGeom>
              <a:ln w="9534">
                <a:solidFill>
                  <a:srgbClr val="A69E96"/>
                </a:solidFill>
              </a:ln>
            </p:spPr>
            <p:txBody>
              <a:bodyPr wrap="square" lIns="0" tIns="0" rIns="0" bIns="0" rtlCol="0"/>
              <a:lstStyle/>
              <a:p>
                <a:endParaRPr/>
              </a:p>
            </p:txBody>
          </p:sp>
        </p:grpSp>
        <p:grpSp>
          <p:nvGrpSpPr>
            <p:cNvPr id="21" name="object 21">
              <a:extLst>
                <a:ext uri="{FF2B5EF4-FFF2-40B4-BE49-F238E27FC236}">
                  <a16:creationId xmlns:a16="http://schemas.microsoft.com/office/drawing/2014/main" id="{157453A2-1E07-3108-769E-5B2213D62643}"/>
                </a:ext>
              </a:extLst>
            </p:cNvPr>
            <p:cNvGrpSpPr/>
            <p:nvPr/>
          </p:nvGrpSpPr>
          <p:grpSpPr>
            <a:xfrm>
              <a:off x="4164609" y="3953838"/>
              <a:ext cx="106663" cy="34271"/>
              <a:chOff x="10265647" y="6423911"/>
              <a:chExt cx="175895" cy="56515"/>
            </a:xfrm>
          </p:grpSpPr>
          <p:sp>
            <p:nvSpPr>
              <p:cNvPr id="22" name="object 22">
                <a:extLst>
                  <a:ext uri="{FF2B5EF4-FFF2-40B4-BE49-F238E27FC236}">
                    <a16:creationId xmlns:a16="http://schemas.microsoft.com/office/drawing/2014/main" id="{A320D158-6AF2-5E1C-2CA4-BC17687D845F}"/>
                  </a:ext>
                </a:extLst>
              </p:cNvPr>
              <p:cNvSpPr/>
              <p:nvPr/>
            </p:nvSpPr>
            <p:spPr>
              <a:xfrm>
                <a:off x="10265647" y="6451869"/>
                <a:ext cx="175895" cy="0"/>
              </a:xfrm>
              <a:custGeom>
                <a:avLst/>
                <a:gdLst/>
                <a:ahLst/>
                <a:cxnLst/>
                <a:rect l="l" t="t" r="r" b="b"/>
                <a:pathLst>
                  <a:path w="175895">
                    <a:moveTo>
                      <a:pt x="0" y="0"/>
                    </a:moveTo>
                    <a:lnTo>
                      <a:pt x="175606" y="0"/>
                    </a:lnTo>
                  </a:path>
                </a:pathLst>
              </a:custGeom>
              <a:ln w="15247">
                <a:solidFill>
                  <a:srgbClr val="B0059E"/>
                </a:solidFill>
              </a:ln>
            </p:spPr>
            <p:txBody>
              <a:bodyPr wrap="square" lIns="0" tIns="0" rIns="0" bIns="0" rtlCol="0"/>
              <a:lstStyle/>
              <a:p>
                <a:endParaRPr/>
              </a:p>
            </p:txBody>
          </p:sp>
          <p:sp>
            <p:nvSpPr>
              <p:cNvPr id="23" name="object 23">
                <a:extLst>
                  <a:ext uri="{FF2B5EF4-FFF2-40B4-BE49-F238E27FC236}">
                    <a16:creationId xmlns:a16="http://schemas.microsoft.com/office/drawing/2014/main" id="{702F8FE9-0A79-DCBB-689B-D74C315BE875}"/>
                  </a:ext>
                </a:extLst>
              </p:cNvPr>
              <p:cNvSpPr/>
              <p:nvPr/>
            </p:nvSpPr>
            <p:spPr>
              <a:xfrm>
                <a:off x="10327924" y="6426346"/>
                <a:ext cx="51435" cy="51435"/>
              </a:xfrm>
              <a:custGeom>
                <a:avLst/>
                <a:gdLst/>
                <a:ahLst/>
                <a:cxnLst/>
                <a:rect l="l" t="t" r="r" b="b"/>
                <a:pathLst>
                  <a:path w="51434" h="51435">
                    <a:moveTo>
                      <a:pt x="25473" y="0"/>
                    </a:moveTo>
                    <a:lnTo>
                      <a:pt x="15588" y="2012"/>
                    </a:lnTo>
                    <a:lnTo>
                      <a:pt x="7488" y="7497"/>
                    </a:lnTo>
                    <a:lnTo>
                      <a:pt x="2012" y="15626"/>
                    </a:lnTo>
                    <a:lnTo>
                      <a:pt x="0" y="25569"/>
                    </a:lnTo>
                    <a:lnTo>
                      <a:pt x="2012" y="35497"/>
                    </a:lnTo>
                    <a:lnTo>
                      <a:pt x="7488" y="43593"/>
                    </a:lnTo>
                    <a:lnTo>
                      <a:pt x="15588" y="49045"/>
                    </a:lnTo>
                    <a:lnTo>
                      <a:pt x="25473" y="51043"/>
                    </a:lnTo>
                    <a:lnTo>
                      <a:pt x="35421" y="49045"/>
                    </a:lnTo>
                    <a:lnTo>
                      <a:pt x="43551" y="43593"/>
                    </a:lnTo>
                    <a:lnTo>
                      <a:pt x="49037" y="35497"/>
                    </a:lnTo>
                    <a:lnTo>
                      <a:pt x="51050" y="25569"/>
                    </a:lnTo>
                    <a:lnTo>
                      <a:pt x="49037" y="15626"/>
                    </a:lnTo>
                    <a:lnTo>
                      <a:pt x="43551" y="7497"/>
                    </a:lnTo>
                    <a:lnTo>
                      <a:pt x="35421" y="2012"/>
                    </a:lnTo>
                    <a:lnTo>
                      <a:pt x="25473" y="0"/>
                    </a:lnTo>
                    <a:close/>
                  </a:path>
                </a:pathLst>
              </a:custGeom>
              <a:solidFill>
                <a:srgbClr val="B0059E"/>
              </a:solidFill>
            </p:spPr>
            <p:txBody>
              <a:bodyPr wrap="square" lIns="0" tIns="0" rIns="0" bIns="0" rtlCol="0"/>
              <a:lstStyle/>
              <a:p>
                <a:endParaRPr/>
              </a:p>
            </p:txBody>
          </p:sp>
          <p:sp>
            <p:nvSpPr>
              <p:cNvPr id="24" name="object 24">
                <a:extLst>
                  <a:ext uri="{FF2B5EF4-FFF2-40B4-BE49-F238E27FC236}">
                    <a16:creationId xmlns:a16="http://schemas.microsoft.com/office/drawing/2014/main" id="{CBD27850-6D91-5B1B-0F7D-EB315E679B49}"/>
                  </a:ext>
                </a:extLst>
              </p:cNvPr>
              <p:cNvSpPr/>
              <p:nvPr/>
            </p:nvSpPr>
            <p:spPr>
              <a:xfrm>
                <a:off x="1033025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B0059E"/>
                </a:solidFill>
              </a:ln>
            </p:spPr>
            <p:txBody>
              <a:bodyPr wrap="square" lIns="0" tIns="0" rIns="0" bIns="0" rtlCol="0"/>
              <a:lstStyle/>
              <a:p>
                <a:endParaRPr/>
              </a:p>
            </p:txBody>
          </p:sp>
        </p:grpSp>
        <p:grpSp>
          <p:nvGrpSpPr>
            <p:cNvPr id="25" name="object 25">
              <a:extLst>
                <a:ext uri="{FF2B5EF4-FFF2-40B4-BE49-F238E27FC236}">
                  <a16:creationId xmlns:a16="http://schemas.microsoft.com/office/drawing/2014/main" id="{38130B87-7A9C-ADAC-6CA5-E07224BDE385}"/>
                </a:ext>
              </a:extLst>
            </p:cNvPr>
            <p:cNvGrpSpPr/>
            <p:nvPr/>
          </p:nvGrpSpPr>
          <p:grpSpPr>
            <a:xfrm>
              <a:off x="5592081" y="3953838"/>
              <a:ext cx="106663" cy="34271"/>
              <a:chOff x="12619655" y="6423911"/>
              <a:chExt cx="175895" cy="56515"/>
            </a:xfrm>
          </p:grpSpPr>
          <p:sp>
            <p:nvSpPr>
              <p:cNvPr id="26" name="object 26">
                <a:extLst>
                  <a:ext uri="{FF2B5EF4-FFF2-40B4-BE49-F238E27FC236}">
                    <a16:creationId xmlns:a16="http://schemas.microsoft.com/office/drawing/2014/main" id="{1BE4E138-53D0-7BB1-FB07-A7B062983C6D}"/>
                  </a:ext>
                </a:extLst>
              </p:cNvPr>
              <p:cNvSpPr/>
              <p:nvPr/>
            </p:nvSpPr>
            <p:spPr>
              <a:xfrm>
                <a:off x="12619655" y="6451872"/>
                <a:ext cx="175895" cy="0"/>
              </a:xfrm>
              <a:custGeom>
                <a:avLst/>
                <a:gdLst/>
                <a:ahLst/>
                <a:cxnLst/>
                <a:rect l="l" t="t" r="r" b="b"/>
                <a:pathLst>
                  <a:path w="175895">
                    <a:moveTo>
                      <a:pt x="0" y="0"/>
                    </a:moveTo>
                    <a:lnTo>
                      <a:pt x="175606" y="0"/>
                    </a:lnTo>
                  </a:path>
                </a:pathLst>
              </a:custGeom>
              <a:ln w="15247">
                <a:solidFill>
                  <a:srgbClr val="576185"/>
                </a:solidFill>
              </a:ln>
            </p:spPr>
            <p:txBody>
              <a:bodyPr wrap="square" lIns="0" tIns="0" rIns="0" bIns="0" rtlCol="0"/>
              <a:lstStyle/>
              <a:p>
                <a:endParaRPr/>
              </a:p>
            </p:txBody>
          </p:sp>
          <p:sp>
            <p:nvSpPr>
              <p:cNvPr id="27" name="object 27">
                <a:extLst>
                  <a:ext uri="{FF2B5EF4-FFF2-40B4-BE49-F238E27FC236}">
                    <a16:creationId xmlns:a16="http://schemas.microsoft.com/office/drawing/2014/main" id="{E3B73F4B-70D6-C7D1-F93A-EB7CD4032A0F}"/>
                  </a:ext>
                </a:extLst>
              </p:cNvPr>
              <p:cNvSpPr/>
              <p:nvPr/>
            </p:nvSpPr>
            <p:spPr>
              <a:xfrm>
                <a:off x="12681931" y="6426345"/>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576185"/>
              </a:solidFill>
            </p:spPr>
            <p:txBody>
              <a:bodyPr wrap="square" lIns="0" tIns="0" rIns="0" bIns="0" rtlCol="0"/>
              <a:lstStyle/>
              <a:p>
                <a:endParaRPr/>
              </a:p>
            </p:txBody>
          </p:sp>
          <p:sp>
            <p:nvSpPr>
              <p:cNvPr id="28" name="object 28">
                <a:extLst>
                  <a:ext uri="{FF2B5EF4-FFF2-40B4-BE49-F238E27FC236}">
                    <a16:creationId xmlns:a16="http://schemas.microsoft.com/office/drawing/2014/main" id="{23376BF2-BF9A-07C0-BB96-08A4FDC16FE6}"/>
                  </a:ext>
                </a:extLst>
              </p:cNvPr>
              <p:cNvSpPr/>
              <p:nvPr/>
            </p:nvSpPr>
            <p:spPr>
              <a:xfrm>
                <a:off x="1268426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576185"/>
                </a:solidFill>
              </a:ln>
            </p:spPr>
            <p:txBody>
              <a:bodyPr wrap="square" lIns="0" tIns="0" rIns="0" bIns="0" rtlCol="0"/>
              <a:lstStyle/>
              <a:p>
                <a:endParaRPr/>
              </a:p>
            </p:txBody>
          </p:sp>
        </p:grpSp>
      </p:grpSp>
      <p:sp>
        <p:nvSpPr>
          <p:cNvPr id="45" name="object 45">
            <a:extLst>
              <a:ext uri="{FF2B5EF4-FFF2-40B4-BE49-F238E27FC236}">
                <a16:creationId xmlns:a16="http://schemas.microsoft.com/office/drawing/2014/main" id="{C9709657-3C27-36DE-B66B-35D31174FFC1}"/>
              </a:ext>
            </a:extLst>
          </p:cNvPr>
          <p:cNvSpPr txBox="1"/>
          <p:nvPr/>
        </p:nvSpPr>
        <p:spPr>
          <a:xfrm>
            <a:off x="448805" y="1482092"/>
            <a:ext cx="819417" cy="137675"/>
          </a:xfrm>
          <a:prstGeom prst="rect">
            <a:avLst/>
          </a:prstGeom>
        </p:spPr>
        <p:txBody>
          <a:bodyPr vert="horz" wrap="square" lIns="0" tIns="6931" rIns="0" bIns="0" rtlCol="0">
            <a:spAutoFit/>
          </a:bodyPr>
          <a:lstStyle/>
          <a:p>
            <a:pPr marL="7701" algn="ctr">
              <a:spcBef>
                <a:spcPts val="55"/>
              </a:spcBef>
            </a:pPr>
            <a:r>
              <a:rPr sz="849">
                <a:solidFill>
                  <a:schemeClr val="tx2"/>
                </a:solidFill>
                <a:latin typeface="Arial"/>
                <a:cs typeface="Arial"/>
              </a:rPr>
              <a:t>Cabeza</a:t>
            </a:r>
            <a:r>
              <a:rPr sz="849" spc="-30">
                <a:solidFill>
                  <a:schemeClr val="tx2"/>
                </a:solidFill>
                <a:latin typeface="Arial"/>
                <a:cs typeface="Arial"/>
              </a:rPr>
              <a:t> </a:t>
            </a:r>
            <a:r>
              <a:rPr sz="849">
                <a:solidFill>
                  <a:schemeClr val="tx2"/>
                </a:solidFill>
                <a:latin typeface="Arial"/>
                <a:cs typeface="Arial"/>
              </a:rPr>
              <a:t>y</a:t>
            </a:r>
            <a:r>
              <a:rPr sz="849" spc="-27">
                <a:solidFill>
                  <a:schemeClr val="tx2"/>
                </a:solidFill>
                <a:latin typeface="Arial"/>
                <a:cs typeface="Arial"/>
              </a:rPr>
              <a:t> </a:t>
            </a:r>
            <a:r>
              <a:rPr sz="849" spc="-6">
                <a:solidFill>
                  <a:schemeClr val="tx2"/>
                </a:solidFill>
                <a:latin typeface="Arial"/>
                <a:cs typeface="Arial"/>
              </a:rPr>
              <a:t>cuello</a:t>
            </a:r>
            <a:endParaRPr sz="849">
              <a:solidFill>
                <a:schemeClr val="tx2"/>
              </a:solidFill>
              <a:latin typeface="Arial"/>
              <a:cs typeface="Arial"/>
            </a:endParaRPr>
          </a:p>
        </p:txBody>
      </p:sp>
      <p:sp>
        <p:nvSpPr>
          <p:cNvPr id="46" name="object 46">
            <a:extLst>
              <a:ext uri="{FF2B5EF4-FFF2-40B4-BE49-F238E27FC236}">
                <a16:creationId xmlns:a16="http://schemas.microsoft.com/office/drawing/2014/main" id="{7AB7C4FB-3859-8808-1E1C-117CA2E3A5DC}"/>
              </a:ext>
            </a:extLst>
          </p:cNvPr>
          <p:cNvSpPr txBox="1"/>
          <p:nvPr/>
        </p:nvSpPr>
        <p:spPr>
          <a:xfrm>
            <a:off x="1090000" y="3395179"/>
            <a:ext cx="6707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2"/>
                </a:solidFill>
                <a:latin typeface="Arial"/>
                <a:cs typeface="Arial"/>
              </a:rPr>
              <a:t>Extremidades superiores</a:t>
            </a:r>
            <a:endParaRPr sz="849">
              <a:solidFill>
                <a:schemeClr val="tx2"/>
              </a:solidFill>
              <a:latin typeface="Arial"/>
              <a:cs typeface="Arial"/>
            </a:endParaRPr>
          </a:p>
        </p:txBody>
      </p:sp>
      <p:sp>
        <p:nvSpPr>
          <p:cNvPr id="47" name="object 47">
            <a:extLst>
              <a:ext uri="{FF2B5EF4-FFF2-40B4-BE49-F238E27FC236}">
                <a16:creationId xmlns:a16="http://schemas.microsoft.com/office/drawing/2014/main" id="{573438A2-05FE-09C7-537E-431FA9421AE7}"/>
              </a:ext>
            </a:extLst>
          </p:cNvPr>
          <p:cNvSpPr txBox="1"/>
          <p:nvPr/>
        </p:nvSpPr>
        <p:spPr>
          <a:xfrm>
            <a:off x="711806" y="4173227"/>
            <a:ext cx="6707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2"/>
                </a:solidFill>
                <a:latin typeface="Arial"/>
                <a:cs typeface="Arial"/>
              </a:rPr>
              <a:t>Extremidades inferiores</a:t>
            </a:r>
            <a:endParaRPr sz="849">
              <a:solidFill>
                <a:schemeClr val="tx2"/>
              </a:solidFill>
              <a:latin typeface="Arial"/>
              <a:cs typeface="Arial"/>
            </a:endParaRPr>
          </a:p>
        </p:txBody>
      </p:sp>
      <p:sp>
        <p:nvSpPr>
          <p:cNvPr id="48" name="object 48">
            <a:extLst>
              <a:ext uri="{FF2B5EF4-FFF2-40B4-BE49-F238E27FC236}">
                <a16:creationId xmlns:a16="http://schemas.microsoft.com/office/drawing/2014/main" id="{46192D9B-2490-7B8A-E2F6-AAF824B43F09}"/>
              </a:ext>
            </a:extLst>
          </p:cNvPr>
          <p:cNvSpPr txBox="1"/>
          <p:nvPr/>
        </p:nvSpPr>
        <p:spPr>
          <a:xfrm>
            <a:off x="613152" y="2538502"/>
            <a:ext cx="476848" cy="137675"/>
          </a:xfrm>
          <a:prstGeom prst="rect">
            <a:avLst/>
          </a:prstGeom>
        </p:spPr>
        <p:txBody>
          <a:bodyPr vert="horz" wrap="square" lIns="0" tIns="6931" rIns="0" bIns="0" rtlCol="0">
            <a:spAutoFit/>
          </a:bodyPr>
          <a:lstStyle/>
          <a:p>
            <a:pPr marL="7701" algn="ctr">
              <a:spcBef>
                <a:spcPts val="55"/>
              </a:spcBef>
            </a:pPr>
            <a:r>
              <a:rPr sz="849" b="1" spc="-6">
                <a:solidFill>
                  <a:schemeClr val="accent2"/>
                </a:solidFill>
                <a:latin typeface="Arial"/>
                <a:cs typeface="Arial"/>
              </a:rPr>
              <a:t>Tronco</a:t>
            </a:r>
            <a:endParaRPr sz="849" b="1">
              <a:solidFill>
                <a:schemeClr val="accent2"/>
              </a:solidFill>
              <a:latin typeface="Arial"/>
              <a:cs typeface="Arial"/>
            </a:endParaRPr>
          </a:p>
        </p:txBody>
      </p:sp>
      <p:sp>
        <p:nvSpPr>
          <p:cNvPr id="51" name="CuadroTexto 50">
            <a:extLst>
              <a:ext uri="{FF2B5EF4-FFF2-40B4-BE49-F238E27FC236}">
                <a16:creationId xmlns:a16="http://schemas.microsoft.com/office/drawing/2014/main" id="{6C563492-19F3-4E1E-8781-51D9407D2EDB}"/>
              </a:ext>
            </a:extLst>
          </p:cNvPr>
          <p:cNvSpPr txBox="1"/>
          <p:nvPr/>
        </p:nvSpPr>
        <p:spPr>
          <a:xfrm>
            <a:off x="1430216" y="5893821"/>
            <a:ext cx="9091246" cy="738664"/>
          </a:xfrm>
          <a:prstGeom prst="rect">
            <a:avLst/>
          </a:prstGeom>
          <a:noFill/>
        </p:spPr>
        <p:txBody>
          <a:bodyPr wrap="square">
            <a:spAutoFit/>
          </a:bodyPr>
          <a:lstStyle/>
          <a:p>
            <a:pPr algn="just"/>
            <a:r>
              <a:rPr lang="pt-BR" sz="700" b="1" i="0" u="none" strike="noStrike" baseline="0">
                <a:solidFill>
                  <a:schemeClr val="tx2"/>
                </a:solidFill>
                <a:latin typeface="+mn-lt"/>
              </a:rPr>
              <a:t>C2S: </a:t>
            </a:r>
            <a:r>
              <a:rPr lang="pt-BR" sz="700" b="0" i="0" u="none" strike="noStrike" baseline="0">
                <a:solidFill>
                  <a:schemeClr val="tx2"/>
                </a:solidFill>
                <a:latin typeface="+mn-lt"/>
              </a:rPr>
              <a:t>cada 2 semanas; </a:t>
            </a:r>
            <a:r>
              <a:rPr lang="pt-BR" sz="700" b="1" i="0" u="none" strike="noStrike" baseline="0">
                <a:solidFill>
                  <a:schemeClr val="tx2"/>
                </a:solidFill>
                <a:latin typeface="+mn-lt"/>
              </a:rPr>
              <a:t>C4S: </a:t>
            </a:r>
            <a:r>
              <a:rPr lang="pt-BR" sz="700" b="0" i="0" u="none" strike="noStrike" baseline="0">
                <a:solidFill>
                  <a:schemeClr val="tx2"/>
                </a:solidFill>
                <a:latin typeface="+mn-lt"/>
              </a:rPr>
              <a:t>cada 4 semanas; </a:t>
            </a:r>
            <a:r>
              <a:rPr lang="pt-BR" sz="700" b="1" i="0" u="none" strike="noStrike" baseline="0">
                <a:solidFill>
                  <a:schemeClr val="tx2"/>
                </a:solidFill>
                <a:latin typeface="+mn-lt"/>
              </a:rPr>
              <a:t>DA: </a:t>
            </a:r>
            <a:r>
              <a:rPr lang="pt-BR" sz="700" b="0" i="0" u="none" strike="noStrike" baseline="0" err="1">
                <a:solidFill>
                  <a:schemeClr val="tx2"/>
                </a:solidFill>
                <a:latin typeface="+mn-lt"/>
              </a:rPr>
              <a:t>dermatitis</a:t>
            </a:r>
            <a:r>
              <a:rPr lang="pt-BR" sz="700" b="0" i="0" u="none" strike="noStrike" baseline="0">
                <a:solidFill>
                  <a:schemeClr val="tx2"/>
                </a:solidFill>
                <a:latin typeface="+mn-lt"/>
              </a:rPr>
              <a:t> atópica; </a:t>
            </a:r>
            <a:r>
              <a:rPr lang="pt-BR" sz="700" b="1" i="0" u="none" strike="noStrike" baseline="0">
                <a:solidFill>
                  <a:schemeClr val="tx2"/>
                </a:solidFill>
                <a:latin typeface="+mn-lt"/>
              </a:rPr>
              <a:t>LEB: </a:t>
            </a:r>
            <a:r>
              <a:rPr lang="pt-BR" sz="700" b="0" i="0" u="none" strike="noStrike" baseline="0" err="1">
                <a:solidFill>
                  <a:schemeClr val="tx2"/>
                </a:solidFill>
                <a:latin typeface="+mn-lt"/>
              </a:rPr>
              <a:t>lebrikizumab</a:t>
            </a:r>
            <a:r>
              <a:rPr lang="pt-BR" sz="700" b="0" i="0" u="none" strike="noStrike" baseline="0">
                <a:solidFill>
                  <a:schemeClr val="tx2"/>
                </a:solidFill>
                <a:latin typeface="+mn-lt"/>
              </a:rPr>
              <a:t>; </a:t>
            </a:r>
            <a:r>
              <a:rPr lang="pt-BR" sz="700" b="1" i="0" u="none" strike="noStrike" baseline="0">
                <a:solidFill>
                  <a:schemeClr val="tx2"/>
                </a:solidFill>
                <a:latin typeface="+mn-lt"/>
              </a:rPr>
              <a:t>TCS: </a:t>
            </a:r>
            <a:r>
              <a:rPr lang="pt-BR" sz="700" b="0" i="0" u="none" strike="noStrike" baseline="0" err="1">
                <a:solidFill>
                  <a:schemeClr val="tx2"/>
                </a:solidFill>
                <a:latin typeface="+mn-lt"/>
              </a:rPr>
              <a:t>corticoesteroides</a:t>
            </a:r>
            <a:r>
              <a:rPr lang="pt-BR" sz="700" b="0" i="0" u="none" strike="noStrike" baseline="0">
                <a:solidFill>
                  <a:schemeClr val="tx2"/>
                </a:solidFill>
                <a:latin typeface="+mn-lt"/>
              </a:rPr>
              <a:t> tópicos.</a:t>
            </a:r>
          </a:p>
          <a:p>
            <a:pPr algn="just"/>
            <a:r>
              <a:rPr lang="es-ES" sz="700" b="0" i="0" u="none" strike="noStrike" baseline="0">
                <a:solidFill>
                  <a:schemeClr val="tx2"/>
                </a:solidFill>
                <a:latin typeface="+mn-lt"/>
              </a:rPr>
              <a:t>*Media de mínimos cuadrados % CFB: % de cambio con respecto al valor inicial (CFB) en el EASI obtenido dividiendo el CFB medio del mínimo cuadrado por la media total del valor inicial en cada signo clínico para cada región anatómica</a:t>
            </a:r>
            <a:r>
              <a:rPr lang="es-ES" sz="700" b="0" i="0" u="none" strike="noStrike" baseline="30000">
                <a:solidFill>
                  <a:schemeClr val="tx2"/>
                </a:solidFill>
                <a:latin typeface="+mn-lt"/>
              </a:rPr>
              <a:t>1</a:t>
            </a:r>
            <a:r>
              <a:rPr lang="es-ES" sz="700" b="0" i="0" u="none" strike="noStrike" baseline="0">
                <a:solidFill>
                  <a:schemeClr val="tx2"/>
                </a:solidFill>
                <a:latin typeface="+mn-lt"/>
              </a:rPr>
              <a:t>. Se utilizó el modelo de efectos mixtos de medidas repetidas (MMRM) para evaluar la CFB en la semana 52 en los signos clínicos de DA por regiones anatómicas. Los datos tras el uso de la terapia de rescate o la interrupción del tratamiento se consideraron ausentes y se manejaron mediante MMRM</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 </a:t>
            </a:r>
            <a:r>
              <a:rPr lang="en-US" sz="700" b="0" i="0" u="none" strike="noStrike" baseline="0" err="1">
                <a:solidFill>
                  <a:schemeClr val="tx2"/>
                </a:solidFill>
                <a:latin typeface="+mn-lt"/>
              </a:rPr>
              <a:t>Eyerich</a:t>
            </a:r>
            <a:r>
              <a:rPr lang="en-US" sz="700" b="0" i="0" u="none" strike="noStrike" baseline="0">
                <a:solidFill>
                  <a:schemeClr val="tx2"/>
                </a:solidFill>
                <a:latin typeface="+mn-lt"/>
              </a:rPr>
              <a:t> K, </a:t>
            </a:r>
            <a:r>
              <a:rPr lang="en-US" sz="700" b="0" i="1" u="none" strike="noStrike" baseline="0">
                <a:solidFill>
                  <a:schemeClr val="tx2"/>
                </a:solidFill>
                <a:latin typeface="+mn-lt"/>
              </a:rPr>
              <a:t>et al. </a:t>
            </a:r>
            <a:r>
              <a:rPr lang="en-US" sz="700" b="0" i="0" u="none" strike="noStrike" baseline="0">
                <a:solidFill>
                  <a:schemeClr val="tx2"/>
                </a:solidFill>
                <a:latin typeface="+mn-lt"/>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latin typeface="+mn-lt"/>
              </a:rPr>
              <a:t>número</a:t>
            </a:r>
            <a:r>
              <a:rPr lang="en-US" sz="700" b="0" i="0" u="none" strike="noStrike" baseline="0">
                <a:solidFill>
                  <a:schemeClr val="tx2"/>
                </a:solidFill>
                <a:latin typeface="+mn-lt"/>
              </a:rPr>
              <a:t> 0447.</a:t>
            </a:r>
            <a:endParaRPr lang="es-ES" sz="700">
              <a:solidFill>
                <a:schemeClr val="tx2"/>
              </a:solidFill>
              <a:latin typeface="+mn-lt"/>
            </a:endParaRPr>
          </a:p>
        </p:txBody>
      </p:sp>
      <p:sp>
        <p:nvSpPr>
          <p:cNvPr id="2" name="object 2">
            <a:extLst>
              <a:ext uri="{FF2B5EF4-FFF2-40B4-BE49-F238E27FC236}">
                <a16:creationId xmlns:a16="http://schemas.microsoft.com/office/drawing/2014/main" id="{7F7856D1-3DAF-4213-70FD-F35C630C19C8}"/>
              </a:ext>
            </a:extLst>
          </p:cNvPr>
          <p:cNvSpPr txBox="1"/>
          <p:nvPr/>
        </p:nvSpPr>
        <p:spPr>
          <a:xfrm>
            <a:off x="3970009" y="1274069"/>
            <a:ext cx="865279"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ERITEMA</a:t>
            </a:r>
            <a:endParaRPr sz="1200">
              <a:latin typeface="Arial"/>
              <a:cs typeface="Arial"/>
            </a:endParaRPr>
          </a:p>
        </p:txBody>
      </p:sp>
      <p:sp>
        <p:nvSpPr>
          <p:cNvPr id="50" name="object 2">
            <a:extLst>
              <a:ext uri="{FF2B5EF4-FFF2-40B4-BE49-F238E27FC236}">
                <a16:creationId xmlns:a16="http://schemas.microsoft.com/office/drawing/2014/main" id="{D790D803-16A9-6F38-2C1B-3619A2C2E178}"/>
              </a:ext>
            </a:extLst>
          </p:cNvPr>
          <p:cNvSpPr txBox="1"/>
          <p:nvPr/>
        </p:nvSpPr>
        <p:spPr>
          <a:xfrm>
            <a:off x="8374274" y="1274069"/>
            <a:ext cx="1985650"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EDEMA/PAPULACIÓN</a:t>
            </a:r>
            <a:endParaRPr sz="1200">
              <a:latin typeface="Arial"/>
              <a:cs typeface="Arial"/>
            </a:endParaRPr>
          </a:p>
        </p:txBody>
      </p:sp>
      <p:sp>
        <p:nvSpPr>
          <p:cNvPr id="108" name="object 2">
            <a:extLst>
              <a:ext uri="{FF2B5EF4-FFF2-40B4-BE49-F238E27FC236}">
                <a16:creationId xmlns:a16="http://schemas.microsoft.com/office/drawing/2014/main" id="{F0DAD26C-B98F-1772-9D1F-7ED688451AAA}"/>
              </a:ext>
            </a:extLst>
          </p:cNvPr>
          <p:cNvSpPr txBox="1"/>
          <p:nvPr/>
        </p:nvSpPr>
        <p:spPr>
          <a:xfrm>
            <a:off x="3722265" y="2996639"/>
            <a:ext cx="1348285"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EXCORIACIÓN</a:t>
            </a:r>
            <a:endParaRPr sz="1200">
              <a:latin typeface="Arial"/>
              <a:cs typeface="Arial"/>
            </a:endParaRPr>
          </a:p>
        </p:txBody>
      </p:sp>
      <p:sp>
        <p:nvSpPr>
          <p:cNvPr id="134" name="object 2">
            <a:extLst>
              <a:ext uri="{FF2B5EF4-FFF2-40B4-BE49-F238E27FC236}">
                <a16:creationId xmlns:a16="http://schemas.microsoft.com/office/drawing/2014/main" id="{15199B01-3160-C10A-F698-3FFB22424DF8}"/>
              </a:ext>
            </a:extLst>
          </p:cNvPr>
          <p:cNvSpPr txBox="1"/>
          <p:nvPr/>
        </p:nvSpPr>
        <p:spPr>
          <a:xfrm>
            <a:off x="8604164" y="2969755"/>
            <a:ext cx="1694687"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LIQUENIFICACIÓN</a:t>
            </a:r>
            <a:endParaRPr sz="1200">
              <a:latin typeface="Arial"/>
              <a:cs typeface="Arial"/>
            </a:endParaRPr>
          </a:p>
        </p:txBody>
      </p:sp>
      <p:sp>
        <p:nvSpPr>
          <p:cNvPr id="161" name="Elipse 160">
            <a:extLst>
              <a:ext uri="{FF2B5EF4-FFF2-40B4-BE49-F238E27FC236}">
                <a16:creationId xmlns:a16="http://schemas.microsoft.com/office/drawing/2014/main" id="{FB90A1AB-D7AF-2998-F7DE-5FF7BE676154}"/>
              </a:ext>
            </a:extLst>
          </p:cNvPr>
          <p:cNvSpPr/>
          <p:nvPr/>
        </p:nvSpPr>
        <p:spPr>
          <a:xfrm>
            <a:off x="787031" y="177141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BEB63444-C839-B457-7D34-E73D76013CBE}"/>
              </a:ext>
            </a:extLst>
          </p:cNvPr>
          <p:cNvSpPr/>
          <p:nvPr/>
        </p:nvSpPr>
        <p:spPr>
          <a:xfrm>
            <a:off x="783856" y="2701692"/>
            <a:ext cx="140070" cy="140066"/>
          </a:xfrm>
          <a:prstGeom prst="ellipse">
            <a:avLst/>
          </a:prstGeom>
          <a:solidFill>
            <a:schemeClr val="accent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831F9407-6175-C1D0-B206-D550DF2290E8}"/>
              </a:ext>
            </a:extLst>
          </p:cNvPr>
          <p:cNvSpPr/>
          <p:nvPr/>
        </p:nvSpPr>
        <p:spPr>
          <a:xfrm>
            <a:off x="1355356" y="32001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411BA69F-1E36-D1A4-A239-49D52B6AE886}"/>
              </a:ext>
            </a:extLst>
          </p:cNvPr>
          <p:cNvSpPr/>
          <p:nvPr/>
        </p:nvSpPr>
        <p:spPr>
          <a:xfrm>
            <a:off x="971181" y="45209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49" name="Grupo 348">
            <a:extLst>
              <a:ext uri="{FF2B5EF4-FFF2-40B4-BE49-F238E27FC236}">
                <a16:creationId xmlns:a16="http://schemas.microsoft.com/office/drawing/2014/main" id="{FFE70D3F-1F27-6D4F-A3E9-1C412259232B}"/>
              </a:ext>
            </a:extLst>
          </p:cNvPr>
          <p:cNvGrpSpPr/>
          <p:nvPr/>
        </p:nvGrpSpPr>
        <p:grpSpPr>
          <a:xfrm>
            <a:off x="2188395" y="3095542"/>
            <a:ext cx="4475251" cy="1401393"/>
            <a:chOff x="692837" y="3640898"/>
            <a:chExt cx="4752953" cy="1488354"/>
          </a:xfrm>
        </p:grpSpPr>
        <p:sp>
          <p:nvSpPr>
            <p:cNvPr id="350" name="object 3">
              <a:extLst>
                <a:ext uri="{FF2B5EF4-FFF2-40B4-BE49-F238E27FC236}">
                  <a16:creationId xmlns:a16="http://schemas.microsoft.com/office/drawing/2014/main" id="{3BAF39B6-058E-0D74-165B-9EE81D037F0D}"/>
                </a:ext>
              </a:extLst>
            </p:cNvPr>
            <p:cNvSpPr txBox="1"/>
            <p:nvPr/>
          </p:nvSpPr>
          <p:spPr>
            <a:xfrm>
              <a:off x="2321889" y="4972247"/>
              <a:ext cx="1303942" cy="157005"/>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351" name="object 6">
              <a:extLst>
                <a:ext uri="{FF2B5EF4-FFF2-40B4-BE49-F238E27FC236}">
                  <a16:creationId xmlns:a16="http://schemas.microsoft.com/office/drawing/2014/main" id="{CD690020-3C45-D0BE-C947-0C9BBB3764D2}"/>
                </a:ext>
              </a:extLst>
            </p:cNvPr>
            <p:cNvSpPr txBox="1"/>
            <p:nvPr/>
          </p:nvSpPr>
          <p:spPr>
            <a:xfrm>
              <a:off x="1122575" y="3653645"/>
              <a:ext cx="71622" cy="123078"/>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352" name="object 7">
              <a:extLst>
                <a:ext uri="{FF2B5EF4-FFF2-40B4-BE49-F238E27FC236}">
                  <a16:creationId xmlns:a16="http://schemas.microsoft.com/office/drawing/2014/main" id="{4AAD20ED-71D3-95A5-4529-B795434A9B87}"/>
                </a:ext>
              </a:extLst>
            </p:cNvPr>
            <p:cNvSpPr txBox="1"/>
            <p:nvPr/>
          </p:nvSpPr>
          <p:spPr>
            <a:xfrm>
              <a:off x="1033273" y="3877954"/>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353" name="object 8">
              <a:extLst>
                <a:ext uri="{FF2B5EF4-FFF2-40B4-BE49-F238E27FC236}">
                  <a16:creationId xmlns:a16="http://schemas.microsoft.com/office/drawing/2014/main" id="{FC94185F-5BA7-8EE6-FC5D-6D9D39A64174}"/>
                </a:ext>
              </a:extLst>
            </p:cNvPr>
            <p:cNvSpPr txBox="1"/>
            <p:nvPr/>
          </p:nvSpPr>
          <p:spPr>
            <a:xfrm>
              <a:off x="1033273" y="4102263"/>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354" name="object 9">
              <a:extLst>
                <a:ext uri="{FF2B5EF4-FFF2-40B4-BE49-F238E27FC236}">
                  <a16:creationId xmlns:a16="http://schemas.microsoft.com/office/drawing/2014/main" id="{A90E832A-8401-5AA5-F5C1-B23A485DFB9F}"/>
                </a:ext>
              </a:extLst>
            </p:cNvPr>
            <p:cNvSpPr txBox="1"/>
            <p:nvPr/>
          </p:nvSpPr>
          <p:spPr>
            <a:xfrm>
              <a:off x="1033273" y="4326572"/>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355" name="object 10">
              <a:extLst>
                <a:ext uri="{FF2B5EF4-FFF2-40B4-BE49-F238E27FC236}">
                  <a16:creationId xmlns:a16="http://schemas.microsoft.com/office/drawing/2014/main" id="{0E4EA89B-36E4-D7E9-F369-EAFBFBEED577}"/>
                </a:ext>
              </a:extLst>
            </p:cNvPr>
            <p:cNvSpPr txBox="1"/>
            <p:nvPr/>
          </p:nvSpPr>
          <p:spPr>
            <a:xfrm>
              <a:off x="1033273" y="4550880"/>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356" name="object 11">
              <a:extLst>
                <a:ext uri="{FF2B5EF4-FFF2-40B4-BE49-F238E27FC236}">
                  <a16:creationId xmlns:a16="http://schemas.microsoft.com/office/drawing/2014/main" id="{250BD13A-7352-9ADB-F445-71149B64DDBF}"/>
                </a:ext>
              </a:extLst>
            </p:cNvPr>
            <p:cNvSpPr txBox="1"/>
            <p:nvPr/>
          </p:nvSpPr>
          <p:spPr>
            <a:xfrm>
              <a:off x="977421" y="4775189"/>
              <a:ext cx="216406"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357" name="object 12">
              <a:extLst>
                <a:ext uri="{FF2B5EF4-FFF2-40B4-BE49-F238E27FC236}">
                  <a16:creationId xmlns:a16="http://schemas.microsoft.com/office/drawing/2014/main" id="{AFEA2920-041F-4514-D8F8-0102CA63CFE2}"/>
                </a:ext>
              </a:extLst>
            </p:cNvPr>
            <p:cNvSpPr txBox="1"/>
            <p:nvPr/>
          </p:nvSpPr>
          <p:spPr>
            <a:xfrm>
              <a:off x="1205325" y="4860268"/>
              <a:ext cx="3952689" cy="123903"/>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289050" algn="l"/>
                  <a:tab pos="1555750" algn="l"/>
                  <a:tab pos="1822450" algn="l"/>
                  <a:tab pos="2089150" algn="l"/>
                  <a:tab pos="2355850" algn="l"/>
                  <a:tab pos="2622550" algn="l"/>
                  <a:tab pos="2889250" algn="l"/>
                  <a:tab pos="3155950" algn="l"/>
                  <a:tab pos="34226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358" name="object 14">
              <a:extLst>
                <a:ext uri="{FF2B5EF4-FFF2-40B4-BE49-F238E27FC236}">
                  <a16:creationId xmlns:a16="http://schemas.microsoft.com/office/drawing/2014/main" id="{DD1B1281-2CA3-9FDA-A7E1-91AEF68AD846}"/>
                </a:ext>
              </a:extLst>
            </p:cNvPr>
            <p:cNvSpPr txBox="1"/>
            <p:nvPr/>
          </p:nvSpPr>
          <p:spPr>
            <a:xfrm>
              <a:off x="692837" y="3640898"/>
              <a:ext cx="290034" cy="1172836"/>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359" name="object 15">
              <a:extLst>
                <a:ext uri="{FF2B5EF4-FFF2-40B4-BE49-F238E27FC236}">
                  <a16:creationId xmlns:a16="http://schemas.microsoft.com/office/drawing/2014/main" id="{71E5FC84-2C61-035C-5946-724BA2B4941E}"/>
                </a:ext>
              </a:extLst>
            </p:cNvPr>
            <p:cNvSpPr txBox="1"/>
            <p:nvPr/>
          </p:nvSpPr>
          <p:spPr>
            <a:xfrm>
              <a:off x="4915557" y="4265485"/>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62,4</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74,1</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79,1</a:t>
              </a:r>
              <a:endParaRPr sz="1100">
                <a:latin typeface="Arial"/>
                <a:cs typeface="Arial"/>
              </a:endParaRPr>
            </a:p>
          </p:txBody>
        </p:sp>
        <p:sp>
          <p:nvSpPr>
            <p:cNvPr id="360" name="object 28">
              <a:extLst>
                <a:ext uri="{FF2B5EF4-FFF2-40B4-BE49-F238E27FC236}">
                  <a16:creationId xmlns:a16="http://schemas.microsoft.com/office/drawing/2014/main" id="{20D941E3-87E5-978F-8A29-388204229848}"/>
                </a:ext>
              </a:extLst>
            </p:cNvPr>
            <p:cNvSpPr txBox="1"/>
            <p:nvPr/>
          </p:nvSpPr>
          <p:spPr>
            <a:xfrm>
              <a:off x="2087084" y="3758173"/>
              <a:ext cx="530233" cy="179387"/>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84,7</a:t>
              </a:r>
              <a:endParaRPr sz="1100">
                <a:latin typeface="Arial"/>
                <a:cs typeface="Arial"/>
              </a:endParaRPr>
            </a:p>
          </p:txBody>
        </p:sp>
        <p:grpSp>
          <p:nvGrpSpPr>
            <p:cNvPr id="361" name="object 29">
              <a:extLst>
                <a:ext uri="{FF2B5EF4-FFF2-40B4-BE49-F238E27FC236}">
                  <a16:creationId xmlns:a16="http://schemas.microsoft.com/office/drawing/2014/main" id="{B9469124-83C1-1371-682F-D23DF255590E}"/>
                </a:ext>
              </a:extLst>
            </p:cNvPr>
            <p:cNvGrpSpPr/>
            <p:nvPr/>
          </p:nvGrpSpPr>
          <p:grpSpPr>
            <a:xfrm>
              <a:off x="1219853" y="3731782"/>
              <a:ext cx="3656573" cy="1147877"/>
              <a:chOff x="8616712" y="3784239"/>
              <a:chExt cx="6029960" cy="1892935"/>
            </a:xfrm>
          </p:grpSpPr>
          <p:sp>
            <p:nvSpPr>
              <p:cNvPr id="362" name="object 30">
                <a:extLst>
                  <a:ext uri="{FF2B5EF4-FFF2-40B4-BE49-F238E27FC236}">
                    <a16:creationId xmlns:a16="http://schemas.microsoft.com/office/drawing/2014/main" id="{31E58543-3812-530D-5289-31E0CCFD49EA}"/>
                  </a:ext>
                </a:extLst>
              </p:cNvPr>
              <p:cNvSpPr/>
              <p:nvPr/>
            </p:nvSpPr>
            <p:spPr>
              <a:xfrm>
                <a:off x="8616712" y="3821602"/>
                <a:ext cx="6015355" cy="1855470"/>
              </a:xfrm>
              <a:custGeom>
                <a:avLst/>
                <a:gdLst/>
                <a:ahLst/>
                <a:cxnLst/>
                <a:rect l="l" t="t" r="r" b="b"/>
                <a:pathLst>
                  <a:path w="6015355" h="1855470">
                    <a:moveTo>
                      <a:pt x="54584" y="1800995"/>
                    </a:moveTo>
                    <a:lnTo>
                      <a:pt x="54584" y="0"/>
                    </a:lnTo>
                  </a:path>
                  <a:path w="6015355" h="1855470">
                    <a:moveTo>
                      <a:pt x="0" y="0"/>
                    </a:moveTo>
                    <a:lnTo>
                      <a:pt x="54584" y="0"/>
                    </a:lnTo>
                  </a:path>
                  <a:path w="6015355" h="1855470">
                    <a:moveTo>
                      <a:pt x="0" y="356947"/>
                    </a:moveTo>
                    <a:lnTo>
                      <a:pt x="54584" y="356947"/>
                    </a:lnTo>
                  </a:path>
                  <a:path w="6015355" h="1855470">
                    <a:moveTo>
                      <a:pt x="0" y="723680"/>
                    </a:moveTo>
                    <a:lnTo>
                      <a:pt x="54584" y="723680"/>
                    </a:lnTo>
                  </a:path>
                  <a:path w="6015355" h="1855470">
                    <a:moveTo>
                      <a:pt x="0" y="1079619"/>
                    </a:moveTo>
                    <a:lnTo>
                      <a:pt x="54584" y="1079619"/>
                    </a:lnTo>
                  </a:path>
                  <a:path w="6015355" h="1855470">
                    <a:moveTo>
                      <a:pt x="0" y="1435419"/>
                    </a:moveTo>
                    <a:lnTo>
                      <a:pt x="54584" y="1435419"/>
                    </a:lnTo>
                  </a:path>
                  <a:path w="6015355" h="1855470">
                    <a:moveTo>
                      <a:pt x="0" y="1800995"/>
                    </a:moveTo>
                    <a:lnTo>
                      <a:pt x="54584" y="1800995"/>
                    </a:lnTo>
                  </a:path>
                  <a:path w="6015355" h="1855470">
                    <a:moveTo>
                      <a:pt x="54584" y="1800995"/>
                    </a:moveTo>
                    <a:lnTo>
                      <a:pt x="6015275" y="1800995"/>
                    </a:lnTo>
                  </a:path>
                  <a:path w="6015355" h="1855470">
                    <a:moveTo>
                      <a:pt x="6015275" y="1800995"/>
                    </a:moveTo>
                    <a:lnTo>
                      <a:pt x="6015275" y="1854924"/>
                    </a:lnTo>
                  </a:path>
                  <a:path w="6015355" h="1855470">
                    <a:moveTo>
                      <a:pt x="5786888" y="1800995"/>
                    </a:moveTo>
                    <a:lnTo>
                      <a:pt x="5786888" y="1854924"/>
                    </a:lnTo>
                  </a:path>
                  <a:path w="6015355" h="1855470">
                    <a:moveTo>
                      <a:pt x="5557633" y="1800995"/>
                    </a:moveTo>
                    <a:lnTo>
                      <a:pt x="5557633" y="1854924"/>
                    </a:lnTo>
                  </a:path>
                  <a:path w="6015355" h="1855470">
                    <a:moveTo>
                      <a:pt x="5328377" y="1800995"/>
                    </a:moveTo>
                    <a:lnTo>
                      <a:pt x="5328377" y="1854924"/>
                    </a:lnTo>
                  </a:path>
                  <a:path w="6015355" h="1855470">
                    <a:moveTo>
                      <a:pt x="5099121" y="1800995"/>
                    </a:moveTo>
                    <a:lnTo>
                      <a:pt x="5099121" y="1854924"/>
                    </a:lnTo>
                  </a:path>
                  <a:path w="6015355" h="1855470">
                    <a:moveTo>
                      <a:pt x="4869718" y="1800995"/>
                    </a:moveTo>
                    <a:lnTo>
                      <a:pt x="4869718" y="1854924"/>
                    </a:lnTo>
                  </a:path>
                  <a:path w="6015355" h="1855470">
                    <a:moveTo>
                      <a:pt x="4640463" y="1800995"/>
                    </a:moveTo>
                    <a:lnTo>
                      <a:pt x="4640463" y="1854924"/>
                    </a:lnTo>
                  </a:path>
                  <a:path w="6015355" h="1855470">
                    <a:moveTo>
                      <a:pt x="4411200" y="1800995"/>
                    </a:moveTo>
                    <a:lnTo>
                      <a:pt x="4411200" y="1854924"/>
                    </a:lnTo>
                  </a:path>
                  <a:path w="6015355" h="1855470">
                    <a:moveTo>
                      <a:pt x="4181944" y="1800995"/>
                    </a:moveTo>
                    <a:lnTo>
                      <a:pt x="4181944" y="1854924"/>
                    </a:lnTo>
                  </a:path>
                  <a:path w="6015355" h="1855470">
                    <a:moveTo>
                      <a:pt x="3952688" y="1800995"/>
                    </a:moveTo>
                    <a:lnTo>
                      <a:pt x="3952688" y="1854924"/>
                    </a:lnTo>
                  </a:path>
                  <a:path w="6015355" h="1855470">
                    <a:moveTo>
                      <a:pt x="3723433" y="1800995"/>
                    </a:moveTo>
                    <a:lnTo>
                      <a:pt x="3723433" y="1854924"/>
                    </a:lnTo>
                  </a:path>
                  <a:path w="6015355" h="1855470">
                    <a:moveTo>
                      <a:pt x="3494170" y="1800995"/>
                    </a:moveTo>
                    <a:lnTo>
                      <a:pt x="3494170" y="1854924"/>
                    </a:lnTo>
                  </a:path>
                  <a:path w="6015355" h="1855470">
                    <a:moveTo>
                      <a:pt x="3264914" y="1800995"/>
                    </a:moveTo>
                    <a:lnTo>
                      <a:pt x="3264914" y="1854924"/>
                    </a:lnTo>
                  </a:path>
                  <a:path w="6015355" h="1855470">
                    <a:moveTo>
                      <a:pt x="3035658" y="1800995"/>
                    </a:moveTo>
                    <a:lnTo>
                      <a:pt x="3035658" y="1854924"/>
                    </a:lnTo>
                  </a:path>
                  <a:path w="6015355" h="1855470">
                    <a:moveTo>
                      <a:pt x="2806403" y="1800995"/>
                    </a:moveTo>
                    <a:lnTo>
                      <a:pt x="2806403" y="1854924"/>
                    </a:lnTo>
                  </a:path>
                  <a:path w="6015355" h="1855470">
                    <a:moveTo>
                      <a:pt x="2577140" y="1800995"/>
                    </a:moveTo>
                    <a:lnTo>
                      <a:pt x="2577140" y="1854924"/>
                    </a:lnTo>
                  </a:path>
                  <a:path w="6015355" h="1855470">
                    <a:moveTo>
                      <a:pt x="2347884" y="1800995"/>
                    </a:moveTo>
                    <a:lnTo>
                      <a:pt x="2347884" y="1854924"/>
                    </a:lnTo>
                  </a:path>
                  <a:path w="6015355" h="1855470">
                    <a:moveTo>
                      <a:pt x="2118481" y="1800995"/>
                    </a:moveTo>
                    <a:lnTo>
                      <a:pt x="2118481" y="1854924"/>
                    </a:lnTo>
                  </a:path>
                  <a:path w="6015355" h="1855470">
                    <a:moveTo>
                      <a:pt x="1889225" y="1800995"/>
                    </a:moveTo>
                    <a:lnTo>
                      <a:pt x="1889225" y="1854924"/>
                    </a:lnTo>
                  </a:path>
                  <a:path w="6015355" h="1855470">
                    <a:moveTo>
                      <a:pt x="1659970" y="1800995"/>
                    </a:moveTo>
                    <a:lnTo>
                      <a:pt x="1659970" y="1854924"/>
                    </a:lnTo>
                  </a:path>
                  <a:path w="6015355" h="1855470">
                    <a:moveTo>
                      <a:pt x="1430707" y="1800995"/>
                    </a:moveTo>
                    <a:lnTo>
                      <a:pt x="1430707" y="1854924"/>
                    </a:lnTo>
                  </a:path>
                  <a:path w="6015355" h="1855470">
                    <a:moveTo>
                      <a:pt x="1201451" y="1800995"/>
                    </a:moveTo>
                    <a:lnTo>
                      <a:pt x="1201451" y="1854924"/>
                    </a:lnTo>
                  </a:path>
                  <a:path w="6015355" h="1855470">
                    <a:moveTo>
                      <a:pt x="972195" y="1800995"/>
                    </a:moveTo>
                    <a:lnTo>
                      <a:pt x="972195" y="1854924"/>
                    </a:lnTo>
                  </a:path>
                  <a:path w="6015355" h="1855470">
                    <a:moveTo>
                      <a:pt x="742940" y="1800995"/>
                    </a:moveTo>
                    <a:lnTo>
                      <a:pt x="742940" y="1854924"/>
                    </a:lnTo>
                  </a:path>
                  <a:path w="6015355" h="1855470">
                    <a:moveTo>
                      <a:pt x="513684" y="1800995"/>
                    </a:moveTo>
                    <a:lnTo>
                      <a:pt x="513684" y="1854924"/>
                    </a:lnTo>
                  </a:path>
                  <a:path w="6015355" h="1855470">
                    <a:moveTo>
                      <a:pt x="284421" y="1800995"/>
                    </a:moveTo>
                    <a:lnTo>
                      <a:pt x="284421" y="1854924"/>
                    </a:lnTo>
                  </a:path>
                  <a:path w="6015355" h="1855470">
                    <a:moveTo>
                      <a:pt x="54584" y="1800995"/>
                    </a:moveTo>
                    <a:lnTo>
                      <a:pt x="54584" y="1854924"/>
                    </a:lnTo>
                  </a:path>
                </a:pathLst>
              </a:custGeom>
              <a:ln w="11043">
                <a:solidFill>
                  <a:srgbClr val="000000"/>
                </a:solidFill>
              </a:ln>
            </p:spPr>
            <p:txBody>
              <a:bodyPr wrap="square" lIns="0" tIns="0" rIns="0" bIns="0" rtlCol="0"/>
              <a:lstStyle/>
              <a:p>
                <a:endParaRPr/>
              </a:p>
            </p:txBody>
          </p:sp>
          <p:sp>
            <p:nvSpPr>
              <p:cNvPr id="363" name="object 31">
                <a:extLst>
                  <a:ext uri="{FF2B5EF4-FFF2-40B4-BE49-F238E27FC236}">
                    <a16:creationId xmlns:a16="http://schemas.microsoft.com/office/drawing/2014/main" id="{4CC2BBE1-C545-6375-DEC7-A79DCC5F504B}"/>
                  </a:ext>
                </a:extLst>
              </p:cNvPr>
              <p:cNvSpPr/>
              <p:nvPr/>
            </p:nvSpPr>
            <p:spPr>
              <a:xfrm>
                <a:off x="8676542" y="3826938"/>
                <a:ext cx="5950585" cy="1521460"/>
              </a:xfrm>
              <a:custGeom>
                <a:avLst/>
                <a:gdLst/>
                <a:ahLst/>
                <a:cxnLst/>
                <a:rect l="l" t="t" r="r" b="b"/>
                <a:pathLst>
                  <a:path w="5950584" h="1521460">
                    <a:moveTo>
                      <a:pt x="0" y="0"/>
                    </a:moveTo>
                    <a:lnTo>
                      <a:pt x="229270" y="647126"/>
                    </a:lnTo>
                  </a:path>
                  <a:path w="5950584" h="1521460">
                    <a:moveTo>
                      <a:pt x="229270" y="647126"/>
                    </a:moveTo>
                    <a:lnTo>
                      <a:pt x="458386" y="981546"/>
                    </a:lnTo>
                  </a:path>
                  <a:path w="5950584" h="1521460">
                    <a:moveTo>
                      <a:pt x="458533" y="981546"/>
                    </a:moveTo>
                    <a:lnTo>
                      <a:pt x="687803" y="1197306"/>
                    </a:lnTo>
                  </a:path>
                  <a:path w="5950584" h="1521460">
                    <a:moveTo>
                      <a:pt x="687803" y="1197306"/>
                    </a:moveTo>
                    <a:lnTo>
                      <a:pt x="916926" y="1315972"/>
                    </a:lnTo>
                  </a:path>
                  <a:path w="5950584" h="1521460">
                    <a:moveTo>
                      <a:pt x="917074" y="1315972"/>
                    </a:moveTo>
                    <a:lnTo>
                      <a:pt x="1146337" y="1326758"/>
                    </a:lnTo>
                  </a:path>
                  <a:path w="5950584" h="1521460">
                    <a:moveTo>
                      <a:pt x="1146337" y="1326758"/>
                    </a:moveTo>
                    <a:lnTo>
                      <a:pt x="1375460" y="1423845"/>
                    </a:lnTo>
                  </a:path>
                  <a:path w="5950584" h="1521460">
                    <a:moveTo>
                      <a:pt x="1375607" y="1423845"/>
                    </a:moveTo>
                    <a:lnTo>
                      <a:pt x="1604870" y="1467003"/>
                    </a:lnTo>
                  </a:path>
                  <a:path w="5950584" h="1521460">
                    <a:moveTo>
                      <a:pt x="1604870" y="1467003"/>
                    </a:moveTo>
                    <a:lnTo>
                      <a:pt x="1833993" y="1520940"/>
                    </a:lnTo>
                  </a:path>
                  <a:path w="5950584" h="1521460">
                    <a:moveTo>
                      <a:pt x="1834141" y="1520940"/>
                    </a:moveTo>
                    <a:lnTo>
                      <a:pt x="2292674" y="1251243"/>
                    </a:lnTo>
                  </a:path>
                  <a:path w="5950584" h="1521460">
                    <a:moveTo>
                      <a:pt x="2292674" y="1251243"/>
                    </a:moveTo>
                    <a:lnTo>
                      <a:pt x="2751207" y="1164941"/>
                    </a:lnTo>
                  </a:path>
                  <a:path w="5950584" h="1521460">
                    <a:moveTo>
                      <a:pt x="2751207" y="1164941"/>
                    </a:moveTo>
                    <a:lnTo>
                      <a:pt x="3209748" y="1445424"/>
                    </a:lnTo>
                  </a:path>
                  <a:path w="5950584" h="1521460">
                    <a:moveTo>
                      <a:pt x="3209748" y="1445424"/>
                    </a:moveTo>
                    <a:lnTo>
                      <a:pt x="3668282" y="1003125"/>
                    </a:lnTo>
                  </a:path>
                  <a:path w="5950584" h="1521460">
                    <a:moveTo>
                      <a:pt x="3668282" y="1003125"/>
                    </a:moveTo>
                    <a:lnTo>
                      <a:pt x="4126815" y="1024696"/>
                    </a:lnTo>
                  </a:path>
                  <a:path w="5950584" h="1521460">
                    <a:moveTo>
                      <a:pt x="4126815" y="1024696"/>
                    </a:moveTo>
                    <a:lnTo>
                      <a:pt x="4585348" y="1186520"/>
                    </a:lnTo>
                  </a:path>
                  <a:path w="5950584" h="1521460">
                    <a:moveTo>
                      <a:pt x="4585348" y="1186520"/>
                    </a:moveTo>
                    <a:lnTo>
                      <a:pt x="5043889" y="992339"/>
                    </a:lnTo>
                  </a:path>
                  <a:path w="5950584" h="1521460">
                    <a:moveTo>
                      <a:pt x="5043889" y="992339"/>
                    </a:moveTo>
                    <a:lnTo>
                      <a:pt x="5502423" y="1240457"/>
                    </a:lnTo>
                  </a:path>
                  <a:path w="5950584" h="1521460">
                    <a:moveTo>
                      <a:pt x="5502423" y="1240457"/>
                    </a:moveTo>
                    <a:lnTo>
                      <a:pt x="5950038" y="1111005"/>
                    </a:lnTo>
                  </a:path>
                </a:pathLst>
              </a:custGeom>
              <a:ln w="10351">
                <a:solidFill>
                  <a:srgbClr val="A69E96"/>
                </a:solidFill>
              </a:ln>
            </p:spPr>
            <p:txBody>
              <a:bodyPr wrap="square" lIns="0" tIns="0" rIns="0" bIns="0" rtlCol="0"/>
              <a:lstStyle/>
              <a:p>
                <a:endParaRPr/>
              </a:p>
            </p:txBody>
          </p:sp>
          <p:sp>
            <p:nvSpPr>
              <p:cNvPr id="364" name="object 32">
                <a:extLst>
                  <a:ext uri="{FF2B5EF4-FFF2-40B4-BE49-F238E27FC236}">
                    <a16:creationId xmlns:a16="http://schemas.microsoft.com/office/drawing/2014/main" id="{7E5A810F-37E1-BB7D-3D2A-34DEE612C4AA}"/>
                  </a:ext>
                </a:extLst>
              </p:cNvPr>
              <p:cNvSpPr/>
              <p:nvPr/>
            </p:nvSpPr>
            <p:spPr>
              <a:xfrm>
                <a:off x="8647862" y="3789634"/>
                <a:ext cx="5993765" cy="1564005"/>
              </a:xfrm>
              <a:custGeom>
                <a:avLst/>
                <a:gdLst/>
                <a:ahLst/>
                <a:cxnLst/>
                <a:rect l="l" t="t" r="r" b="b"/>
                <a:pathLst>
                  <a:path w="5993765" h="1564004">
                    <a:moveTo>
                      <a:pt x="43662" y="0"/>
                    </a:moveTo>
                    <a:lnTo>
                      <a:pt x="0" y="0"/>
                    </a:lnTo>
                    <a:lnTo>
                      <a:pt x="0" y="43141"/>
                    </a:lnTo>
                    <a:lnTo>
                      <a:pt x="43662" y="43141"/>
                    </a:lnTo>
                    <a:lnTo>
                      <a:pt x="43662" y="0"/>
                    </a:lnTo>
                    <a:close/>
                  </a:path>
                  <a:path w="5993765" h="1564004">
                    <a:moveTo>
                      <a:pt x="272897" y="647090"/>
                    </a:moveTo>
                    <a:lnTo>
                      <a:pt x="229235" y="647090"/>
                    </a:lnTo>
                    <a:lnTo>
                      <a:pt x="229235" y="690219"/>
                    </a:lnTo>
                    <a:lnTo>
                      <a:pt x="272897" y="690219"/>
                    </a:lnTo>
                    <a:lnTo>
                      <a:pt x="272897" y="647090"/>
                    </a:lnTo>
                    <a:close/>
                  </a:path>
                  <a:path w="5993765" h="1564004">
                    <a:moveTo>
                      <a:pt x="502145" y="981417"/>
                    </a:moveTo>
                    <a:lnTo>
                      <a:pt x="458482" y="981417"/>
                    </a:lnTo>
                    <a:lnTo>
                      <a:pt x="458482" y="1024547"/>
                    </a:lnTo>
                    <a:lnTo>
                      <a:pt x="502145" y="1024547"/>
                    </a:lnTo>
                    <a:lnTo>
                      <a:pt x="502145" y="981417"/>
                    </a:lnTo>
                    <a:close/>
                  </a:path>
                  <a:path w="5993765" h="1564004">
                    <a:moveTo>
                      <a:pt x="731393" y="1196962"/>
                    </a:moveTo>
                    <a:lnTo>
                      <a:pt x="687730" y="1196962"/>
                    </a:lnTo>
                    <a:lnTo>
                      <a:pt x="687730" y="1240104"/>
                    </a:lnTo>
                    <a:lnTo>
                      <a:pt x="731393" y="1240104"/>
                    </a:lnTo>
                    <a:lnTo>
                      <a:pt x="731393" y="1196962"/>
                    </a:lnTo>
                    <a:close/>
                  </a:path>
                  <a:path w="5993765" h="1564004">
                    <a:moveTo>
                      <a:pt x="960640" y="1315605"/>
                    </a:moveTo>
                    <a:lnTo>
                      <a:pt x="916978" y="1315605"/>
                    </a:lnTo>
                    <a:lnTo>
                      <a:pt x="916978" y="1358734"/>
                    </a:lnTo>
                    <a:lnTo>
                      <a:pt x="960640" y="1358734"/>
                    </a:lnTo>
                    <a:lnTo>
                      <a:pt x="960640" y="1315605"/>
                    </a:lnTo>
                    <a:close/>
                  </a:path>
                  <a:path w="5993765" h="1564004">
                    <a:moveTo>
                      <a:pt x="1189888" y="1326388"/>
                    </a:moveTo>
                    <a:lnTo>
                      <a:pt x="1146225" y="1326388"/>
                    </a:lnTo>
                    <a:lnTo>
                      <a:pt x="1146225" y="1369517"/>
                    </a:lnTo>
                    <a:lnTo>
                      <a:pt x="1189888" y="1369517"/>
                    </a:lnTo>
                    <a:lnTo>
                      <a:pt x="1189888" y="1326388"/>
                    </a:lnTo>
                    <a:close/>
                  </a:path>
                  <a:path w="5993765" h="1564004">
                    <a:moveTo>
                      <a:pt x="1419136" y="1423454"/>
                    </a:moveTo>
                    <a:lnTo>
                      <a:pt x="1375473" y="1423454"/>
                    </a:lnTo>
                    <a:lnTo>
                      <a:pt x="1375473" y="1466583"/>
                    </a:lnTo>
                    <a:lnTo>
                      <a:pt x="1419136" y="1466583"/>
                    </a:lnTo>
                    <a:lnTo>
                      <a:pt x="1419136" y="1423454"/>
                    </a:lnTo>
                    <a:close/>
                  </a:path>
                  <a:path w="5993765" h="1564004">
                    <a:moveTo>
                      <a:pt x="1648371" y="1466596"/>
                    </a:moveTo>
                    <a:lnTo>
                      <a:pt x="1604708" y="1466596"/>
                    </a:lnTo>
                    <a:lnTo>
                      <a:pt x="1604708" y="1509725"/>
                    </a:lnTo>
                    <a:lnTo>
                      <a:pt x="1648371" y="1509725"/>
                    </a:lnTo>
                    <a:lnTo>
                      <a:pt x="1648371" y="1466596"/>
                    </a:lnTo>
                    <a:close/>
                  </a:path>
                  <a:path w="5993765" h="1564004">
                    <a:moveTo>
                      <a:pt x="1877618" y="1520507"/>
                    </a:moveTo>
                    <a:lnTo>
                      <a:pt x="1833956" y="1520507"/>
                    </a:lnTo>
                    <a:lnTo>
                      <a:pt x="1833956" y="1563636"/>
                    </a:lnTo>
                    <a:lnTo>
                      <a:pt x="1877618" y="1563636"/>
                    </a:lnTo>
                    <a:lnTo>
                      <a:pt x="1877618" y="1520507"/>
                    </a:lnTo>
                    <a:close/>
                  </a:path>
                  <a:path w="5993765" h="1564004">
                    <a:moveTo>
                      <a:pt x="2336114" y="1250899"/>
                    </a:moveTo>
                    <a:lnTo>
                      <a:pt x="2292451" y="1250899"/>
                    </a:lnTo>
                    <a:lnTo>
                      <a:pt x="2292451" y="1294028"/>
                    </a:lnTo>
                    <a:lnTo>
                      <a:pt x="2336114" y="1294028"/>
                    </a:lnTo>
                    <a:lnTo>
                      <a:pt x="2336114" y="1250899"/>
                    </a:lnTo>
                    <a:close/>
                  </a:path>
                  <a:path w="5993765" h="1564004">
                    <a:moveTo>
                      <a:pt x="2794609" y="1164615"/>
                    </a:moveTo>
                    <a:lnTo>
                      <a:pt x="2750947" y="1164615"/>
                    </a:lnTo>
                    <a:lnTo>
                      <a:pt x="2750947" y="1207744"/>
                    </a:lnTo>
                    <a:lnTo>
                      <a:pt x="2794609" y="1207744"/>
                    </a:lnTo>
                    <a:lnTo>
                      <a:pt x="2794609" y="1164615"/>
                    </a:lnTo>
                    <a:close/>
                  </a:path>
                  <a:path w="5993765" h="1564004">
                    <a:moveTo>
                      <a:pt x="3711600" y="1002982"/>
                    </a:moveTo>
                    <a:lnTo>
                      <a:pt x="3667925" y="1002982"/>
                    </a:lnTo>
                    <a:lnTo>
                      <a:pt x="3667925" y="1046124"/>
                    </a:lnTo>
                    <a:lnTo>
                      <a:pt x="3711600" y="1046124"/>
                    </a:lnTo>
                    <a:lnTo>
                      <a:pt x="3711600" y="1002982"/>
                    </a:lnTo>
                    <a:close/>
                  </a:path>
                  <a:path w="5993765" h="1564004">
                    <a:moveTo>
                      <a:pt x="4170083" y="1024559"/>
                    </a:moveTo>
                    <a:lnTo>
                      <a:pt x="4126420" y="1024559"/>
                    </a:lnTo>
                    <a:lnTo>
                      <a:pt x="4126420" y="1067689"/>
                    </a:lnTo>
                    <a:lnTo>
                      <a:pt x="4170083" y="1067689"/>
                    </a:lnTo>
                    <a:lnTo>
                      <a:pt x="4170083" y="1024559"/>
                    </a:lnTo>
                    <a:close/>
                  </a:path>
                  <a:path w="5993765" h="1564004">
                    <a:moveTo>
                      <a:pt x="4628578" y="1186180"/>
                    </a:moveTo>
                    <a:lnTo>
                      <a:pt x="4584903" y="1186180"/>
                    </a:lnTo>
                    <a:lnTo>
                      <a:pt x="4584903" y="1229321"/>
                    </a:lnTo>
                    <a:lnTo>
                      <a:pt x="4628578" y="1229321"/>
                    </a:lnTo>
                    <a:lnTo>
                      <a:pt x="4628578" y="1186180"/>
                    </a:lnTo>
                    <a:close/>
                  </a:path>
                  <a:path w="5993765" h="1564004">
                    <a:moveTo>
                      <a:pt x="5087061" y="992200"/>
                    </a:moveTo>
                    <a:lnTo>
                      <a:pt x="5043398" y="992200"/>
                    </a:lnTo>
                    <a:lnTo>
                      <a:pt x="5043398" y="1035329"/>
                    </a:lnTo>
                    <a:lnTo>
                      <a:pt x="5087061" y="1035329"/>
                    </a:lnTo>
                    <a:lnTo>
                      <a:pt x="5087061" y="992200"/>
                    </a:lnTo>
                    <a:close/>
                  </a:path>
                  <a:path w="5993765" h="1564004">
                    <a:moveTo>
                      <a:pt x="5545556" y="1240116"/>
                    </a:moveTo>
                    <a:lnTo>
                      <a:pt x="5501894" y="1240116"/>
                    </a:lnTo>
                    <a:lnTo>
                      <a:pt x="5501894" y="1283233"/>
                    </a:lnTo>
                    <a:lnTo>
                      <a:pt x="5545556" y="1283233"/>
                    </a:lnTo>
                    <a:lnTo>
                      <a:pt x="5545556" y="1240116"/>
                    </a:lnTo>
                    <a:close/>
                  </a:path>
                  <a:path w="5993765" h="1564004">
                    <a:moveTo>
                      <a:pt x="5993142" y="1110830"/>
                    </a:moveTo>
                    <a:lnTo>
                      <a:pt x="5949467" y="1110830"/>
                    </a:lnTo>
                    <a:lnTo>
                      <a:pt x="5949467" y="1153960"/>
                    </a:lnTo>
                    <a:lnTo>
                      <a:pt x="5993142" y="1153960"/>
                    </a:lnTo>
                    <a:lnTo>
                      <a:pt x="5993142" y="1110830"/>
                    </a:lnTo>
                    <a:close/>
                  </a:path>
                </a:pathLst>
              </a:custGeom>
              <a:solidFill>
                <a:srgbClr val="A69E96"/>
              </a:solidFill>
            </p:spPr>
            <p:txBody>
              <a:bodyPr wrap="square" lIns="0" tIns="0" rIns="0" bIns="0" rtlCol="0"/>
              <a:lstStyle/>
              <a:p>
                <a:endParaRPr/>
              </a:p>
            </p:txBody>
          </p:sp>
          <p:sp>
            <p:nvSpPr>
              <p:cNvPr id="365" name="object 33">
                <a:extLst>
                  <a:ext uri="{FF2B5EF4-FFF2-40B4-BE49-F238E27FC236}">
                    <a16:creationId xmlns:a16="http://schemas.microsoft.com/office/drawing/2014/main" id="{5755D362-7FAB-DE47-F9A1-E07966629D87}"/>
                  </a:ext>
                </a:extLst>
              </p:cNvPr>
              <p:cNvSpPr/>
              <p:nvPr/>
            </p:nvSpPr>
            <p:spPr>
              <a:xfrm>
                <a:off x="8647574" y="3789414"/>
                <a:ext cx="5993765" cy="1564640"/>
              </a:xfrm>
              <a:custGeom>
                <a:avLst/>
                <a:gdLst/>
                <a:ahLst/>
                <a:cxnLst/>
                <a:rect l="l" t="t" r="r" b="b"/>
                <a:pathLst>
                  <a:path w="5993765" h="1564639">
                    <a:moveTo>
                      <a:pt x="0" y="0"/>
                    </a:moveTo>
                    <a:lnTo>
                      <a:pt x="43665" y="0"/>
                    </a:lnTo>
                    <a:lnTo>
                      <a:pt x="43665" y="43143"/>
                    </a:lnTo>
                    <a:lnTo>
                      <a:pt x="0" y="43143"/>
                    </a:lnTo>
                    <a:lnTo>
                      <a:pt x="0" y="0"/>
                    </a:lnTo>
                    <a:close/>
                  </a:path>
                  <a:path w="5993765" h="1564639">
                    <a:moveTo>
                      <a:pt x="229270" y="690410"/>
                    </a:moveTo>
                    <a:lnTo>
                      <a:pt x="272936" y="690410"/>
                    </a:lnTo>
                    <a:lnTo>
                      <a:pt x="272936" y="647266"/>
                    </a:lnTo>
                    <a:lnTo>
                      <a:pt x="229270" y="647266"/>
                    </a:lnTo>
                    <a:lnTo>
                      <a:pt x="229270" y="690410"/>
                    </a:lnTo>
                    <a:close/>
                  </a:path>
                  <a:path w="5993765" h="1564639">
                    <a:moveTo>
                      <a:pt x="458540" y="1024829"/>
                    </a:moveTo>
                    <a:lnTo>
                      <a:pt x="502206" y="1024829"/>
                    </a:lnTo>
                    <a:lnTo>
                      <a:pt x="502206" y="981686"/>
                    </a:lnTo>
                    <a:lnTo>
                      <a:pt x="458540" y="981686"/>
                    </a:lnTo>
                    <a:lnTo>
                      <a:pt x="458540" y="1024829"/>
                    </a:lnTo>
                    <a:close/>
                  </a:path>
                  <a:path w="5993765" h="1564639">
                    <a:moveTo>
                      <a:pt x="687803" y="1240442"/>
                    </a:moveTo>
                    <a:lnTo>
                      <a:pt x="731469" y="1240442"/>
                    </a:lnTo>
                    <a:lnTo>
                      <a:pt x="731469" y="1197299"/>
                    </a:lnTo>
                    <a:lnTo>
                      <a:pt x="687803" y="1197299"/>
                    </a:lnTo>
                    <a:lnTo>
                      <a:pt x="687803" y="1240442"/>
                    </a:lnTo>
                    <a:close/>
                  </a:path>
                  <a:path w="5993765" h="1564639">
                    <a:moveTo>
                      <a:pt x="917074" y="1359108"/>
                    </a:moveTo>
                    <a:lnTo>
                      <a:pt x="960740" y="1359108"/>
                    </a:lnTo>
                    <a:lnTo>
                      <a:pt x="960740" y="1315965"/>
                    </a:lnTo>
                    <a:lnTo>
                      <a:pt x="917074" y="1315965"/>
                    </a:lnTo>
                    <a:lnTo>
                      <a:pt x="917074" y="1359108"/>
                    </a:lnTo>
                    <a:close/>
                  </a:path>
                  <a:path w="5993765" h="1564639">
                    <a:moveTo>
                      <a:pt x="1146337" y="1369894"/>
                    </a:moveTo>
                    <a:lnTo>
                      <a:pt x="1190003" y="1369894"/>
                    </a:lnTo>
                    <a:lnTo>
                      <a:pt x="1190003" y="1326751"/>
                    </a:lnTo>
                    <a:lnTo>
                      <a:pt x="1146337" y="1326751"/>
                    </a:lnTo>
                    <a:lnTo>
                      <a:pt x="1146337" y="1369894"/>
                    </a:lnTo>
                    <a:close/>
                  </a:path>
                  <a:path w="5993765" h="1564639">
                    <a:moveTo>
                      <a:pt x="1375607" y="1466981"/>
                    </a:moveTo>
                    <a:lnTo>
                      <a:pt x="1419273" y="1466981"/>
                    </a:lnTo>
                    <a:lnTo>
                      <a:pt x="1419273" y="1423838"/>
                    </a:lnTo>
                    <a:lnTo>
                      <a:pt x="1375607" y="1423838"/>
                    </a:lnTo>
                    <a:lnTo>
                      <a:pt x="1375607" y="1466981"/>
                    </a:lnTo>
                    <a:close/>
                  </a:path>
                  <a:path w="5993765" h="1564639">
                    <a:moveTo>
                      <a:pt x="1604877" y="1510132"/>
                    </a:moveTo>
                    <a:lnTo>
                      <a:pt x="1648543" y="1510132"/>
                    </a:lnTo>
                    <a:lnTo>
                      <a:pt x="1648543" y="1466988"/>
                    </a:lnTo>
                    <a:lnTo>
                      <a:pt x="1604877" y="1466988"/>
                    </a:lnTo>
                    <a:lnTo>
                      <a:pt x="1604877" y="1510132"/>
                    </a:lnTo>
                    <a:close/>
                  </a:path>
                  <a:path w="5993765" h="1564639">
                    <a:moveTo>
                      <a:pt x="1834141" y="1564075"/>
                    </a:moveTo>
                    <a:lnTo>
                      <a:pt x="1877807" y="1564075"/>
                    </a:lnTo>
                    <a:lnTo>
                      <a:pt x="1877807" y="1520932"/>
                    </a:lnTo>
                    <a:lnTo>
                      <a:pt x="1834141" y="1520932"/>
                    </a:lnTo>
                    <a:lnTo>
                      <a:pt x="1834141" y="1564075"/>
                    </a:lnTo>
                    <a:close/>
                  </a:path>
                  <a:path w="5993765" h="1564639">
                    <a:moveTo>
                      <a:pt x="2292674" y="1294378"/>
                    </a:moveTo>
                    <a:lnTo>
                      <a:pt x="2336340" y="1294378"/>
                    </a:lnTo>
                    <a:lnTo>
                      <a:pt x="2336340" y="1251235"/>
                    </a:lnTo>
                    <a:lnTo>
                      <a:pt x="2292674" y="1251235"/>
                    </a:lnTo>
                    <a:lnTo>
                      <a:pt x="2292674" y="1294378"/>
                    </a:lnTo>
                    <a:close/>
                  </a:path>
                  <a:path w="5993765" h="1564639">
                    <a:moveTo>
                      <a:pt x="2751215" y="1208077"/>
                    </a:moveTo>
                    <a:lnTo>
                      <a:pt x="2794881" y="1208077"/>
                    </a:lnTo>
                    <a:lnTo>
                      <a:pt x="2794881" y="1164934"/>
                    </a:lnTo>
                    <a:lnTo>
                      <a:pt x="2751215" y="1164934"/>
                    </a:lnTo>
                    <a:lnTo>
                      <a:pt x="2751215" y="1208077"/>
                    </a:lnTo>
                    <a:close/>
                  </a:path>
                  <a:path w="5993765" h="1564639">
                    <a:moveTo>
                      <a:pt x="3209748" y="1488560"/>
                    </a:moveTo>
                    <a:lnTo>
                      <a:pt x="3253414" y="1488560"/>
                    </a:lnTo>
                    <a:lnTo>
                      <a:pt x="3253414" y="1445417"/>
                    </a:lnTo>
                    <a:lnTo>
                      <a:pt x="3209748" y="1445417"/>
                    </a:lnTo>
                    <a:lnTo>
                      <a:pt x="3209748" y="1488560"/>
                    </a:lnTo>
                    <a:close/>
                  </a:path>
                  <a:path w="5993765" h="1564639">
                    <a:moveTo>
                      <a:pt x="3668282" y="1046408"/>
                    </a:moveTo>
                    <a:lnTo>
                      <a:pt x="3711948" y="1046408"/>
                    </a:lnTo>
                    <a:lnTo>
                      <a:pt x="3711948" y="1003265"/>
                    </a:lnTo>
                    <a:lnTo>
                      <a:pt x="3668282" y="1003265"/>
                    </a:lnTo>
                    <a:lnTo>
                      <a:pt x="3668282" y="1046408"/>
                    </a:lnTo>
                    <a:close/>
                  </a:path>
                  <a:path w="5993765" h="1564639">
                    <a:moveTo>
                      <a:pt x="4126815" y="1067979"/>
                    </a:moveTo>
                    <a:lnTo>
                      <a:pt x="4170481" y="1067979"/>
                    </a:lnTo>
                    <a:lnTo>
                      <a:pt x="4170481" y="1024836"/>
                    </a:lnTo>
                    <a:lnTo>
                      <a:pt x="4126815" y="1024836"/>
                    </a:lnTo>
                    <a:lnTo>
                      <a:pt x="4126815" y="1067979"/>
                    </a:lnTo>
                    <a:close/>
                  </a:path>
                  <a:path w="5993765" h="1564639">
                    <a:moveTo>
                      <a:pt x="4585348" y="1229649"/>
                    </a:moveTo>
                    <a:lnTo>
                      <a:pt x="4629022" y="1229649"/>
                    </a:lnTo>
                    <a:lnTo>
                      <a:pt x="4629022" y="1186506"/>
                    </a:lnTo>
                    <a:lnTo>
                      <a:pt x="4585348" y="1186506"/>
                    </a:lnTo>
                    <a:lnTo>
                      <a:pt x="4585348" y="1229649"/>
                    </a:lnTo>
                    <a:close/>
                  </a:path>
                  <a:path w="5993765" h="1564639">
                    <a:moveTo>
                      <a:pt x="5043889" y="1035615"/>
                    </a:moveTo>
                    <a:lnTo>
                      <a:pt x="5087562" y="1035615"/>
                    </a:lnTo>
                    <a:lnTo>
                      <a:pt x="5087562" y="992471"/>
                    </a:lnTo>
                    <a:lnTo>
                      <a:pt x="5043889" y="992471"/>
                    </a:lnTo>
                    <a:lnTo>
                      <a:pt x="5043889" y="1035615"/>
                    </a:lnTo>
                    <a:close/>
                  </a:path>
                  <a:path w="5993765" h="1564639">
                    <a:moveTo>
                      <a:pt x="5502423" y="1283593"/>
                    </a:moveTo>
                    <a:lnTo>
                      <a:pt x="5546096" y="1283593"/>
                    </a:lnTo>
                    <a:lnTo>
                      <a:pt x="5546096" y="1240449"/>
                    </a:lnTo>
                    <a:lnTo>
                      <a:pt x="5502423" y="1240449"/>
                    </a:lnTo>
                    <a:lnTo>
                      <a:pt x="5502423" y="1283593"/>
                    </a:lnTo>
                    <a:close/>
                  </a:path>
                  <a:path w="5993765" h="1564639">
                    <a:moveTo>
                      <a:pt x="5950038" y="1154281"/>
                    </a:moveTo>
                    <a:lnTo>
                      <a:pt x="5993711" y="1154281"/>
                    </a:lnTo>
                    <a:lnTo>
                      <a:pt x="5993711" y="1111137"/>
                    </a:lnTo>
                    <a:lnTo>
                      <a:pt x="5950038" y="1111137"/>
                    </a:lnTo>
                    <a:lnTo>
                      <a:pt x="5950038" y="1154281"/>
                    </a:lnTo>
                    <a:close/>
                  </a:path>
                </a:pathLst>
              </a:custGeom>
              <a:ln w="10351">
                <a:solidFill>
                  <a:srgbClr val="A69E96"/>
                </a:solidFill>
              </a:ln>
            </p:spPr>
            <p:txBody>
              <a:bodyPr wrap="square" lIns="0" tIns="0" rIns="0" bIns="0" rtlCol="0"/>
              <a:lstStyle/>
              <a:p>
                <a:endParaRPr/>
              </a:p>
            </p:txBody>
          </p:sp>
          <p:sp>
            <p:nvSpPr>
              <p:cNvPr id="366" name="object 34">
                <a:extLst>
                  <a:ext uri="{FF2B5EF4-FFF2-40B4-BE49-F238E27FC236}">
                    <a16:creationId xmlns:a16="http://schemas.microsoft.com/office/drawing/2014/main" id="{1879533F-2125-F925-8D83-E72FE6D02F36}"/>
                  </a:ext>
                </a:extLst>
              </p:cNvPr>
              <p:cNvSpPr/>
              <p:nvPr/>
            </p:nvSpPr>
            <p:spPr>
              <a:xfrm>
                <a:off x="8676542" y="3826938"/>
                <a:ext cx="5950585" cy="1521460"/>
              </a:xfrm>
              <a:custGeom>
                <a:avLst/>
                <a:gdLst/>
                <a:ahLst/>
                <a:cxnLst/>
                <a:rect l="l" t="t" r="r" b="b"/>
                <a:pathLst>
                  <a:path w="5950584" h="1521460">
                    <a:moveTo>
                      <a:pt x="0" y="0"/>
                    </a:moveTo>
                    <a:lnTo>
                      <a:pt x="229270" y="647126"/>
                    </a:lnTo>
                  </a:path>
                  <a:path w="5950584" h="1521460">
                    <a:moveTo>
                      <a:pt x="229270" y="647126"/>
                    </a:moveTo>
                    <a:lnTo>
                      <a:pt x="458386" y="981546"/>
                    </a:lnTo>
                  </a:path>
                  <a:path w="5950584" h="1521460">
                    <a:moveTo>
                      <a:pt x="458533" y="981546"/>
                    </a:moveTo>
                    <a:lnTo>
                      <a:pt x="687803" y="1197306"/>
                    </a:lnTo>
                  </a:path>
                  <a:path w="5950584" h="1521460">
                    <a:moveTo>
                      <a:pt x="687803" y="1197306"/>
                    </a:moveTo>
                    <a:lnTo>
                      <a:pt x="916926" y="1315972"/>
                    </a:lnTo>
                  </a:path>
                  <a:path w="5950584" h="1521460">
                    <a:moveTo>
                      <a:pt x="917074" y="1315972"/>
                    </a:moveTo>
                    <a:lnTo>
                      <a:pt x="1146337" y="1326758"/>
                    </a:lnTo>
                  </a:path>
                  <a:path w="5950584" h="1521460">
                    <a:moveTo>
                      <a:pt x="1146337" y="1326758"/>
                    </a:moveTo>
                    <a:lnTo>
                      <a:pt x="1375460" y="1423845"/>
                    </a:lnTo>
                  </a:path>
                  <a:path w="5950584" h="1521460">
                    <a:moveTo>
                      <a:pt x="1375607" y="1423845"/>
                    </a:moveTo>
                    <a:lnTo>
                      <a:pt x="1604870" y="1467003"/>
                    </a:lnTo>
                  </a:path>
                  <a:path w="5950584" h="1521460">
                    <a:moveTo>
                      <a:pt x="1604870" y="1467003"/>
                    </a:moveTo>
                    <a:lnTo>
                      <a:pt x="1833993" y="1520940"/>
                    </a:lnTo>
                  </a:path>
                  <a:path w="5950584" h="1521460">
                    <a:moveTo>
                      <a:pt x="1834141" y="1520940"/>
                    </a:moveTo>
                    <a:lnTo>
                      <a:pt x="2292674" y="1262028"/>
                    </a:lnTo>
                  </a:path>
                  <a:path w="5950584" h="1521460">
                    <a:moveTo>
                      <a:pt x="2292674" y="1262028"/>
                    </a:moveTo>
                    <a:lnTo>
                      <a:pt x="2751207" y="1348337"/>
                    </a:lnTo>
                  </a:path>
                  <a:path w="5950584" h="1521460">
                    <a:moveTo>
                      <a:pt x="2751207" y="1348337"/>
                    </a:moveTo>
                    <a:lnTo>
                      <a:pt x="3209748" y="1283607"/>
                    </a:lnTo>
                  </a:path>
                  <a:path w="5950584" h="1521460">
                    <a:moveTo>
                      <a:pt x="3209748" y="1283607"/>
                    </a:moveTo>
                    <a:lnTo>
                      <a:pt x="3668282" y="1348337"/>
                    </a:lnTo>
                  </a:path>
                  <a:path w="5950584" h="1521460">
                    <a:moveTo>
                      <a:pt x="3668282" y="1348337"/>
                    </a:moveTo>
                    <a:lnTo>
                      <a:pt x="4126815" y="1283607"/>
                    </a:lnTo>
                  </a:path>
                  <a:path w="5950584" h="1521460">
                    <a:moveTo>
                      <a:pt x="4126815" y="1283607"/>
                    </a:moveTo>
                    <a:lnTo>
                      <a:pt x="4585348" y="1078640"/>
                    </a:lnTo>
                  </a:path>
                  <a:path w="5950584" h="1521460">
                    <a:moveTo>
                      <a:pt x="4585348" y="1078640"/>
                    </a:moveTo>
                    <a:lnTo>
                      <a:pt x="5043889" y="1186520"/>
                    </a:lnTo>
                  </a:path>
                  <a:path w="5950584" h="1521460">
                    <a:moveTo>
                      <a:pt x="5043889" y="1186520"/>
                    </a:moveTo>
                    <a:lnTo>
                      <a:pt x="5502423" y="1229671"/>
                    </a:lnTo>
                  </a:path>
                  <a:path w="5950584" h="1521460">
                    <a:moveTo>
                      <a:pt x="5502423" y="1229671"/>
                    </a:moveTo>
                    <a:lnTo>
                      <a:pt x="5950038" y="1326758"/>
                    </a:lnTo>
                  </a:path>
                </a:pathLst>
              </a:custGeom>
              <a:ln w="10351">
                <a:solidFill>
                  <a:srgbClr val="B0059E"/>
                </a:solidFill>
              </a:ln>
            </p:spPr>
            <p:txBody>
              <a:bodyPr wrap="square" lIns="0" tIns="0" rIns="0" bIns="0" rtlCol="0"/>
              <a:lstStyle/>
              <a:p>
                <a:endParaRPr/>
              </a:p>
            </p:txBody>
          </p:sp>
          <p:sp>
            <p:nvSpPr>
              <p:cNvPr id="367" name="object 35">
                <a:extLst>
                  <a:ext uri="{FF2B5EF4-FFF2-40B4-BE49-F238E27FC236}">
                    <a16:creationId xmlns:a16="http://schemas.microsoft.com/office/drawing/2014/main" id="{99350999-576B-063E-E751-6CC94BAC04D6}"/>
                  </a:ext>
                </a:extLst>
              </p:cNvPr>
              <p:cNvSpPr/>
              <p:nvPr/>
            </p:nvSpPr>
            <p:spPr>
              <a:xfrm>
                <a:off x="8675980" y="3826507"/>
                <a:ext cx="1835785" cy="1522095"/>
              </a:xfrm>
              <a:custGeom>
                <a:avLst/>
                <a:gdLst/>
                <a:ahLst/>
                <a:cxnLst/>
                <a:rect l="l" t="t" r="r" b="b"/>
                <a:pathLst>
                  <a:path w="1835784" h="1522095">
                    <a:moveTo>
                      <a:pt x="0" y="0"/>
                    </a:moveTo>
                    <a:lnTo>
                      <a:pt x="229454" y="647495"/>
                    </a:lnTo>
                  </a:path>
                  <a:path w="1835784" h="1522095">
                    <a:moveTo>
                      <a:pt x="229454" y="647495"/>
                    </a:moveTo>
                    <a:lnTo>
                      <a:pt x="458769" y="982105"/>
                    </a:lnTo>
                  </a:path>
                  <a:path w="1835784" h="1522095">
                    <a:moveTo>
                      <a:pt x="458916" y="982105"/>
                    </a:moveTo>
                    <a:lnTo>
                      <a:pt x="688370" y="1197983"/>
                    </a:lnTo>
                  </a:path>
                  <a:path w="1835784" h="1522095">
                    <a:moveTo>
                      <a:pt x="688370" y="1197983"/>
                    </a:moveTo>
                    <a:lnTo>
                      <a:pt x="917685" y="1316716"/>
                    </a:lnTo>
                  </a:path>
                  <a:path w="1835784" h="1522095">
                    <a:moveTo>
                      <a:pt x="917825" y="1316716"/>
                    </a:moveTo>
                    <a:lnTo>
                      <a:pt x="1147286" y="1327509"/>
                    </a:lnTo>
                  </a:path>
                  <a:path w="1835784" h="1522095">
                    <a:moveTo>
                      <a:pt x="1147286" y="1327509"/>
                    </a:moveTo>
                    <a:lnTo>
                      <a:pt x="1376594" y="1424655"/>
                    </a:lnTo>
                  </a:path>
                  <a:path w="1835784" h="1522095">
                    <a:moveTo>
                      <a:pt x="1376741" y="1424655"/>
                    </a:moveTo>
                    <a:lnTo>
                      <a:pt x="1606203" y="1467835"/>
                    </a:lnTo>
                  </a:path>
                  <a:path w="1835784" h="1522095">
                    <a:moveTo>
                      <a:pt x="1606203" y="1467835"/>
                    </a:moveTo>
                    <a:lnTo>
                      <a:pt x="1835510" y="1521801"/>
                    </a:lnTo>
                  </a:path>
                </a:pathLst>
              </a:custGeom>
              <a:ln w="31061">
                <a:solidFill>
                  <a:srgbClr val="B0059E"/>
                </a:solidFill>
              </a:ln>
            </p:spPr>
            <p:txBody>
              <a:bodyPr wrap="square" lIns="0" tIns="0" rIns="0" bIns="0" rtlCol="0"/>
              <a:lstStyle/>
              <a:p>
                <a:endParaRPr/>
              </a:p>
            </p:txBody>
          </p:sp>
          <p:sp>
            <p:nvSpPr>
              <p:cNvPr id="368" name="object 36">
                <a:extLst>
                  <a:ext uri="{FF2B5EF4-FFF2-40B4-BE49-F238E27FC236}">
                    <a16:creationId xmlns:a16="http://schemas.microsoft.com/office/drawing/2014/main" id="{A70426CF-C4B4-8CE9-D163-B9D38387ABE2}"/>
                  </a:ext>
                </a:extLst>
              </p:cNvPr>
              <p:cNvSpPr/>
              <p:nvPr/>
            </p:nvSpPr>
            <p:spPr>
              <a:xfrm>
                <a:off x="10509946" y="5185242"/>
                <a:ext cx="4117340" cy="163195"/>
              </a:xfrm>
              <a:custGeom>
                <a:avLst/>
                <a:gdLst/>
                <a:ahLst/>
                <a:cxnLst/>
                <a:rect l="l" t="t" r="r" b="b"/>
                <a:pathLst>
                  <a:path w="4117340" h="163195">
                    <a:moveTo>
                      <a:pt x="0" y="163068"/>
                    </a:moveTo>
                    <a:lnTo>
                      <a:pt x="458680" y="0"/>
                    </a:lnTo>
                  </a:path>
                  <a:path w="4117340" h="163195">
                    <a:moveTo>
                      <a:pt x="458680" y="0"/>
                    </a:moveTo>
                    <a:lnTo>
                      <a:pt x="917361" y="65230"/>
                    </a:lnTo>
                  </a:path>
                  <a:path w="4117340" h="163195">
                    <a:moveTo>
                      <a:pt x="917361" y="65230"/>
                    </a:moveTo>
                    <a:lnTo>
                      <a:pt x="1376041" y="86971"/>
                    </a:lnTo>
                  </a:path>
                  <a:path w="4117340" h="163195">
                    <a:moveTo>
                      <a:pt x="1376041" y="86971"/>
                    </a:moveTo>
                    <a:lnTo>
                      <a:pt x="1834722" y="108712"/>
                    </a:lnTo>
                  </a:path>
                  <a:path w="4117340" h="163195">
                    <a:moveTo>
                      <a:pt x="1834722" y="108712"/>
                    </a:moveTo>
                    <a:lnTo>
                      <a:pt x="2293403" y="86971"/>
                    </a:lnTo>
                  </a:path>
                  <a:path w="4117340" h="163195">
                    <a:moveTo>
                      <a:pt x="2293403" y="86971"/>
                    </a:moveTo>
                    <a:lnTo>
                      <a:pt x="2752083" y="130453"/>
                    </a:lnTo>
                  </a:path>
                  <a:path w="4117340" h="163195">
                    <a:moveTo>
                      <a:pt x="2752083" y="130453"/>
                    </a:moveTo>
                    <a:lnTo>
                      <a:pt x="3210757" y="119586"/>
                    </a:lnTo>
                  </a:path>
                  <a:path w="4117340" h="163195">
                    <a:moveTo>
                      <a:pt x="3210757" y="119586"/>
                    </a:moveTo>
                    <a:lnTo>
                      <a:pt x="3669437" y="97845"/>
                    </a:lnTo>
                  </a:path>
                  <a:path w="4117340" h="163195">
                    <a:moveTo>
                      <a:pt x="3669437" y="97845"/>
                    </a:moveTo>
                    <a:lnTo>
                      <a:pt x="4117200" y="54356"/>
                    </a:lnTo>
                  </a:path>
                </a:pathLst>
              </a:custGeom>
              <a:ln w="31061">
                <a:solidFill>
                  <a:srgbClr val="576185"/>
                </a:solidFill>
              </a:ln>
            </p:spPr>
            <p:txBody>
              <a:bodyPr wrap="square" lIns="0" tIns="0" rIns="0" bIns="0" rtlCol="0"/>
              <a:lstStyle/>
              <a:p>
                <a:endParaRPr/>
              </a:p>
            </p:txBody>
          </p:sp>
          <p:sp>
            <p:nvSpPr>
              <p:cNvPr id="369" name="object 37">
                <a:extLst>
                  <a:ext uri="{FF2B5EF4-FFF2-40B4-BE49-F238E27FC236}">
                    <a16:creationId xmlns:a16="http://schemas.microsoft.com/office/drawing/2014/main" id="{D776CDAA-C56D-2701-DCDB-1C2361208BE2}"/>
                  </a:ext>
                </a:extLst>
              </p:cNvPr>
              <p:cNvSpPr/>
              <p:nvPr/>
            </p:nvSpPr>
            <p:spPr>
              <a:xfrm>
                <a:off x="8873759" y="4436718"/>
                <a:ext cx="5767705" cy="923290"/>
              </a:xfrm>
              <a:custGeom>
                <a:avLst/>
                <a:gdLst/>
                <a:ahLst/>
                <a:cxnLst/>
                <a:rect l="l" t="t" r="r" b="b"/>
                <a:pathLst>
                  <a:path w="5767705" h="923289">
                    <a:moveTo>
                      <a:pt x="3342" y="6176"/>
                    </a:moveTo>
                    <a:lnTo>
                      <a:pt x="0" y="6176"/>
                    </a:lnTo>
                    <a:lnTo>
                      <a:pt x="0" y="49312"/>
                    </a:lnTo>
                    <a:lnTo>
                      <a:pt x="43665" y="49312"/>
                    </a:lnTo>
                    <a:lnTo>
                      <a:pt x="43665" y="43128"/>
                    </a:lnTo>
                    <a:lnTo>
                      <a:pt x="3342" y="43128"/>
                    </a:lnTo>
                    <a:lnTo>
                      <a:pt x="3342" y="6176"/>
                    </a:lnTo>
                    <a:close/>
                  </a:path>
                  <a:path w="5767705" h="923289">
                    <a:moveTo>
                      <a:pt x="47008" y="0"/>
                    </a:moveTo>
                    <a:lnTo>
                      <a:pt x="3342" y="0"/>
                    </a:lnTo>
                    <a:lnTo>
                      <a:pt x="3342" y="43128"/>
                    </a:lnTo>
                    <a:lnTo>
                      <a:pt x="43665" y="43128"/>
                    </a:lnTo>
                    <a:lnTo>
                      <a:pt x="43665" y="6176"/>
                    </a:lnTo>
                    <a:lnTo>
                      <a:pt x="47008" y="6176"/>
                    </a:lnTo>
                    <a:lnTo>
                      <a:pt x="47008" y="0"/>
                    </a:lnTo>
                    <a:close/>
                  </a:path>
                  <a:path w="5767705" h="923289">
                    <a:moveTo>
                      <a:pt x="47008" y="6176"/>
                    </a:moveTo>
                    <a:lnTo>
                      <a:pt x="43665" y="6176"/>
                    </a:lnTo>
                    <a:lnTo>
                      <a:pt x="43665" y="43128"/>
                    </a:lnTo>
                    <a:lnTo>
                      <a:pt x="47008" y="43128"/>
                    </a:lnTo>
                    <a:lnTo>
                      <a:pt x="47008" y="6176"/>
                    </a:lnTo>
                    <a:close/>
                  </a:path>
                  <a:path w="5767705" h="923289">
                    <a:moveTo>
                      <a:pt x="232590" y="340507"/>
                    </a:moveTo>
                    <a:lnTo>
                      <a:pt x="229240" y="340507"/>
                    </a:lnTo>
                    <a:lnTo>
                      <a:pt x="229240" y="383643"/>
                    </a:lnTo>
                    <a:lnTo>
                      <a:pt x="272906" y="383643"/>
                    </a:lnTo>
                    <a:lnTo>
                      <a:pt x="272906" y="377459"/>
                    </a:lnTo>
                    <a:lnTo>
                      <a:pt x="232590" y="377459"/>
                    </a:lnTo>
                    <a:lnTo>
                      <a:pt x="232590" y="340507"/>
                    </a:lnTo>
                    <a:close/>
                  </a:path>
                  <a:path w="5767705" h="923289">
                    <a:moveTo>
                      <a:pt x="276256" y="334323"/>
                    </a:moveTo>
                    <a:lnTo>
                      <a:pt x="232590" y="334323"/>
                    </a:lnTo>
                    <a:lnTo>
                      <a:pt x="232590" y="377459"/>
                    </a:lnTo>
                    <a:lnTo>
                      <a:pt x="272906" y="377459"/>
                    </a:lnTo>
                    <a:lnTo>
                      <a:pt x="272906" y="340507"/>
                    </a:lnTo>
                    <a:lnTo>
                      <a:pt x="276256" y="340507"/>
                    </a:lnTo>
                    <a:lnTo>
                      <a:pt x="276256" y="334323"/>
                    </a:lnTo>
                    <a:close/>
                  </a:path>
                  <a:path w="5767705" h="923289">
                    <a:moveTo>
                      <a:pt x="276256" y="340507"/>
                    </a:moveTo>
                    <a:lnTo>
                      <a:pt x="272906" y="340507"/>
                    </a:lnTo>
                    <a:lnTo>
                      <a:pt x="272906" y="377459"/>
                    </a:lnTo>
                    <a:lnTo>
                      <a:pt x="276256" y="377459"/>
                    </a:lnTo>
                    <a:lnTo>
                      <a:pt x="276256" y="340507"/>
                    </a:lnTo>
                    <a:close/>
                  </a:path>
                  <a:path w="5767705" h="923289">
                    <a:moveTo>
                      <a:pt x="461839" y="556202"/>
                    </a:moveTo>
                    <a:lnTo>
                      <a:pt x="458489" y="556202"/>
                    </a:lnTo>
                    <a:lnTo>
                      <a:pt x="458489" y="599337"/>
                    </a:lnTo>
                    <a:lnTo>
                      <a:pt x="502155" y="599337"/>
                    </a:lnTo>
                    <a:lnTo>
                      <a:pt x="502155" y="593013"/>
                    </a:lnTo>
                    <a:lnTo>
                      <a:pt x="461839" y="593013"/>
                    </a:lnTo>
                    <a:lnTo>
                      <a:pt x="461839" y="556202"/>
                    </a:lnTo>
                    <a:close/>
                  </a:path>
                  <a:path w="5767705" h="923289">
                    <a:moveTo>
                      <a:pt x="505505" y="549877"/>
                    </a:moveTo>
                    <a:lnTo>
                      <a:pt x="461839" y="549877"/>
                    </a:lnTo>
                    <a:lnTo>
                      <a:pt x="461839" y="593013"/>
                    </a:lnTo>
                    <a:lnTo>
                      <a:pt x="502155" y="593013"/>
                    </a:lnTo>
                    <a:lnTo>
                      <a:pt x="502155" y="556202"/>
                    </a:lnTo>
                    <a:lnTo>
                      <a:pt x="505505" y="556202"/>
                    </a:lnTo>
                    <a:lnTo>
                      <a:pt x="505505" y="549877"/>
                    </a:lnTo>
                    <a:close/>
                  </a:path>
                  <a:path w="5767705" h="923289">
                    <a:moveTo>
                      <a:pt x="505505" y="556202"/>
                    </a:moveTo>
                    <a:lnTo>
                      <a:pt x="502155" y="556202"/>
                    </a:lnTo>
                    <a:lnTo>
                      <a:pt x="502155" y="593013"/>
                    </a:lnTo>
                    <a:lnTo>
                      <a:pt x="505505" y="593013"/>
                    </a:lnTo>
                    <a:lnTo>
                      <a:pt x="505505" y="556202"/>
                    </a:lnTo>
                    <a:close/>
                  </a:path>
                  <a:path w="5767705" h="923289">
                    <a:moveTo>
                      <a:pt x="691080" y="674838"/>
                    </a:moveTo>
                    <a:lnTo>
                      <a:pt x="687877" y="674838"/>
                    </a:lnTo>
                    <a:lnTo>
                      <a:pt x="687877" y="717974"/>
                    </a:lnTo>
                    <a:lnTo>
                      <a:pt x="731550" y="717974"/>
                    </a:lnTo>
                    <a:lnTo>
                      <a:pt x="731550" y="711643"/>
                    </a:lnTo>
                    <a:lnTo>
                      <a:pt x="691080" y="711643"/>
                    </a:lnTo>
                    <a:lnTo>
                      <a:pt x="691080" y="674838"/>
                    </a:lnTo>
                    <a:close/>
                  </a:path>
                  <a:path w="5767705" h="923289">
                    <a:moveTo>
                      <a:pt x="734746" y="668514"/>
                    </a:moveTo>
                    <a:lnTo>
                      <a:pt x="691080" y="668514"/>
                    </a:lnTo>
                    <a:lnTo>
                      <a:pt x="691080" y="711643"/>
                    </a:lnTo>
                    <a:lnTo>
                      <a:pt x="731550" y="711643"/>
                    </a:lnTo>
                    <a:lnTo>
                      <a:pt x="731550" y="674838"/>
                    </a:lnTo>
                    <a:lnTo>
                      <a:pt x="734746" y="674838"/>
                    </a:lnTo>
                    <a:lnTo>
                      <a:pt x="734746" y="668514"/>
                    </a:lnTo>
                    <a:close/>
                  </a:path>
                  <a:path w="5767705" h="923289">
                    <a:moveTo>
                      <a:pt x="734746" y="674838"/>
                    </a:moveTo>
                    <a:lnTo>
                      <a:pt x="731550" y="674838"/>
                    </a:lnTo>
                    <a:lnTo>
                      <a:pt x="731550" y="711643"/>
                    </a:lnTo>
                    <a:lnTo>
                      <a:pt x="734746" y="711643"/>
                    </a:lnTo>
                    <a:lnTo>
                      <a:pt x="734746" y="674838"/>
                    </a:lnTo>
                    <a:close/>
                  </a:path>
                  <a:path w="5767705" h="923289">
                    <a:moveTo>
                      <a:pt x="920328" y="685617"/>
                    </a:moveTo>
                    <a:lnTo>
                      <a:pt x="917125" y="685617"/>
                    </a:lnTo>
                    <a:lnTo>
                      <a:pt x="917125" y="728753"/>
                    </a:lnTo>
                    <a:lnTo>
                      <a:pt x="960791" y="728753"/>
                    </a:lnTo>
                    <a:lnTo>
                      <a:pt x="960791" y="722428"/>
                    </a:lnTo>
                    <a:lnTo>
                      <a:pt x="920328" y="722428"/>
                    </a:lnTo>
                    <a:lnTo>
                      <a:pt x="920328" y="685617"/>
                    </a:lnTo>
                    <a:close/>
                  </a:path>
                  <a:path w="5767705" h="923289">
                    <a:moveTo>
                      <a:pt x="963994" y="679300"/>
                    </a:moveTo>
                    <a:lnTo>
                      <a:pt x="920328" y="679300"/>
                    </a:lnTo>
                    <a:lnTo>
                      <a:pt x="920328" y="722428"/>
                    </a:lnTo>
                    <a:lnTo>
                      <a:pt x="960791" y="722428"/>
                    </a:lnTo>
                    <a:lnTo>
                      <a:pt x="960791" y="685617"/>
                    </a:lnTo>
                    <a:lnTo>
                      <a:pt x="963994" y="685617"/>
                    </a:lnTo>
                    <a:lnTo>
                      <a:pt x="963994" y="679300"/>
                    </a:lnTo>
                    <a:close/>
                  </a:path>
                  <a:path w="5767705" h="923289">
                    <a:moveTo>
                      <a:pt x="963994" y="685617"/>
                    </a:moveTo>
                    <a:lnTo>
                      <a:pt x="960791" y="685617"/>
                    </a:lnTo>
                    <a:lnTo>
                      <a:pt x="960791" y="722428"/>
                    </a:lnTo>
                    <a:lnTo>
                      <a:pt x="963994" y="722428"/>
                    </a:lnTo>
                    <a:lnTo>
                      <a:pt x="963994" y="685617"/>
                    </a:lnTo>
                    <a:close/>
                  </a:path>
                  <a:path w="5767705" h="923289">
                    <a:moveTo>
                      <a:pt x="1149576" y="782682"/>
                    </a:moveTo>
                    <a:lnTo>
                      <a:pt x="1146373" y="782682"/>
                    </a:lnTo>
                    <a:lnTo>
                      <a:pt x="1146373" y="825818"/>
                    </a:lnTo>
                    <a:lnTo>
                      <a:pt x="1190047" y="825818"/>
                    </a:lnTo>
                    <a:lnTo>
                      <a:pt x="1190047" y="819493"/>
                    </a:lnTo>
                    <a:lnTo>
                      <a:pt x="1149576" y="819493"/>
                    </a:lnTo>
                    <a:lnTo>
                      <a:pt x="1149576" y="782682"/>
                    </a:lnTo>
                    <a:close/>
                  </a:path>
                  <a:path w="5767705" h="923289">
                    <a:moveTo>
                      <a:pt x="1193242" y="776365"/>
                    </a:moveTo>
                    <a:lnTo>
                      <a:pt x="1149576" y="776365"/>
                    </a:lnTo>
                    <a:lnTo>
                      <a:pt x="1149576" y="819493"/>
                    </a:lnTo>
                    <a:lnTo>
                      <a:pt x="1190047" y="819493"/>
                    </a:lnTo>
                    <a:lnTo>
                      <a:pt x="1190047" y="782682"/>
                    </a:lnTo>
                    <a:lnTo>
                      <a:pt x="1193242" y="782682"/>
                    </a:lnTo>
                    <a:lnTo>
                      <a:pt x="1193242" y="776365"/>
                    </a:lnTo>
                    <a:close/>
                  </a:path>
                  <a:path w="5767705" h="923289">
                    <a:moveTo>
                      <a:pt x="1193242" y="782682"/>
                    </a:moveTo>
                    <a:lnTo>
                      <a:pt x="1190047" y="782682"/>
                    </a:lnTo>
                    <a:lnTo>
                      <a:pt x="1190047" y="819493"/>
                    </a:lnTo>
                    <a:lnTo>
                      <a:pt x="1193242" y="819493"/>
                    </a:lnTo>
                    <a:lnTo>
                      <a:pt x="1193242" y="782682"/>
                    </a:lnTo>
                    <a:close/>
                  </a:path>
                  <a:path w="5767705" h="923289">
                    <a:moveTo>
                      <a:pt x="1378817" y="825825"/>
                    </a:moveTo>
                    <a:lnTo>
                      <a:pt x="1375614" y="825825"/>
                    </a:lnTo>
                    <a:lnTo>
                      <a:pt x="1375614" y="868961"/>
                    </a:lnTo>
                    <a:lnTo>
                      <a:pt x="1419280" y="868961"/>
                    </a:lnTo>
                    <a:lnTo>
                      <a:pt x="1419280" y="862629"/>
                    </a:lnTo>
                    <a:lnTo>
                      <a:pt x="1378817" y="862629"/>
                    </a:lnTo>
                    <a:lnTo>
                      <a:pt x="1378817" y="825825"/>
                    </a:lnTo>
                    <a:close/>
                  </a:path>
                  <a:path w="5767705" h="923289">
                    <a:moveTo>
                      <a:pt x="1422483" y="819501"/>
                    </a:moveTo>
                    <a:lnTo>
                      <a:pt x="1378817" y="819501"/>
                    </a:lnTo>
                    <a:lnTo>
                      <a:pt x="1378817" y="862629"/>
                    </a:lnTo>
                    <a:lnTo>
                      <a:pt x="1419280" y="862629"/>
                    </a:lnTo>
                    <a:lnTo>
                      <a:pt x="1419280" y="825825"/>
                    </a:lnTo>
                    <a:lnTo>
                      <a:pt x="1422483" y="825825"/>
                    </a:lnTo>
                    <a:lnTo>
                      <a:pt x="1422483" y="819501"/>
                    </a:lnTo>
                    <a:close/>
                  </a:path>
                  <a:path w="5767705" h="923289">
                    <a:moveTo>
                      <a:pt x="1422483" y="825825"/>
                    </a:moveTo>
                    <a:lnTo>
                      <a:pt x="1419280" y="825825"/>
                    </a:lnTo>
                    <a:lnTo>
                      <a:pt x="1419280" y="862629"/>
                    </a:lnTo>
                    <a:lnTo>
                      <a:pt x="1422483" y="862629"/>
                    </a:lnTo>
                    <a:lnTo>
                      <a:pt x="1422483" y="825825"/>
                    </a:lnTo>
                    <a:close/>
                  </a:path>
                  <a:path w="5767705" h="923289">
                    <a:moveTo>
                      <a:pt x="1608065" y="879747"/>
                    </a:moveTo>
                    <a:lnTo>
                      <a:pt x="1604863" y="879747"/>
                    </a:lnTo>
                    <a:lnTo>
                      <a:pt x="1604863" y="922883"/>
                    </a:lnTo>
                    <a:lnTo>
                      <a:pt x="1648529" y="922883"/>
                    </a:lnTo>
                    <a:lnTo>
                      <a:pt x="1648529" y="916551"/>
                    </a:lnTo>
                    <a:lnTo>
                      <a:pt x="1608065" y="916551"/>
                    </a:lnTo>
                    <a:lnTo>
                      <a:pt x="1608065" y="879747"/>
                    </a:lnTo>
                    <a:close/>
                  </a:path>
                  <a:path w="5767705" h="923289">
                    <a:moveTo>
                      <a:pt x="1651731" y="873422"/>
                    </a:moveTo>
                    <a:lnTo>
                      <a:pt x="1608065" y="873422"/>
                    </a:lnTo>
                    <a:lnTo>
                      <a:pt x="1608065" y="916551"/>
                    </a:lnTo>
                    <a:lnTo>
                      <a:pt x="1648529" y="916551"/>
                    </a:lnTo>
                    <a:lnTo>
                      <a:pt x="1648529" y="879747"/>
                    </a:lnTo>
                    <a:lnTo>
                      <a:pt x="1651731" y="879747"/>
                    </a:lnTo>
                    <a:lnTo>
                      <a:pt x="1651731" y="873422"/>
                    </a:lnTo>
                    <a:close/>
                  </a:path>
                  <a:path w="5767705" h="923289">
                    <a:moveTo>
                      <a:pt x="1651731" y="879747"/>
                    </a:moveTo>
                    <a:lnTo>
                      <a:pt x="1648529" y="879747"/>
                    </a:lnTo>
                    <a:lnTo>
                      <a:pt x="1648529" y="916551"/>
                    </a:lnTo>
                    <a:lnTo>
                      <a:pt x="1651731" y="916551"/>
                    </a:lnTo>
                    <a:lnTo>
                      <a:pt x="1651731" y="879747"/>
                    </a:lnTo>
                    <a:close/>
                  </a:path>
                  <a:path w="5767705" h="923289">
                    <a:moveTo>
                      <a:pt x="2110221" y="614592"/>
                    </a:moveTo>
                    <a:lnTo>
                      <a:pt x="2066555" y="614592"/>
                    </a:lnTo>
                    <a:lnTo>
                      <a:pt x="2066555" y="657721"/>
                    </a:lnTo>
                    <a:lnTo>
                      <a:pt x="2110221" y="657721"/>
                    </a:lnTo>
                    <a:lnTo>
                      <a:pt x="2110221" y="614592"/>
                    </a:lnTo>
                    <a:close/>
                  </a:path>
                  <a:path w="5767705" h="923289">
                    <a:moveTo>
                      <a:pt x="2568717" y="700864"/>
                    </a:moveTo>
                    <a:lnTo>
                      <a:pt x="2525051" y="700864"/>
                    </a:lnTo>
                    <a:lnTo>
                      <a:pt x="2525051" y="744000"/>
                    </a:lnTo>
                    <a:lnTo>
                      <a:pt x="2568717" y="744000"/>
                    </a:lnTo>
                    <a:lnTo>
                      <a:pt x="2568717" y="700864"/>
                    </a:lnTo>
                    <a:close/>
                  </a:path>
                  <a:path w="5767705" h="923289">
                    <a:moveTo>
                      <a:pt x="3027206" y="636157"/>
                    </a:moveTo>
                    <a:lnTo>
                      <a:pt x="2983540" y="636157"/>
                    </a:lnTo>
                    <a:lnTo>
                      <a:pt x="2983540" y="679285"/>
                    </a:lnTo>
                    <a:lnTo>
                      <a:pt x="3027206" y="679285"/>
                    </a:lnTo>
                    <a:lnTo>
                      <a:pt x="3027206" y="636157"/>
                    </a:lnTo>
                    <a:close/>
                  </a:path>
                  <a:path w="5767705" h="923289">
                    <a:moveTo>
                      <a:pt x="3485703" y="700864"/>
                    </a:moveTo>
                    <a:lnTo>
                      <a:pt x="3442037" y="700864"/>
                    </a:lnTo>
                    <a:lnTo>
                      <a:pt x="3442037" y="744000"/>
                    </a:lnTo>
                    <a:lnTo>
                      <a:pt x="3485703" y="744000"/>
                    </a:lnTo>
                    <a:lnTo>
                      <a:pt x="3485703" y="700864"/>
                    </a:lnTo>
                    <a:close/>
                  </a:path>
                  <a:path w="5767705" h="923289">
                    <a:moveTo>
                      <a:pt x="3944192" y="636157"/>
                    </a:moveTo>
                    <a:lnTo>
                      <a:pt x="3900526" y="636157"/>
                    </a:lnTo>
                    <a:lnTo>
                      <a:pt x="3900526" y="679285"/>
                    </a:lnTo>
                    <a:lnTo>
                      <a:pt x="3944192" y="679285"/>
                    </a:lnTo>
                    <a:lnTo>
                      <a:pt x="3944192" y="636157"/>
                    </a:lnTo>
                    <a:close/>
                  </a:path>
                  <a:path w="5767705" h="923289">
                    <a:moveTo>
                      <a:pt x="4402681" y="431395"/>
                    </a:moveTo>
                    <a:lnTo>
                      <a:pt x="4359015" y="431395"/>
                    </a:lnTo>
                    <a:lnTo>
                      <a:pt x="4359015" y="474524"/>
                    </a:lnTo>
                    <a:lnTo>
                      <a:pt x="4402681" y="474524"/>
                    </a:lnTo>
                    <a:lnTo>
                      <a:pt x="4402681" y="431395"/>
                    </a:lnTo>
                    <a:close/>
                  </a:path>
                  <a:path w="5767705" h="923289">
                    <a:moveTo>
                      <a:pt x="4861171" y="539092"/>
                    </a:moveTo>
                    <a:lnTo>
                      <a:pt x="4817505" y="539092"/>
                    </a:lnTo>
                    <a:lnTo>
                      <a:pt x="4817505" y="582227"/>
                    </a:lnTo>
                    <a:lnTo>
                      <a:pt x="4861171" y="582227"/>
                    </a:lnTo>
                    <a:lnTo>
                      <a:pt x="4861171" y="539092"/>
                    </a:lnTo>
                    <a:close/>
                  </a:path>
                  <a:path w="5767705" h="923289">
                    <a:moveTo>
                      <a:pt x="5319667" y="582235"/>
                    </a:moveTo>
                    <a:lnTo>
                      <a:pt x="5276001" y="582235"/>
                    </a:lnTo>
                    <a:lnTo>
                      <a:pt x="5276001" y="625363"/>
                    </a:lnTo>
                    <a:lnTo>
                      <a:pt x="5319667" y="625363"/>
                    </a:lnTo>
                    <a:lnTo>
                      <a:pt x="5319667" y="582235"/>
                    </a:lnTo>
                    <a:close/>
                  </a:path>
                  <a:path w="5767705" h="923289">
                    <a:moveTo>
                      <a:pt x="5767245" y="679300"/>
                    </a:moveTo>
                    <a:lnTo>
                      <a:pt x="5723579" y="679300"/>
                    </a:lnTo>
                    <a:lnTo>
                      <a:pt x="5723579" y="722428"/>
                    </a:lnTo>
                    <a:lnTo>
                      <a:pt x="5767245" y="722428"/>
                    </a:lnTo>
                    <a:lnTo>
                      <a:pt x="5767245" y="679300"/>
                    </a:lnTo>
                    <a:close/>
                  </a:path>
                </a:pathLst>
              </a:custGeom>
              <a:solidFill>
                <a:srgbClr val="B0059E"/>
              </a:solidFill>
            </p:spPr>
            <p:txBody>
              <a:bodyPr wrap="square" lIns="0" tIns="0" rIns="0" bIns="0" rtlCol="0"/>
              <a:lstStyle/>
              <a:p>
                <a:endParaRPr/>
              </a:p>
            </p:txBody>
          </p:sp>
          <p:sp>
            <p:nvSpPr>
              <p:cNvPr id="370" name="object 38">
                <a:extLst>
                  <a:ext uri="{FF2B5EF4-FFF2-40B4-BE49-F238E27FC236}">
                    <a16:creationId xmlns:a16="http://schemas.microsoft.com/office/drawing/2014/main" id="{AEAB0953-1F7F-32B4-056E-9BE7BE4DC283}"/>
                  </a:ext>
                </a:extLst>
              </p:cNvPr>
              <p:cNvSpPr/>
              <p:nvPr/>
            </p:nvSpPr>
            <p:spPr>
              <a:xfrm>
                <a:off x="8647574" y="3789414"/>
                <a:ext cx="5993765" cy="1570990"/>
              </a:xfrm>
              <a:custGeom>
                <a:avLst/>
                <a:gdLst/>
                <a:ahLst/>
                <a:cxnLst/>
                <a:rect l="l" t="t" r="r" b="b"/>
                <a:pathLst>
                  <a:path w="5993765" h="1570989">
                    <a:moveTo>
                      <a:pt x="0" y="0"/>
                    </a:moveTo>
                    <a:lnTo>
                      <a:pt x="43665" y="0"/>
                    </a:lnTo>
                    <a:lnTo>
                      <a:pt x="43665" y="43143"/>
                    </a:lnTo>
                    <a:lnTo>
                      <a:pt x="0" y="43143"/>
                    </a:lnTo>
                    <a:lnTo>
                      <a:pt x="0" y="0"/>
                    </a:lnTo>
                    <a:close/>
                  </a:path>
                  <a:path w="5993765" h="1570989">
                    <a:moveTo>
                      <a:pt x="229270" y="690410"/>
                    </a:moveTo>
                    <a:lnTo>
                      <a:pt x="272936" y="690410"/>
                    </a:lnTo>
                    <a:lnTo>
                      <a:pt x="272936" y="647266"/>
                    </a:lnTo>
                    <a:lnTo>
                      <a:pt x="229270" y="647266"/>
                    </a:lnTo>
                    <a:lnTo>
                      <a:pt x="229270" y="690410"/>
                    </a:lnTo>
                    <a:close/>
                  </a:path>
                  <a:path w="5993765" h="1570989">
                    <a:moveTo>
                      <a:pt x="458540" y="1024829"/>
                    </a:moveTo>
                    <a:lnTo>
                      <a:pt x="502206" y="1024829"/>
                    </a:lnTo>
                    <a:lnTo>
                      <a:pt x="502206" y="981686"/>
                    </a:lnTo>
                    <a:lnTo>
                      <a:pt x="458540" y="981686"/>
                    </a:lnTo>
                    <a:lnTo>
                      <a:pt x="458540" y="1024829"/>
                    </a:lnTo>
                    <a:close/>
                  </a:path>
                  <a:path w="5993765" h="1570989">
                    <a:moveTo>
                      <a:pt x="687803" y="1240442"/>
                    </a:moveTo>
                    <a:lnTo>
                      <a:pt x="731469" y="1240442"/>
                    </a:lnTo>
                    <a:lnTo>
                      <a:pt x="731469" y="1197299"/>
                    </a:lnTo>
                    <a:lnTo>
                      <a:pt x="687803" y="1197299"/>
                    </a:lnTo>
                    <a:lnTo>
                      <a:pt x="687803" y="1240442"/>
                    </a:lnTo>
                    <a:close/>
                  </a:path>
                  <a:path w="5993765" h="1570989">
                    <a:moveTo>
                      <a:pt x="917074" y="1359101"/>
                    </a:moveTo>
                    <a:lnTo>
                      <a:pt x="960740" y="1359101"/>
                    </a:lnTo>
                    <a:lnTo>
                      <a:pt x="960740" y="1315957"/>
                    </a:lnTo>
                    <a:lnTo>
                      <a:pt x="917074" y="1315957"/>
                    </a:lnTo>
                    <a:lnTo>
                      <a:pt x="917074" y="1359101"/>
                    </a:lnTo>
                    <a:close/>
                  </a:path>
                  <a:path w="5993765" h="1570989">
                    <a:moveTo>
                      <a:pt x="1146337" y="1369894"/>
                    </a:moveTo>
                    <a:lnTo>
                      <a:pt x="1190003" y="1369894"/>
                    </a:lnTo>
                    <a:lnTo>
                      <a:pt x="1190003" y="1326751"/>
                    </a:lnTo>
                    <a:lnTo>
                      <a:pt x="1146337" y="1326751"/>
                    </a:lnTo>
                    <a:lnTo>
                      <a:pt x="1146337" y="1369894"/>
                    </a:lnTo>
                    <a:close/>
                  </a:path>
                  <a:path w="5993765" h="1570989">
                    <a:moveTo>
                      <a:pt x="1375607" y="1466981"/>
                    </a:moveTo>
                    <a:lnTo>
                      <a:pt x="1419273" y="1466981"/>
                    </a:lnTo>
                    <a:lnTo>
                      <a:pt x="1419273" y="1423838"/>
                    </a:lnTo>
                    <a:lnTo>
                      <a:pt x="1375607" y="1423838"/>
                    </a:lnTo>
                    <a:lnTo>
                      <a:pt x="1375607" y="1466981"/>
                    </a:lnTo>
                    <a:close/>
                  </a:path>
                  <a:path w="5993765" h="1570989">
                    <a:moveTo>
                      <a:pt x="1604877" y="1510132"/>
                    </a:moveTo>
                    <a:lnTo>
                      <a:pt x="1648543" y="1510132"/>
                    </a:lnTo>
                    <a:lnTo>
                      <a:pt x="1648543" y="1466988"/>
                    </a:lnTo>
                    <a:lnTo>
                      <a:pt x="1604877" y="1466988"/>
                    </a:lnTo>
                    <a:lnTo>
                      <a:pt x="1604877" y="1510132"/>
                    </a:lnTo>
                    <a:close/>
                  </a:path>
                  <a:path w="5993765" h="1570989">
                    <a:moveTo>
                      <a:pt x="1834141" y="1564075"/>
                    </a:moveTo>
                    <a:lnTo>
                      <a:pt x="1877807" y="1564075"/>
                    </a:lnTo>
                    <a:lnTo>
                      <a:pt x="1877807" y="1520932"/>
                    </a:lnTo>
                    <a:lnTo>
                      <a:pt x="1834141" y="1520932"/>
                    </a:lnTo>
                    <a:lnTo>
                      <a:pt x="1834141" y="1564075"/>
                    </a:lnTo>
                    <a:close/>
                  </a:path>
                  <a:path w="5993765" h="1570989">
                    <a:moveTo>
                      <a:pt x="2292674" y="1305164"/>
                    </a:moveTo>
                    <a:lnTo>
                      <a:pt x="2336340" y="1305164"/>
                    </a:lnTo>
                    <a:lnTo>
                      <a:pt x="2336340" y="1262021"/>
                    </a:lnTo>
                    <a:lnTo>
                      <a:pt x="2292674" y="1262021"/>
                    </a:lnTo>
                    <a:lnTo>
                      <a:pt x="2292674" y="1305164"/>
                    </a:lnTo>
                    <a:close/>
                  </a:path>
                  <a:path w="5993765" h="1570989">
                    <a:moveTo>
                      <a:pt x="2751215" y="1391466"/>
                    </a:moveTo>
                    <a:lnTo>
                      <a:pt x="2794881" y="1391466"/>
                    </a:lnTo>
                    <a:lnTo>
                      <a:pt x="2794881" y="1348322"/>
                    </a:lnTo>
                    <a:lnTo>
                      <a:pt x="2751215" y="1348322"/>
                    </a:lnTo>
                    <a:lnTo>
                      <a:pt x="2751215" y="1391466"/>
                    </a:lnTo>
                    <a:close/>
                  </a:path>
                  <a:path w="5993765" h="1570989">
                    <a:moveTo>
                      <a:pt x="3209748" y="1326743"/>
                    </a:moveTo>
                    <a:lnTo>
                      <a:pt x="3253414" y="1326743"/>
                    </a:lnTo>
                    <a:lnTo>
                      <a:pt x="3253414" y="1283600"/>
                    </a:lnTo>
                    <a:lnTo>
                      <a:pt x="3209748" y="1283600"/>
                    </a:lnTo>
                    <a:lnTo>
                      <a:pt x="3209748" y="1326743"/>
                    </a:lnTo>
                    <a:close/>
                  </a:path>
                  <a:path w="5993765" h="1570989">
                    <a:moveTo>
                      <a:pt x="3668282" y="1391466"/>
                    </a:moveTo>
                    <a:lnTo>
                      <a:pt x="3711948" y="1391466"/>
                    </a:lnTo>
                    <a:lnTo>
                      <a:pt x="3711948" y="1348322"/>
                    </a:lnTo>
                    <a:lnTo>
                      <a:pt x="3668282" y="1348322"/>
                    </a:lnTo>
                    <a:lnTo>
                      <a:pt x="3668282" y="1391466"/>
                    </a:lnTo>
                    <a:close/>
                  </a:path>
                  <a:path w="5993765" h="1570989">
                    <a:moveTo>
                      <a:pt x="4126815" y="1326743"/>
                    </a:moveTo>
                    <a:lnTo>
                      <a:pt x="4170481" y="1326743"/>
                    </a:lnTo>
                    <a:lnTo>
                      <a:pt x="4170481" y="1283600"/>
                    </a:lnTo>
                    <a:lnTo>
                      <a:pt x="4126815" y="1283600"/>
                    </a:lnTo>
                    <a:lnTo>
                      <a:pt x="4126815" y="1326743"/>
                    </a:lnTo>
                    <a:close/>
                  </a:path>
                  <a:path w="5993765" h="1570989">
                    <a:moveTo>
                      <a:pt x="4585348" y="1121916"/>
                    </a:moveTo>
                    <a:lnTo>
                      <a:pt x="4629022" y="1121916"/>
                    </a:lnTo>
                    <a:lnTo>
                      <a:pt x="4629022" y="1078773"/>
                    </a:lnTo>
                    <a:lnTo>
                      <a:pt x="4585348" y="1078773"/>
                    </a:lnTo>
                    <a:lnTo>
                      <a:pt x="4585348" y="1121916"/>
                    </a:lnTo>
                    <a:close/>
                  </a:path>
                  <a:path w="5993765" h="1570989">
                    <a:moveTo>
                      <a:pt x="5043889" y="1229649"/>
                    </a:moveTo>
                    <a:lnTo>
                      <a:pt x="5087562" y="1229649"/>
                    </a:lnTo>
                    <a:lnTo>
                      <a:pt x="5087562" y="1186506"/>
                    </a:lnTo>
                    <a:lnTo>
                      <a:pt x="5043889" y="1186506"/>
                    </a:lnTo>
                    <a:lnTo>
                      <a:pt x="5043889" y="1229649"/>
                    </a:lnTo>
                    <a:close/>
                  </a:path>
                  <a:path w="5993765" h="1570989">
                    <a:moveTo>
                      <a:pt x="5502423" y="1272799"/>
                    </a:moveTo>
                    <a:lnTo>
                      <a:pt x="5546096" y="1272799"/>
                    </a:lnTo>
                    <a:lnTo>
                      <a:pt x="5546096" y="1229656"/>
                    </a:lnTo>
                    <a:lnTo>
                      <a:pt x="5502423" y="1229656"/>
                    </a:lnTo>
                    <a:lnTo>
                      <a:pt x="5502423" y="1272799"/>
                    </a:lnTo>
                    <a:close/>
                  </a:path>
                  <a:path w="5993765" h="1570989">
                    <a:moveTo>
                      <a:pt x="5950038" y="1369894"/>
                    </a:moveTo>
                    <a:lnTo>
                      <a:pt x="5993711" y="1369894"/>
                    </a:lnTo>
                    <a:lnTo>
                      <a:pt x="5993711" y="1326751"/>
                    </a:lnTo>
                    <a:lnTo>
                      <a:pt x="5950038" y="1326751"/>
                    </a:lnTo>
                    <a:lnTo>
                      <a:pt x="5950038" y="1369894"/>
                    </a:lnTo>
                    <a:close/>
                  </a:path>
                  <a:path w="5993765" h="1570989">
                    <a:moveTo>
                      <a:pt x="0" y="43143"/>
                    </a:moveTo>
                    <a:lnTo>
                      <a:pt x="43665" y="43143"/>
                    </a:lnTo>
                    <a:lnTo>
                      <a:pt x="43665" y="0"/>
                    </a:lnTo>
                    <a:lnTo>
                      <a:pt x="0" y="0"/>
                    </a:lnTo>
                    <a:lnTo>
                      <a:pt x="0" y="43143"/>
                    </a:lnTo>
                    <a:close/>
                  </a:path>
                  <a:path w="5993765" h="1570989">
                    <a:moveTo>
                      <a:pt x="225920" y="696594"/>
                    </a:moveTo>
                    <a:lnTo>
                      <a:pt x="269593" y="696594"/>
                    </a:lnTo>
                    <a:lnTo>
                      <a:pt x="269593" y="653443"/>
                    </a:lnTo>
                    <a:lnTo>
                      <a:pt x="225920" y="653443"/>
                    </a:lnTo>
                    <a:lnTo>
                      <a:pt x="225920" y="696594"/>
                    </a:lnTo>
                    <a:close/>
                  </a:path>
                  <a:path w="5993765" h="1570989">
                    <a:moveTo>
                      <a:pt x="455190" y="1031013"/>
                    </a:moveTo>
                    <a:lnTo>
                      <a:pt x="498864" y="1031013"/>
                    </a:lnTo>
                    <a:lnTo>
                      <a:pt x="498864" y="987863"/>
                    </a:lnTo>
                    <a:lnTo>
                      <a:pt x="455190" y="987863"/>
                    </a:lnTo>
                    <a:lnTo>
                      <a:pt x="455190" y="1031013"/>
                    </a:lnTo>
                    <a:close/>
                  </a:path>
                  <a:path w="5993765" h="1570989">
                    <a:moveTo>
                      <a:pt x="684453" y="1246766"/>
                    </a:moveTo>
                    <a:lnTo>
                      <a:pt x="728127" y="1246766"/>
                    </a:lnTo>
                    <a:lnTo>
                      <a:pt x="728127" y="1203616"/>
                    </a:lnTo>
                    <a:lnTo>
                      <a:pt x="684453" y="1203616"/>
                    </a:lnTo>
                    <a:lnTo>
                      <a:pt x="684453" y="1246766"/>
                    </a:lnTo>
                    <a:close/>
                  </a:path>
                  <a:path w="5993765" h="1570989">
                    <a:moveTo>
                      <a:pt x="913871" y="1365432"/>
                    </a:moveTo>
                    <a:lnTo>
                      <a:pt x="957544" y="1365432"/>
                    </a:lnTo>
                    <a:lnTo>
                      <a:pt x="957544" y="1322282"/>
                    </a:lnTo>
                    <a:lnTo>
                      <a:pt x="913871" y="1322282"/>
                    </a:lnTo>
                    <a:lnTo>
                      <a:pt x="913871" y="1365432"/>
                    </a:lnTo>
                    <a:close/>
                  </a:path>
                  <a:path w="5993765" h="1570989">
                    <a:moveTo>
                      <a:pt x="1143134" y="1376218"/>
                    </a:moveTo>
                    <a:lnTo>
                      <a:pt x="1186807" y="1376218"/>
                    </a:lnTo>
                    <a:lnTo>
                      <a:pt x="1186807" y="1333068"/>
                    </a:lnTo>
                    <a:lnTo>
                      <a:pt x="1143134" y="1333068"/>
                    </a:lnTo>
                    <a:lnTo>
                      <a:pt x="1143134" y="1376218"/>
                    </a:lnTo>
                    <a:close/>
                  </a:path>
                  <a:path w="5993765" h="1570989">
                    <a:moveTo>
                      <a:pt x="1372404" y="1473313"/>
                    </a:moveTo>
                    <a:lnTo>
                      <a:pt x="1416078" y="1473313"/>
                    </a:lnTo>
                    <a:lnTo>
                      <a:pt x="1416078" y="1430162"/>
                    </a:lnTo>
                    <a:lnTo>
                      <a:pt x="1372404" y="1430162"/>
                    </a:lnTo>
                    <a:lnTo>
                      <a:pt x="1372404" y="1473313"/>
                    </a:lnTo>
                    <a:close/>
                  </a:path>
                  <a:path w="5993765" h="1570989">
                    <a:moveTo>
                      <a:pt x="1601675" y="1516463"/>
                    </a:moveTo>
                    <a:lnTo>
                      <a:pt x="1645348" y="1516463"/>
                    </a:lnTo>
                    <a:lnTo>
                      <a:pt x="1645348" y="1473320"/>
                    </a:lnTo>
                    <a:lnTo>
                      <a:pt x="1601675" y="1473320"/>
                    </a:lnTo>
                    <a:lnTo>
                      <a:pt x="1601675" y="1516463"/>
                    </a:lnTo>
                    <a:close/>
                  </a:path>
                  <a:path w="5993765" h="1570989">
                    <a:moveTo>
                      <a:pt x="1830938" y="1570400"/>
                    </a:moveTo>
                    <a:lnTo>
                      <a:pt x="1874611" y="1570400"/>
                    </a:lnTo>
                    <a:lnTo>
                      <a:pt x="1874611" y="1527249"/>
                    </a:lnTo>
                    <a:lnTo>
                      <a:pt x="1830938" y="1527249"/>
                    </a:lnTo>
                    <a:lnTo>
                      <a:pt x="1830938" y="1570400"/>
                    </a:lnTo>
                    <a:close/>
                  </a:path>
                </a:pathLst>
              </a:custGeom>
              <a:ln w="10351">
                <a:solidFill>
                  <a:srgbClr val="B0059E"/>
                </a:solidFill>
              </a:ln>
            </p:spPr>
            <p:txBody>
              <a:bodyPr wrap="square" lIns="0" tIns="0" rIns="0" bIns="0" rtlCol="0"/>
              <a:lstStyle/>
              <a:p>
                <a:endParaRPr/>
              </a:p>
            </p:txBody>
          </p:sp>
          <p:sp>
            <p:nvSpPr>
              <p:cNvPr id="371" name="object 39">
                <a:extLst>
                  <a:ext uri="{FF2B5EF4-FFF2-40B4-BE49-F238E27FC236}">
                    <a16:creationId xmlns:a16="http://schemas.microsoft.com/office/drawing/2014/main" id="{E1FC465D-3C3A-FEBC-30E9-02F1504BE63F}"/>
                  </a:ext>
                </a:extLst>
              </p:cNvPr>
              <p:cNvSpPr/>
              <p:nvPr/>
            </p:nvSpPr>
            <p:spPr>
              <a:xfrm>
                <a:off x="10937113" y="5154693"/>
                <a:ext cx="3701415" cy="172720"/>
              </a:xfrm>
              <a:custGeom>
                <a:avLst/>
                <a:gdLst/>
                <a:ahLst/>
                <a:cxnLst/>
                <a:rect l="l" t="t" r="r" b="b"/>
                <a:pathLst>
                  <a:path w="3701415" h="172720">
                    <a:moveTo>
                      <a:pt x="43662" y="0"/>
                    </a:moveTo>
                    <a:lnTo>
                      <a:pt x="0" y="0"/>
                    </a:lnTo>
                    <a:lnTo>
                      <a:pt x="0" y="43141"/>
                    </a:lnTo>
                    <a:lnTo>
                      <a:pt x="43662" y="43141"/>
                    </a:lnTo>
                    <a:lnTo>
                      <a:pt x="43662" y="0"/>
                    </a:lnTo>
                    <a:close/>
                  </a:path>
                  <a:path w="3701415" h="172720">
                    <a:moveTo>
                      <a:pt x="502158" y="64706"/>
                    </a:moveTo>
                    <a:lnTo>
                      <a:pt x="458495" y="64706"/>
                    </a:lnTo>
                    <a:lnTo>
                      <a:pt x="458495" y="107848"/>
                    </a:lnTo>
                    <a:lnTo>
                      <a:pt x="502158" y="107848"/>
                    </a:lnTo>
                    <a:lnTo>
                      <a:pt x="502158" y="64706"/>
                    </a:lnTo>
                    <a:close/>
                  </a:path>
                  <a:path w="3701415" h="172720">
                    <a:moveTo>
                      <a:pt x="960653" y="86283"/>
                    </a:moveTo>
                    <a:lnTo>
                      <a:pt x="916978" y="86283"/>
                    </a:lnTo>
                    <a:lnTo>
                      <a:pt x="916978" y="129425"/>
                    </a:lnTo>
                    <a:lnTo>
                      <a:pt x="960653" y="129425"/>
                    </a:lnTo>
                    <a:lnTo>
                      <a:pt x="960653" y="86283"/>
                    </a:lnTo>
                    <a:close/>
                  </a:path>
                  <a:path w="3701415" h="172720">
                    <a:moveTo>
                      <a:pt x="1419275" y="107861"/>
                    </a:moveTo>
                    <a:lnTo>
                      <a:pt x="1375613" y="107861"/>
                    </a:lnTo>
                    <a:lnTo>
                      <a:pt x="1375613" y="150990"/>
                    </a:lnTo>
                    <a:lnTo>
                      <a:pt x="1419275" y="150990"/>
                    </a:lnTo>
                    <a:lnTo>
                      <a:pt x="1419275" y="107861"/>
                    </a:lnTo>
                    <a:close/>
                  </a:path>
                  <a:path w="3701415" h="172720">
                    <a:moveTo>
                      <a:pt x="1877783" y="86283"/>
                    </a:moveTo>
                    <a:lnTo>
                      <a:pt x="1834108" y="86283"/>
                    </a:lnTo>
                    <a:lnTo>
                      <a:pt x="1834108" y="129425"/>
                    </a:lnTo>
                    <a:lnTo>
                      <a:pt x="1877783" y="129425"/>
                    </a:lnTo>
                    <a:lnTo>
                      <a:pt x="1877783" y="86283"/>
                    </a:lnTo>
                    <a:close/>
                  </a:path>
                  <a:path w="3701415" h="172720">
                    <a:moveTo>
                      <a:pt x="2336266" y="129425"/>
                    </a:moveTo>
                    <a:lnTo>
                      <a:pt x="2292604" y="129425"/>
                    </a:lnTo>
                    <a:lnTo>
                      <a:pt x="2292604" y="172554"/>
                    </a:lnTo>
                    <a:lnTo>
                      <a:pt x="2336266" y="172554"/>
                    </a:lnTo>
                    <a:lnTo>
                      <a:pt x="2336266" y="129425"/>
                    </a:lnTo>
                    <a:close/>
                  </a:path>
                  <a:path w="3701415" h="172720">
                    <a:moveTo>
                      <a:pt x="2794762" y="118630"/>
                    </a:moveTo>
                    <a:lnTo>
                      <a:pt x="2751086" y="118630"/>
                    </a:lnTo>
                    <a:lnTo>
                      <a:pt x="2751086" y="161772"/>
                    </a:lnTo>
                    <a:lnTo>
                      <a:pt x="2794762" y="161772"/>
                    </a:lnTo>
                    <a:lnTo>
                      <a:pt x="2794762" y="118630"/>
                    </a:lnTo>
                    <a:close/>
                  </a:path>
                  <a:path w="3701415" h="172720">
                    <a:moveTo>
                      <a:pt x="3253257" y="97066"/>
                    </a:moveTo>
                    <a:lnTo>
                      <a:pt x="3209582" y="97066"/>
                    </a:lnTo>
                    <a:lnTo>
                      <a:pt x="3209582" y="140208"/>
                    </a:lnTo>
                    <a:lnTo>
                      <a:pt x="3253257" y="140208"/>
                    </a:lnTo>
                    <a:lnTo>
                      <a:pt x="3253257" y="97066"/>
                    </a:lnTo>
                    <a:close/>
                  </a:path>
                  <a:path w="3701415" h="172720">
                    <a:moveTo>
                      <a:pt x="3700830" y="53924"/>
                    </a:moveTo>
                    <a:lnTo>
                      <a:pt x="3657155" y="53924"/>
                    </a:lnTo>
                    <a:lnTo>
                      <a:pt x="3657155" y="97066"/>
                    </a:lnTo>
                    <a:lnTo>
                      <a:pt x="3700830" y="97066"/>
                    </a:lnTo>
                    <a:lnTo>
                      <a:pt x="3700830" y="53924"/>
                    </a:lnTo>
                    <a:close/>
                  </a:path>
                </a:pathLst>
              </a:custGeom>
              <a:solidFill>
                <a:srgbClr val="576185"/>
              </a:solidFill>
            </p:spPr>
            <p:txBody>
              <a:bodyPr wrap="square" lIns="0" tIns="0" rIns="0" bIns="0" rtlCol="0"/>
              <a:lstStyle/>
              <a:p>
                <a:endParaRPr/>
              </a:p>
            </p:txBody>
          </p:sp>
          <p:sp>
            <p:nvSpPr>
              <p:cNvPr id="372" name="object 40">
                <a:extLst>
                  <a:ext uri="{FF2B5EF4-FFF2-40B4-BE49-F238E27FC236}">
                    <a16:creationId xmlns:a16="http://schemas.microsoft.com/office/drawing/2014/main" id="{6E92FA5F-EA8C-CC0A-EE5A-9B73FC4F99EB}"/>
                  </a:ext>
                </a:extLst>
              </p:cNvPr>
              <p:cNvSpPr/>
              <p:nvPr/>
            </p:nvSpPr>
            <p:spPr>
              <a:xfrm>
                <a:off x="10936832" y="5154479"/>
                <a:ext cx="3701415" cy="173355"/>
              </a:xfrm>
              <a:custGeom>
                <a:avLst/>
                <a:gdLst/>
                <a:ahLst/>
                <a:cxnLst/>
                <a:rect l="l" t="t" r="r" b="b"/>
                <a:pathLst>
                  <a:path w="3701415" h="173354">
                    <a:moveTo>
                      <a:pt x="0" y="0"/>
                    </a:moveTo>
                    <a:lnTo>
                      <a:pt x="43673" y="0"/>
                    </a:lnTo>
                    <a:lnTo>
                      <a:pt x="43673" y="43246"/>
                    </a:lnTo>
                    <a:lnTo>
                      <a:pt x="0" y="43246"/>
                    </a:lnTo>
                    <a:lnTo>
                      <a:pt x="0" y="0"/>
                    </a:lnTo>
                    <a:close/>
                  </a:path>
                  <a:path w="3701415" h="173354">
                    <a:moveTo>
                      <a:pt x="458562" y="108108"/>
                    </a:moveTo>
                    <a:lnTo>
                      <a:pt x="502236" y="108108"/>
                    </a:lnTo>
                    <a:lnTo>
                      <a:pt x="502236" y="64862"/>
                    </a:lnTo>
                    <a:lnTo>
                      <a:pt x="458562" y="64862"/>
                    </a:lnTo>
                    <a:lnTo>
                      <a:pt x="458562" y="108108"/>
                    </a:lnTo>
                    <a:close/>
                  </a:path>
                  <a:path w="3701415" h="173354">
                    <a:moveTo>
                      <a:pt x="917125" y="129739"/>
                    </a:moveTo>
                    <a:lnTo>
                      <a:pt x="960799" y="129739"/>
                    </a:lnTo>
                    <a:lnTo>
                      <a:pt x="960799" y="86492"/>
                    </a:lnTo>
                    <a:lnTo>
                      <a:pt x="917125" y="86492"/>
                    </a:lnTo>
                    <a:lnTo>
                      <a:pt x="917125" y="129739"/>
                    </a:lnTo>
                    <a:close/>
                  </a:path>
                  <a:path w="3701415" h="173354">
                    <a:moveTo>
                      <a:pt x="1375828" y="151362"/>
                    </a:moveTo>
                    <a:lnTo>
                      <a:pt x="1419501" y="151362"/>
                    </a:lnTo>
                    <a:lnTo>
                      <a:pt x="1419501" y="108115"/>
                    </a:lnTo>
                    <a:lnTo>
                      <a:pt x="1375828" y="108115"/>
                    </a:lnTo>
                    <a:lnTo>
                      <a:pt x="1375828" y="151362"/>
                    </a:lnTo>
                    <a:close/>
                  </a:path>
                  <a:path w="3701415" h="173354">
                    <a:moveTo>
                      <a:pt x="1834391" y="129739"/>
                    </a:moveTo>
                    <a:lnTo>
                      <a:pt x="1878064" y="129739"/>
                    </a:lnTo>
                    <a:lnTo>
                      <a:pt x="1878064" y="86492"/>
                    </a:lnTo>
                    <a:lnTo>
                      <a:pt x="1834391" y="86492"/>
                    </a:lnTo>
                    <a:lnTo>
                      <a:pt x="1834391" y="129739"/>
                    </a:lnTo>
                    <a:close/>
                  </a:path>
                  <a:path w="3701415" h="173354">
                    <a:moveTo>
                      <a:pt x="2292954" y="172985"/>
                    </a:moveTo>
                    <a:lnTo>
                      <a:pt x="2336627" y="172985"/>
                    </a:lnTo>
                    <a:lnTo>
                      <a:pt x="2336627" y="129739"/>
                    </a:lnTo>
                    <a:lnTo>
                      <a:pt x="2292954" y="129739"/>
                    </a:lnTo>
                    <a:lnTo>
                      <a:pt x="2292954" y="172985"/>
                    </a:lnTo>
                    <a:close/>
                  </a:path>
                  <a:path w="3701415" h="173354">
                    <a:moveTo>
                      <a:pt x="2751517" y="162170"/>
                    </a:moveTo>
                    <a:lnTo>
                      <a:pt x="2795190" y="162170"/>
                    </a:lnTo>
                    <a:lnTo>
                      <a:pt x="2795190" y="118923"/>
                    </a:lnTo>
                    <a:lnTo>
                      <a:pt x="2751517" y="118923"/>
                    </a:lnTo>
                    <a:lnTo>
                      <a:pt x="2751517" y="162170"/>
                    </a:lnTo>
                    <a:close/>
                  </a:path>
                  <a:path w="3701415" h="173354">
                    <a:moveTo>
                      <a:pt x="3210079" y="140546"/>
                    </a:moveTo>
                    <a:lnTo>
                      <a:pt x="3253753" y="140546"/>
                    </a:lnTo>
                    <a:lnTo>
                      <a:pt x="3253753" y="97300"/>
                    </a:lnTo>
                    <a:lnTo>
                      <a:pt x="3210079" y="97300"/>
                    </a:lnTo>
                    <a:lnTo>
                      <a:pt x="3210079" y="140546"/>
                    </a:lnTo>
                    <a:close/>
                  </a:path>
                  <a:path w="3701415" h="173354">
                    <a:moveTo>
                      <a:pt x="3657724" y="97300"/>
                    </a:moveTo>
                    <a:lnTo>
                      <a:pt x="3701397" y="97300"/>
                    </a:lnTo>
                    <a:lnTo>
                      <a:pt x="3701397" y="54054"/>
                    </a:lnTo>
                    <a:lnTo>
                      <a:pt x="3657724" y="54054"/>
                    </a:lnTo>
                    <a:lnTo>
                      <a:pt x="3657724" y="97300"/>
                    </a:lnTo>
                    <a:close/>
                  </a:path>
                </a:pathLst>
              </a:custGeom>
              <a:ln w="10351">
                <a:solidFill>
                  <a:srgbClr val="576185"/>
                </a:solidFill>
              </a:ln>
            </p:spPr>
            <p:txBody>
              <a:bodyPr wrap="square" lIns="0" tIns="0" rIns="0" bIns="0" rtlCol="0"/>
              <a:lstStyle/>
              <a:p>
                <a:endParaRPr/>
              </a:p>
            </p:txBody>
          </p:sp>
          <p:sp>
            <p:nvSpPr>
              <p:cNvPr id="373" name="object 41">
                <a:extLst>
                  <a:ext uri="{FF2B5EF4-FFF2-40B4-BE49-F238E27FC236}">
                    <a16:creationId xmlns:a16="http://schemas.microsoft.com/office/drawing/2014/main" id="{67464368-CB2F-5540-D7E7-0507DBBEAA05}"/>
                  </a:ext>
                </a:extLst>
              </p:cNvPr>
              <p:cNvSpPr/>
              <p:nvPr/>
            </p:nvSpPr>
            <p:spPr>
              <a:xfrm>
                <a:off x="10303213" y="4150424"/>
                <a:ext cx="0" cy="1504950"/>
              </a:xfrm>
              <a:custGeom>
                <a:avLst/>
                <a:gdLst/>
                <a:ahLst/>
                <a:cxnLst/>
                <a:rect l="l" t="t" r="r" b="b"/>
                <a:pathLst>
                  <a:path h="1504950">
                    <a:moveTo>
                      <a:pt x="0" y="1504713"/>
                    </a:moveTo>
                    <a:lnTo>
                      <a:pt x="0" y="0"/>
                    </a:lnTo>
                  </a:path>
                </a:pathLst>
              </a:custGeom>
              <a:ln w="13804">
                <a:solidFill>
                  <a:srgbClr val="59034F"/>
                </a:solidFill>
                <a:prstDash val="dot"/>
              </a:ln>
            </p:spPr>
            <p:txBody>
              <a:bodyPr wrap="square" lIns="0" tIns="0" rIns="0" bIns="0" rtlCol="0"/>
              <a:lstStyle/>
              <a:p>
                <a:endParaRPr/>
              </a:p>
            </p:txBody>
          </p:sp>
          <p:sp>
            <p:nvSpPr>
              <p:cNvPr id="374" name="object 42">
                <a:extLst>
                  <a:ext uri="{FF2B5EF4-FFF2-40B4-BE49-F238E27FC236}">
                    <a16:creationId xmlns:a16="http://schemas.microsoft.com/office/drawing/2014/main" id="{6DE32236-E48C-CC6A-02E7-35557AB569B7}"/>
                  </a:ext>
                </a:extLst>
              </p:cNvPr>
              <p:cNvSpPr/>
              <p:nvPr/>
            </p:nvSpPr>
            <p:spPr>
              <a:xfrm>
                <a:off x="10303213" y="4136131"/>
                <a:ext cx="0" cy="1541145"/>
              </a:xfrm>
              <a:custGeom>
                <a:avLst/>
                <a:gdLst/>
                <a:ahLst/>
                <a:cxnLst/>
                <a:rect l="l" t="t" r="r" b="b"/>
                <a:pathLst>
                  <a:path h="1541145">
                    <a:moveTo>
                      <a:pt x="0" y="1540685"/>
                    </a:moveTo>
                    <a:lnTo>
                      <a:pt x="0" y="1533779"/>
                    </a:lnTo>
                  </a:path>
                  <a:path h="1541145">
                    <a:moveTo>
                      <a:pt x="0" y="6905"/>
                    </a:moveTo>
                    <a:lnTo>
                      <a:pt x="0" y="0"/>
                    </a:lnTo>
                  </a:path>
                </a:pathLst>
              </a:custGeom>
              <a:ln w="13804">
                <a:solidFill>
                  <a:srgbClr val="59034F"/>
                </a:solidFill>
              </a:ln>
            </p:spPr>
            <p:txBody>
              <a:bodyPr wrap="square" lIns="0" tIns="0" rIns="0" bIns="0" rtlCol="0"/>
              <a:lstStyle/>
              <a:p>
                <a:endParaRPr/>
              </a:p>
            </p:txBody>
          </p:sp>
        </p:grpSp>
      </p:grpSp>
      <p:grpSp>
        <p:nvGrpSpPr>
          <p:cNvPr id="375" name="Grupo 374">
            <a:extLst>
              <a:ext uri="{FF2B5EF4-FFF2-40B4-BE49-F238E27FC236}">
                <a16:creationId xmlns:a16="http://schemas.microsoft.com/office/drawing/2014/main" id="{765D2DE3-02E5-B0E8-17AF-4A73961E3CD0}"/>
              </a:ext>
            </a:extLst>
          </p:cNvPr>
          <p:cNvGrpSpPr/>
          <p:nvPr/>
        </p:nvGrpSpPr>
        <p:grpSpPr>
          <a:xfrm>
            <a:off x="6973146" y="3095540"/>
            <a:ext cx="4488902" cy="1406443"/>
            <a:chOff x="6074487" y="3640898"/>
            <a:chExt cx="4767451" cy="1493718"/>
          </a:xfrm>
        </p:grpSpPr>
        <p:sp>
          <p:nvSpPr>
            <p:cNvPr id="376" name="object 3">
              <a:extLst>
                <a:ext uri="{FF2B5EF4-FFF2-40B4-BE49-F238E27FC236}">
                  <a16:creationId xmlns:a16="http://schemas.microsoft.com/office/drawing/2014/main" id="{1548B95A-8DB9-D023-88F9-AB734E9CCB30}"/>
                </a:ext>
              </a:extLst>
            </p:cNvPr>
            <p:cNvSpPr txBox="1"/>
            <p:nvPr/>
          </p:nvSpPr>
          <p:spPr>
            <a:xfrm>
              <a:off x="7717514" y="4977610"/>
              <a:ext cx="1275993" cy="15700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377" name="object 6">
              <a:extLst>
                <a:ext uri="{FF2B5EF4-FFF2-40B4-BE49-F238E27FC236}">
                  <a16:creationId xmlns:a16="http://schemas.microsoft.com/office/drawing/2014/main" id="{46053EDB-29BF-5802-C0CE-BFC87D94EE97}"/>
                </a:ext>
              </a:extLst>
            </p:cNvPr>
            <p:cNvSpPr txBox="1"/>
            <p:nvPr/>
          </p:nvSpPr>
          <p:spPr>
            <a:xfrm>
              <a:off x="6504225" y="3653645"/>
              <a:ext cx="71622" cy="123078"/>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378" name="object 7">
              <a:extLst>
                <a:ext uri="{FF2B5EF4-FFF2-40B4-BE49-F238E27FC236}">
                  <a16:creationId xmlns:a16="http://schemas.microsoft.com/office/drawing/2014/main" id="{E3D1B7FA-836F-6F06-17F6-3C32F0523BC3}"/>
                </a:ext>
              </a:extLst>
            </p:cNvPr>
            <p:cNvSpPr txBox="1"/>
            <p:nvPr/>
          </p:nvSpPr>
          <p:spPr>
            <a:xfrm>
              <a:off x="6414923" y="3877954"/>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379" name="object 8">
              <a:extLst>
                <a:ext uri="{FF2B5EF4-FFF2-40B4-BE49-F238E27FC236}">
                  <a16:creationId xmlns:a16="http://schemas.microsoft.com/office/drawing/2014/main" id="{57A486CE-8F12-D604-8063-7734B2E9AF31}"/>
                </a:ext>
              </a:extLst>
            </p:cNvPr>
            <p:cNvSpPr txBox="1"/>
            <p:nvPr/>
          </p:nvSpPr>
          <p:spPr>
            <a:xfrm>
              <a:off x="6414923" y="4102263"/>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380" name="object 9">
              <a:extLst>
                <a:ext uri="{FF2B5EF4-FFF2-40B4-BE49-F238E27FC236}">
                  <a16:creationId xmlns:a16="http://schemas.microsoft.com/office/drawing/2014/main" id="{D23FF43D-258C-B6A7-CA00-6AE2AAF3B67B}"/>
                </a:ext>
              </a:extLst>
            </p:cNvPr>
            <p:cNvSpPr txBox="1"/>
            <p:nvPr/>
          </p:nvSpPr>
          <p:spPr>
            <a:xfrm>
              <a:off x="6414923" y="4326572"/>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381" name="object 10">
              <a:extLst>
                <a:ext uri="{FF2B5EF4-FFF2-40B4-BE49-F238E27FC236}">
                  <a16:creationId xmlns:a16="http://schemas.microsoft.com/office/drawing/2014/main" id="{DF05B407-E03B-A30A-2888-B704A6C5DEEC}"/>
                </a:ext>
              </a:extLst>
            </p:cNvPr>
            <p:cNvSpPr txBox="1"/>
            <p:nvPr/>
          </p:nvSpPr>
          <p:spPr>
            <a:xfrm>
              <a:off x="6414923" y="4550880"/>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382" name="object 11">
              <a:extLst>
                <a:ext uri="{FF2B5EF4-FFF2-40B4-BE49-F238E27FC236}">
                  <a16:creationId xmlns:a16="http://schemas.microsoft.com/office/drawing/2014/main" id="{63FDB3FE-3021-951C-09D2-9FBAE7464905}"/>
                </a:ext>
              </a:extLst>
            </p:cNvPr>
            <p:cNvSpPr txBox="1"/>
            <p:nvPr/>
          </p:nvSpPr>
          <p:spPr>
            <a:xfrm>
              <a:off x="6359071" y="4775189"/>
              <a:ext cx="216406"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383" name="object 12">
              <a:extLst>
                <a:ext uri="{FF2B5EF4-FFF2-40B4-BE49-F238E27FC236}">
                  <a16:creationId xmlns:a16="http://schemas.microsoft.com/office/drawing/2014/main" id="{94D0C089-BD4C-86FD-7983-495227485FAC}"/>
                </a:ext>
              </a:extLst>
            </p:cNvPr>
            <p:cNvSpPr txBox="1"/>
            <p:nvPr/>
          </p:nvSpPr>
          <p:spPr>
            <a:xfrm>
              <a:off x="6586974" y="4860268"/>
              <a:ext cx="4254963" cy="123903"/>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289050" algn="l"/>
                  <a:tab pos="1555750" algn="l"/>
                  <a:tab pos="1822450" algn="l"/>
                  <a:tab pos="2089150" algn="l"/>
                  <a:tab pos="2355850" algn="l"/>
                  <a:tab pos="2622550" algn="l"/>
                  <a:tab pos="2889250" algn="l"/>
                  <a:tab pos="3111500" algn="l"/>
                  <a:tab pos="34226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384" name="object 14">
              <a:extLst>
                <a:ext uri="{FF2B5EF4-FFF2-40B4-BE49-F238E27FC236}">
                  <a16:creationId xmlns:a16="http://schemas.microsoft.com/office/drawing/2014/main" id="{6512E450-7194-9EF0-7672-FD98F7F344B3}"/>
                </a:ext>
              </a:extLst>
            </p:cNvPr>
            <p:cNvSpPr txBox="1"/>
            <p:nvPr/>
          </p:nvSpPr>
          <p:spPr>
            <a:xfrm>
              <a:off x="6074487" y="3640898"/>
              <a:ext cx="290034" cy="1172836"/>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385" name="object 15">
              <a:extLst>
                <a:ext uri="{FF2B5EF4-FFF2-40B4-BE49-F238E27FC236}">
                  <a16:creationId xmlns:a16="http://schemas.microsoft.com/office/drawing/2014/main" id="{5B204830-536C-B664-79C0-B1E728254D1F}"/>
                </a:ext>
              </a:extLst>
            </p:cNvPr>
            <p:cNvSpPr txBox="1"/>
            <p:nvPr/>
          </p:nvSpPr>
          <p:spPr>
            <a:xfrm>
              <a:off x="10311705" y="4166031"/>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54,7</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68,1</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71,4</a:t>
              </a:r>
              <a:endParaRPr sz="1100">
                <a:latin typeface="Arial"/>
                <a:cs typeface="Arial"/>
              </a:endParaRPr>
            </a:p>
          </p:txBody>
        </p:sp>
        <p:sp>
          <p:nvSpPr>
            <p:cNvPr id="386" name="object 28">
              <a:extLst>
                <a:ext uri="{FF2B5EF4-FFF2-40B4-BE49-F238E27FC236}">
                  <a16:creationId xmlns:a16="http://schemas.microsoft.com/office/drawing/2014/main" id="{2EC39D54-6669-3074-C038-DC99F9D5DADE}"/>
                </a:ext>
              </a:extLst>
            </p:cNvPr>
            <p:cNvSpPr txBox="1"/>
            <p:nvPr/>
          </p:nvSpPr>
          <p:spPr>
            <a:xfrm>
              <a:off x="7394722" y="3808797"/>
              <a:ext cx="530233" cy="179387"/>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75,1</a:t>
              </a:r>
              <a:endParaRPr sz="1100">
                <a:latin typeface="Arial"/>
                <a:cs typeface="Arial"/>
              </a:endParaRPr>
            </a:p>
          </p:txBody>
        </p:sp>
        <p:grpSp>
          <p:nvGrpSpPr>
            <p:cNvPr id="387" name="object 34">
              <a:extLst>
                <a:ext uri="{FF2B5EF4-FFF2-40B4-BE49-F238E27FC236}">
                  <a16:creationId xmlns:a16="http://schemas.microsoft.com/office/drawing/2014/main" id="{E5DC5E16-51E1-F50F-A948-B6E94F735327}"/>
                </a:ext>
              </a:extLst>
            </p:cNvPr>
            <p:cNvGrpSpPr/>
            <p:nvPr/>
          </p:nvGrpSpPr>
          <p:grpSpPr>
            <a:xfrm>
              <a:off x="6601503" y="3731782"/>
              <a:ext cx="3656573" cy="1147877"/>
              <a:chOff x="8616712" y="3784239"/>
              <a:chExt cx="6029960" cy="1892935"/>
            </a:xfrm>
          </p:grpSpPr>
          <p:sp>
            <p:nvSpPr>
              <p:cNvPr id="388" name="object 35">
                <a:extLst>
                  <a:ext uri="{FF2B5EF4-FFF2-40B4-BE49-F238E27FC236}">
                    <a16:creationId xmlns:a16="http://schemas.microsoft.com/office/drawing/2014/main" id="{26AF35BE-A33F-13DD-F1A2-033A0E031C3C}"/>
                  </a:ext>
                </a:extLst>
              </p:cNvPr>
              <p:cNvSpPr/>
              <p:nvPr/>
            </p:nvSpPr>
            <p:spPr>
              <a:xfrm>
                <a:off x="8616712" y="3826031"/>
                <a:ext cx="6004560" cy="1851025"/>
              </a:xfrm>
              <a:custGeom>
                <a:avLst/>
                <a:gdLst/>
                <a:ahLst/>
                <a:cxnLst/>
                <a:rect l="l" t="t" r="r" b="b"/>
                <a:pathLst>
                  <a:path w="6004559" h="1851025">
                    <a:moveTo>
                      <a:pt x="63986" y="1789878"/>
                    </a:moveTo>
                    <a:lnTo>
                      <a:pt x="63986" y="0"/>
                    </a:lnTo>
                  </a:path>
                  <a:path w="6004559" h="1851025">
                    <a:moveTo>
                      <a:pt x="0" y="0"/>
                    </a:moveTo>
                    <a:lnTo>
                      <a:pt x="63986" y="0"/>
                    </a:lnTo>
                  </a:path>
                  <a:path w="6004559" h="1851025">
                    <a:moveTo>
                      <a:pt x="0" y="357220"/>
                    </a:moveTo>
                    <a:lnTo>
                      <a:pt x="63986" y="357220"/>
                    </a:lnTo>
                  </a:path>
                  <a:path w="6004559" h="1851025">
                    <a:moveTo>
                      <a:pt x="0" y="713078"/>
                    </a:moveTo>
                    <a:lnTo>
                      <a:pt x="63986" y="713078"/>
                    </a:lnTo>
                  </a:path>
                  <a:path w="6004559" h="1851025">
                    <a:moveTo>
                      <a:pt x="0" y="1069069"/>
                    </a:moveTo>
                    <a:lnTo>
                      <a:pt x="63986" y="1069069"/>
                    </a:lnTo>
                  </a:path>
                  <a:path w="6004559" h="1851025">
                    <a:moveTo>
                      <a:pt x="0" y="1435242"/>
                    </a:moveTo>
                    <a:lnTo>
                      <a:pt x="63986" y="1435242"/>
                    </a:lnTo>
                  </a:path>
                  <a:path w="6004559" h="1851025">
                    <a:moveTo>
                      <a:pt x="0" y="1789878"/>
                    </a:moveTo>
                    <a:lnTo>
                      <a:pt x="63986" y="1789878"/>
                    </a:lnTo>
                  </a:path>
                  <a:path w="6004559" h="1851025">
                    <a:moveTo>
                      <a:pt x="63986" y="1789878"/>
                    </a:moveTo>
                    <a:lnTo>
                      <a:pt x="6004107" y="1789878"/>
                    </a:lnTo>
                  </a:path>
                  <a:path w="6004559" h="1851025">
                    <a:moveTo>
                      <a:pt x="6004107" y="1789878"/>
                    </a:moveTo>
                    <a:lnTo>
                      <a:pt x="6004107" y="1850905"/>
                    </a:lnTo>
                  </a:path>
                  <a:path w="6004559" h="1851025">
                    <a:moveTo>
                      <a:pt x="5781006" y="1789878"/>
                    </a:moveTo>
                    <a:lnTo>
                      <a:pt x="5781006" y="1850905"/>
                    </a:lnTo>
                  </a:path>
                  <a:path w="6004559" h="1851025">
                    <a:moveTo>
                      <a:pt x="5546390" y="1789878"/>
                    </a:moveTo>
                    <a:lnTo>
                      <a:pt x="5546390" y="1850905"/>
                    </a:lnTo>
                  </a:path>
                  <a:path w="6004559" h="1851025">
                    <a:moveTo>
                      <a:pt x="5322436" y="1789878"/>
                    </a:moveTo>
                    <a:lnTo>
                      <a:pt x="5322436" y="1850905"/>
                    </a:lnTo>
                  </a:path>
                  <a:path w="6004559" h="1851025">
                    <a:moveTo>
                      <a:pt x="5087813" y="1789878"/>
                    </a:moveTo>
                    <a:lnTo>
                      <a:pt x="5087813" y="1850905"/>
                    </a:lnTo>
                  </a:path>
                  <a:path w="6004559" h="1851025">
                    <a:moveTo>
                      <a:pt x="4863858" y="1789878"/>
                    </a:moveTo>
                    <a:lnTo>
                      <a:pt x="4863858" y="1850905"/>
                    </a:lnTo>
                  </a:path>
                  <a:path w="6004559" h="1851025">
                    <a:moveTo>
                      <a:pt x="4629095" y="1789878"/>
                    </a:moveTo>
                    <a:lnTo>
                      <a:pt x="4629095" y="1850905"/>
                    </a:lnTo>
                  </a:path>
                  <a:path w="6004559" h="1851025">
                    <a:moveTo>
                      <a:pt x="4405148" y="1789878"/>
                    </a:moveTo>
                    <a:lnTo>
                      <a:pt x="4405148" y="1850905"/>
                    </a:lnTo>
                  </a:path>
                  <a:path w="6004559" h="1851025">
                    <a:moveTo>
                      <a:pt x="4181193" y="1789878"/>
                    </a:moveTo>
                    <a:lnTo>
                      <a:pt x="4181193" y="1850905"/>
                    </a:lnTo>
                  </a:path>
                  <a:path w="6004559" h="1851025">
                    <a:moveTo>
                      <a:pt x="3946570" y="1789878"/>
                    </a:moveTo>
                    <a:lnTo>
                      <a:pt x="3946570" y="1850905"/>
                    </a:lnTo>
                  </a:path>
                  <a:path w="6004559" h="1851025">
                    <a:moveTo>
                      <a:pt x="3722616" y="1789878"/>
                    </a:moveTo>
                    <a:lnTo>
                      <a:pt x="3722616" y="1850905"/>
                    </a:lnTo>
                  </a:path>
                  <a:path w="6004559" h="1851025">
                    <a:moveTo>
                      <a:pt x="3488000" y="1789878"/>
                    </a:moveTo>
                    <a:lnTo>
                      <a:pt x="3488000" y="1850905"/>
                    </a:lnTo>
                  </a:path>
                  <a:path w="6004559" h="1851025">
                    <a:moveTo>
                      <a:pt x="3264045" y="1789878"/>
                    </a:moveTo>
                    <a:lnTo>
                      <a:pt x="3264045" y="1850905"/>
                    </a:lnTo>
                  </a:path>
                  <a:path w="6004559" h="1851025">
                    <a:moveTo>
                      <a:pt x="3029423" y="1789878"/>
                    </a:moveTo>
                    <a:lnTo>
                      <a:pt x="3029423" y="1850905"/>
                    </a:lnTo>
                  </a:path>
                  <a:path w="6004559" h="1851025">
                    <a:moveTo>
                      <a:pt x="2805468" y="1789878"/>
                    </a:moveTo>
                    <a:lnTo>
                      <a:pt x="2805468" y="1850905"/>
                    </a:lnTo>
                  </a:path>
                  <a:path w="6004559" h="1851025">
                    <a:moveTo>
                      <a:pt x="2581513" y="1789878"/>
                    </a:moveTo>
                    <a:lnTo>
                      <a:pt x="2581513" y="1850905"/>
                    </a:lnTo>
                  </a:path>
                  <a:path w="6004559" h="1851025">
                    <a:moveTo>
                      <a:pt x="2346898" y="1789878"/>
                    </a:moveTo>
                    <a:lnTo>
                      <a:pt x="2346898" y="1850905"/>
                    </a:lnTo>
                  </a:path>
                  <a:path w="6004559" h="1851025">
                    <a:moveTo>
                      <a:pt x="2122943" y="1789878"/>
                    </a:moveTo>
                    <a:lnTo>
                      <a:pt x="2122943" y="1850905"/>
                    </a:lnTo>
                  </a:path>
                  <a:path w="6004559" h="1851025">
                    <a:moveTo>
                      <a:pt x="1888180" y="1789878"/>
                    </a:moveTo>
                    <a:lnTo>
                      <a:pt x="1888180" y="1850905"/>
                    </a:lnTo>
                  </a:path>
                  <a:path w="6004559" h="1851025">
                    <a:moveTo>
                      <a:pt x="1664225" y="1789878"/>
                    </a:moveTo>
                    <a:lnTo>
                      <a:pt x="1664225" y="1850905"/>
                    </a:lnTo>
                  </a:path>
                  <a:path w="6004559" h="1851025">
                    <a:moveTo>
                      <a:pt x="1429610" y="1789878"/>
                    </a:moveTo>
                    <a:lnTo>
                      <a:pt x="1429610" y="1850905"/>
                    </a:lnTo>
                  </a:path>
                  <a:path w="6004559" h="1851025">
                    <a:moveTo>
                      <a:pt x="1205655" y="1789878"/>
                    </a:moveTo>
                    <a:lnTo>
                      <a:pt x="1205655" y="1850905"/>
                    </a:lnTo>
                  </a:path>
                  <a:path w="6004559" h="1851025">
                    <a:moveTo>
                      <a:pt x="971032" y="1789878"/>
                    </a:moveTo>
                    <a:lnTo>
                      <a:pt x="971032" y="1850905"/>
                    </a:lnTo>
                  </a:path>
                  <a:path w="6004559" h="1851025">
                    <a:moveTo>
                      <a:pt x="747077" y="1789878"/>
                    </a:moveTo>
                    <a:lnTo>
                      <a:pt x="747077" y="1850905"/>
                    </a:lnTo>
                  </a:path>
                  <a:path w="6004559" h="1851025">
                    <a:moveTo>
                      <a:pt x="523130" y="1789878"/>
                    </a:moveTo>
                    <a:lnTo>
                      <a:pt x="523130" y="1850905"/>
                    </a:lnTo>
                  </a:path>
                  <a:path w="6004559" h="1851025">
                    <a:moveTo>
                      <a:pt x="288507" y="1789878"/>
                    </a:moveTo>
                    <a:lnTo>
                      <a:pt x="288507" y="1850905"/>
                    </a:lnTo>
                  </a:path>
                  <a:path w="6004559" h="1851025">
                    <a:moveTo>
                      <a:pt x="63986" y="1789878"/>
                    </a:moveTo>
                    <a:lnTo>
                      <a:pt x="63986" y="1850905"/>
                    </a:lnTo>
                  </a:path>
                </a:pathLst>
              </a:custGeom>
              <a:ln w="11043">
                <a:solidFill>
                  <a:srgbClr val="000000"/>
                </a:solidFill>
              </a:ln>
            </p:spPr>
            <p:txBody>
              <a:bodyPr wrap="square" lIns="0" tIns="0" rIns="0" bIns="0" rtlCol="0"/>
              <a:lstStyle/>
              <a:p>
                <a:endParaRPr/>
              </a:p>
            </p:txBody>
          </p:sp>
          <p:sp>
            <p:nvSpPr>
              <p:cNvPr id="389" name="object 36">
                <a:extLst>
                  <a:ext uri="{FF2B5EF4-FFF2-40B4-BE49-F238E27FC236}">
                    <a16:creationId xmlns:a16="http://schemas.microsoft.com/office/drawing/2014/main" id="{2E32038B-E15D-AB54-8F46-1DC06B130B4D}"/>
                  </a:ext>
                </a:extLst>
              </p:cNvPr>
              <p:cNvSpPr/>
              <p:nvPr/>
            </p:nvSpPr>
            <p:spPr>
              <a:xfrm>
                <a:off x="8675280" y="3821010"/>
                <a:ext cx="5951220" cy="1352550"/>
              </a:xfrm>
              <a:custGeom>
                <a:avLst/>
                <a:gdLst/>
                <a:ahLst/>
                <a:cxnLst/>
                <a:rect l="l" t="t" r="r" b="b"/>
                <a:pathLst>
                  <a:path w="5951219" h="1352550">
                    <a:moveTo>
                      <a:pt x="0" y="0"/>
                    </a:moveTo>
                    <a:lnTo>
                      <a:pt x="234622" y="427022"/>
                    </a:lnTo>
                  </a:path>
                  <a:path w="5951219" h="1352550">
                    <a:moveTo>
                      <a:pt x="234622" y="427022"/>
                    </a:moveTo>
                    <a:lnTo>
                      <a:pt x="458584" y="721965"/>
                    </a:lnTo>
                  </a:path>
                  <a:path w="5951219" h="1352550">
                    <a:moveTo>
                      <a:pt x="458584" y="721965"/>
                    </a:moveTo>
                    <a:lnTo>
                      <a:pt x="693207" y="905036"/>
                    </a:lnTo>
                  </a:path>
                  <a:path w="5951219" h="1352550">
                    <a:moveTo>
                      <a:pt x="693207" y="905036"/>
                    </a:moveTo>
                    <a:lnTo>
                      <a:pt x="917030" y="1057591"/>
                    </a:lnTo>
                  </a:path>
                  <a:path w="5951219" h="1352550">
                    <a:moveTo>
                      <a:pt x="917169" y="1057591"/>
                    </a:moveTo>
                    <a:lnTo>
                      <a:pt x="1141124" y="1067759"/>
                    </a:lnTo>
                  </a:path>
                  <a:path w="5951219" h="1352550">
                    <a:moveTo>
                      <a:pt x="1141124" y="1067759"/>
                    </a:moveTo>
                    <a:lnTo>
                      <a:pt x="1375754" y="1199839"/>
                    </a:lnTo>
                  </a:path>
                  <a:path w="5951219" h="1352550">
                    <a:moveTo>
                      <a:pt x="1375754" y="1199839"/>
                    </a:moveTo>
                    <a:lnTo>
                      <a:pt x="1599569" y="1332059"/>
                    </a:lnTo>
                  </a:path>
                  <a:path w="5951219" h="1352550">
                    <a:moveTo>
                      <a:pt x="1834339" y="1352394"/>
                    </a:moveTo>
                    <a:lnTo>
                      <a:pt x="2292924" y="1240523"/>
                    </a:lnTo>
                  </a:path>
                  <a:path w="5951219" h="1352550">
                    <a:moveTo>
                      <a:pt x="2292924" y="1240523"/>
                    </a:moveTo>
                    <a:lnTo>
                      <a:pt x="2751509" y="1189671"/>
                    </a:lnTo>
                  </a:path>
                  <a:path w="5951219" h="1352550">
                    <a:moveTo>
                      <a:pt x="2751509" y="1189671"/>
                    </a:moveTo>
                    <a:lnTo>
                      <a:pt x="3199426" y="1240523"/>
                    </a:lnTo>
                  </a:path>
                  <a:path w="5951219" h="1352550">
                    <a:moveTo>
                      <a:pt x="3199426" y="1240523"/>
                    </a:moveTo>
                    <a:lnTo>
                      <a:pt x="3657871" y="894862"/>
                    </a:lnTo>
                  </a:path>
                  <a:path w="5951219" h="1352550">
                    <a:moveTo>
                      <a:pt x="3658011" y="894862"/>
                    </a:moveTo>
                    <a:lnTo>
                      <a:pt x="4116596" y="905036"/>
                    </a:lnTo>
                  </a:path>
                  <a:path w="5951219" h="1352550">
                    <a:moveTo>
                      <a:pt x="4116596" y="905036"/>
                    </a:moveTo>
                    <a:lnTo>
                      <a:pt x="4575181" y="945713"/>
                    </a:lnTo>
                  </a:path>
                  <a:path w="5951219" h="1352550">
                    <a:moveTo>
                      <a:pt x="4575181" y="945713"/>
                    </a:moveTo>
                    <a:lnTo>
                      <a:pt x="5033766" y="905036"/>
                    </a:lnTo>
                  </a:path>
                  <a:path w="5951219" h="1352550">
                    <a:moveTo>
                      <a:pt x="5033766" y="905036"/>
                    </a:moveTo>
                    <a:lnTo>
                      <a:pt x="5492344" y="1138952"/>
                    </a:lnTo>
                  </a:path>
                  <a:path w="5951219" h="1352550">
                    <a:moveTo>
                      <a:pt x="5492344" y="1138952"/>
                    </a:moveTo>
                    <a:lnTo>
                      <a:pt x="5950936" y="986397"/>
                    </a:lnTo>
                  </a:path>
                </a:pathLst>
              </a:custGeom>
              <a:ln w="10351">
                <a:solidFill>
                  <a:srgbClr val="A69E96"/>
                </a:solidFill>
              </a:ln>
            </p:spPr>
            <p:txBody>
              <a:bodyPr wrap="square" lIns="0" tIns="0" rIns="0" bIns="0" rtlCol="0"/>
              <a:lstStyle/>
              <a:p>
                <a:endParaRPr/>
              </a:p>
            </p:txBody>
          </p:sp>
          <p:sp>
            <p:nvSpPr>
              <p:cNvPr id="390" name="object 37">
                <a:extLst>
                  <a:ext uri="{FF2B5EF4-FFF2-40B4-BE49-F238E27FC236}">
                    <a16:creationId xmlns:a16="http://schemas.microsoft.com/office/drawing/2014/main" id="{5D4BDEB3-289B-FA22-1646-910FC84EE9EC}"/>
                  </a:ext>
                </a:extLst>
              </p:cNvPr>
              <p:cNvSpPr/>
              <p:nvPr/>
            </p:nvSpPr>
            <p:spPr>
              <a:xfrm>
                <a:off x="8647849" y="3789329"/>
                <a:ext cx="5993765" cy="1373505"/>
              </a:xfrm>
              <a:custGeom>
                <a:avLst/>
                <a:gdLst/>
                <a:ahLst/>
                <a:cxnLst/>
                <a:rect l="l" t="t" r="r" b="b"/>
                <a:pathLst>
                  <a:path w="5993765" h="1373504">
                    <a:moveTo>
                      <a:pt x="42659" y="0"/>
                    </a:moveTo>
                    <a:lnTo>
                      <a:pt x="0" y="0"/>
                    </a:lnTo>
                    <a:lnTo>
                      <a:pt x="0" y="40678"/>
                    </a:lnTo>
                    <a:lnTo>
                      <a:pt x="42659" y="40678"/>
                    </a:lnTo>
                    <a:lnTo>
                      <a:pt x="42659" y="0"/>
                    </a:lnTo>
                    <a:close/>
                  </a:path>
                  <a:path w="5993765" h="1373504">
                    <a:moveTo>
                      <a:pt x="277266" y="427228"/>
                    </a:moveTo>
                    <a:lnTo>
                      <a:pt x="234607" y="427228"/>
                    </a:lnTo>
                    <a:lnTo>
                      <a:pt x="234607" y="467906"/>
                    </a:lnTo>
                    <a:lnTo>
                      <a:pt x="277266" y="467906"/>
                    </a:lnTo>
                    <a:lnTo>
                      <a:pt x="277266" y="427228"/>
                    </a:lnTo>
                    <a:close/>
                  </a:path>
                  <a:path w="5993765" h="1373504">
                    <a:moveTo>
                      <a:pt x="501218" y="722198"/>
                    </a:moveTo>
                    <a:lnTo>
                      <a:pt x="458558" y="722198"/>
                    </a:lnTo>
                    <a:lnTo>
                      <a:pt x="458558" y="762876"/>
                    </a:lnTo>
                    <a:lnTo>
                      <a:pt x="501218" y="762876"/>
                    </a:lnTo>
                    <a:lnTo>
                      <a:pt x="501218" y="722198"/>
                    </a:lnTo>
                    <a:close/>
                  </a:path>
                  <a:path w="5993765" h="1373504">
                    <a:moveTo>
                      <a:pt x="735825" y="905294"/>
                    </a:moveTo>
                    <a:lnTo>
                      <a:pt x="693166" y="905294"/>
                    </a:lnTo>
                    <a:lnTo>
                      <a:pt x="693166" y="945972"/>
                    </a:lnTo>
                    <a:lnTo>
                      <a:pt x="735825" y="945972"/>
                    </a:lnTo>
                    <a:lnTo>
                      <a:pt x="735825" y="905294"/>
                    </a:lnTo>
                    <a:close/>
                  </a:path>
                  <a:path w="5993765" h="1373504">
                    <a:moveTo>
                      <a:pt x="959777" y="1057871"/>
                    </a:moveTo>
                    <a:lnTo>
                      <a:pt x="917117" y="1057871"/>
                    </a:lnTo>
                    <a:lnTo>
                      <a:pt x="917117" y="1098550"/>
                    </a:lnTo>
                    <a:lnTo>
                      <a:pt x="959777" y="1098550"/>
                    </a:lnTo>
                    <a:lnTo>
                      <a:pt x="959777" y="1057871"/>
                    </a:lnTo>
                    <a:close/>
                  </a:path>
                  <a:path w="5993765" h="1373504">
                    <a:moveTo>
                      <a:pt x="1183716" y="1067904"/>
                    </a:moveTo>
                    <a:lnTo>
                      <a:pt x="1141069" y="1067904"/>
                    </a:lnTo>
                    <a:lnTo>
                      <a:pt x="1141069" y="1108583"/>
                    </a:lnTo>
                    <a:lnTo>
                      <a:pt x="1183716" y="1108583"/>
                    </a:lnTo>
                    <a:lnTo>
                      <a:pt x="1183716" y="1067904"/>
                    </a:lnTo>
                    <a:close/>
                  </a:path>
                  <a:path w="5993765" h="1373504">
                    <a:moveTo>
                      <a:pt x="1418336" y="1200137"/>
                    </a:moveTo>
                    <a:lnTo>
                      <a:pt x="1375676" y="1200137"/>
                    </a:lnTo>
                    <a:lnTo>
                      <a:pt x="1375676" y="1240815"/>
                    </a:lnTo>
                    <a:lnTo>
                      <a:pt x="1418336" y="1240815"/>
                    </a:lnTo>
                    <a:lnTo>
                      <a:pt x="1418336" y="1200137"/>
                    </a:lnTo>
                    <a:close/>
                  </a:path>
                  <a:path w="5993765" h="1373504">
                    <a:moveTo>
                      <a:pt x="1642287" y="1332382"/>
                    </a:moveTo>
                    <a:lnTo>
                      <a:pt x="1599628" y="1332382"/>
                    </a:lnTo>
                    <a:lnTo>
                      <a:pt x="1599628" y="1373060"/>
                    </a:lnTo>
                    <a:lnTo>
                      <a:pt x="1642287" y="1373060"/>
                    </a:lnTo>
                    <a:lnTo>
                      <a:pt x="1642287" y="1332382"/>
                    </a:lnTo>
                    <a:close/>
                  </a:path>
                  <a:path w="5993765" h="1373504">
                    <a:moveTo>
                      <a:pt x="2335453" y="1240828"/>
                    </a:moveTo>
                    <a:lnTo>
                      <a:pt x="2292794" y="1240828"/>
                    </a:lnTo>
                    <a:lnTo>
                      <a:pt x="2292794" y="1281506"/>
                    </a:lnTo>
                    <a:lnTo>
                      <a:pt x="2335453" y="1281506"/>
                    </a:lnTo>
                    <a:lnTo>
                      <a:pt x="2335453" y="1240828"/>
                    </a:lnTo>
                    <a:close/>
                  </a:path>
                  <a:path w="5993765" h="1373504">
                    <a:moveTo>
                      <a:pt x="2794025" y="1189964"/>
                    </a:moveTo>
                    <a:lnTo>
                      <a:pt x="2751366" y="1189964"/>
                    </a:lnTo>
                    <a:lnTo>
                      <a:pt x="2751366" y="1230642"/>
                    </a:lnTo>
                    <a:lnTo>
                      <a:pt x="2794025" y="1230642"/>
                    </a:lnTo>
                    <a:lnTo>
                      <a:pt x="2794025" y="1189964"/>
                    </a:lnTo>
                    <a:close/>
                  </a:path>
                  <a:path w="5993765" h="1373504">
                    <a:moveTo>
                      <a:pt x="3241916" y="1240828"/>
                    </a:moveTo>
                    <a:lnTo>
                      <a:pt x="3199257" y="1240828"/>
                    </a:lnTo>
                    <a:lnTo>
                      <a:pt x="3199257" y="1281506"/>
                    </a:lnTo>
                    <a:lnTo>
                      <a:pt x="3241916" y="1281506"/>
                    </a:lnTo>
                    <a:lnTo>
                      <a:pt x="3241916" y="1240828"/>
                    </a:lnTo>
                    <a:close/>
                  </a:path>
                  <a:path w="5993765" h="1373504">
                    <a:moveTo>
                      <a:pt x="3700475" y="895121"/>
                    </a:moveTo>
                    <a:lnTo>
                      <a:pt x="3657816" y="895121"/>
                    </a:lnTo>
                    <a:lnTo>
                      <a:pt x="3657816" y="935799"/>
                    </a:lnTo>
                    <a:lnTo>
                      <a:pt x="3700475" y="935799"/>
                    </a:lnTo>
                    <a:lnTo>
                      <a:pt x="3700475" y="895121"/>
                    </a:lnTo>
                    <a:close/>
                  </a:path>
                  <a:path w="5993765" h="1373504">
                    <a:moveTo>
                      <a:pt x="4159034" y="905294"/>
                    </a:moveTo>
                    <a:lnTo>
                      <a:pt x="4116374" y="905294"/>
                    </a:lnTo>
                    <a:lnTo>
                      <a:pt x="4116374" y="945972"/>
                    </a:lnTo>
                    <a:lnTo>
                      <a:pt x="4159034" y="945972"/>
                    </a:lnTo>
                    <a:lnTo>
                      <a:pt x="4159034" y="905294"/>
                    </a:lnTo>
                    <a:close/>
                  </a:path>
                  <a:path w="5993765" h="1373504">
                    <a:moveTo>
                      <a:pt x="4617593" y="945984"/>
                    </a:moveTo>
                    <a:lnTo>
                      <a:pt x="4574933" y="945984"/>
                    </a:lnTo>
                    <a:lnTo>
                      <a:pt x="4574933" y="986663"/>
                    </a:lnTo>
                    <a:lnTo>
                      <a:pt x="4617593" y="986663"/>
                    </a:lnTo>
                    <a:lnTo>
                      <a:pt x="4617593" y="945984"/>
                    </a:lnTo>
                    <a:close/>
                  </a:path>
                  <a:path w="5993765" h="1373504">
                    <a:moveTo>
                      <a:pt x="5076152" y="905294"/>
                    </a:moveTo>
                    <a:lnTo>
                      <a:pt x="5033492" y="905294"/>
                    </a:lnTo>
                    <a:lnTo>
                      <a:pt x="5033492" y="945972"/>
                    </a:lnTo>
                    <a:lnTo>
                      <a:pt x="5076152" y="945972"/>
                    </a:lnTo>
                    <a:lnTo>
                      <a:pt x="5076152" y="905294"/>
                    </a:lnTo>
                    <a:close/>
                  </a:path>
                  <a:path w="5993765" h="1373504">
                    <a:moveTo>
                      <a:pt x="5534711" y="1139113"/>
                    </a:moveTo>
                    <a:lnTo>
                      <a:pt x="5492051" y="1139113"/>
                    </a:lnTo>
                    <a:lnTo>
                      <a:pt x="5492051" y="1179791"/>
                    </a:lnTo>
                    <a:lnTo>
                      <a:pt x="5534711" y="1179791"/>
                    </a:lnTo>
                    <a:lnTo>
                      <a:pt x="5534711" y="1139113"/>
                    </a:lnTo>
                    <a:close/>
                  </a:path>
                  <a:path w="5993765" h="1373504">
                    <a:moveTo>
                      <a:pt x="5993282" y="986663"/>
                    </a:moveTo>
                    <a:lnTo>
                      <a:pt x="5950623" y="986663"/>
                    </a:lnTo>
                    <a:lnTo>
                      <a:pt x="5950623" y="1027341"/>
                    </a:lnTo>
                    <a:lnTo>
                      <a:pt x="5993282" y="1027341"/>
                    </a:lnTo>
                    <a:lnTo>
                      <a:pt x="5993282" y="986663"/>
                    </a:lnTo>
                    <a:close/>
                  </a:path>
                </a:pathLst>
              </a:custGeom>
              <a:solidFill>
                <a:srgbClr val="A69E96"/>
              </a:solidFill>
            </p:spPr>
            <p:txBody>
              <a:bodyPr wrap="square" lIns="0" tIns="0" rIns="0" bIns="0" rtlCol="0"/>
              <a:lstStyle/>
              <a:p>
                <a:endParaRPr/>
              </a:p>
            </p:txBody>
          </p:sp>
          <p:sp>
            <p:nvSpPr>
              <p:cNvPr id="391" name="object 38">
                <a:extLst>
                  <a:ext uri="{FF2B5EF4-FFF2-40B4-BE49-F238E27FC236}">
                    <a16:creationId xmlns:a16="http://schemas.microsoft.com/office/drawing/2014/main" id="{95075493-BA42-5D89-E430-7F9FFE3FA2CE}"/>
                  </a:ext>
                </a:extLst>
              </p:cNvPr>
              <p:cNvSpPr/>
              <p:nvPr/>
            </p:nvSpPr>
            <p:spPr>
              <a:xfrm>
                <a:off x="8647692" y="3789414"/>
                <a:ext cx="5993765" cy="1393825"/>
              </a:xfrm>
              <a:custGeom>
                <a:avLst/>
                <a:gdLst/>
                <a:ahLst/>
                <a:cxnLst/>
                <a:rect l="l" t="t" r="r" b="b"/>
                <a:pathLst>
                  <a:path w="5993765" h="1393825">
                    <a:moveTo>
                      <a:pt x="0" y="0"/>
                    </a:moveTo>
                    <a:lnTo>
                      <a:pt x="42657" y="0"/>
                    </a:lnTo>
                    <a:lnTo>
                      <a:pt x="42657" y="40676"/>
                    </a:lnTo>
                    <a:lnTo>
                      <a:pt x="0" y="40676"/>
                    </a:lnTo>
                    <a:lnTo>
                      <a:pt x="0" y="0"/>
                    </a:lnTo>
                    <a:close/>
                  </a:path>
                  <a:path w="5993765" h="1393825">
                    <a:moveTo>
                      <a:pt x="234630" y="467839"/>
                    </a:moveTo>
                    <a:lnTo>
                      <a:pt x="277287" y="467839"/>
                    </a:lnTo>
                    <a:lnTo>
                      <a:pt x="277287" y="427162"/>
                    </a:lnTo>
                    <a:lnTo>
                      <a:pt x="234630" y="427162"/>
                    </a:lnTo>
                    <a:lnTo>
                      <a:pt x="234630" y="467839"/>
                    </a:lnTo>
                    <a:close/>
                  </a:path>
                  <a:path w="5993765" h="1393825">
                    <a:moveTo>
                      <a:pt x="458584" y="762781"/>
                    </a:moveTo>
                    <a:lnTo>
                      <a:pt x="501242" y="762781"/>
                    </a:lnTo>
                    <a:lnTo>
                      <a:pt x="501242" y="722104"/>
                    </a:lnTo>
                    <a:lnTo>
                      <a:pt x="458584" y="722104"/>
                    </a:lnTo>
                    <a:lnTo>
                      <a:pt x="458584" y="762781"/>
                    </a:lnTo>
                    <a:close/>
                  </a:path>
                  <a:path w="5993765" h="1393825">
                    <a:moveTo>
                      <a:pt x="693215" y="945846"/>
                    </a:moveTo>
                    <a:lnTo>
                      <a:pt x="735872" y="945846"/>
                    </a:lnTo>
                    <a:lnTo>
                      <a:pt x="735872" y="905176"/>
                    </a:lnTo>
                    <a:lnTo>
                      <a:pt x="693215" y="905176"/>
                    </a:lnTo>
                    <a:lnTo>
                      <a:pt x="693215" y="945846"/>
                    </a:lnTo>
                    <a:close/>
                  </a:path>
                  <a:path w="5993765" h="1393825">
                    <a:moveTo>
                      <a:pt x="917169" y="1098408"/>
                    </a:moveTo>
                    <a:lnTo>
                      <a:pt x="959827" y="1098408"/>
                    </a:lnTo>
                    <a:lnTo>
                      <a:pt x="959827" y="1057731"/>
                    </a:lnTo>
                    <a:lnTo>
                      <a:pt x="917169" y="1057731"/>
                    </a:lnTo>
                    <a:lnTo>
                      <a:pt x="917169" y="1098408"/>
                    </a:lnTo>
                    <a:close/>
                  </a:path>
                  <a:path w="5993765" h="1393825">
                    <a:moveTo>
                      <a:pt x="1141132" y="1108443"/>
                    </a:moveTo>
                    <a:lnTo>
                      <a:pt x="1183789" y="1108443"/>
                    </a:lnTo>
                    <a:lnTo>
                      <a:pt x="1183789" y="1067766"/>
                    </a:lnTo>
                    <a:lnTo>
                      <a:pt x="1141132" y="1067766"/>
                    </a:lnTo>
                    <a:lnTo>
                      <a:pt x="1141132" y="1108443"/>
                    </a:lnTo>
                    <a:close/>
                  </a:path>
                  <a:path w="5993765" h="1393825">
                    <a:moveTo>
                      <a:pt x="1375754" y="1240656"/>
                    </a:moveTo>
                    <a:lnTo>
                      <a:pt x="1418412" y="1240656"/>
                    </a:lnTo>
                    <a:lnTo>
                      <a:pt x="1418412" y="1199979"/>
                    </a:lnTo>
                    <a:lnTo>
                      <a:pt x="1375754" y="1199979"/>
                    </a:lnTo>
                    <a:lnTo>
                      <a:pt x="1375754" y="1240656"/>
                    </a:lnTo>
                    <a:close/>
                  </a:path>
                  <a:path w="5993765" h="1393825">
                    <a:moveTo>
                      <a:pt x="1599716" y="1372876"/>
                    </a:moveTo>
                    <a:lnTo>
                      <a:pt x="1642374" y="1372876"/>
                    </a:lnTo>
                    <a:lnTo>
                      <a:pt x="1642374" y="1332199"/>
                    </a:lnTo>
                    <a:lnTo>
                      <a:pt x="1599716" y="1332199"/>
                    </a:lnTo>
                    <a:lnTo>
                      <a:pt x="1599716" y="1372876"/>
                    </a:lnTo>
                    <a:close/>
                  </a:path>
                  <a:path w="5993765" h="1393825">
                    <a:moveTo>
                      <a:pt x="1834339" y="1393210"/>
                    </a:moveTo>
                    <a:lnTo>
                      <a:pt x="1876997" y="1393210"/>
                    </a:lnTo>
                    <a:lnTo>
                      <a:pt x="1876997" y="1352541"/>
                    </a:lnTo>
                    <a:lnTo>
                      <a:pt x="1834339" y="1352541"/>
                    </a:lnTo>
                    <a:lnTo>
                      <a:pt x="1834339" y="1393210"/>
                    </a:lnTo>
                    <a:close/>
                  </a:path>
                  <a:path w="5993765" h="1393825">
                    <a:moveTo>
                      <a:pt x="2292924" y="1281340"/>
                    </a:moveTo>
                    <a:lnTo>
                      <a:pt x="2335582" y="1281340"/>
                    </a:lnTo>
                    <a:lnTo>
                      <a:pt x="2335582" y="1240663"/>
                    </a:lnTo>
                    <a:lnTo>
                      <a:pt x="2292924" y="1240663"/>
                    </a:lnTo>
                    <a:lnTo>
                      <a:pt x="2292924" y="1281340"/>
                    </a:lnTo>
                    <a:close/>
                  </a:path>
                  <a:path w="5993765" h="1393825">
                    <a:moveTo>
                      <a:pt x="2751509" y="1230488"/>
                    </a:moveTo>
                    <a:lnTo>
                      <a:pt x="2794167" y="1230488"/>
                    </a:lnTo>
                    <a:lnTo>
                      <a:pt x="2794167" y="1189811"/>
                    </a:lnTo>
                    <a:lnTo>
                      <a:pt x="2751509" y="1189811"/>
                    </a:lnTo>
                    <a:lnTo>
                      <a:pt x="2751509" y="1230488"/>
                    </a:lnTo>
                    <a:close/>
                  </a:path>
                  <a:path w="5993765" h="1393825">
                    <a:moveTo>
                      <a:pt x="3199426" y="1281340"/>
                    </a:moveTo>
                    <a:lnTo>
                      <a:pt x="3242083" y="1281340"/>
                    </a:lnTo>
                    <a:lnTo>
                      <a:pt x="3242083" y="1240663"/>
                    </a:lnTo>
                    <a:lnTo>
                      <a:pt x="3199426" y="1240663"/>
                    </a:lnTo>
                    <a:lnTo>
                      <a:pt x="3199426" y="1281340"/>
                    </a:lnTo>
                    <a:close/>
                  </a:path>
                  <a:path w="5993765" h="1393825">
                    <a:moveTo>
                      <a:pt x="3658011" y="935678"/>
                    </a:moveTo>
                    <a:lnTo>
                      <a:pt x="3700668" y="935678"/>
                    </a:lnTo>
                    <a:lnTo>
                      <a:pt x="3700668" y="895001"/>
                    </a:lnTo>
                    <a:lnTo>
                      <a:pt x="3658011" y="895001"/>
                    </a:lnTo>
                    <a:lnTo>
                      <a:pt x="3658011" y="935678"/>
                    </a:lnTo>
                    <a:close/>
                  </a:path>
                  <a:path w="5993765" h="1393825">
                    <a:moveTo>
                      <a:pt x="4116596" y="945846"/>
                    </a:moveTo>
                    <a:lnTo>
                      <a:pt x="4159253" y="945846"/>
                    </a:lnTo>
                    <a:lnTo>
                      <a:pt x="4159253" y="905176"/>
                    </a:lnTo>
                    <a:lnTo>
                      <a:pt x="4116596" y="905176"/>
                    </a:lnTo>
                    <a:lnTo>
                      <a:pt x="4116596" y="945846"/>
                    </a:lnTo>
                    <a:close/>
                  </a:path>
                  <a:path w="5993765" h="1393825">
                    <a:moveTo>
                      <a:pt x="4575181" y="986530"/>
                    </a:moveTo>
                    <a:lnTo>
                      <a:pt x="4617838" y="986530"/>
                    </a:lnTo>
                    <a:lnTo>
                      <a:pt x="4617838" y="945853"/>
                    </a:lnTo>
                    <a:lnTo>
                      <a:pt x="4575181" y="945853"/>
                    </a:lnTo>
                    <a:lnTo>
                      <a:pt x="4575181" y="986530"/>
                    </a:lnTo>
                    <a:close/>
                  </a:path>
                  <a:path w="5993765" h="1393825">
                    <a:moveTo>
                      <a:pt x="5033766" y="945846"/>
                    </a:moveTo>
                    <a:lnTo>
                      <a:pt x="5076423" y="945846"/>
                    </a:lnTo>
                    <a:lnTo>
                      <a:pt x="5076423" y="905176"/>
                    </a:lnTo>
                    <a:lnTo>
                      <a:pt x="5033766" y="905176"/>
                    </a:lnTo>
                    <a:lnTo>
                      <a:pt x="5033766" y="945846"/>
                    </a:lnTo>
                    <a:close/>
                  </a:path>
                  <a:path w="5993765" h="1393825">
                    <a:moveTo>
                      <a:pt x="5492351" y="1179637"/>
                    </a:moveTo>
                    <a:lnTo>
                      <a:pt x="5535008" y="1179637"/>
                    </a:lnTo>
                    <a:lnTo>
                      <a:pt x="5535008" y="1138960"/>
                    </a:lnTo>
                    <a:lnTo>
                      <a:pt x="5492351" y="1138960"/>
                    </a:lnTo>
                    <a:lnTo>
                      <a:pt x="5492351" y="1179637"/>
                    </a:lnTo>
                    <a:close/>
                  </a:path>
                  <a:path w="5993765" h="1393825">
                    <a:moveTo>
                      <a:pt x="5950928" y="1027214"/>
                    </a:moveTo>
                    <a:lnTo>
                      <a:pt x="5993586" y="1027214"/>
                    </a:lnTo>
                    <a:lnTo>
                      <a:pt x="5993586" y="986537"/>
                    </a:lnTo>
                    <a:lnTo>
                      <a:pt x="5950928" y="986537"/>
                    </a:lnTo>
                    <a:lnTo>
                      <a:pt x="5950928" y="1027214"/>
                    </a:lnTo>
                    <a:close/>
                  </a:path>
                </a:pathLst>
              </a:custGeom>
              <a:ln w="10351">
                <a:solidFill>
                  <a:srgbClr val="A69E96"/>
                </a:solidFill>
              </a:ln>
            </p:spPr>
            <p:txBody>
              <a:bodyPr wrap="square" lIns="0" tIns="0" rIns="0" bIns="0" rtlCol="0"/>
              <a:lstStyle/>
              <a:p>
                <a:endParaRPr/>
              </a:p>
            </p:txBody>
          </p:sp>
          <p:sp>
            <p:nvSpPr>
              <p:cNvPr id="392" name="object 39">
                <a:extLst>
                  <a:ext uri="{FF2B5EF4-FFF2-40B4-BE49-F238E27FC236}">
                    <a16:creationId xmlns:a16="http://schemas.microsoft.com/office/drawing/2014/main" id="{19589F7D-34CD-958C-E8B3-394A92E5B907}"/>
                  </a:ext>
                </a:extLst>
              </p:cNvPr>
              <p:cNvSpPr/>
              <p:nvPr/>
            </p:nvSpPr>
            <p:spPr>
              <a:xfrm>
                <a:off x="8675280" y="3821010"/>
                <a:ext cx="5951220" cy="1352550"/>
              </a:xfrm>
              <a:custGeom>
                <a:avLst/>
                <a:gdLst/>
                <a:ahLst/>
                <a:cxnLst/>
                <a:rect l="l" t="t" r="r" b="b"/>
                <a:pathLst>
                  <a:path w="5951219" h="1352550">
                    <a:moveTo>
                      <a:pt x="0" y="0"/>
                    </a:moveTo>
                    <a:lnTo>
                      <a:pt x="234622" y="427022"/>
                    </a:lnTo>
                  </a:path>
                  <a:path w="5951219" h="1352550">
                    <a:moveTo>
                      <a:pt x="234622" y="427022"/>
                    </a:moveTo>
                    <a:lnTo>
                      <a:pt x="458584" y="721965"/>
                    </a:lnTo>
                  </a:path>
                  <a:path w="5951219" h="1352550">
                    <a:moveTo>
                      <a:pt x="458584" y="721965"/>
                    </a:moveTo>
                    <a:lnTo>
                      <a:pt x="693207" y="905036"/>
                    </a:lnTo>
                  </a:path>
                  <a:path w="5951219" h="1352550">
                    <a:moveTo>
                      <a:pt x="693207" y="905036"/>
                    </a:moveTo>
                    <a:lnTo>
                      <a:pt x="917030" y="1057591"/>
                    </a:lnTo>
                  </a:path>
                  <a:path w="5951219" h="1352550">
                    <a:moveTo>
                      <a:pt x="917169" y="1057591"/>
                    </a:moveTo>
                    <a:lnTo>
                      <a:pt x="1141124" y="1067759"/>
                    </a:lnTo>
                  </a:path>
                  <a:path w="5951219" h="1352550">
                    <a:moveTo>
                      <a:pt x="1141124" y="1067759"/>
                    </a:moveTo>
                    <a:lnTo>
                      <a:pt x="1375754" y="1199839"/>
                    </a:lnTo>
                  </a:path>
                  <a:path w="5951219" h="1352550">
                    <a:moveTo>
                      <a:pt x="1375754" y="1199839"/>
                    </a:moveTo>
                    <a:lnTo>
                      <a:pt x="1599569" y="1332059"/>
                    </a:lnTo>
                  </a:path>
                  <a:path w="5951219" h="1352550">
                    <a:moveTo>
                      <a:pt x="1834339" y="1352394"/>
                    </a:moveTo>
                    <a:lnTo>
                      <a:pt x="2292924" y="1230348"/>
                    </a:lnTo>
                  </a:path>
                  <a:path w="5951219" h="1352550">
                    <a:moveTo>
                      <a:pt x="2292924" y="1240523"/>
                    </a:moveTo>
                    <a:lnTo>
                      <a:pt x="2751509" y="1230348"/>
                    </a:lnTo>
                  </a:path>
                  <a:path w="5951219" h="1352550">
                    <a:moveTo>
                      <a:pt x="2751509" y="1230348"/>
                    </a:moveTo>
                    <a:lnTo>
                      <a:pt x="3199426" y="1149127"/>
                    </a:lnTo>
                  </a:path>
                  <a:path w="5951219" h="1352550">
                    <a:moveTo>
                      <a:pt x="3199426" y="1149127"/>
                    </a:moveTo>
                    <a:lnTo>
                      <a:pt x="3657871" y="1199839"/>
                    </a:lnTo>
                  </a:path>
                  <a:path w="5951219" h="1352550">
                    <a:moveTo>
                      <a:pt x="3658011" y="1199839"/>
                    </a:moveTo>
                    <a:lnTo>
                      <a:pt x="4116596" y="1271033"/>
                    </a:lnTo>
                  </a:path>
                  <a:path w="5951219" h="1352550">
                    <a:moveTo>
                      <a:pt x="4116596" y="1271033"/>
                    </a:moveTo>
                    <a:lnTo>
                      <a:pt x="4575181" y="1149127"/>
                    </a:lnTo>
                  </a:path>
                  <a:path w="5951219" h="1352550">
                    <a:moveTo>
                      <a:pt x="4575181" y="1149127"/>
                    </a:moveTo>
                    <a:lnTo>
                      <a:pt x="5033766" y="1210014"/>
                    </a:lnTo>
                  </a:path>
                  <a:path w="5951219" h="1352550">
                    <a:moveTo>
                      <a:pt x="5033766" y="1210014"/>
                    </a:moveTo>
                    <a:lnTo>
                      <a:pt x="5492344" y="1199839"/>
                    </a:lnTo>
                  </a:path>
                  <a:path w="5951219" h="1352550">
                    <a:moveTo>
                      <a:pt x="5492344" y="1199839"/>
                    </a:moveTo>
                    <a:lnTo>
                      <a:pt x="5950936" y="1220181"/>
                    </a:lnTo>
                  </a:path>
                </a:pathLst>
              </a:custGeom>
              <a:ln w="10351">
                <a:solidFill>
                  <a:srgbClr val="B0059E"/>
                </a:solidFill>
              </a:ln>
            </p:spPr>
            <p:txBody>
              <a:bodyPr wrap="square" lIns="0" tIns="0" rIns="0" bIns="0" rtlCol="0"/>
              <a:lstStyle/>
              <a:p>
                <a:endParaRPr/>
              </a:p>
            </p:txBody>
          </p:sp>
          <p:sp>
            <p:nvSpPr>
              <p:cNvPr id="393" name="object 40">
                <a:extLst>
                  <a:ext uri="{FF2B5EF4-FFF2-40B4-BE49-F238E27FC236}">
                    <a16:creationId xmlns:a16="http://schemas.microsoft.com/office/drawing/2014/main" id="{84979A5A-ABC1-9369-B546-36C0584B005B}"/>
                  </a:ext>
                </a:extLst>
              </p:cNvPr>
              <p:cNvSpPr/>
              <p:nvPr/>
            </p:nvSpPr>
            <p:spPr>
              <a:xfrm>
                <a:off x="8674969" y="3821190"/>
                <a:ext cx="1835785" cy="1352550"/>
              </a:xfrm>
              <a:custGeom>
                <a:avLst/>
                <a:gdLst/>
                <a:ahLst/>
                <a:cxnLst/>
                <a:rect l="l" t="t" r="r" b="b"/>
                <a:pathLst>
                  <a:path w="1835784" h="1352550">
                    <a:moveTo>
                      <a:pt x="0" y="0"/>
                    </a:moveTo>
                    <a:lnTo>
                      <a:pt x="234733" y="426904"/>
                    </a:lnTo>
                  </a:path>
                  <a:path w="1835784" h="1352550">
                    <a:moveTo>
                      <a:pt x="234733" y="426904"/>
                    </a:moveTo>
                    <a:lnTo>
                      <a:pt x="458791" y="721773"/>
                    </a:lnTo>
                  </a:path>
                  <a:path w="1835784" h="1352550">
                    <a:moveTo>
                      <a:pt x="458791" y="721773"/>
                    </a:moveTo>
                    <a:lnTo>
                      <a:pt x="693524" y="904793"/>
                    </a:lnTo>
                  </a:path>
                  <a:path w="1835784" h="1352550">
                    <a:moveTo>
                      <a:pt x="693524" y="904793"/>
                    </a:moveTo>
                    <a:lnTo>
                      <a:pt x="917442" y="1057304"/>
                    </a:lnTo>
                  </a:path>
                  <a:path w="1835784" h="1352550">
                    <a:moveTo>
                      <a:pt x="917589" y="1057304"/>
                    </a:moveTo>
                    <a:lnTo>
                      <a:pt x="1141647" y="1067479"/>
                    </a:lnTo>
                  </a:path>
                  <a:path w="1835784" h="1352550">
                    <a:moveTo>
                      <a:pt x="1141647" y="1067479"/>
                    </a:moveTo>
                    <a:lnTo>
                      <a:pt x="1376380" y="1199522"/>
                    </a:lnTo>
                  </a:path>
                  <a:path w="1835784" h="1352550">
                    <a:moveTo>
                      <a:pt x="1376380" y="1199522"/>
                    </a:moveTo>
                    <a:lnTo>
                      <a:pt x="1600298" y="1331698"/>
                    </a:lnTo>
                  </a:path>
                  <a:path w="1835784" h="1352550">
                    <a:moveTo>
                      <a:pt x="1600445" y="1331698"/>
                    </a:moveTo>
                    <a:lnTo>
                      <a:pt x="1835171" y="1352040"/>
                    </a:lnTo>
                  </a:path>
                </a:pathLst>
              </a:custGeom>
              <a:ln w="31061">
                <a:solidFill>
                  <a:srgbClr val="B0059E"/>
                </a:solidFill>
              </a:ln>
            </p:spPr>
            <p:txBody>
              <a:bodyPr wrap="square" lIns="0" tIns="0" rIns="0" bIns="0" rtlCol="0"/>
              <a:lstStyle/>
              <a:p>
                <a:endParaRPr/>
              </a:p>
            </p:txBody>
          </p:sp>
          <p:sp>
            <p:nvSpPr>
              <p:cNvPr id="394" name="object 41">
                <a:extLst>
                  <a:ext uri="{FF2B5EF4-FFF2-40B4-BE49-F238E27FC236}">
                    <a16:creationId xmlns:a16="http://schemas.microsoft.com/office/drawing/2014/main" id="{7148669E-490F-545A-DEE5-1C3BA14D7769}"/>
                  </a:ext>
                </a:extLst>
              </p:cNvPr>
              <p:cNvSpPr/>
              <p:nvPr/>
            </p:nvSpPr>
            <p:spPr>
              <a:xfrm>
                <a:off x="10509211" y="5031363"/>
                <a:ext cx="4117340" cy="203200"/>
              </a:xfrm>
              <a:custGeom>
                <a:avLst/>
                <a:gdLst/>
                <a:ahLst/>
                <a:cxnLst/>
                <a:rect l="l" t="t" r="r" b="b"/>
                <a:pathLst>
                  <a:path w="4117340" h="203200">
                    <a:moveTo>
                      <a:pt x="0" y="142026"/>
                    </a:moveTo>
                    <a:lnTo>
                      <a:pt x="458665" y="0"/>
                    </a:lnTo>
                  </a:path>
                  <a:path w="4117340" h="203200">
                    <a:moveTo>
                      <a:pt x="458665" y="0"/>
                    </a:moveTo>
                    <a:lnTo>
                      <a:pt x="917331" y="111590"/>
                    </a:lnTo>
                  </a:path>
                  <a:path w="4117340" h="203200">
                    <a:moveTo>
                      <a:pt x="917331" y="111590"/>
                    </a:moveTo>
                    <a:lnTo>
                      <a:pt x="1365329" y="50726"/>
                    </a:lnTo>
                  </a:path>
                  <a:path w="4117340" h="203200">
                    <a:moveTo>
                      <a:pt x="1365329" y="50726"/>
                    </a:moveTo>
                    <a:lnTo>
                      <a:pt x="1823848" y="131881"/>
                    </a:lnTo>
                  </a:path>
                  <a:path w="4117340" h="203200">
                    <a:moveTo>
                      <a:pt x="1823988" y="131881"/>
                    </a:moveTo>
                    <a:lnTo>
                      <a:pt x="2282654" y="81154"/>
                    </a:lnTo>
                  </a:path>
                  <a:path w="4117340" h="203200">
                    <a:moveTo>
                      <a:pt x="2282654" y="81154"/>
                    </a:moveTo>
                    <a:lnTo>
                      <a:pt x="2741320" y="131881"/>
                    </a:lnTo>
                  </a:path>
                  <a:path w="4117340" h="203200">
                    <a:moveTo>
                      <a:pt x="2741320" y="131881"/>
                    </a:moveTo>
                    <a:lnTo>
                      <a:pt x="3199986" y="202898"/>
                    </a:lnTo>
                  </a:path>
                  <a:path w="4117340" h="203200">
                    <a:moveTo>
                      <a:pt x="3199986" y="202898"/>
                    </a:moveTo>
                    <a:lnTo>
                      <a:pt x="3658652" y="131881"/>
                    </a:lnTo>
                  </a:path>
                  <a:path w="4117340" h="203200">
                    <a:moveTo>
                      <a:pt x="3658652" y="131881"/>
                    </a:moveTo>
                    <a:lnTo>
                      <a:pt x="4117310" y="71009"/>
                    </a:lnTo>
                  </a:path>
                </a:pathLst>
              </a:custGeom>
              <a:ln w="31061">
                <a:solidFill>
                  <a:srgbClr val="576185"/>
                </a:solidFill>
              </a:ln>
            </p:spPr>
            <p:txBody>
              <a:bodyPr wrap="square" lIns="0" tIns="0" rIns="0" bIns="0" rtlCol="0"/>
              <a:lstStyle/>
              <a:p>
                <a:endParaRPr/>
              </a:p>
            </p:txBody>
          </p:sp>
          <p:sp>
            <p:nvSpPr>
              <p:cNvPr id="395" name="object 42">
                <a:extLst>
                  <a:ext uri="{FF2B5EF4-FFF2-40B4-BE49-F238E27FC236}">
                    <a16:creationId xmlns:a16="http://schemas.microsoft.com/office/drawing/2014/main" id="{D3956233-BF81-12BC-5E5C-7245A8BEC94D}"/>
                  </a:ext>
                </a:extLst>
              </p:cNvPr>
              <p:cNvSpPr/>
              <p:nvPr/>
            </p:nvSpPr>
            <p:spPr>
              <a:xfrm>
                <a:off x="8878479" y="4216548"/>
                <a:ext cx="5763260" cy="969010"/>
              </a:xfrm>
              <a:custGeom>
                <a:avLst/>
                <a:gdLst/>
                <a:ahLst/>
                <a:cxnLst/>
                <a:rect l="l" t="t" r="r" b="b"/>
                <a:pathLst>
                  <a:path w="5763259" h="969010">
                    <a:moveTo>
                      <a:pt x="3983" y="2164"/>
                    </a:moveTo>
                    <a:lnTo>
                      <a:pt x="0" y="2164"/>
                    </a:lnTo>
                    <a:lnTo>
                      <a:pt x="0" y="42848"/>
                    </a:lnTo>
                    <a:lnTo>
                      <a:pt x="42657" y="42848"/>
                    </a:lnTo>
                    <a:lnTo>
                      <a:pt x="42657" y="40676"/>
                    </a:lnTo>
                    <a:lnTo>
                      <a:pt x="3983" y="40676"/>
                    </a:lnTo>
                    <a:lnTo>
                      <a:pt x="3983" y="2164"/>
                    </a:lnTo>
                    <a:close/>
                  </a:path>
                  <a:path w="5763259" h="969010">
                    <a:moveTo>
                      <a:pt x="46640" y="0"/>
                    </a:moveTo>
                    <a:lnTo>
                      <a:pt x="3983" y="0"/>
                    </a:lnTo>
                    <a:lnTo>
                      <a:pt x="3983" y="40676"/>
                    </a:lnTo>
                    <a:lnTo>
                      <a:pt x="42657" y="40676"/>
                    </a:lnTo>
                    <a:lnTo>
                      <a:pt x="42657" y="2164"/>
                    </a:lnTo>
                    <a:lnTo>
                      <a:pt x="46640" y="2164"/>
                    </a:lnTo>
                    <a:lnTo>
                      <a:pt x="46640" y="0"/>
                    </a:lnTo>
                    <a:close/>
                  </a:path>
                  <a:path w="5763259" h="969010">
                    <a:moveTo>
                      <a:pt x="46640" y="2164"/>
                    </a:moveTo>
                    <a:lnTo>
                      <a:pt x="42657" y="2164"/>
                    </a:lnTo>
                    <a:lnTo>
                      <a:pt x="42657" y="40676"/>
                    </a:lnTo>
                    <a:lnTo>
                      <a:pt x="46640" y="40676"/>
                    </a:lnTo>
                    <a:lnTo>
                      <a:pt x="46640" y="2164"/>
                    </a:lnTo>
                    <a:close/>
                  </a:path>
                  <a:path w="5763259" h="969010">
                    <a:moveTo>
                      <a:pt x="227930" y="297143"/>
                    </a:moveTo>
                    <a:lnTo>
                      <a:pt x="223947" y="297143"/>
                    </a:lnTo>
                    <a:lnTo>
                      <a:pt x="223947" y="337827"/>
                    </a:lnTo>
                    <a:lnTo>
                      <a:pt x="266604" y="337827"/>
                    </a:lnTo>
                    <a:lnTo>
                      <a:pt x="266604" y="335656"/>
                    </a:lnTo>
                    <a:lnTo>
                      <a:pt x="227930" y="335656"/>
                    </a:lnTo>
                    <a:lnTo>
                      <a:pt x="227930" y="297143"/>
                    </a:lnTo>
                    <a:close/>
                  </a:path>
                  <a:path w="5763259" h="969010">
                    <a:moveTo>
                      <a:pt x="270587" y="294979"/>
                    </a:moveTo>
                    <a:lnTo>
                      <a:pt x="227930" y="294979"/>
                    </a:lnTo>
                    <a:lnTo>
                      <a:pt x="227930" y="335656"/>
                    </a:lnTo>
                    <a:lnTo>
                      <a:pt x="266604" y="335656"/>
                    </a:lnTo>
                    <a:lnTo>
                      <a:pt x="266604" y="297143"/>
                    </a:lnTo>
                    <a:lnTo>
                      <a:pt x="270587" y="297143"/>
                    </a:lnTo>
                    <a:lnTo>
                      <a:pt x="270587" y="294979"/>
                    </a:lnTo>
                    <a:close/>
                  </a:path>
                  <a:path w="5763259" h="969010">
                    <a:moveTo>
                      <a:pt x="270587" y="297143"/>
                    </a:moveTo>
                    <a:lnTo>
                      <a:pt x="266604" y="297143"/>
                    </a:lnTo>
                    <a:lnTo>
                      <a:pt x="266604" y="335656"/>
                    </a:lnTo>
                    <a:lnTo>
                      <a:pt x="270587" y="335656"/>
                    </a:lnTo>
                    <a:lnTo>
                      <a:pt x="270587" y="297143"/>
                    </a:lnTo>
                    <a:close/>
                  </a:path>
                  <a:path w="5763259" h="969010">
                    <a:moveTo>
                      <a:pt x="462545" y="480237"/>
                    </a:moveTo>
                    <a:lnTo>
                      <a:pt x="458702" y="480237"/>
                    </a:lnTo>
                    <a:lnTo>
                      <a:pt x="458702" y="520921"/>
                    </a:lnTo>
                    <a:lnTo>
                      <a:pt x="501360" y="520921"/>
                    </a:lnTo>
                    <a:lnTo>
                      <a:pt x="501360" y="518749"/>
                    </a:lnTo>
                    <a:lnTo>
                      <a:pt x="462545" y="518749"/>
                    </a:lnTo>
                    <a:lnTo>
                      <a:pt x="462545" y="480237"/>
                    </a:lnTo>
                    <a:close/>
                  </a:path>
                  <a:path w="5763259" h="969010">
                    <a:moveTo>
                      <a:pt x="505203" y="478073"/>
                    </a:moveTo>
                    <a:lnTo>
                      <a:pt x="462545" y="478073"/>
                    </a:lnTo>
                    <a:lnTo>
                      <a:pt x="462545" y="518749"/>
                    </a:lnTo>
                    <a:lnTo>
                      <a:pt x="501360" y="518749"/>
                    </a:lnTo>
                    <a:lnTo>
                      <a:pt x="501360" y="480237"/>
                    </a:lnTo>
                    <a:lnTo>
                      <a:pt x="505203" y="480237"/>
                    </a:lnTo>
                    <a:lnTo>
                      <a:pt x="505203" y="478073"/>
                    </a:lnTo>
                    <a:close/>
                  </a:path>
                  <a:path w="5763259" h="969010">
                    <a:moveTo>
                      <a:pt x="505203" y="480237"/>
                    </a:moveTo>
                    <a:lnTo>
                      <a:pt x="501360" y="480237"/>
                    </a:lnTo>
                    <a:lnTo>
                      <a:pt x="501360" y="518749"/>
                    </a:lnTo>
                    <a:lnTo>
                      <a:pt x="505203" y="518749"/>
                    </a:lnTo>
                    <a:lnTo>
                      <a:pt x="505203" y="480237"/>
                    </a:lnTo>
                    <a:close/>
                  </a:path>
                  <a:path w="5763259" h="969010">
                    <a:moveTo>
                      <a:pt x="686493" y="632814"/>
                    </a:moveTo>
                    <a:lnTo>
                      <a:pt x="682650" y="632814"/>
                    </a:lnTo>
                    <a:lnTo>
                      <a:pt x="682650" y="673498"/>
                    </a:lnTo>
                    <a:lnTo>
                      <a:pt x="725307" y="673498"/>
                    </a:lnTo>
                    <a:lnTo>
                      <a:pt x="725307" y="671326"/>
                    </a:lnTo>
                    <a:lnTo>
                      <a:pt x="686493" y="671326"/>
                    </a:lnTo>
                    <a:lnTo>
                      <a:pt x="686493" y="632814"/>
                    </a:lnTo>
                    <a:close/>
                  </a:path>
                  <a:path w="5763259" h="969010">
                    <a:moveTo>
                      <a:pt x="729150" y="630649"/>
                    </a:moveTo>
                    <a:lnTo>
                      <a:pt x="686493" y="630649"/>
                    </a:lnTo>
                    <a:lnTo>
                      <a:pt x="686493" y="671326"/>
                    </a:lnTo>
                    <a:lnTo>
                      <a:pt x="725307" y="671326"/>
                    </a:lnTo>
                    <a:lnTo>
                      <a:pt x="725307" y="632814"/>
                    </a:lnTo>
                    <a:lnTo>
                      <a:pt x="729150" y="632814"/>
                    </a:lnTo>
                    <a:lnTo>
                      <a:pt x="729150" y="630649"/>
                    </a:lnTo>
                    <a:close/>
                  </a:path>
                  <a:path w="5763259" h="969010">
                    <a:moveTo>
                      <a:pt x="729150" y="632814"/>
                    </a:moveTo>
                    <a:lnTo>
                      <a:pt x="725307" y="632814"/>
                    </a:lnTo>
                    <a:lnTo>
                      <a:pt x="725307" y="671326"/>
                    </a:lnTo>
                    <a:lnTo>
                      <a:pt x="729150" y="671326"/>
                    </a:lnTo>
                    <a:lnTo>
                      <a:pt x="729150" y="632814"/>
                    </a:lnTo>
                    <a:close/>
                  </a:path>
                  <a:path w="5763259" h="969010">
                    <a:moveTo>
                      <a:pt x="910440" y="642981"/>
                    </a:moveTo>
                    <a:lnTo>
                      <a:pt x="906597" y="642981"/>
                    </a:lnTo>
                    <a:lnTo>
                      <a:pt x="906597" y="683666"/>
                    </a:lnTo>
                    <a:lnTo>
                      <a:pt x="949254" y="683666"/>
                    </a:lnTo>
                    <a:lnTo>
                      <a:pt x="949254" y="681361"/>
                    </a:lnTo>
                    <a:lnTo>
                      <a:pt x="910440" y="681361"/>
                    </a:lnTo>
                    <a:lnTo>
                      <a:pt x="910440" y="642981"/>
                    </a:lnTo>
                    <a:close/>
                  </a:path>
                  <a:path w="5763259" h="969010">
                    <a:moveTo>
                      <a:pt x="953098" y="640684"/>
                    </a:moveTo>
                    <a:lnTo>
                      <a:pt x="910440" y="640684"/>
                    </a:lnTo>
                    <a:lnTo>
                      <a:pt x="910440" y="681361"/>
                    </a:lnTo>
                    <a:lnTo>
                      <a:pt x="949254" y="681361"/>
                    </a:lnTo>
                    <a:lnTo>
                      <a:pt x="949254" y="642981"/>
                    </a:lnTo>
                    <a:lnTo>
                      <a:pt x="953098" y="642981"/>
                    </a:lnTo>
                    <a:lnTo>
                      <a:pt x="953098" y="640684"/>
                    </a:lnTo>
                    <a:close/>
                  </a:path>
                  <a:path w="5763259" h="969010">
                    <a:moveTo>
                      <a:pt x="953098" y="642981"/>
                    </a:moveTo>
                    <a:lnTo>
                      <a:pt x="949254" y="642981"/>
                    </a:lnTo>
                    <a:lnTo>
                      <a:pt x="949254" y="681361"/>
                    </a:lnTo>
                    <a:lnTo>
                      <a:pt x="953098" y="681361"/>
                    </a:lnTo>
                    <a:lnTo>
                      <a:pt x="953098" y="642981"/>
                    </a:lnTo>
                    <a:close/>
                  </a:path>
                  <a:path w="5763259" h="969010">
                    <a:moveTo>
                      <a:pt x="1145056" y="775216"/>
                    </a:moveTo>
                    <a:lnTo>
                      <a:pt x="1141212" y="775216"/>
                    </a:lnTo>
                    <a:lnTo>
                      <a:pt x="1141212" y="815900"/>
                    </a:lnTo>
                    <a:lnTo>
                      <a:pt x="1183870" y="815900"/>
                    </a:lnTo>
                    <a:lnTo>
                      <a:pt x="1183870" y="813596"/>
                    </a:lnTo>
                    <a:lnTo>
                      <a:pt x="1145056" y="813596"/>
                    </a:lnTo>
                    <a:lnTo>
                      <a:pt x="1145056" y="775216"/>
                    </a:lnTo>
                    <a:close/>
                  </a:path>
                  <a:path w="5763259" h="969010">
                    <a:moveTo>
                      <a:pt x="1187713" y="772912"/>
                    </a:moveTo>
                    <a:lnTo>
                      <a:pt x="1145056" y="772912"/>
                    </a:lnTo>
                    <a:lnTo>
                      <a:pt x="1145056" y="813596"/>
                    </a:lnTo>
                    <a:lnTo>
                      <a:pt x="1183870" y="813596"/>
                    </a:lnTo>
                    <a:lnTo>
                      <a:pt x="1183870" y="775216"/>
                    </a:lnTo>
                    <a:lnTo>
                      <a:pt x="1187713" y="775216"/>
                    </a:lnTo>
                    <a:lnTo>
                      <a:pt x="1187713" y="772912"/>
                    </a:lnTo>
                    <a:close/>
                  </a:path>
                  <a:path w="5763259" h="969010">
                    <a:moveTo>
                      <a:pt x="1187713" y="775216"/>
                    </a:moveTo>
                    <a:lnTo>
                      <a:pt x="1183870" y="775216"/>
                    </a:lnTo>
                    <a:lnTo>
                      <a:pt x="1183870" y="813596"/>
                    </a:lnTo>
                    <a:lnTo>
                      <a:pt x="1187713" y="813596"/>
                    </a:lnTo>
                    <a:lnTo>
                      <a:pt x="1187713" y="775216"/>
                    </a:lnTo>
                    <a:close/>
                  </a:path>
                  <a:path w="5763259" h="969010">
                    <a:moveTo>
                      <a:pt x="1369003" y="907451"/>
                    </a:moveTo>
                    <a:lnTo>
                      <a:pt x="1365160" y="907451"/>
                    </a:lnTo>
                    <a:lnTo>
                      <a:pt x="1365160" y="948135"/>
                    </a:lnTo>
                    <a:lnTo>
                      <a:pt x="1407817" y="948135"/>
                    </a:lnTo>
                    <a:lnTo>
                      <a:pt x="1407817" y="945831"/>
                    </a:lnTo>
                    <a:lnTo>
                      <a:pt x="1369003" y="945831"/>
                    </a:lnTo>
                    <a:lnTo>
                      <a:pt x="1369003" y="907451"/>
                    </a:lnTo>
                    <a:close/>
                  </a:path>
                  <a:path w="5763259" h="969010">
                    <a:moveTo>
                      <a:pt x="1411660" y="905154"/>
                    </a:moveTo>
                    <a:lnTo>
                      <a:pt x="1369003" y="905154"/>
                    </a:lnTo>
                    <a:lnTo>
                      <a:pt x="1369003" y="945831"/>
                    </a:lnTo>
                    <a:lnTo>
                      <a:pt x="1407817" y="945831"/>
                    </a:lnTo>
                    <a:lnTo>
                      <a:pt x="1407817" y="907451"/>
                    </a:lnTo>
                    <a:lnTo>
                      <a:pt x="1411660" y="907451"/>
                    </a:lnTo>
                    <a:lnTo>
                      <a:pt x="1411660" y="905154"/>
                    </a:lnTo>
                    <a:close/>
                  </a:path>
                  <a:path w="5763259" h="969010">
                    <a:moveTo>
                      <a:pt x="1411660" y="907451"/>
                    </a:moveTo>
                    <a:lnTo>
                      <a:pt x="1407817" y="907451"/>
                    </a:lnTo>
                    <a:lnTo>
                      <a:pt x="1407817" y="945831"/>
                    </a:lnTo>
                    <a:lnTo>
                      <a:pt x="1411660" y="945831"/>
                    </a:lnTo>
                    <a:lnTo>
                      <a:pt x="1411660" y="907451"/>
                    </a:lnTo>
                    <a:close/>
                  </a:path>
                  <a:path w="5763259" h="969010">
                    <a:moveTo>
                      <a:pt x="1603611" y="927793"/>
                    </a:moveTo>
                    <a:lnTo>
                      <a:pt x="1599775" y="927793"/>
                    </a:lnTo>
                    <a:lnTo>
                      <a:pt x="1599775" y="968477"/>
                    </a:lnTo>
                    <a:lnTo>
                      <a:pt x="1642433" y="968477"/>
                    </a:lnTo>
                    <a:lnTo>
                      <a:pt x="1642433" y="966173"/>
                    </a:lnTo>
                    <a:lnTo>
                      <a:pt x="1603611" y="966173"/>
                    </a:lnTo>
                    <a:lnTo>
                      <a:pt x="1603611" y="927793"/>
                    </a:lnTo>
                    <a:close/>
                  </a:path>
                  <a:path w="5763259" h="969010">
                    <a:moveTo>
                      <a:pt x="1646268" y="925489"/>
                    </a:moveTo>
                    <a:lnTo>
                      <a:pt x="1603611" y="925489"/>
                    </a:lnTo>
                    <a:lnTo>
                      <a:pt x="1603611" y="966173"/>
                    </a:lnTo>
                    <a:lnTo>
                      <a:pt x="1642433" y="966173"/>
                    </a:lnTo>
                    <a:lnTo>
                      <a:pt x="1642433" y="927793"/>
                    </a:lnTo>
                    <a:lnTo>
                      <a:pt x="1646268" y="927793"/>
                    </a:lnTo>
                    <a:lnTo>
                      <a:pt x="1646268" y="925489"/>
                    </a:lnTo>
                    <a:close/>
                  </a:path>
                  <a:path w="5763259" h="969010">
                    <a:moveTo>
                      <a:pt x="1646268" y="927793"/>
                    </a:moveTo>
                    <a:lnTo>
                      <a:pt x="1642433" y="927793"/>
                    </a:lnTo>
                    <a:lnTo>
                      <a:pt x="1642433" y="966173"/>
                    </a:lnTo>
                    <a:lnTo>
                      <a:pt x="1646268" y="966173"/>
                    </a:lnTo>
                    <a:lnTo>
                      <a:pt x="1646268" y="927793"/>
                    </a:lnTo>
                    <a:close/>
                  </a:path>
                  <a:path w="5763259" h="969010">
                    <a:moveTo>
                      <a:pt x="2104831" y="803436"/>
                    </a:moveTo>
                    <a:lnTo>
                      <a:pt x="2062174" y="803436"/>
                    </a:lnTo>
                    <a:lnTo>
                      <a:pt x="2062174" y="844113"/>
                    </a:lnTo>
                    <a:lnTo>
                      <a:pt x="2104831" y="844113"/>
                    </a:lnTo>
                    <a:lnTo>
                      <a:pt x="2104831" y="803436"/>
                    </a:lnTo>
                    <a:close/>
                  </a:path>
                  <a:path w="5763259" h="969010">
                    <a:moveTo>
                      <a:pt x="2563394" y="803436"/>
                    </a:moveTo>
                    <a:lnTo>
                      <a:pt x="2520737" y="803436"/>
                    </a:lnTo>
                    <a:lnTo>
                      <a:pt x="2520737" y="844113"/>
                    </a:lnTo>
                    <a:lnTo>
                      <a:pt x="2563394" y="844113"/>
                    </a:lnTo>
                    <a:lnTo>
                      <a:pt x="2563394" y="803436"/>
                    </a:lnTo>
                    <a:close/>
                  </a:path>
                  <a:path w="5763259" h="969010">
                    <a:moveTo>
                      <a:pt x="3011289" y="722060"/>
                    </a:moveTo>
                    <a:lnTo>
                      <a:pt x="2968632" y="722060"/>
                    </a:lnTo>
                    <a:lnTo>
                      <a:pt x="2968632" y="762737"/>
                    </a:lnTo>
                    <a:lnTo>
                      <a:pt x="3011289" y="762737"/>
                    </a:lnTo>
                    <a:lnTo>
                      <a:pt x="3011289" y="722060"/>
                    </a:lnTo>
                    <a:close/>
                  </a:path>
                  <a:path w="5763259" h="969010">
                    <a:moveTo>
                      <a:pt x="3469844" y="772912"/>
                    </a:moveTo>
                    <a:lnTo>
                      <a:pt x="3427187" y="772912"/>
                    </a:lnTo>
                    <a:lnTo>
                      <a:pt x="3427187" y="813596"/>
                    </a:lnTo>
                    <a:lnTo>
                      <a:pt x="3469844" y="813596"/>
                    </a:lnTo>
                    <a:lnTo>
                      <a:pt x="3469844" y="772912"/>
                    </a:lnTo>
                    <a:close/>
                  </a:path>
                  <a:path w="5763259" h="969010">
                    <a:moveTo>
                      <a:pt x="3928407" y="844120"/>
                    </a:moveTo>
                    <a:lnTo>
                      <a:pt x="3885750" y="844120"/>
                    </a:lnTo>
                    <a:lnTo>
                      <a:pt x="3885750" y="884797"/>
                    </a:lnTo>
                    <a:lnTo>
                      <a:pt x="3928407" y="884797"/>
                    </a:lnTo>
                    <a:lnTo>
                      <a:pt x="3928407" y="844120"/>
                    </a:lnTo>
                    <a:close/>
                  </a:path>
                  <a:path w="5763259" h="969010">
                    <a:moveTo>
                      <a:pt x="4386970" y="722060"/>
                    </a:moveTo>
                    <a:lnTo>
                      <a:pt x="4344313" y="722060"/>
                    </a:lnTo>
                    <a:lnTo>
                      <a:pt x="4344313" y="762737"/>
                    </a:lnTo>
                    <a:lnTo>
                      <a:pt x="4386970" y="762737"/>
                    </a:lnTo>
                    <a:lnTo>
                      <a:pt x="4386970" y="722060"/>
                    </a:lnTo>
                    <a:close/>
                  </a:path>
                  <a:path w="5763259" h="969010">
                    <a:moveTo>
                      <a:pt x="4845526" y="783087"/>
                    </a:moveTo>
                    <a:lnTo>
                      <a:pt x="4802868" y="783087"/>
                    </a:lnTo>
                    <a:lnTo>
                      <a:pt x="4802868" y="823763"/>
                    </a:lnTo>
                    <a:lnTo>
                      <a:pt x="4845526" y="823763"/>
                    </a:lnTo>
                    <a:lnTo>
                      <a:pt x="4845526" y="783087"/>
                    </a:lnTo>
                    <a:close/>
                  </a:path>
                  <a:path w="5763259" h="969010">
                    <a:moveTo>
                      <a:pt x="5304088" y="772912"/>
                    </a:moveTo>
                    <a:lnTo>
                      <a:pt x="5261431" y="772912"/>
                    </a:lnTo>
                    <a:lnTo>
                      <a:pt x="5261431" y="813596"/>
                    </a:lnTo>
                    <a:lnTo>
                      <a:pt x="5304088" y="813596"/>
                    </a:lnTo>
                    <a:lnTo>
                      <a:pt x="5304088" y="772912"/>
                    </a:lnTo>
                    <a:close/>
                  </a:path>
                  <a:path w="5763259" h="969010">
                    <a:moveTo>
                      <a:pt x="5762651" y="793254"/>
                    </a:moveTo>
                    <a:lnTo>
                      <a:pt x="5719994" y="793254"/>
                    </a:lnTo>
                    <a:lnTo>
                      <a:pt x="5719994" y="833938"/>
                    </a:lnTo>
                    <a:lnTo>
                      <a:pt x="5762651" y="833938"/>
                    </a:lnTo>
                    <a:lnTo>
                      <a:pt x="5762651" y="793254"/>
                    </a:lnTo>
                    <a:close/>
                  </a:path>
                </a:pathLst>
              </a:custGeom>
              <a:solidFill>
                <a:srgbClr val="B0059E"/>
              </a:solidFill>
            </p:spPr>
            <p:txBody>
              <a:bodyPr wrap="square" lIns="0" tIns="0" rIns="0" bIns="0" rtlCol="0"/>
              <a:lstStyle/>
              <a:p>
                <a:endParaRPr/>
              </a:p>
            </p:txBody>
          </p:sp>
          <p:sp>
            <p:nvSpPr>
              <p:cNvPr id="396" name="object 43">
                <a:extLst>
                  <a:ext uri="{FF2B5EF4-FFF2-40B4-BE49-F238E27FC236}">
                    <a16:creationId xmlns:a16="http://schemas.microsoft.com/office/drawing/2014/main" id="{3D8314C5-6CA1-A82A-508C-C8BB28146B5D}"/>
                  </a:ext>
                </a:extLst>
              </p:cNvPr>
              <p:cNvSpPr/>
              <p:nvPr/>
            </p:nvSpPr>
            <p:spPr>
              <a:xfrm>
                <a:off x="8647692" y="3789414"/>
                <a:ext cx="5993765" cy="1395730"/>
              </a:xfrm>
              <a:custGeom>
                <a:avLst/>
                <a:gdLst/>
                <a:ahLst/>
                <a:cxnLst/>
                <a:rect l="l" t="t" r="r" b="b"/>
                <a:pathLst>
                  <a:path w="5993765" h="1395729">
                    <a:moveTo>
                      <a:pt x="0" y="0"/>
                    </a:moveTo>
                    <a:lnTo>
                      <a:pt x="42657" y="0"/>
                    </a:lnTo>
                    <a:lnTo>
                      <a:pt x="42657" y="40676"/>
                    </a:lnTo>
                    <a:lnTo>
                      <a:pt x="0" y="40676"/>
                    </a:lnTo>
                    <a:lnTo>
                      <a:pt x="0" y="0"/>
                    </a:lnTo>
                    <a:close/>
                  </a:path>
                  <a:path w="5993765" h="1395729">
                    <a:moveTo>
                      <a:pt x="234630" y="467839"/>
                    </a:moveTo>
                    <a:lnTo>
                      <a:pt x="277287" y="467839"/>
                    </a:lnTo>
                    <a:lnTo>
                      <a:pt x="277287" y="427162"/>
                    </a:lnTo>
                    <a:lnTo>
                      <a:pt x="234630" y="427162"/>
                    </a:lnTo>
                    <a:lnTo>
                      <a:pt x="234630" y="467839"/>
                    </a:lnTo>
                    <a:close/>
                  </a:path>
                  <a:path w="5993765" h="1395729">
                    <a:moveTo>
                      <a:pt x="458584" y="762781"/>
                    </a:moveTo>
                    <a:lnTo>
                      <a:pt x="501242" y="762781"/>
                    </a:lnTo>
                    <a:lnTo>
                      <a:pt x="501242" y="722104"/>
                    </a:lnTo>
                    <a:lnTo>
                      <a:pt x="458584" y="722104"/>
                    </a:lnTo>
                    <a:lnTo>
                      <a:pt x="458584" y="762781"/>
                    </a:lnTo>
                    <a:close/>
                  </a:path>
                  <a:path w="5993765" h="1395729">
                    <a:moveTo>
                      <a:pt x="693215" y="945846"/>
                    </a:moveTo>
                    <a:lnTo>
                      <a:pt x="735872" y="945846"/>
                    </a:lnTo>
                    <a:lnTo>
                      <a:pt x="735872" y="905176"/>
                    </a:lnTo>
                    <a:lnTo>
                      <a:pt x="693215" y="905176"/>
                    </a:lnTo>
                    <a:lnTo>
                      <a:pt x="693215" y="945846"/>
                    </a:lnTo>
                    <a:close/>
                  </a:path>
                  <a:path w="5993765" h="1395729">
                    <a:moveTo>
                      <a:pt x="917169" y="1098408"/>
                    </a:moveTo>
                    <a:lnTo>
                      <a:pt x="959827" y="1098408"/>
                    </a:lnTo>
                    <a:lnTo>
                      <a:pt x="959827" y="1057731"/>
                    </a:lnTo>
                    <a:lnTo>
                      <a:pt x="917169" y="1057731"/>
                    </a:lnTo>
                    <a:lnTo>
                      <a:pt x="917169" y="1098408"/>
                    </a:lnTo>
                    <a:close/>
                  </a:path>
                  <a:path w="5993765" h="1395729">
                    <a:moveTo>
                      <a:pt x="1141132" y="1108443"/>
                    </a:moveTo>
                    <a:lnTo>
                      <a:pt x="1183789" y="1108443"/>
                    </a:lnTo>
                    <a:lnTo>
                      <a:pt x="1183789" y="1067766"/>
                    </a:lnTo>
                    <a:lnTo>
                      <a:pt x="1141132" y="1067766"/>
                    </a:lnTo>
                    <a:lnTo>
                      <a:pt x="1141132" y="1108443"/>
                    </a:lnTo>
                    <a:close/>
                  </a:path>
                  <a:path w="5993765" h="1395729">
                    <a:moveTo>
                      <a:pt x="1375754" y="1240656"/>
                    </a:moveTo>
                    <a:lnTo>
                      <a:pt x="1418412" y="1240656"/>
                    </a:lnTo>
                    <a:lnTo>
                      <a:pt x="1418412" y="1199979"/>
                    </a:lnTo>
                    <a:lnTo>
                      <a:pt x="1375754" y="1199979"/>
                    </a:lnTo>
                    <a:lnTo>
                      <a:pt x="1375754" y="1240656"/>
                    </a:lnTo>
                    <a:close/>
                  </a:path>
                  <a:path w="5993765" h="1395729">
                    <a:moveTo>
                      <a:pt x="1599716" y="1372876"/>
                    </a:moveTo>
                    <a:lnTo>
                      <a:pt x="1642374" y="1372876"/>
                    </a:lnTo>
                    <a:lnTo>
                      <a:pt x="1642374" y="1332199"/>
                    </a:lnTo>
                    <a:lnTo>
                      <a:pt x="1599716" y="1332199"/>
                    </a:lnTo>
                    <a:lnTo>
                      <a:pt x="1599716" y="1372876"/>
                    </a:lnTo>
                    <a:close/>
                  </a:path>
                  <a:path w="5993765" h="1395729">
                    <a:moveTo>
                      <a:pt x="1834339" y="1393210"/>
                    </a:moveTo>
                    <a:lnTo>
                      <a:pt x="1876997" y="1393210"/>
                    </a:lnTo>
                    <a:lnTo>
                      <a:pt x="1876997" y="1352541"/>
                    </a:lnTo>
                    <a:lnTo>
                      <a:pt x="1834339" y="1352541"/>
                    </a:lnTo>
                    <a:lnTo>
                      <a:pt x="1834339" y="1393210"/>
                    </a:lnTo>
                    <a:close/>
                  </a:path>
                  <a:path w="5993765" h="1395729">
                    <a:moveTo>
                      <a:pt x="2292924" y="1271172"/>
                    </a:moveTo>
                    <a:lnTo>
                      <a:pt x="2335582" y="1271172"/>
                    </a:lnTo>
                    <a:lnTo>
                      <a:pt x="2335582" y="1230496"/>
                    </a:lnTo>
                    <a:lnTo>
                      <a:pt x="2292924" y="1230496"/>
                    </a:lnTo>
                    <a:lnTo>
                      <a:pt x="2292924" y="1271172"/>
                    </a:lnTo>
                    <a:close/>
                  </a:path>
                  <a:path w="5993765" h="1395729">
                    <a:moveTo>
                      <a:pt x="2751509" y="1271172"/>
                    </a:moveTo>
                    <a:lnTo>
                      <a:pt x="2794167" y="1271172"/>
                    </a:lnTo>
                    <a:lnTo>
                      <a:pt x="2794167" y="1230496"/>
                    </a:lnTo>
                    <a:lnTo>
                      <a:pt x="2751509" y="1230496"/>
                    </a:lnTo>
                    <a:lnTo>
                      <a:pt x="2751509" y="1271172"/>
                    </a:lnTo>
                    <a:close/>
                  </a:path>
                  <a:path w="5993765" h="1395729">
                    <a:moveTo>
                      <a:pt x="3199426" y="1189804"/>
                    </a:moveTo>
                    <a:lnTo>
                      <a:pt x="3242083" y="1189804"/>
                    </a:lnTo>
                    <a:lnTo>
                      <a:pt x="3242083" y="1149134"/>
                    </a:lnTo>
                    <a:lnTo>
                      <a:pt x="3199426" y="1149134"/>
                    </a:lnTo>
                    <a:lnTo>
                      <a:pt x="3199426" y="1189804"/>
                    </a:lnTo>
                    <a:close/>
                  </a:path>
                  <a:path w="5993765" h="1395729">
                    <a:moveTo>
                      <a:pt x="3658011" y="1240656"/>
                    </a:moveTo>
                    <a:lnTo>
                      <a:pt x="3700668" y="1240656"/>
                    </a:lnTo>
                    <a:lnTo>
                      <a:pt x="3700668" y="1199979"/>
                    </a:lnTo>
                    <a:lnTo>
                      <a:pt x="3658011" y="1199979"/>
                    </a:lnTo>
                    <a:lnTo>
                      <a:pt x="3658011" y="1240656"/>
                    </a:lnTo>
                    <a:close/>
                  </a:path>
                  <a:path w="5993765" h="1395729">
                    <a:moveTo>
                      <a:pt x="4116596" y="1311849"/>
                    </a:moveTo>
                    <a:lnTo>
                      <a:pt x="4159253" y="1311849"/>
                    </a:lnTo>
                    <a:lnTo>
                      <a:pt x="4159253" y="1271172"/>
                    </a:lnTo>
                    <a:lnTo>
                      <a:pt x="4116596" y="1271172"/>
                    </a:lnTo>
                    <a:lnTo>
                      <a:pt x="4116596" y="1311849"/>
                    </a:lnTo>
                    <a:close/>
                  </a:path>
                  <a:path w="5993765" h="1395729">
                    <a:moveTo>
                      <a:pt x="4575181" y="1189804"/>
                    </a:moveTo>
                    <a:lnTo>
                      <a:pt x="4617838" y="1189804"/>
                    </a:lnTo>
                    <a:lnTo>
                      <a:pt x="4617838" y="1149134"/>
                    </a:lnTo>
                    <a:lnTo>
                      <a:pt x="4575181" y="1149134"/>
                    </a:lnTo>
                    <a:lnTo>
                      <a:pt x="4575181" y="1189804"/>
                    </a:lnTo>
                    <a:close/>
                  </a:path>
                  <a:path w="5993765" h="1395729">
                    <a:moveTo>
                      <a:pt x="5033766" y="1250830"/>
                    </a:moveTo>
                    <a:lnTo>
                      <a:pt x="5076423" y="1250830"/>
                    </a:lnTo>
                    <a:lnTo>
                      <a:pt x="5076423" y="1210153"/>
                    </a:lnTo>
                    <a:lnTo>
                      <a:pt x="5033766" y="1210153"/>
                    </a:lnTo>
                    <a:lnTo>
                      <a:pt x="5033766" y="1250830"/>
                    </a:lnTo>
                    <a:close/>
                  </a:path>
                  <a:path w="5993765" h="1395729">
                    <a:moveTo>
                      <a:pt x="5492351" y="1240656"/>
                    </a:moveTo>
                    <a:lnTo>
                      <a:pt x="5535008" y="1240656"/>
                    </a:lnTo>
                    <a:lnTo>
                      <a:pt x="5535008" y="1199979"/>
                    </a:lnTo>
                    <a:lnTo>
                      <a:pt x="5492351" y="1199979"/>
                    </a:lnTo>
                    <a:lnTo>
                      <a:pt x="5492351" y="1240656"/>
                    </a:lnTo>
                    <a:close/>
                  </a:path>
                  <a:path w="5993765" h="1395729">
                    <a:moveTo>
                      <a:pt x="5950928" y="1260998"/>
                    </a:moveTo>
                    <a:lnTo>
                      <a:pt x="5993586" y="1260998"/>
                    </a:lnTo>
                    <a:lnTo>
                      <a:pt x="5993586" y="1220328"/>
                    </a:lnTo>
                    <a:lnTo>
                      <a:pt x="5950928" y="1220328"/>
                    </a:lnTo>
                    <a:lnTo>
                      <a:pt x="5950928" y="1260998"/>
                    </a:lnTo>
                    <a:close/>
                  </a:path>
                  <a:path w="5993765" h="1395729">
                    <a:moveTo>
                      <a:pt x="0" y="40676"/>
                    </a:moveTo>
                    <a:lnTo>
                      <a:pt x="42657" y="40676"/>
                    </a:lnTo>
                    <a:lnTo>
                      <a:pt x="42657" y="0"/>
                    </a:lnTo>
                    <a:lnTo>
                      <a:pt x="0" y="0"/>
                    </a:lnTo>
                    <a:lnTo>
                      <a:pt x="0" y="40676"/>
                    </a:lnTo>
                    <a:close/>
                  </a:path>
                  <a:path w="5993765" h="1395729">
                    <a:moveTo>
                      <a:pt x="230647" y="470003"/>
                    </a:moveTo>
                    <a:lnTo>
                      <a:pt x="273311" y="470003"/>
                    </a:lnTo>
                    <a:lnTo>
                      <a:pt x="273311" y="429327"/>
                    </a:lnTo>
                    <a:lnTo>
                      <a:pt x="230647" y="429327"/>
                    </a:lnTo>
                    <a:lnTo>
                      <a:pt x="230647" y="470003"/>
                    </a:lnTo>
                    <a:close/>
                  </a:path>
                  <a:path w="5993765" h="1395729">
                    <a:moveTo>
                      <a:pt x="454601" y="764953"/>
                    </a:moveTo>
                    <a:lnTo>
                      <a:pt x="497266" y="764953"/>
                    </a:lnTo>
                    <a:lnTo>
                      <a:pt x="497266" y="724276"/>
                    </a:lnTo>
                    <a:lnTo>
                      <a:pt x="454601" y="724276"/>
                    </a:lnTo>
                    <a:lnTo>
                      <a:pt x="454601" y="764953"/>
                    </a:lnTo>
                    <a:close/>
                  </a:path>
                  <a:path w="5993765" h="1395729">
                    <a:moveTo>
                      <a:pt x="689371" y="948018"/>
                    </a:moveTo>
                    <a:lnTo>
                      <a:pt x="732036" y="948018"/>
                    </a:lnTo>
                    <a:lnTo>
                      <a:pt x="732036" y="907341"/>
                    </a:lnTo>
                    <a:lnTo>
                      <a:pt x="689371" y="907341"/>
                    </a:lnTo>
                    <a:lnTo>
                      <a:pt x="689371" y="948018"/>
                    </a:lnTo>
                    <a:close/>
                  </a:path>
                  <a:path w="5993765" h="1395729">
                    <a:moveTo>
                      <a:pt x="913334" y="1100572"/>
                    </a:moveTo>
                    <a:lnTo>
                      <a:pt x="955998" y="1100572"/>
                    </a:lnTo>
                    <a:lnTo>
                      <a:pt x="955998" y="1059896"/>
                    </a:lnTo>
                    <a:lnTo>
                      <a:pt x="913334" y="1059896"/>
                    </a:lnTo>
                    <a:lnTo>
                      <a:pt x="913334" y="1100572"/>
                    </a:lnTo>
                    <a:close/>
                  </a:path>
                  <a:path w="5993765" h="1395729">
                    <a:moveTo>
                      <a:pt x="1137288" y="1110747"/>
                    </a:moveTo>
                    <a:lnTo>
                      <a:pt x="1179953" y="1110747"/>
                    </a:lnTo>
                    <a:lnTo>
                      <a:pt x="1179953" y="1070070"/>
                    </a:lnTo>
                    <a:lnTo>
                      <a:pt x="1137288" y="1070070"/>
                    </a:lnTo>
                    <a:lnTo>
                      <a:pt x="1137288" y="1110747"/>
                    </a:lnTo>
                    <a:close/>
                  </a:path>
                  <a:path w="5993765" h="1395729">
                    <a:moveTo>
                      <a:pt x="1371919" y="1242967"/>
                    </a:moveTo>
                    <a:lnTo>
                      <a:pt x="1414583" y="1242967"/>
                    </a:lnTo>
                    <a:lnTo>
                      <a:pt x="1414583" y="1202283"/>
                    </a:lnTo>
                    <a:lnTo>
                      <a:pt x="1371919" y="1202283"/>
                    </a:lnTo>
                    <a:lnTo>
                      <a:pt x="1371919" y="1242967"/>
                    </a:lnTo>
                    <a:close/>
                  </a:path>
                  <a:path w="5993765" h="1395729">
                    <a:moveTo>
                      <a:pt x="1595873" y="1375180"/>
                    </a:moveTo>
                    <a:lnTo>
                      <a:pt x="1638531" y="1375180"/>
                    </a:lnTo>
                    <a:lnTo>
                      <a:pt x="1638531" y="1334503"/>
                    </a:lnTo>
                    <a:lnTo>
                      <a:pt x="1595873" y="1334503"/>
                    </a:lnTo>
                    <a:lnTo>
                      <a:pt x="1595873" y="1375180"/>
                    </a:lnTo>
                    <a:close/>
                  </a:path>
                  <a:path w="5993765" h="1395729">
                    <a:moveTo>
                      <a:pt x="1830496" y="1395522"/>
                    </a:moveTo>
                    <a:lnTo>
                      <a:pt x="1873161" y="1395522"/>
                    </a:lnTo>
                    <a:lnTo>
                      <a:pt x="1873161" y="1354845"/>
                    </a:lnTo>
                    <a:lnTo>
                      <a:pt x="1830496" y="1354845"/>
                    </a:lnTo>
                    <a:lnTo>
                      <a:pt x="1830496" y="1395522"/>
                    </a:lnTo>
                    <a:close/>
                  </a:path>
                </a:pathLst>
              </a:custGeom>
              <a:ln w="10351">
                <a:solidFill>
                  <a:srgbClr val="B0059E"/>
                </a:solidFill>
              </a:ln>
            </p:spPr>
            <p:txBody>
              <a:bodyPr wrap="square" lIns="0" tIns="0" rIns="0" bIns="0" rtlCol="0"/>
              <a:lstStyle/>
              <a:p>
                <a:endParaRPr/>
              </a:p>
            </p:txBody>
          </p:sp>
          <p:sp>
            <p:nvSpPr>
              <p:cNvPr id="397" name="object 44">
                <a:extLst>
                  <a:ext uri="{FF2B5EF4-FFF2-40B4-BE49-F238E27FC236}">
                    <a16:creationId xmlns:a16="http://schemas.microsoft.com/office/drawing/2014/main" id="{ECBC5CB5-EE99-1992-E364-0DDF91CA615E}"/>
                  </a:ext>
                </a:extLst>
              </p:cNvPr>
              <p:cNvSpPr/>
              <p:nvPr/>
            </p:nvSpPr>
            <p:spPr>
              <a:xfrm>
                <a:off x="10936808" y="5001950"/>
                <a:ext cx="3700779" cy="244475"/>
              </a:xfrm>
              <a:custGeom>
                <a:avLst/>
                <a:gdLst/>
                <a:ahLst/>
                <a:cxnLst/>
                <a:rect l="l" t="t" r="r" b="b"/>
                <a:pathLst>
                  <a:path w="3700780" h="244475">
                    <a:moveTo>
                      <a:pt x="42659" y="0"/>
                    </a:moveTo>
                    <a:lnTo>
                      <a:pt x="0" y="0"/>
                    </a:lnTo>
                    <a:lnTo>
                      <a:pt x="0" y="40678"/>
                    </a:lnTo>
                    <a:lnTo>
                      <a:pt x="42659" y="40678"/>
                    </a:lnTo>
                    <a:lnTo>
                      <a:pt x="42659" y="0"/>
                    </a:lnTo>
                    <a:close/>
                  </a:path>
                  <a:path w="3700780" h="244475">
                    <a:moveTo>
                      <a:pt x="501218" y="111874"/>
                    </a:moveTo>
                    <a:lnTo>
                      <a:pt x="458558" y="111874"/>
                    </a:lnTo>
                    <a:lnTo>
                      <a:pt x="458558" y="152565"/>
                    </a:lnTo>
                    <a:lnTo>
                      <a:pt x="501218" y="152565"/>
                    </a:lnTo>
                    <a:lnTo>
                      <a:pt x="501218" y="111874"/>
                    </a:lnTo>
                    <a:close/>
                  </a:path>
                  <a:path w="3700780" h="244475">
                    <a:moveTo>
                      <a:pt x="949109" y="50850"/>
                    </a:moveTo>
                    <a:lnTo>
                      <a:pt x="906449" y="50850"/>
                    </a:lnTo>
                    <a:lnTo>
                      <a:pt x="906449" y="91541"/>
                    </a:lnTo>
                    <a:lnTo>
                      <a:pt x="949109" y="91541"/>
                    </a:lnTo>
                    <a:lnTo>
                      <a:pt x="949109" y="50850"/>
                    </a:lnTo>
                    <a:close/>
                  </a:path>
                  <a:path w="3700780" h="244475">
                    <a:moveTo>
                      <a:pt x="1407820" y="132232"/>
                    </a:moveTo>
                    <a:lnTo>
                      <a:pt x="1365161" y="132232"/>
                    </a:lnTo>
                    <a:lnTo>
                      <a:pt x="1365161" y="172910"/>
                    </a:lnTo>
                    <a:lnTo>
                      <a:pt x="1407820" y="172910"/>
                    </a:lnTo>
                    <a:lnTo>
                      <a:pt x="1407820" y="132232"/>
                    </a:lnTo>
                    <a:close/>
                  </a:path>
                  <a:path w="3700780" h="244475">
                    <a:moveTo>
                      <a:pt x="1866379" y="81368"/>
                    </a:moveTo>
                    <a:lnTo>
                      <a:pt x="1823720" y="81368"/>
                    </a:lnTo>
                    <a:lnTo>
                      <a:pt x="1823720" y="122059"/>
                    </a:lnTo>
                    <a:lnTo>
                      <a:pt x="1866379" y="122059"/>
                    </a:lnTo>
                    <a:lnTo>
                      <a:pt x="1866379" y="81368"/>
                    </a:lnTo>
                    <a:close/>
                  </a:path>
                  <a:path w="3700780" h="244475">
                    <a:moveTo>
                      <a:pt x="2324938" y="132232"/>
                    </a:moveTo>
                    <a:lnTo>
                      <a:pt x="2282279" y="132232"/>
                    </a:lnTo>
                    <a:lnTo>
                      <a:pt x="2282279" y="172910"/>
                    </a:lnTo>
                    <a:lnTo>
                      <a:pt x="2324938" y="172910"/>
                    </a:lnTo>
                    <a:lnTo>
                      <a:pt x="2324938" y="132232"/>
                    </a:lnTo>
                    <a:close/>
                  </a:path>
                  <a:path w="3700780" h="244475">
                    <a:moveTo>
                      <a:pt x="2783497" y="203288"/>
                    </a:moveTo>
                    <a:lnTo>
                      <a:pt x="2740837" y="203288"/>
                    </a:lnTo>
                    <a:lnTo>
                      <a:pt x="2740837" y="243979"/>
                    </a:lnTo>
                    <a:lnTo>
                      <a:pt x="2783497" y="243979"/>
                    </a:lnTo>
                    <a:lnTo>
                      <a:pt x="2783497" y="203288"/>
                    </a:lnTo>
                    <a:close/>
                  </a:path>
                  <a:path w="3700780" h="244475">
                    <a:moveTo>
                      <a:pt x="3242056" y="132232"/>
                    </a:moveTo>
                    <a:lnTo>
                      <a:pt x="3199396" y="132232"/>
                    </a:lnTo>
                    <a:lnTo>
                      <a:pt x="3199396" y="172910"/>
                    </a:lnTo>
                    <a:lnTo>
                      <a:pt x="3242056" y="172910"/>
                    </a:lnTo>
                    <a:lnTo>
                      <a:pt x="3242056" y="132232"/>
                    </a:lnTo>
                    <a:close/>
                  </a:path>
                  <a:path w="3700780" h="244475">
                    <a:moveTo>
                      <a:pt x="3700627" y="71196"/>
                    </a:moveTo>
                    <a:lnTo>
                      <a:pt x="3657968" y="71196"/>
                    </a:lnTo>
                    <a:lnTo>
                      <a:pt x="3657968" y="111874"/>
                    </a:lnTo>
                    <a:lnTo>
                      <a:pt x="3700627" y="111874"/>
                    </a:lnTo>
                    <a:lnTo>
                      <a:pt x="3700627" y="71196"/>
                    </a:lnTo>
                    <a:close/>
                  </a:path>
                </a:pathLst>
              </a:custGeom>
              <a:solidFill>
                <a:srgbClr val="576185"/>
              </a:solidFill>
            </p:spPr>
            <p:txBody>
              <a:bodyPr wrap="square" lIns="0" tIns="0" rIns="0" bIns="0" rtlCol="0"/>
              <a:lstStyle/>
              <a:p>
                <a:endParaRPr/>
              </a:p>
            </p:txBody>
          </p:sp>
          <p:sp>
            <p:nvSpPr>
              <p:cNvPr id="398" name="object 45">
                <a:extLst>
                  <a:ext uri="{FF2B5EF4-FFF2-40B4-BE49-F238E27FC236}">
                    <a16:creationId xmlns:a16="http://schemas.microsoft.com/office/drawing/2014/main" id="{3290F0DD-851E-F251-7973-1EA7F2D26C68}"/>
                  </a:ext>
                </a:extLst>
              </p:cNvPr>
              <p:cNvSpPr/>
              <p:nvPr/>
            </p:nvSpPr>
            <p:spPr>
              <a:xfrm>
                <a:off x="10936656" y="5002027"/>
                <a:ext cx="3701415" cy="243840"/>
              </a:xfrm>
              <a:custGeom>
                <a:avLst/>
                <a:gdLst/>
                <a:ahLst/>
                <a:cxnLst/>
                <a:rect l="l" t="t" r="r" b="b"/>
                <a:pathLst>
                  <a:path w="3701415" h="243839">
                    <a:moveTo>
                      <a:pt x="0" y="0"/>
                    </a:moveTo>
                    <a:lnTo>
                      <a:pt x="42664" y="0"/>
                    </a:lnTo>
                    <a:lnTo>
                      <a:pt x="42664" y="40654"/>
                    </a:lnTo>
                    <a:lnTo>
                      <a:pt x="0" y="40654"/>
                    </a:lnTo>
                    <a:lnTo>
                      <a:pt x="0" y="0"/>
                    </a:lnTo>
                    <a:close/>
                  </a:path>
                  <a:path w="3701415" h="243839">
                    <a:moveTo>
                      <a:pt x="458599" y="152459"/>
                    </a:moveTo>
                    <a:lnTo>
                      <a:pt x="501264" y="152459"/>
                    </a:lnTo>
                    <a:lnTo>
                      <a:pt x="501264" y="111804"/>
                    </a:lnTo>
                    <a:lnTo>
                      <a:pt x="458599" y="111804"/>
                    </a:lnTo>
                    <a:lnTo>
                      <a:pt x="458599" y="152459"/>
                    </a:lnTo>
                    <a:close/>
                  </a:path>
                  <a:path w="3701415" h="243839">
                    <a:moveTo>
                      <a:pt x="906538" y="91476"/>
                    </a:moveTo>
                    <a:lnTo>
                      <a:pt x="949203" y="91476"/>
                    </a:lnTo>
                    <a:lnTo>
                      <a:pt x="949203" y="50822"/>
                    </a:lnTo>
                    <a:lnTo>
                      <a:pt x="906538" y="50822"/>
                    </a:lnTo>
                    <a:lnTo>
                      <a:pt x="906538" y="91476"/>
                    </a:lnTo>
                    <a:close/>
                  </a:path>
                  <a:path w="3701415" h="243839">
                    <a:moveTo>
                      <a:pt x="1365278" y="172786"/>
                    </a:moveTo>
                    <a:lnTo>
                      <a:pt x="1407942" y="172786"/>
                    </a:lnTo>
                    <a:lnTo>
                      <a:pt x="1407942" y="132131"/>
                    </a:lnTo>
                    <a:lnTo>
                      <a:pt x="1365278" y="132131"/>
                    </a:lnTo>
                    <a:lnTo>
                      <a:pt x="1365278" y="172786"/>
                    </a:lnTo>
                    <a:close/>
                  </a:path>
                  <a:path w="3701415" h="243839">
                    <a:moveTo>
                      <a:pt x="1823877" y="121971"/>
                    </a:moveTo>
                    <a:lnTo>
                      <a:pt x="1866542" y="121971"/>
                    </a:lnTo>
                    <a:lnTo>
                      <a:pt x="1866542" y="81316"/>
                    </a:lnTo>
                    <a:lnTo>
                      <a:pt x="1823877" y="81316"/>
                    </a:lnTo>
                    <a:lnTo>
                      <a:pt x="1823877" y="121971"/>
                    </a:lnTo>
                    <a:close/>
                  </a:path>
                  <a:path w="3701415" h="243839">
                    <a:moveTo>
                      <a:pt x="2282477" y="172786"/>
                    </a:moveTo>
                    <a:lnTo>
                      <a:pt x="2325142" y="172786"/>
                    </a:lnTo>
                    <a:lnTo>
                      <a:pt x="2325142" y="132131"/>
                    </a:lnTo>
                    <a:lnTo>
                      <a:pt x="2282477" y="132131"/>
                    </a:lnTo>
                    <a:lnTo>
                      <a:pt x="2282477" y="172786"/>
                    </a:lnTo>
                    <a:close/>
                  </a:path>
                  <a:path w="3701415" h="243839">
                    <a:moveTo>
                      <a:pt x="2741077" y="243803"/>
                    </a:moveTo>
                    <a:lnTo>
                      <a:pt x="2783741" y="243803"/>
                    </a:lnTo>
                    <a:lnTo>
                      <a:pt x="2783741" y="203148"/>
                    </a:lnTo>
                    <a:lnTo>
                      <a:pt x="2741077" y="203148"/>
                    </a:lnTo>
                    <a:lnTo>
                      <a:pt x="2741077" y="243803"/>
                    </a:lnTo>
                    <a:close/>
                  </a:path>
                  <a:path w="3701415" h="243839">
                    <a:moveTo>
                      <a:pt x="3199669" y="172786"/>
                    </a:moveTo>
                    <a:lnTo>
                      <a:pt x="3242334" y="172786"/>
                    </a:lnTo>
                    <a:lnTo>
                      <a:pt x="3242334" y="132131"/>
                    </a:lnTo>
                    <a:lnTo>
                      <a:pt x="3199669" y="132131"/>
                    </a:lnTo>
                    <a:lnTo>
                      <a:pt x="3199669" y="172786"/>
                    </a:lnTo>
                    <a:close/>
                  </a:path>
                  <a:path w="3701415" h="243839">
                    <a:moveTo>
                      <a:pt x="3658269" y="111804"/>
                    </a:moveTo>
                    <a:lnTo>
                      <a:pt x="3700933" y="111804"/>
                    </a:lnTo>
                    <a:lnTo>
                      <a:pt x="3700933" y="71156"/>
                    </a:lnTo>
                    <a:lnTo>
                      <a:pt x="3658269" y="71156"/>
                    </a:lnTo>
                    <a:lnTo>
                      <a:pt x="3658269" y="111804"/>
                    </a:lnTo>
                    <a:close/>
                  </a:path>
                </a:pathLst>
              </a:custGeom>
              <a:ln w="10351">
                <a:solidFill>
                  <a:srgbClr val="576185"/>
                </a:solidFill>
              </a:ln>
            </p:spPr>
            <p:txBody>
              <a:bodyPr wrap="square" lIns="0" tIns="0" rIns="0" bIns="0" rtlCol="0"/>
              <a:lstStyle/>
              <a:p>
                <a:endParaRPr/>
              </a:p>
            </p:txBody>
          </p:sp>
          <p:sp>
            <p:nvSpPr>
              <p:cNvPr id="399" name="object 46">
                <a:extLst>
                  <a:ext uri="{FF2B5EF4-FFF2-40B4-BE49-F238E27FC236}">
                    <a16:creationId xmlns:a16="http://schemas.microsoft.com/office/drawing/2014/main" id="{51734493-E0F8-4B6B-DF23-B7D17DA9DA89}"/>
                  </a:ext>
                </a:extLst>
              </p:cNvPr>
              <p:cNvSpPr/>
              <p:nvPr/>
            </p:nvSpPr>
            <p:spPr>
              <a:xfrm>
                <a:off x="10178987" y="4227912"/>
                <a:ext cx="0" cy="1427480"/>
              </a:xfrm>
              <a:custGeom>
                <a:avLst/>
                <a:gdLst/>
                <a:ahLst/>
                <a:cxnLst/>
                <a:rect l="l" t="t" r="r" b="b"/>
                <a:pathLst>
                  <a:path h="1427479">
                    <a:moveTo>
                      <a:pt x="0" y="1427239"/>
                    </a:moveTo>
                    <a:lnTo>
                      <a:pt x="0" y="0"/>
                    </a:lnTo>
                  </a:path>
                </a:pathLst>
              </a:custGeom>
              <a:ln w="13804">
                <a:solidFill>
                  <a:srgbClr val="59034F"/>
                </a:solidFill>
                <a:prstDash val="dot"/>
              </a:ln>
            </p:spPr>
            <p:txBody>
              <a:bodyPr wrap="square" lIns="0" tIns="0" rIns="0" bIns="0" rtlCol="0"/>
              <a:lstStyle/>
              <a:p>
                <a:endParaRPr/>
              </a:p>
            </p:txBody>
          </p:sp>
          <p:sp>
            <p:nvSpPr>
              <p:cNvPr id="400" name="object 47">
                <a:extLst>
                  <a:ext uri="{FF2B5EF4-FFF2-40B4-BE49-F238E27FC236}">
                    <a16:creationId xmlns:a16="http://schemas.microsoft.com/office/drawing/2014/main" id="{E115DA07-9F2B-5275-9F11-3334A40C5593}"/>
                  </a:ext>
                </a:extLst>
              </p:cNvPr>
              <p:cNvSpPr/>
              <p:nvPr/>
            </p:nvSpPr>
            <p:spPr>
              <a:xfrm>
                <a:off x="10178987" y="4213632"/>
                <a:ext cx="0" cy="1463675"/>
              </a:xfrm>
              <a:custGeom>
                <a:avLst/>
                <a:gdLst/>
                <a:ahLst/>
                <a:cxnLst/>
                <a:rect l="l" t="t" r="r" b="b"/>
                <a:pathLst>
                  <a:path h="1463675">
                    <a:moveTo>
                      <a:pt x="0" y="1463182"/>
                    </a:moveTo>
                    <a:lnTo>
                      <a:pt x="0" y="1456284"/>
                    </a:lnTo>
                  </a:path>
                  <a:path h="1463675">
                    <a:moveTo>
                      <a:pt x="0" y="6898"/>
                    </a:moveTo>
                    <a:lnTo>
                      <a:pt x="0" y="0"/>
                    </a:lnTo>
                  </a:path>
                </a:pathLst>
              </a:custGeom>
              <a:ln w="13804">
                <a:solidFill>
                  <a:srgbClr val="59034F"/>
                </a:solidFill>
              </a:ln>
            </p:spPr>
            <p:txBody>
              <a:bodyPr wrap="square" lIns="0" tIns="0" rIns="0" bIns="0" rtlCol="0"/>
              <a:lstStyle/>
              <a:p>
                <a:endParaRPr/>
              </a:p>
            </p:txBody>
          </p:sp>
        </p:grpSp>
      </p:grpSp>
      <p:grpSp>
        <p:nvGrpSpPr>
          <p:cNvPr id="401" name="Grupo 400">
            <a:extLst>
              <a:ext uri="{FF2B5EF4-FFF2-40B4-BE49-F238E27FC236}">
                <a16:creationId xmlns:a16="http://schemas.microsoft.com/office/drawing/2014/main" id="{9F0D6EA8-A116-11FA-9E6D-715F80B2FF3D}"/>
              </a:ext>
            </a:extLst>
          </p:cNvPr>
          <p:cNvGrpSpPr/>
          <p:nvPr/>
        </p:nvGrpSpPr>
        <p:grpSpPr>
          <a:xfrm>
            <a:off x="6966796" y="1403351"/>
            <a:ext cx="4488902" cy="1371678"/>
            <a:chOff x="6074487" y="1904403"/>
            <a:chExt cx="4767451" cy="1456794"/>
          </a:xfrm>
        </p:grpSpPr>
        <p:sp>
          <p:nvSpPr>
            <p:cNvPr id="402" name="object 3">
              <a:extLst>
                <a:ext uri="{FF2B5EF4-FFF2-40B4-BE49-F238E27FC236}">
                  <a16:creationId xmlns:a16="http://schemas.microsoft.com/office/drawing/2014/main" id="{D00F60B9-3436-5754-2D7B-47DDDF258B8D}"/>
                </a:ext>
              </a:extLst>
            </p:cNvPr>
            <p:cNvSpPr txBox="1"/>
            <p:nvPr/>
          </p:nvSpPr>
          <p:spPr>
            <a:xfrm>
              <a:off x="7687945" y="3204192"/>
              <a:ext cx="1335130" cy="157005"/>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403" name="object 6">
              <a:extLst>
                <a:ext uri="{FF2B5EF4-FFF2-40B4-BE49-F238E27FC236}">
                  <a16:creationId xmlns:a16="http://schemas.microsoft.com/office/drawing/2014/main" id="{ECDAB8E1-8E3B-5B92-BE63-F0BF464C0873}"/>
                </a:ext>
              </a:extLst>
            </p:cNvPr>
            <p:cNvSpPr txBox="1"/>
            <p:nvPr/>
          </p:nvSpPr>
          <p:spPr>
            <a:xfrm>
              <a:off x="6504225" y="1914637"/>
              <a:ext cx="71622" cy="123078"/>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404" name="object 7">
              <a:extLst>
                <a:ext uri="{FF2B5EF4-FFF2-40B4-BE49-F238E27FC236}">
                  <a16:creationId xmlns:a16="http://schemas.microsoft.com/office/drawing/2014/main" id="{355D8603-2441-97B7-E4FA-905B8643CAAE}"/>
                </a:ext>
              </a:extLst>
            </p:cNvPr>
            <p:cNvSpPr txBox="1"/>
            <p:nvPr/>
          </p:nvSpPr>
          <p:spPr>
            <a:xfrm>
              <a:off x="6414923" y="2139548"/>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405" name="object 8">
              <a:extLst>
                <a:ext uri="{FF2B5EF4-FFF2-40B4-BE49-F238E27FC236}">
                  <a16:creationId xmlns:a16="http://schemas.microsoft.com/office/drawing/2014/main" id="{DE8A608A-B2AF-7A16-4AEF-D665A9C33D1C}"/>
                </a:ext>
              </a:extLst>
            </p:cNvPr>
            <p:cNvSpPr txBox="1"/>
            <p:nvPr/>
          </p:nvSpPr>
          <p:spPr>
            <a:xfrm>
              <a:off x="6414923" y="2364460"/>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406" name="object 9">
              <a:extLst>
                <a:ext uri="{FF2B5EF4-FFF2-40B4-BE49-F238E27FC236}">
                  <a16:creationId xmlns:a16="http://schemas.microsoft.com/office/drawing/2014/main" id="{6A825D8D-56BF-62CA-BBBE-1EB27A6481B2}"/>
                </a:ext>
              </a:extLst>
            </p:cNvPr>
            <p:cNvSpPr txBox="1"/>
            <p:nvPr/>
          </p:nvSpPr>
          <p:spPr>
            <a:xfrm>
              <a:off x="6414923" y="2589372"/>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407" name="object 10">
              <a:extLst>
                <a:ext uri="{FF2B5EF4-FFF2-40B4-BE49-F238E27FC236}">
                  <a16:creationId xmlns:a16="http://schemas.microsoft.com/office/drawing/2014/main" id="{DDA96C2E-EBE1-1F30-87A4-29B1CE717FA5}"/>
                </a:ext>
              </a:extLst>
            </p:cNvPr>
            <p:cNvSpPr txBox="1"/>
            <p:nvPr/>
          </p:nvSpPr>
          <p:spPr>
            <a:xfrm>
              <a:off x="6414923" y="2814284"/>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408" name="object 11">
              <a:extLst>
                <a:ext uri="{FF2B5EF4-FFF2-40B4-BE49-F238E27FC236}">
                  <a16:creationId xmlns:a16="http://schemas.microsoft.com/office/drawing/2014/main" id="{8069A89D-DE1E-376C-FB8E-35DA2211BBAF}"/>
                </a:ext>
              </a:extLst>
            </p:cNvPr>
            <p:cNvSpPr txBox="1"/>
            <p:nvPr/>
          </p:nvSpPr>
          <p:spPr>
            <a:xfrm>
              <a:off x="6359071" y="3039195"/>
              <a:ext cx="4401622" cy="226588"/>
            </a:xfrm>
            <a:prstGeom prst="rect">
              <a:avLst/>
            </a:prstGeom>
          </p:spPr>
          <p:txBody>
            <a:bodyPr vert="horz" wrap="square" lIns="0" tIns="8086" rIns="0" bIns="0" rtlCol="0">
              <a:spAutoFit/>
            </a:bodyPr>
            <a:lstStyle/>
            <a:p>
              <a:pPr marL="7701">
                <a:lnSpc>
                  <a:spcPts val="810"/>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0"/>
                </a:lnSpc>
                <a:tabLst>
                  <a:tab pos="374650" algn="l"/>
                  <a:tab pos="515938" algn="l"/>
                  <a:tab pos="657225" algn="l"/>
                  <a:tab pos="796925" algn="l"/>
                  <a:tab pos="1511300" algn="l"/>
                  <a:tab pos="1778000" algn="l"/>
                  <a:tab pos="2044700" algn="l"/>
                  <a:tab pos="2311400" algn="l"/>
                  <a:tab pos="2578100" algn="l"/>
                  <a:tab pos="2844800" algn="l"/>
                  <a:tab pos="3111500" algn="l"/>
                  <a:tab pos="3333750" algn="l"/>
                  <a:tab pos="36004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409" name="object 13">
              <a:extLst>
                <a:ext uri="{FF2B5EF4-FFF2-40B4-BE49-F238E27FC236}">
                  <a16:creationId xmlns:a16="http://schemas.microsoft.com/office/drawing/2014/main" id="{BE5BC6EF-3FE5-090E-1D64-38741FC13D03}"/>
                </a:ext>
              </a:extLst>
            </p:cNvPr>
            <p:cNvSpPr txBox="1"/>
            <p:nvPr/>
          </p:nvSpPr>
          <p:spPr>
            <a:xfrm>
              <a:off x="6074487" y="1904403"/>
              <a:ext cx="290034" cy="1172835"/>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410" name="object 14">
              <a:extLst>
                <a:ext uri="{FF2B5EF4-FFF2-40B4-BE49-F238E27FC236}">
                  <a16:creationId xmlns:a16="http://schemas.microsoft.com/office/drawing/2014/main" id="{8658944D-9D57-65E7-12BD-088C97490936}"/>
                </a:ext>
              </a:extLst>
            </p:cNvPr>
            <p:cNvSpPr txBox="1"/>
            <p:nvPr/>
          </p:nvSpPr>
          <p:spPr>
            <a:xfrm>
              <a:off x="10311705" y="2381962"/>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45,5</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60,4</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64,5</a:t>
              </a:r>
              <a:endParaRPr sz="1100">
                <a:latin typeface="Arial"/>
                <a:cs typeface="Arial"/>
              </a:endParaRPr>
            </a:p>
          </p:txBody>
        </p:sp>
        <p:sp>
          <p:nvSpPr>
            <p:cNvPr id="411" name="object 27">
              <a:extLst>
                <a:ext uri="{FF2B5EF4-FFF2-40B4-BE49-F238E27FC236}">
                  <a16:creationId xmlns:a16="http://schemas.microsoft.com/office/drawing/2014/main" id="{CC28FD50-80E1-BB23-C1CC-7B2A255D705B}"/>
                </a:ext>
              </a:extLst>
            </p:cNvPr>
            <p:cNvSpPr txBox="1"/>
            <p:nvPr/>
          </p:nvSpPr>
          <p:spPr>
            <a:xfrm>
              <a:off x="7394723" y="2032341"/>
              <a:ext cx="530233" cy="179387"/>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71,4</a:t>
              </a:r>
              <a:endParaRPr sz="1100">
                <a:latin typeface="Arial"/>
                <a:cs typeface="Arial"/>
              </a:endParaRPr>
            </a:p>
          </p:txBody>
        </p:sp>
        <p:grpSp>
          <p:nvGrpSpPr>
            <p:cNvPr id="412" name="object 28">
              <a:extLst>
                <a:ext uri="{FF2B5EF4-FFF2-40B4-BE49-F238E27FC236}">
                  <a16:creationId xmlns:a16="http://schemas.microsoft.com/office/drawing/2014/main" id="{198EA39B-D197-B25F-1481-36FF8DD87FEB}"/>
                </a:ext>
              </a:extLst>
            </p:cNvPr>
            <p:cNvGrpSpPr/>
            <p:nvPr/>
          </p:nvGrpSpPr>
          <p:grpSpPr>
            <a:xfrm>
              <a:off x="6601503" y="1995285"/>
              <a:ext cx="3656573" cy="1147877"/>
              <a:chOff x="8616712" y="3784239"/>
              <a:chExt cx="6029960" cy="1892935"/>
            </a:xfrm>
          </p:grpSpPr>
          <p:sp>
            <p:nvSpPr>
              <p:cNvPr id="413" name="object 29">
                <a:extLst>
                  <a:ext uri="{FF2B5EF4-FFF2-40B4-BE49-F238E27FC236}">
                    <a16:creationId xmlns:a16="http://schemas.microsoft.com/office/drawing/2014/main" id="{9E738C57-E596-284B-D967-6E3E91546708}"/>
                  </a:ext>
                </a:extLst>
              </p:cNvPr>
              <p:cNvSpPr/>
              <p:nvPr/>
            </p:nvSpPr>
            <p:spPr>
              <a:xfrm>
                <a:off x="8616712" y="3814514"/>
                <a:ext cx="6018530" cy="1862455"/>
              </a:xfrm>
              <a:custGeom>
                <a:avLst/>
                <a:gdLst/>
                <a:ahLst/>
                <a:cxnLst/>
                <a:rect l="l" t="t" r="r" b="b"/>
                <a:pathLst>
                  <a:path w="6018530" h="1862454">
                    <a:moveTo>
                      <a:pt x="63912" y="1799059"/>
                    </a:moveTo>
                    <a:lnTo>
                      <a:pt x="63912" y="0"/>
                    </a:lnTo>
                  </a:path>
                  <a:path w="6018530" h="1862454">
                    <a:moveTo>
                      <a:pt x="0" y="0"/>
                    </a:moveTo>
                    <a:lnTo>
                      <a:pt x="63912" y="0"/>
                    </a:lnTo>
                  </a:path>
                  <a:path w="6018530" h="1862454">
                    <a:moveTo>
                      <a:pt x="0" y="369095"/>
                    </a:moveTo>
                    <a:lnTo>
                      <a:pt x="63912" y="369095"/>
                    </a:lnTo>
                  </a:path>
                  <a:path w="6018530" h="1862454">
                    <a:moveTo>
                      <a:pt x="0" y="726831"/>
                    </a:moveTo>
                    <a:lnTo>
                      <a:pt x="63912" y="726831"/>
                    </a:lnTo>
                  </a:path>
                  <a:path w="6018530" h="1862454">
                    <a:moveTo>
                      <a:pt x="0" y="1084567"/>
                    </a:moveTo>
                    <a:lnTo>
                      <a:pt x="63912" y="1084567"/>
                    </a:lnTo>
                  </a:path>
                  <a:path w="6018530" h="1862454">
                    <a:moveTo>
                      <a:pt x="0" y="1442302"/>
                    </a:moveTo>
                    <a:lnTo>
                      <a:pt x="63912" y="1442302"/>
                    </a:lnTo>
                  </a:path>
                  <a:path w="6018530" h="1862454">
                    <a:moveTo>
                      <a:pt x="0" y="1799059"/>
                    </a:moveTo>
                    <a:lnTo>
                      <a:pt x="63912" y="1799059"/>
                    </a:lnTo>
                  </a:path>
                  <a:path w="6018530" h="1862454">
                    <a:moveTo>
                      <a:pt x="63912" y="1799059"/>
                    </a:moveTo>
                    <a:lnTo>
                      <a:pt x="6018470" y="1799059"/>
                    </a:lnTo>
                  </a:path>
                  <a:path w="6018530" h="1862454">
                    <a:moveTo>
                      <a:pt x="6018470" y="1799059"/>
                    </a:moveTo>
                    <a:lnTo>
                      <a:pt x="6018470" y="1862191"/>
                    </a:lnTo>
                  </a:path>
                  <a:path w="6018530" h="1862454">
                    <a:moveTo>
                      <a:pt x="5784974" y="1799059"/>
                    </a:moveTo>
                    <a:lnTo>
                      <a:pt x="5784974" y="1862191"/>
                    </a:lnTo>
                  </a:path>
                  <a:path w="6018530" h="1862454">
                    <a:moveTo>
                      <a:pt x="5561284" y="1799059"/>
                    </a:moveTo>
                    <a:lnTo>
                      <a:pt x="5561284" y="1862191"/>
                    </a:lnTo>
                  </a:path>
                  <a:path w="6018530" h="1862454">
                    <a:moveTo>
                      <a:pt x="5326934" y="1799059"/>
                    </a:moveTo>
                    <a:lnTo>
                      <a:pt x="5326934" y="1862191"/>
                    </a:lnTo>
                  </a:path>
                  <a:path w="6018530" h="1862454">
                    <a:moveTo>
                      <a:pt x="5103237" y="1799059"/>
                    </a:moveTo>
                    <a:lnTo>
                      <a:pt x="5103237" y="1862191"/>
                    </a:lnTo>
                  </a:path>
                  <a:path w="6018530" h="1862454">
                    <a:moveTo>
                      <a:pt x="4868894" y="1799059"/>
                    </a:moveTo>
                    <a:lnTo>
                      <a:pt x="4868894" y="1862191"/>
                    </a:lnTo>
                  </a:path>
                  <a:path w="6018530" h="1862454">
                    <a:moveTo>
                      <a:pt x="4645057" y="1799059"/>
                    </a:moveTo>
                    <a:lnTo>
                      <a:pt x="4645057" y="1862191"/>
                    </a:lnTo>
                  </a:path>
                  <a:path w="6018530" h="1862454">
                    <a:moveTo>
                      <a:pt x="4410706" y="1799059"/>
                    </a:moveTo>
                    <a:lnTo>
                      <a:pt x="4410706" y="1862191"/>
                    </a:lnTo>
                  </a:path>
                  <a:path w="6018530" h="1862454">
                    <a:moveTo>
                      <a:pt x="4187009" y="1799059"/>
                    </a:moveTo>
                    <a:lnTo>
                      <a:pt x="4187009" y="1862191"/>
                    </a:lnTo>
                  </a:path>
                  <a:path w="6018530" h="1862454">
                    <a:moveTo>
                      <a:pt x="3952659" y="1799059"/>
                    </a:moveTo>
                    <a:lnTo>
                      <a:pt x="3952659" y="1862191"/>
                    </a:lnTo>
                  </a:path>
                  <a:path w="6018530" h="1862454">
                    <a:moveTo>
                      <a:pt x="3728969" y="1799059"/>
                    </a:moveTo>
                    <a:lnTo>
                      <a:pt x="3728969" y="1862191"/>
                    </a:lnTo>
                  </a:path>
                  <a:path w="6018530" h="1862454">
                    <a:moveTo>
                      <a:pt x="3494619" y="1799059"/>
                    </a:moveTo>
                    <a:lnTo>
                      <a:pt x="3494619" y="1862191"/>
                    </a:lnTo>
                  </a:path>
                  <a:path w="6018530" h="1862454">
                    <a:moveTo>
                      <a:pt x="3270922" y="1799059"/>
                    </a:moveTo>
                    <a:lnTo>
                      <a:pt x="3270922" y="1862191"/>
                    </a:lnTo>
                  </a:path>
                  <a:path w="6018530" h="1862454">
                    <a:moveTo>
                      <a:pt x="3036579" y="1799059"/>
                    </a:moveTo>
                    <a:lnTo>
                      <a:pt x="3036579" y="1862191"/>
                    </a:lnTo>
                  </a:path>
                  <a:path w="6018530" h="1862454">
                    <a:moveTo>
                      <a:pt x="2812882" y="1799059"/>
                    </a:moveTo>
                    <a:lnTo>
                      <a:pt x="2812882" y="1862191"/>
                    </a:lnTo>
                  </a:path>
                  <a:path w="6018530" h="1862454">
                    <a:moveTo>
                      <a:pt x="2578531" y="1799059"/>
                    </a:moveTo>
                    <a:lnTo>
                      <a:pt x="2578531" y="1862191"/>
                    </a:lnTo>
                  </a:path>
                  <a:path w="6018530" h="1862454">
                    <a:moveTo>
                      <a:pt x="2354834" y="1799059"/>
                    </a:moveTo>
                    <a:lnTo>
                      <a:pt x="2354834" y="1862191"/>
                    </a:lnTo>
                  </a:path>
                  <a:path w="6018530" h="1862454">
                    <a:moveTo>
                      <a:pt x="2120351" y="1799059"/>
                    </a:moveTo>
                    <a:lnTo>
                      <a:pt x="2120351" y="1862191"/>
                    </a:lnTo>
                  </a:path>
                  <a:path w="6018530" h="1862454">
                    <a:moveTo>
                      <a:pt x="1896654" y="1799059"/>
                    </a:moveTo>
                    <a:lnTo>
                      <a:pt x="1896654" y="1862191"/>
                    </a:lnTo>
                  </a:path>
                  <a:path w="6018530" h="1862454">
                    <a:moveTo>
                      <a:pt x="1662304" y="1799059"/>
                    </a:moveTo>
                    <a:lnTo>
                      <a:pt x="1662304" y="1862191"/>
                    </a:lnTo>
                  </a:path>
                  <a:path w="6018530" h="1862454">
                    <a:moveTo>
                      <a:pt x="1438607" y="1799059"/>
                    </a:moveTo>
                    <a:lnTo>
                      <a:pt x="1438607" y="1862191"/>
                    </a:lnTo>
                  </a:path>
                  <a:path w="6018530" h="1862454">
                    <a:moveTo>
                      <a:pt x="1204264" y="1799059"/>
                    </a:moveTo>
                    <a:lnTo>
                      <a:pt x="1204264" y="1862191"/>
                    </a:lnTo>
                  </a:path>
                  <a:path w="6018530" h="1862454">
                    <a:moveTo>
                      <a:pt x="980566" y="1799059"/>
                    </a:moveTo>
                    <a:lnTo>
                      <a:pt x="980566" y="1862191"/>
                    </a:lnTo>
                  </a:path>
                  <a:path w="6018530" h="1862454">
                    <a:moveTo>
                      <a:pt x="746216" y="1799059"/>
                    </a:moveTo>
                    <a:lnTo>
                      <a:pt x="746216" y="1862191"/>
                    </a:lnTo>
                  </a:path>
                  <a:path w="6018530" h="1862454">
                    <a:moveTo>
                      <a:pt x="522526" y="1799059"/>
                    </a:moveTo>
                    <a:lnTo>
                      <a:pt x="522526" y="1862191"/>
                    </a:lnTo>
                  </a:path>
                  <a:path w="6018530" h="1862454">
                    <a:moveTo>
                      <a:pt x="288176" y="1799059"/>
                    </a:moveTo>
                    <a:lnTo>
                      <a:pt x="288176" y="1862191"/>
                    </a:lnTo>
                  </a:path>
                  <a:path w="6018530" h="1862454">
                    <a:moveTo>
                      <a:pt x="63912" y="1799059"/>
                    </a:moveTo>
                    <a:lnTo>
                      <a:pt x="63912" y="1862191"/>
                    </a:lnTo>
                  </a:path>
                </a:pathLst>
              </a:custGeom>
              <a:ln w="11043">
                <a:solidFill>
                  <a:srgbClr val="000000"/>
                </a:solidFill>
              </a:ln>
            </p:spPr>
            <p:txBody>
              <a:bodyPr wrap="square" lIns="0" tIns="0" rIns="0" bIns="0" rtlCol="0"/>
              <a:lstStyle/>
              <a:p>
                <a:endParaRPr/>
              </a:p>
            </p:txBody>
          </p:sp>
          <p:sp>
            <p:nvSpPr>
              <p:cNvPr id="414" name="object 30">
                <a:extLst>
                  <a:ext uri="{FF2B5EF4-FFF2-40B4-BE49-F238E27FC236}">
                    <a16:creationId xmlns:a16="http://schemas.microsoft.com/office/drawing/2014/main" id="{315ED608-5B95-B124-6C34-9E45DC420D3D}"/>
                  </a:ext>
                </a:extLst>
              </p:cNvPr>
              <p:cNvSpPr/>
              <p:nvPr/>
            </p:nvSpPr>
            <p:spPr>
              <a:xfrm>
                <a:off x="8685870" y="3819848"/>
                <a:ext cx="5944235" cy="1283970"/>
              </a:xfrm>
              <a:custGeom>
                <a:avLst/>
                <a:gdLst/>
                <a:ahLst/>
                <a:cxnLst/>
                <a:rect l="l" t="t" r="r" b="b"/>
                <a:pathLst>
                  <a:path w="5944234" h="1283970">
                    <a:moveTo>
                      <a:pt x="0" y="0"/>
                    </a:moveTo>
                    <a:lnTo>
                      <a:pt x="223557" y="525987"/>
                    </a:lnTo>
                  </a:path>
                  <a:path w="5944234" h="1283970">
                    <a:moveTo>
                      <a:pt x="223697" y="525987"/>
                    </a:moveTo>
                    <a:lnTo>
                      <a:pt x="458054" y="820612"/>
                    </a:lnTo>
                  </a:path>
                  <a:path w="5944234" h="1283970">
                    <a:moveTo>
                      <a:pt x="458054" y="820612"/>
                    </a:moveTo>
                    <a:lnTo>
                      <a:pt x="681751" y="999502"/>
                    </a:lnTo>
                  </a:path>
                  <a:path w="5944234" h="1283970">
                    <a:moveTo>
                      <a:pt x="681751" y="999502"/>
                    </a:moveTo>
                    <a:lnTo>
                      <a:pt x="916109" y="1094204"/>
                    </a:lnTo>
                  </a:path>
                  <a:path w="5944234" h="1283970">
                    <a:moveTo>
                      <a:pt x="916109" y="1094204"/>
                    </a:moveTo>
                    <a:lnTo>
                      <a:pt x="1139666" y="1157336"/>
                    </a:lnTo>
                  </a:path>
                  <a:path w="5944234" h="1283970">
                    <a:moveTo>
                      <a:pt x="1139806" y="1157336"/>
                    </a:moveTo>
                    <a:lnTo>
                      <a:pt x="1374164" y="1273087"/>
                    </a:lnTo>
                  </a:path>
                  <a:path w="5944234" h="1283970">
                    <a:moveTo>
                      <a:pt x="1374164" y="1283468"/>
                    </a:moveTo>
                    <a:lnTo>
                      <a:pt x="1597861" y="1272947"/>
                    </a:lnTo>
                  </a:path>
                  <a:path w="5944234" h="1283970">
                    <a:moveTo>
                      <a:pt x="1597861" y="1272947"/>
                    </a:moveTo>
                    <a:lnTo>
                      <a:pt x="1832219" y="1283468"/>
                    </a:lnTo>
                  </a:path>
                  <a:path w="5944234" h="1283970">
                    <a:moveTo>
                      <a:pt x="1832219" y="1283468"/>
                    </a:moveTo>
                    <a:lnTo>
                      <a:pt x="2279613" y="1125766"/>
                    </a:lnTo>
                  </a:path>
                  <a:path w="5944234" h="1283970">
                    <a:moveTo>
                      <a:pt x="2279613" y="1125766"/>
                    </a:moveTo>
                    <a:lnTo>
                      <a:pt x="2737668" y="1167857"/>
                    </a:lnTo>
                  </a:path>
                  <a:path w="5944234" h="1283970">
                    <a:moveTo>
                      <a:pt x="2737668" y="1167857"/>
                    </a:moveTo>
                    <a:lnTo>
                      <a:pt x="3195583" y="1252038"/>
                    </a:lnTo>
                  </a:path>
                  <a:path w="5944234" h="1283970">
                    <a:moveTo>
                      <a:pt x="3195723" y="1252038"/>
                    </a:moveTo>
                    <a:lnTo>
                      <a:pt x="3653778" y="978453"/>
                    </a:lnTo>
                  </a:path>
                  <a:path w="5944234" h="1283970">
                    <a:moveTo>
                      <a:pt x="3653778" y="978453"/>
                    </a:moveTo>
                    <a:lnTo>
                      <a:pt x="4111693" y="757480"/>
                    </a:lnTo>
                  </a:path>
                  <a:path w="5944234" h="1283970">
                    <a:moveTo>
                      <a:pt x="4111833" y="757480"/>
                    </a:moveTo>
                    <a:lnTo>
                      <a:pt x="4569887" y="768001"/>
                    </a:lnTo>
                  </a:path>
                  <a:path w="5944234" h="1283970">
                    <a:moveTo>
                      <a:pt x="4569887" y="768001"/>
                    </a:moveTo>
                    <a:lnTo>
                      <a:pt x="5027942" y="746960"/>
                    </a:lnTo>
                  </a:path>
                  <a:path w="5944234" h="1283970">
                    <a:moveTo>
                      <a:pt x="5027942" y="746960"/>
                    </a:moveTo>
                    <a:lnTo>
                      <a:pt x="5485997" y="967933"/>
                    </a:lnTo>
                  </a:path>
                  <a:path w="5944234" h="1283970">
                    <a:moveTo>
                      <a:pt x="5485997" y="967933"/>
                    </a:moveTo>
                    <a:lnTo>
                      <a:pt x="5944045" y="820612"/>
                    </a:lnTo>
                  </a:path>
                </a:pathLst>
              </a:custGeom>
              <a:ln w="10351">
                <a:solidFill>
                  <a:srgbClr val="A69E96"/>
                </a:solidFill>
              </a:ln>
            </p:spPr>
            <p:txBody>
              <a:bodyPr wrap="square" lIns="0" tIns="0" rIns="0" bIns="0" rtlCol="0"/>
              <a:lstStyle/>
              <a:p>
                <a:endParaRPr/>
              </a:p>
            </p:txBody>
          </p:sp>
          <p:sp>
            <p:nvSpPr>
              <p:cNvPr id="415" name="object 31">
                <a:extLst>
                  <a:ext uri="{FF2B5EF4-FFF2-40B4-BE49-F238E27FC236}">
                    <a16:creationId xmlns:a16="http://schemas.microsoft.com/office/drawing/2014/main" id="{FFAB6DA5-EAF4-A466-DD74-A1FBFCB2588D}"/>
                  </a:ext>
                </a:extLst>
              </p:cNvPr>
              <p:cNvSpPr/>
              <p:nvPr/>
            </p:nvSpPr>
            <p:spPr>
              <a:xfrm>
                <a:off x="8649652" y="3789507"/>
                <a:ext cx="5986780" cy="1325880"/>
              </a:xfrm>
              <a:custGeom>
                <a:avLst/>
                <a:gdLst/>
                <a:ahLst/>
                <a:cxnLst/>
                <a:rect l="l" t="t" r="r" b="b"/>
                <a:pathLst>
                  <a:path w="5986780" h="1325879">
                    <a:moveTo>
                      <a:pt x="42608" y="0"/>
                    </a:moveTo>
                    <a:lnTo>
                      <a:pt x="0" y="0"/>
                    </a:lnTo>
                    <a:lnTo>
                      <a:pt x="0" y="42075"/>
                    </a:lnTo>
                    <a:lnTo>
                      <a:pt x="42608" y="42075"/>
                    </a:lnTo>
                    <a:lnTo>
                      <a:pt x="42608" y="0"/>
                    </a:lnTo>
                    <a:close/>
                  </a:path>
                  <a:path w="5986780" h="1325879">
                    <a:moveTo>
                      <a:pt x="266293" y="526059"/>
                    </a:moveTo>
                    <a:lnTo>
                      <a:pt x="223685" y="526059"/>
                    </a:lnTo>
                    <a:lnTo>
                      <a:pt x="223685" y="568134"/>
                    </a:lnTo>
                    <a:lnTo>
                      <a:pt x="266293" y="568134"/>
                    </a:lnTo>
                    <a:lnTo>
                      <a:pt x="266293" y="526059"/>
                    </a:lnTo>
                    <a:close/>
                  </a:path>
                  <a:path w="5986780" h="1325879">
                    <a:moveTo>
                      <a:pt x="500634" y="820508"/>
                    </a:moveTo>
                    <a:lnTo>
                      <a:pt x="458038" y="820508"/>
                    </a:lnTo>
                    <a:lnTo>
                      <a:pt x="458038" y="862584"/>
                    </a:lnTo>
                    <a:lnTo>
                      <a:pt x="500634" y="862584"/>
                    </a:lnTo>
                    <a:lnTo>
                      <a:pt x="500634" y="820508"/>
                    </a:lnTo>
                    <a:close/>
                  </a:path>
                  <a:path w="5986780" h="1325879">
                    <a:moveTo>
                      <a:pt x="724331" y="999363"/>
                    </a:moveTo>
                    <a:lnTo>
                      <a:pt x="681723" y="999363"/>
                    </a:lnTo>
                    <a:lnTo>
                      <a:pt x="681723" y="1041438"/>
                    </a:lnTo>
                    <a:lnTo>
                      <a:pt x="724331" y="1041438"/>
                    </a:lnTo>
                    <a:lnTo>
                      <a:pt x="724331" y="999363"/>
                    </a:lnTo>
                    <a:close/>
                  </a:path>
                  <a:path w="5986780" h="1325879">
                    <a:moveTo>
                      <a:pt x="958672" y="1094054"/>
                    </a:moveTo>
                    <a:lnTo>
                      <a:pt x="916063" y="1094054"/>
                    </a:lnTo>
                    <a:lnTo>
                      <a:pt x="916063" y="1136129"/>
                    </a:lnTo>
                    <a:lnTo>
                      <a:pt x="958672" y="1136129"/>
                    </a:lnTo>
                    <a:lnTo>
                      <a:pt x="958672" y="1094054"/>
                    </a:lnTo>
                    <a:close/>
                  </a:path>
                  <a:path w="5986780" h="1325879">
                    <a:moveTo>
                      <a:pt x="1182357" y="1157185"/>
                    </a:moveTo>
                    <a:lnTo>
                      <a:pt x="1139748" y="1157185"/>
                    </a:lnTo>
                    <a:lnTo>
                      <a:pt x="1139748" y="1199261"/>
                    </a:lnTo>
                    <a:lnTo>
                      <a:pt x="1182357" y="1199261"/>
                    </a:lnTo>
                    <a:lnTo>
                      <a:pt x="1182357" y="1157185"/>
                    </a:lnTo>
                    <a:close/>
                  </a:path>
                  <a:path w="5986780" h="1325879">
                    <a:moveTo>
                      <a:pt x="1416697" y="1272921"/>
                    </a:moveTo>
                    <a:lnTo>
                      <a:pt x="1374101" y="1272921"/>
                    </a:lnTo>
                    <a:lnTo>
                      <a:pt x="1374101" y="1314996"/>
                    </a:lnTo>
                    <a:lnTo>
                      <a:pt x="1416697" y="1314996"/>
                    </a:lnTo>
                    <a:lnTo>
                      <a:pt x="1416697" y="1272921"/>
                    </a:lnTo>
                    <a:close/>
                  </a:path>
                  <a:path w="5986780" h="1325879">
                    <a:moveTo>
                      <a:pt x="1640395" y="1272921"/>
                    </a:moveTo>
                    <a:lnTo>
                      <a:pt x="1597787" y="1272921"/>
                    </a:lnTo>
                    <a:lnTo>
                      <a:pt x="1597787" y="1314996"/>
                    </a:lnTo>
                    <a:lnTo>
                      <a:pt x="1640395" y="1314996"/>
                    </a:lnTo>
                    <a:lnTo>
                      <a:pt x="1640395" y="1272921"/>
                    </a:lnTo>
                    <a:close/>
                  </a:path>
                  <a:path w="5986780" h="1325879">
                    <a:moveTo>
                      <a:pt x="1874723" y="1283436"/>
                    </a:moveTo>
                    <a:lnTo>
                      <a:pt x="1832127" y="1283436"/>
                    </a:lnTo>
                    <a:lnTo>
                      <a:pt x="1832127" y="1325511"/>
                    </a:lnTo>
                    <a:lnTo>
                      <a:pt x="1874723" y="1325511"/>
                    </a:lnTo>
                    <a:lnTo>
                      <a:pt x="1874723" y="1283436"/>
                    </a:lnTo>
                    <a:close/>
                  </a:path>
                  <a:path w="5986780" h="1325879">
                    <a:moveTo>
                      <a:pt x="2322106" y="1125626"/>
                    </a:moveTo>
                    <a:lnTo>
                      <a:pt x="2279497" y="1125626"/>
                    </a:lnTo>
                    <a:lnTo>
                      <a:pt x="2279497" y="1167701"/>
                    </a:lnTo>
                    <a:lnTo>
                      <a:pt x="2322106" y="1167701"/>
                    </a:lnTo>
                    <a:lnTo>
                      <a:pt x="2322106" y="1125626"/>
                    </a:lnTo>
                    <a:close/>
                  </a:path>
                  <a:path w="5986780" h="1325879">
                    <a:moveTo>
                      <a:pt x="2780144" y="1167701"/>
                    </a:moveTo>
                    <a:lnTo>
                      <a:pt x="2737535" y="1167701"/>
                    </a:lnTo>
                    <a:lnTo>
                      <a:pt x="2737535" y="1209776"/>
                    </a:lnTo>
                    <a:lnTo>
                      <a:pt x="2780144" y="1209776"/>
                    </a:lnTo>
                    <a:lnTo>
                      <a:pt x="2780144" y="1167701"/>
                    </a:lnTo>
                    <a:close/>
                  </a:path>
                  <a:path w="5986780" h="1325879">
                    <a:moveTo>
                      <a:pt x="3238169" y="1251877"/>
                    </a:moveTo>
                    <a:lnTo>
                      <a:pt x="3195561" y="1251877"/>
                    </a:lnTo>
                    <a:lnTo>
                      <a:pt x="3195561" y="1256372"/>
                    </a:lnTo>
                    <a:lnTo>
                      <a:pt x="3238169" y="1256372"/>
                    </a:lnTo>
                    <a:lnTo>
                      <a:pt x="3238169" y="1251877"/>
                    </a:lnTo>
                    <a:close/>
                  </a:path>
                  <a:path w="5986780" h="1325879">
                    <a:moveTo>
                      <a:pt x="3696208" y="978331"/>
                    </a:moveTo>
                    <a:lnTo>
                      <a:pt x="3653599" y="978331"/>
                    </a:lnTo>
                    <a:lnTo>
                      <a:pt x="3653599" y="1020406"/>
                    </a:lnTo>
                    <a:lnTo>
                      <a:pt x="3696208" y="1020406"/>
                    </a:lnTo>
                    <a:lnTo>
                      <a:pt x="3696208" y="978331"/>
                    </a:lnTo>
                    <a:close/>
                  </a:path>
                  <a:path w="5986780" h="1325879">
                    <a:moveTo>
                      <a:pt x="4154233" y="757529"/>
                    </a:moveTo>
                    <a:lnTo>
                      <a:pt x="4111625" y="757529"/>
                    </a:lnTo>
                    <a:lnTo>
                      <a:pt x="4111625" y="799604"/>
                    </a:lnTo>
                    <a:lnTo>
                      <a:pt x="4154233" y="799604"/>
                    </a:lnTo>
                    <a:lnTo>
                      <a:pt x="4154233" y="757529"/>
                    </a:lnTo>
                    <a:close/>
                  </a:path>
                  <a:path w="5986780" h="1325879">
                    <a:moveTo>
                      <a:pt x="4612259" y="768045"/>
                    </a:moveTo>
                    <a:lnTo>
                      <a:pt x="4569663" y="768045"/>
                    </a:lnTo>
                    <a:lnTo>
                      <a:pt x="4569663" y="810120"/>
                    </a:lnTo>
                    <a:lnTo>
                      <a:pt x="4612259" y="810120"/>
                    </a:lnTo>
                    <a:lnTo>
                      <a:pt x="4612259" y="768045"/>
                    </a:lnTo>
                    <a:close/>
                  </a:path>
                  <a:path w="5986780" h="1325879">
                    <a:moveTo>
                      <a:pt x="5070297" y="747001"/>
                    </a:moveTo>
                    <a:lnTo>
                      <a:pt x="5027688" y="747001"/>
                    </a:lnTo>
                    <a:lnTo>
                      <a:pt x="5027688" y="789076"/>
                    </a:lnTo>
                    <a:lnTo>
                      <a:pt x="5070297" y="789076"/>
                    </a:lnTo>
                    <a:lnTo>
                      <a:pt x="5070297" y="747001"/>
                    </a:lnTo>
                    <a:close/>
                  </a:path>
                  <a:path w="5986780" h="1325879">
                    <a:moveTo>
                      <a:pt x="5528322" y="967803"/>
                    </a:moveTo>
                    <a:lnTo>
                      <a:pt x="5485714" y="967803"/>
                    </a:lnTo>
                    <a:lnTo>
                      <a:pt x="5485714" y="1009878"/>
                    </a:lnTo>
                    <a:lnTo>
                      <a:pt x="5528322" y="1009878"/>
                    </a:lnTo>
                    <a:lnTo>
                      <a:pt x="5528322" y="967803"/>
                    </a:lnTo>
                    <a:close/>
                  </a:path>
                  <a:path w="5986780" h="1325879">
                    <a:moveTo>
                      <a:pt x="5986361" y="820508"/>
                    </a:moveTo>
                    <a:lnTo>
                      <a:pt x="5943752" y="820508"/>
                    </a:lnTo>
                    <a:lnTo>
                      <a:pt x="5943752" y="862584"/>
                    </a:lnTo>
                    <a:lnTo>
                      <a:pt x="5986361" y="862584"/>
                    </a:lnTo>
                    <a:lnTo>
                      <a:pt x="5986361" y="820508"/>
                    </a:lnTo>
                    <a:close/>
                  </a:path>
                </a:pathLst>
              </a:custGeom>
              <a:solidFill>
                <a:srgbClr val="A69E96"/>
              </a:solidFill>
            </p:spPr>
            <p:txBody>
              <a:bodyPr wrap="square" lIns="0" tIns="0" rIns="0" bIns="0" rtlCol="0"/>
              <a:lstStyle/>
              <a:p>
                <a:endParaRPr/>
              </a:p>
            </p:txBody>
          </p:sp>
          <p:sp>
            <p:nvSpPr>
              <p:cNvPr id="416" name="object 32">
                <a:extLst>
                  <a:ext uri="{FF2B5EF4-FFF2-40B4-BE49-F238E27FC236}">
                    <a16:creationId xmlns:a16="http://schemas.microsoft.com/office/drawing/2014/main" id="{29ED7227-DEE9-E756-291B-0D90A9E456E8}"/>
                  </a:ext>
                </a:extLst>
              </p:cNvPr>
              <p:cNvSpPr/>
              <p:nvPr/>
            </p:nvSpPr>
            <p:spPr>
              <a:xfrm>
                <a:off x="8649510" y="3789414"/>
                <a:ext cx="5986780" cy="1325880"/>
              </a:xfrm>
              <a:custGeom>
                <a:avLst/>
                <a:gdLst/>
                <a:ahLst/>
                <a:cxnLst/>
                <a:rect l="l" t="t" r="r" b="b"/>
                <a:pathLst>
                  <a:path w="5986780" h="1325879">
                    <a:moveTo>
                      <a:pt x="0" y="0"/>
                    </a:moveTo>
                    <a:lnTo>
                      <a:pt x="42605" y="0"/>
                    </a:lnTo>
                    <a:lnTo>
                      <a:pt x="42605" y="42083"/>
                    </a:lnTo>
                    <a:lnTo>
                      <a:pt x="0" y="42083"/>
                    </a:lnTo>
                    <a:lnTo>
                      <a:pt x="0" y="0"/>
                    </a:lnTo>
                    <a:close/>
                  </a:path>
                  <a:path w="5986780" h="1325879">
                    <a:moveTo>
                      <a:pt x="223704" y="568210"/>
                    </a:moveTo>
                    <a:lnTo>
                      <a:pt x="266310" y="568210"/>
                    </a:lnTo>
                    <a:lnTo>
                      <a:pt x="266310" y="526126"/>
                    </a:lnTo>
                    <a:lnTo>
                      <a:pt x="223704" y="526126"/>
                    </a:lnTo>
                    <a:lnTo>
                      <a:pt x="223704" y="568210"/>
                    </a:lnTo>
                    <a:close/>
                  </a:path>
                  <a:path w="5986780" h="1325879">
                    <a:moveTo>
                      <a:pt x="458054" y="862696"/>
                    </a:moveTo>
                    <a:lnTo>
                      <a:pt x="500660" y="862696"/>
                    </a:lnTo>
                    <a:lnTo>
                      <a:pt x="500660" y="820612"/>
                    </a:lnTo>
                    <a:lnTo>
                      <a:pt x="458054" y="820612"/>
                    </a:lnTo>
                    <a:lnTo>
                      <a:pt x="458054" y="862696"/>
                    </a:lnTo>
                    <a:close/>
                  </a:path>
                  <a:path w="5986780" h="1325879">
                    <a:moveTo>
                      <a:pt x="681751" y="1041578"/>
                    </a:moveTo>
                    <a:lnTo>
                      <a:pt x="724357" y="1041578"/>
                    </a:lnTo>
                    <a:lnTo>
                      <a:pt x="724357" y="999495"/>
                    </a:lnTo>
                    <a:lnTo>
                      <a:pt x="681751" y="999495"/>
                    </a:lnTo>
                    <a:lnTo>
                      <a:pt x="681751" y="1041578"/>
                    </a:lnTo>
                    <a:close/>
                  </a:path>
                  <a:path w="5986780" h="1325879">
                    <a:moveTo>
                      <a:pt x="916109" y="1136280"/>
                    </a:moveTo>
                    <a:lnTo>
                      <a:pt x="958715" y="1136280"/>
                    </a:lnTo>
                    <a:lnTo>
                      <a:pt x="958715" y="1094197"/>
                    </a:lnTo>
                    <a:lnTo>
                      <a:pt x="916109" y="1094197"/>
                    </a:lnTo>
                    <a:lnTo>
                      <a:pt x="916109" y="1136280"/>
                    </a:lnTo>
                    <a:close/>
                  </a:path>
                  <a:path w="5986780" h="1325879">
                    <a:moveTo>
                      <a:pt x="1139806" y="1199412"/>
                    </a:moveTo>
                    <a:lnTo>
                      <a:pt x="1182412" y="1199412"/>
                    </a:lnTo>
                    <a:lnTo>
                      <a:pt x="1182412" y="1157329"/>
                    </a:lnTo>
                    <a:lnTo>
                      <a:pt x="1139806" y="1157329"/>
                    </a:lnTo>
                    <a:lnTo>
                      <a:pt x="1139806" y="1199412"/>
                    </a:lnTo>
                    <a:close/>
                  </a:path>
                  <a:path w="5986780" h="1325879">
                    <a:moveTo>
                      <a:pt x="1374164" y="1315162"/>
                    </a:moveTo>
                    <a:lnTo>
                      <a:pt x="1416770" y="1315162"/>
                    </a:lnTo>
                    <a:lnTo>
                      <a:pt x="1416770" y="1273079"/>
                    </a:lnTo>
                    <a:lnTo>
                      <a:pt x="1374164" y="1273079"/>
                    </a:lnTo>
                    <a:lnTo>
                      <a:pt x="1374164" y="1315162"/>
                    </a:lnTo>
                    <a:close/>
                  </a:path>
                  <a:path w="5986780" h="1325879">
                    <a:moveTo>
                      <a:pt x="1597861" y="1315162"/>
                    </a:moveTo>
                    <a:lnTo>
                      <a:pt x="1640467" y="1315162"/>
                    </a:lnTo>
                    <a:lnTo>
                      <a:pt x="1640467" y="1273079"/>
                    </a:lnTo>
                    <a:lnTo>
                      <a:pt x="1597861" y="1273079"/>
                    </a:lnTo>
                    <a:lnTo>
                      <a:pt x="1597861" y="1315162"/>
                    </a:lnTo>
                    <a:close/>
                  </a:path>
                  <a:path w="5986780" h="1325879">
                    <a:moveTo>
                      <a:pt x="1832219" y="1325683"/>
                    </a:moveTo>
                    <a:lnTo>
                      <a:pt x="1874825" y="1325683"/>
                    </a:lnTo>
                    <a:lnTo>
                      <a:pt x="1874825" y="1283600"/>
                    </a:lnTo>
                    <a:lnTo>
                      <a:pt x="1832219" y="1283600"/>
                    </a:lnTo>
                    <a:lnTo>
                      <a:pt x="1832219" y="1325683"/>
                    </a:lnTo>
                    <a:close/>
                  </a:path>
                  <a:path w="5986780" h="1325879">
                    <a:moveTo>
                      <a:pt x="2279621" y="1167849"/>
                    </a:moveTo>
                    <a:lnTo>
                      <a:pt x="2322226" y="1167849"/>
                    </a:lnTo>
                    <a:lnTo>
                      <a:pt x="2322226" y="1125766"/>
                    </a:lnTo>
                    <a:lnTo>
                      <a:pt x="2279621" y="1125766"/>
                    </a:lnTo>
                    <a:lnTo>
                      <a:pt x="2279621" y="1167849"/>
                    </a:lnTo>
                    <a:close/>
                  </a:path>
                  <a:path w="5986780" h="1325879">
                    <a:moveTo>
                      <a:pt x="2737668" y="1209940"/>
                    </a:moveTo>
                    <a:lnTo>
                      <a:pt x="2780274" y="1209940"/>
                    </a:lnTo>
                    <a:lnTo>
                      <a:pt x="2780274" y="1167857"/>
                    </a:lnTo>
                    <a:lnTo>
                      <a:pt x="2737668" y="1167857"/>
                    </a:lnTo>
                    <a:lnTo>
                      <a:pt x="2737668" y="1209940"/>
                    </a:lnTo>
                    <a:close/>
                  </a:path>
                  <a:path w="5986780" h="1325879">
                    <a:moveTo>
                      <a:pt x="3195723" y="1294121"/>
                    </a:moveTo>
                    <a:lnTo>
                      <a:pt x="3238329" y="1294121"/>
                    </a:lnTo>
                    <a:lnTo>
                      <a:pt x="3238329" y="1252038"/>
                    </a:lnTo>
                    <a:lnTo>
                      <a:pt x="3195723" y="1252038"/>
                    </a:lnTo>
                    <a:lnTo>
                      <a:pt x="3195723" y="1294121"/>
                    </a:lnTo>
                    <a:close/>
                  </a:path>
                  <a:path w="5986780" h="1325879">
                    <a:moveTo>
                      <a:pt x="3653778" y="1020537"/>
                    </a:moveTo>
                    <a:lnTo>
                      <a:pt x="3696384" y="1020537"/>
                    </a:lnTo>
                    <a:lnTo>
                      <a:pt x="3696384" y="978453"/>
                    </a:lnTo>
                    <a:lnTo>
                      <a:pt x="3653778" y="978453"/>
                    </a:lnTo>
                    <a:lnTo>
                      <a:pt x="3653778" y="1020537"/>
                    </a:lnTo>
                    <a:close/>
                  </a:path>
                  <a:path w="5986780" h="1325879">
                    <a:moveTo>
                      <a:pt x="4111833" y="799703"/>
                    </a:moveTo>
                    <a:lnTo>
                      <a:pt x="4154438" y="799703"/>
                    </a:lnTo>
                    <a:lnTo>
                      <a:pt x="4154438" y="757620"/>
                    </a:lnTo>
                    <a:lnTo>
                      <a:pt x="4111833" y="757620"/>
                    </a:lnTo>
                    <a:lnTo>
                      <a:pt x="4111833" y="799703"/>
                    </a:lnTo>
                    <a:close/>
                  </a:path>
                  <a:path w="5986780" h="1325879">
                    <a:moveTo>
                      <a:pt x="4569887" y="810224"/>
                    </a:moveTo>
                    <a:lnTo>
                      <a:pt x="4612493" y="810224"/>
                    </a:lnTo>
                    <a:lnTo>
                      <a:pt x="4612493" y="768141"/>
                    </a:lnTo>
                    <a:lnTo>
                      <a:pt x="4569887" y="768141"/>
                    </a:lnTo>
                    <a:lnTo>
                      <a:pt x="4569887" y="810224"/>
                    </a:lnTo>
                    <a:close/>
                  </a:path>
                  <a:path w="5986780" h="1325879">
                    <a:moveTo>
                      <a:pt x="5027935" y="789183"/>
                    </a:moveTo>
                    <a:lnTo>
                      <a:pt x="5070548" y="789183"/>
                    </a:lnTo>
                    <a:lnTo>
                      <a:pt x="5070548" y="747100"/>
                    </a:lnTo>
                    <a:lnTo>
                      <a:pt x="5027935" y="747100"/>
                    </a:lnTo>
                    <a:lnTo>
                      <a:pt x="5027935" y="789183"/>
                    </a:lnTo>
                    <a:close/>
                  </a:path>
                  <a:path w="5986780" h="1325879">
                    <a:moveTo>
                      <a:pt x="5485990" y="1010008"/>
                    </a:moveTo>
                    <a:lnTo>
                      <a:pt x="5528603" y="1010008"/>
                    </a:lnTo>
                    <a:lnTo>
                      <a:pt x="5528603" y="967925"/>
                    </a:lnTo>
                    <a:lnTo>
                      <a:pt x="5485990" y="967925"/>
                    </a:lnTo>
                    <a:lnTo>
                      <a:pt x="5485990" y="1010008"/>
                    </a:lnTo>
                    <a:close/>
                  </a:path>
                  <a:path w="5986780" h="1325879">
                    <a:moveTo>
                      <a:pt x="5944045" y="862696"/>
                    </a:moveTo>
                    <a:lnTo>
                      <a:pt x="5986658" y="862696"/>
                    </a:lnTo>
                    <a:lnTo>
                      <a:pt x="5986658" y="820612"/>
                    </a:lnTo>
                    <a:lnTo>
                      <a:pt x="5944045" y="820612"/>
                    </a:lnTo>
                    <a:lnTo>
                      <a:pt x="5944045" y="862696"/>
                    </a:lnTo>
                    <a:close/>
                  </a:path>
                </a:pathLst>
              </a:custGeom>
              <a:ln w="10351">
                <a:solidFill>
                  <a:srgbClr val="A69E96"/>
                </a:solidFill>
              </a:ln>
            </p:spPr>
            <p:txBody>
              <a:bodyPr wrap="square" lIns="0" tIns="0" rIns="0" bIns="0" rtlCol="0"/>
              <a:lstStyle/>
              <a:p>
                <a:endParaRPr/>
              </a:p>
            </p:txBody>
          </p:sp>
          <p:sp>
            <p:nvSpPr>
              <p:cNvPr id="417" name="object 33">
                <a:extLst>
                  <a:ext uri="{FF2B5EF4-FFF2-40B4-BE49-F238E27FC236}">
                    <a16:creationId xmlns:a16="http://schemas.microsoft.com/office/drawing/2014/main" id="{4C106DDF-80F0-D2D1-A94B-436B4705D90E}"/>
                  </a:ext>
                </a:extLst>
              </p:cNvPr>
              <p:cNvSpPr/>
              <p:nvPr/>
            </p:nvSpPr>
            <p:spPr>
              <a:xfrm>
                <a:off x="8685870" y="3819848"/>
                <a:ext cx="5944235" cy="1283970"/>
              </a:xfrm>
              <a:custGeom>
                <a:avLst/>
                <a:gdLst/>
                <a:ahLst/>
                <a:cxnLst/>
                <a:rect l="l" t="t" r="r" b="b"/>
                <a:pathLst>
                  <a:path w="5944234" h="1283970">
                    <a:moveTo>
                      <a:pt x="0" y="0"/>
                    </a:moveTo>
                    <a:lnTo>
                      <a:pt x="223557" y="525987"/>
                    </a:lnTo>
                  </a:path>
                  <a:path w="5944234" h="1283970">
                    <a:moveTo>
                      <a:pt x="223697" y="525987"/>
                    </a:moveTo>
                    <a:lnTo>
                      <a:pt x="458054" y="820612"/>
                    </a:lnTo>
                  </a:path>
                  <a:path w="5944234" h="1283970">
                    <a:moveTo>
                      <a:pt x="458054" y="820612"/>
                    </a:moveTo>
                    <a:lnTo>
                      <a:pt x="681751" y="999502"/>
                    </a:lnTo>
                  </a:path>
                  <a:path w="5944234" h="1283970">
                    <a:moveTo>
                      <a:pt x="681751" y="999502"/>
                    </a:moveTo>
                    <a:lnTo>
                      <a:pt x="916109" y="1094204"/>
                    </a:lnTo>
                  </a:path>
                  <a:path w="5944234" h="1283970">
                    <a:moveTo>
                      <a:pt x="916109" y="1094204"/>
                    </a:moveTo>
                    <a:lnTo>
                      <a:pt x="1139666" y="1157336"/>
                    </a:lnTo>
                  </a:path>
                  <a:path w="5944234" h="1283970">
                    <a:moveTo>
                      <a:pt x="1139806" y="1157336"/>
                    </a:moveTo>
                    <a:lnTo>
                      <a:pt x="1374164" y="1273087"/>
                    </a:lnTo>
                  </a:path>
                  <a:path w="5944234" h="1283970">
                    <a:moveTo>
                      <a:pt x="1374164" y="1283468"/>
                    </a:moveTo>
                    <a:lnTo>
                      <a:pt x="1597861" y="1272947"/>
                    </a:lnTo>
                  </a:path>
                  <a:path w="5944234" h="1283970">
                    <a:moveTo>
                      <a:pt x="1597861" y="1272947"/>
                    </a:moveTo>
                    <a:lnTo>
                      <a:pt x="1832219" y="1283468"/>
                    </a:lnTo>
                  </a:path>
                  <a:path w="5944234" h="1283970">
                    <a:moveTo>
                      <a:pt x="1832219" y="1283468"/>
                    </a:moveTo>
                    <a:lnTo>
                      <a:pt x="2279613" y="1199426"/>
                    </a:lnTo>
                  </a:path>
                  <a:path w="5944234" h="1283970">
                    <a:moveTo>
                      <a:pt x="2279613" y="1199426"/>
                    </a:moveTo>
                    <a:lnTo>
                      <a:pt x="2737668" y="1157336"/>
                    </a:lnTo>
                  </a:path>
                  <a:path w="5944234" h="1283970">
                    <a:moveTo>
                      <a:pt x="2737668" y="1157336"/>
                    </a:moveTo>
                    <a:lnTo>
                      <a:pt x="3195583" y="1125766"/>
                    </a:lnTo>
                  </a:path>
                  <a:path w="5944234" h="1283970">
                    <a:moveTo>
                      <a:pt x="3195723" y="1125766"/>
                    </a:moveTo>
                    <a:lnTo>
                      <a:pt x="3653778" y="1083676"/>
                    </a:lnTo>
                  </a:path>
                  <a:path w="5944234" h="1283970">
                    <a:moveTo>
                      <a:pt x="3653778" y="1083676"/>
                    </a:moveTo>
                    <a:lnTo>
                      <a:pt x="4111693" y="1073155"/>
                    </a:lnTo>
                  </a:path>
                  <a:path w="5944234" h="1283970">
                    <a:moveTo>
                      <a:pt x="4111833" y="1073155"/>
                    </a:moveTo>
                    <a:lnTo>
                      <a:pt x="4569887" y="1010023"/>
                    </a:lnTo>
                  </a:path>
                  <a:path w="5944234" h="1283970">
                    <a:moveTo>
                      <a:pt x="4569887" y="1010023"/>
                    </a:moveTo>
                    <a:lnTo>
                      <a:pt x="5027942" y="1041593"/>
                    </a:lnTo>
                  </a:path>
                  <a:path w="5944234" h="1283970">
                    <a:moveTo>
                      <a:pt x="5027942" y="1041593"/>
                    </a:moveTo>
                    <a:lnTo>
                      <a:pt x="5485997" y="967933"/>
                    </a:lnTo>
                  </a:path>
                  <a:path w="5944234" h="1283970">
                    <a:moveTo>
                      <a:pt x="5485997" y="967933"/>
                    </a:moveTo>
                    <a:lnTo>
                      <a:pt x="5944045" y="1083676"/>
                    </a:lnTo>
                  </a:path>
                </a:pathLst>
              </a:custGeom>
              <a:ln w="10351">
                <a:solidFill>
                  <a:srgbClr val="B0059E"/>
                </a:solidFill>
              </a:ln>
            </p:spPr>
            <p:txBody>
              <a:bodyPr wrap="square" lIns="0" tIns="0" rIns="0" bIns="0" rtlCol="0"/>
              <a:lstStyle/>
              <a:p>
                <a:endParaRPr/>
              </a:p>
            </p:txBody>
          </p:sp>
          <p:sp>
            <p:nvSpPr>
              <p:cNvPr id="418" name="object 34">
                <a:extLst>
                  <a:ext uri="{FF2B5EF4-FFF2-40B4-BE49-F238E27FC236}">
                    <a16:creationId xmlns:a16="http://schemas.microsoft.com/office/drawing/2014/main" id="{C421DFE3-C907-FE30-554A-26EB01B4FF8D}"/>
                  </a:ext>
                </a:extLst>
              </p:cNvPr>
              <p:cNvSpPr/>
              <p:nvPr/>
            </p:nvSpPr>
            <p:spPr>
              <a:xfrm>
                <a:off x="8685571" y="3819681"/>
                <a:ext cx="1833245" cy="1283970"/>
              </a:xfrm>
              <a:custGeom>
                <a:avLst/>
                <a:gdLst/>
                <a:ahLst/>
                <a:cxnLst/>
                <a:rect l="l" t="t" r="r" b="b"/>
                <a:pathLst>
                  <a:path w="1833245" h="1283970">
                    <a:moveTo>
                      <a:pt x="0" y="0"/>
                    </a:moveTo>
                    <a:lnTo>
                      <a:pt x="223660" y="526119"/>
                    </a:lnTo>
                  </a:path>
                  <a:path w="1833245" h="1283970">
                    <a:moveTo>
                      <a:pt x="223800" y="526119"/>
                    </a:moveTo>
                    <a:lnTo>
                      <a:pt x="458253" y="820826"/>
                    </a:lnTo>
                  </a:path>
                  <a:path w="1833245" h="1283970">
                    <a:moveTo>
                      <a:pt x="458253" y="820826"/>
                    </a:moveTo>
                    <a:lnTo>
                      <a:pt x="682053" y="999760"/>
                    </a:lnTo>
                  </a:path>
                  <a:path w="1833245" h="1283970">
                    <a:moveTo>
                      <a:pt x="682053" y="999760"/>
                    </a:moveTo>
                    <a:lnTo>
                      <a:pt x="916507" y="1094484"/>
                    </a:lnTo>
                  </a:path>
                  <a:path w="1833245" h="1283970">
                    <a:moveTo>
                      <a:pt x="916507" y="1094484"/>
                    </a:moveTo>
                    <a:lnTo>
                      <a:pt x="1140167" y="1157638"/>
                    </a:lnTo>
                  </a:path>
                  <a:path w="1833245" h="1283970">
                    <a:moveTo>
                      <a:pt x="1140307" y="1157638"/>
                    </a:moveTo>
                    <a:lnTo>
                      <a:pt x="1374768" y="1273418"/>
                    </a:lnTo>
                  </a:path>
                  <a:path w="1833245" h="1283970">
                    <a:moveTo>
                      <a:pt x="1374768" y="1283806"/>
                    </a:moveTo>
                    <a:lnTo>
                      <a:pt x="1598561" y="1273278"/>
                    </a:lnTo>
                  </a:path>
                  <a:path w="1833245" h="1283970">
                    <a:moveTo>
                      <a:pt x="1598561" y="1273278"/>
                    </a:moveTo>
                    <a:lnTo>
                      <a:pt x="1833021" y="1283806"/>
                    </a:lnTo>
                  </a:path>
                </a:pathLst>
              </a:custGeom>
              <a:ln w="31061">
                <a:solidFill>
                  <a:srgbClr val="B0059E"/>
                </a:solidFill>
              </a:ln>
            </p:spPr>
            <p:txBody>
              <a:bodyPr wrap="square" lIns="0" tIns="0" rIns="0" bIns="0" rtlCol="0"/>
              <a:lstStyle/>
              <a:p>
                <a:endParaRPr/>
              </a:p>
            </p:txBody>
          </p:sp>
          <p:sp>
            <p:nvSpPr>
              <p:cNvPr id="419" name="object 35">
                <a:extLst>
                  <a:ext uri="{FF2B5EF4-FFF2-40B4-BE49-F238E27FC236}">
                    <a16:creationId xmlns:a16="http://schemas.microsoft.com/office/drawing/2014/main" id="{076DC16B-6775-65E6-89C8-F71640B5B56B}"/>
                  </a:ext>
                </a:extLst>
              </p:cNvPr>
              <p:cNvSpPr/>
              <p:nvPr/>
            </p:nvSpPr>
            <p:spPr>
              <a:xfrm>
                <a:off x="10517695" y="4913736"/>
                <a:ext cx="4112895" cy="200660"/>
              </a:xfrm>
              <a:custGeom>
                <a:avLst/>
                <a:gdLst/>
                <a:ahLst/>
                <a:cxnLst/>
                <a:rect l="l" t="t" r="r" b="b"/>
                <a:pathLst>
                  <a:path w="4112894" h="200660">
                    <a:moveTo>
                      <a:pt x="0" y="189719"/>
                    </a:moveTo>
                    <a:lnTo>
                      <a:pt x="447475" y="147673"/>
                    </a:lnTo>
                  </a:path>
                  <a:path w="4112894" h="200660">
                    <a:moveTo>
                      <a:pt x="447475" y="158216"/>
                    </a:moveTo>
                    <a:lnTo>
                      <a:pt x="905603" y="147673"/>
                    </a:lnTo>
                  </a:path>
                  <a:path w="4112894" h="200660">
                    <a:moveTo>
                      <a:pt x="905603" y="147673"/>
                    </a:moveTo>
                    <a:lnTo>
                      <a:pt x="1363592" y="168766"/>
                    </a:lnTo>
                  </a:path>
                  <a:path w="4112894" h="200660">
                    <a:moveTo>
                      <a:pt x="1363739" y="168766"/>
                    </a:moveTo>
                    <a:lnTo>
                      <a:pt x="1821868" y="200270"/>
                    </a:lnTo>
                  </a:path>
                  <a:path w="4112894" h="200660">
                    <a:moveTo>
                      <a:pt x="1821868" y="200270"/>
                    </a:moveTo>
                    <a:lnTo>
                      <a:pt x="2279856" y="179169"/>
                    </a:lnTo>
                  </a:path>
                  <a:path w="4112894" h="200660">
                    <a:moveTo>
                      <a:pt x="2279996" y="179169"/>
                    </a:moveTo>
                    <a:lnTo>
                      <a:pt x="2738132" y="189719"/>
                    </a:lnTo>
                  </a:path>
                  <a:path w="4112894" h="200660">
                    <a:moveTo>
                      <a:pt x="2738132" y="189719"/>
                    </a:moveTo>
                    <a:lnTo>
                      <a:pt x="3196260" y="42193"/>
                    </a:lnTo>
                  </a:path>
                  <a:path w="4112894" h="200660">
                    <a:moveTo>
                      <a:pt x="3196260" y="42193"/>
                    </a:moveTo>
                    <a:lnTo>
                      <a:pt x="3654389" y="0"/>
                    </a:lnTo>
                  </a:path>
                  <a:path w="4112894" h="200660">
                    <a:moveTo>
                      <a:pt x="3654389" y="0"/>
                    </a:moveTo>
                    <a:lnTo>
                      <a:pt x="4112525" y="63286"/>
                    </a:lnTo>
                  </a:path>
                </a:pathLst>
              </a:custGeom>
              <a:ln w="31061">
                <a:solidFill>
                  <a:srgbClr val="576185"/>
                </a:solidFill>
              </a:ln>
            </p:spPr>
            <p:txBody>
              <a:bodyPr wrap="square" lIns="0" tIns="0" rIns="0" bIns="0" rtlCol="0"/>
              <a:lstStyle/>
              <a:p>
                <a:endParaRPr/>
              </a:p>
            </p:txBody>
          </p:sp>
          <p:sp>
            <p:nvSpPr>
              <p:cNvPr id="420" name="object 36">
                <a:extLst>
                  <a:ext uri="{FF2B5EF4-FFF2-40B4-BE49-F238E27FC236}">
                    <a16:creationId xmlns:a16="http://schemas.microsoft.com/office/drawing/2014/main" id="{23644C4C-FCBC-0E19-BC59-A5780DA2ACDC}"/>
                  </a:ext>
                </a:extLst>
              </p:cNvPr>
              <p:cNvSpPr/>
              <p:nvPr/>
            </p:nvSpPr>
            <p:spPr>
              <a:xfrm>
                <a:off x="8873347" y="4315269"/>
                <a:ext cx="5763260" cy="800100"/>
              </a:xfrm>
              <a:custGeom>
                <a:avLst/>
                <a:gdLst/>
                <a:ahLst/>
                <a:cxnLst/>
                <a:rect l="l" t="t" r="r" b="b"/>
                <a:pathLst>
                  <a:path w="5763259" h="800100">
                    <a:moveTo>
                      <a:pt x="4829" y="287"/>
                    </a:moveTo>
                    <a:lnTo>
                      <a:pt x="0" y="287"/>
                    </a:lnTo>
                    <a:lnTo>
                      <a:pt x="0" y="42362"/>
                    </a:lnTo>
                    <a:lnTo>
                      <a:pt x="42605" y="42362"/>
                    </a:lnTo>
                    <a:lnTo>
                      <a:pt x="42605" y="42083"/>
                    </a:lnTo>
                    <a:lnTo>
                      <a:pt x="4829" y="42083"/>
                    </a:lnTo>
                    <a:lnTo>
                      <a:pt x="4829" y="287"/>
                    </a:lnTo>
                    <a:close/>
                  </a:path>
                  <a:path w="5763259" h="800100">
                    <a:moveTo>
                      <a:pt x="47442" y="0"/>
                    </a:moveTo>
                    <a:lnTo>
                      <a:pt x="4829" y="0"/>
                    </a:lnTo>
                    <a:lnTo>
                      <a:pt x="4829" y="42083"/>
                    </a:lnTo>
                    <a:lnTo>
                      <a:pt x="42605" y="42083"/>
                    </a:lnTo>
                    <a:lnTo>
                      <a:pt x="42605" y="287"/>
                    </a:lnTo>
                    <a:lnTo>
                      <a:pt x="47442" y="287"/>
                    </a:lnTo>
                    <a:lnTo>
                      <a:pt x="47442" y="0"/>
                    </a:lnTo>
                    <a:close/>
                  </a:path>
                  <a:path w="5763259" h="800100">
                    <a:moveTo>
                      <a:pt x="47442" y="287"/>
                    </a:moveTo>
                    <a:lnTo>
                      <a:pt x="42605" y="287"/>
                    </a:lnTo>
                    <a:lnTo>
                      <a:pt x="42605" y="42083"/>
                    </a:lnTo>
                    <a:lnTo>
                      <a:pt x="47442" y="42083"/>
                    </a:lnTo>
                    <a:lnTo>
                      <a:pt x="47442" y="287"/>
                    </a:lnTo>
                    <a:close/>
                  </a:path>
                  <a:path w="5763259" h="800100">
                    <a:moveTo>
                      <a:pt x="239172" y="294743"/>
                    </a:moveTo>
                    <a:lnTo>
                      <a:pt x="234343" y="294743"/>
                    </a:lnTo>
                    <a:lnTo>
                      <a:pt x="234343" y="336819"/>
                    </a:lnTo>
                    <a:lnTo>
                      <a:pt x="276948" y="336819"/>
                    </a:lnTo>
                    <a:lnTo>
                      <a:pt x="276948" y="336679"/>
                    </a:lnTo>
                    <a:lnTo>
                      <a:pt x="239172" y="336679"/>
                    </a:lnTo>
                    <a:lnTo>
                      <a:pt x="239172" y="294743"/>
                    </a:lnTo>
                    <a:close/>
                  </a:path>
                  <a:path w="5763259" h="800100">
                    <a:moveTo>
                      <a:pt x="281785" y="294596"/>
                    </a:moveTo>
                    <a:lnTo>
                      <a:pt x="239172" y="294596"/>
                    </a:lnTo>
                    <a:lnTo>
                      <a:pt x="239172" y="336679"/>
                    </a:lnTo>
                    <a:lnTo>
                      <a:pt x="276948" y="336679"/>
                    </a:lnTo>
                    <a:lnTo>
                      <a:pt x="276948" y="294743"/>
                    </a:lnTo>
                    <a:lnTo>
                      <a:pt x="281785" y="294743"/>
                    </a:lnTo>
                    <a:lnTo>
                      <a:pt x="281785" y="294596"/>
                    </a:lnTo>
                    <a:close/>
                  </a:path>
                  <a:path w="5763259" h="800100">
                    <a:moveTo>
                      <a:pt x="281785" y="294743"/>
                    </a:moveTo>
                    <a:lnTo>
                      <a:pt x="276948" y="294743"/>
                    </a:lnTo>
                    <a:lnTo>
                      <a:pt x="276948" y="336679"/>
                    </a:lnTo>
                    <a:lnTo>
                      <a:pt x="281785" y="336679"/>
                    </a:lnTo>
                    <a:lnTo>
                      <a:pt x="281785" y="294743"/>
                    </a:lnTo>
                    <a:close/>
                  </a:path>
                  <a:path w="5763259" h="800100">
                    <a:moveTo>
                      <a:pt x="462862" y="473596"/>
                    </a:moveTo>
                    <a:lnTo>
                      <a:pt x="458032" y="473596"/>
                    </a:lnTo>
                    <a:lnTo>
                      <a:pt x="458032" y="515672"/>
                    </a:lnTo>
                    <a:lnTo>
                      <a:pt x="500638" y="515672"/>
                    </a:lnTo>
                    <a:lnTo>
                      <a:pt x="500638" y="515532"/>
                    </a:lnTo>
                    <a:lnTo>
                      <a:pt x="462862" y="515532"/>
                    </a:lnTo>
                    <a:lnTo>
                      <a:pt x="462862" y="473596"/>
                    </a:lnTo>
                    <a:close/>
                  </a:path>
                  <a:path w="5763259" h="800100">
                    <a:moveTo>
                      <a:pt x="505475" y="473449"/>
                    </a:moveTo>
                    <a:lnTo>
                      <a:pt x="462862" y="473449"/>
                    </a:lnTo>
                    <a:lnTo>
                      <a:pt x="462862" y="515532"/>
                    </a:lnTo>
                    <a:lnTo>
                      <a:pt x="500638" y="515532"/>
                    </a:lnTo>
                    <a:lnTo>
                      <a:pt x="500638" y="473596"/>
                    </a:lnTo>
                    <a:lnTo>
                      <a:pt x="505475" y="473596"/>
                    </a:lnTo>
                    <a:lnTo>
                      <a:pt x="505475" y="473449"/>
                    </a:lnTo>
                    <a:close/>
                  </a:path>
                  <a:path w="5763259" h="800100">
                    <a:moveTo>
                      <a:pt x="505475" y="473596"/>
                    </a:moveTo>
                    <a:lnTo>
                      <a:pt x="500638" y="473596"/>
                    </a:lnTo>
                    <a:lnTo>
                      <a:pt x="500638" y="515532"/>
                    </a:lnTo>
                    <a:lnTo>
                      <a:pt x="505475" y="515532"/>
                    </a:lnTo>
                    <a:lnTo>
                      <a:pt x="505475" y="473596"/>
                    </a:lnTo>
                    <a:close/>
                  </a:path>
                  <a:path w="5763259" h="800100">
                    <a:moveTo>
                      <a:pt x="697345" y="568291"/>
                    </a:moveTo>
                    <a:lnTo>
                      <a:pt x="692375" y="568291"/>
                    </a:lnTo>
                    <a:lnTo>
                      <a:pt x="692375" y="610366"/>
                    </a:lnTo>
                    <a:lnTo>
                      <a:pt x="734981" y="610366"/>
                    </a:lnTo>
                    <a:lnTo>
                      <a:pt x="734981" y="610226"/>
                    </a:lnTo>
                    <a:lnTo>
                      <a:pt x="697345" y="610226"/>
                    </a:lnTo>
                    <a:lnTo>
                      <a:pt x="697345" y="568291"/>
                    </a:lnTo>
                    <a:close/>
                  </a:path>
                  <a:path w="5763259" h="800100">
                    <a:moveTo>
                      <a:pt x="739958" y="568143"/>
                    </a:moveTo>
                    <a:lnTo>
                      <a:pt x="697345" y="568143"/>
                    </a:lnTo>
                    <a:lnTo>
                      <a:pt x="697345" y="610226"/>
                    </a:lnTo>
                    <a:lnTo>
                      <a:pt x="734981" y="610226"/>
                    </a:lnTo>
                    <a:lnTo>
                      <a:pt x="734981" y="568291"/>
                    </a:lnTo>
                    <a:lnTo>
                      <a:pt x="739958" y="568291"/>
                    </a:lnTo>
                    <a:lnTo>
                      <a:pt x="739958" y="568143"/>
                    </a:lnTo>
                    <a:close/>
                  </a:path>
                  <a:path w="5763259" h="800100">
                    <a:moveTo>
                      <a:pt x="739958" y="568291"/>
                    </a:moveTo>
                    <a:lnTo>
                      <a:pt x="734981" y="568291"/>
                    </a:lnTo>
                    <a:lnTo>
                      <a:pt x="734981" y="610226"/>
                    </a:lnTo>
                    <a:lnTo>
                      <a:pt x="739958" y="610226"/>
                    </a:lnTo>
                    <a:lnTo>
                      <a:pt x="739958" y="568291"/>
                    </a:lnTo>
                    <a:close/>
                  </a:path>
                  <a:path w="5763259" h="800100">
                    <a:moveTo>
                      <a:pt x="921035" y="631415"/>
                    </a:moveTo>
                    <a:lnTo>
                      <a:pt x="916065" y="631415"/>
                    </a:lnTo>
                    <a:lnTo>
                      <a:pt x="916065" y="673491"/>
                    </a:lnTo>
                    <a:lnTo>
                      <a:pt x="958671" y="673491"/>
                    </a:lnTo>
                    <a:lnTo>
                      <a:pt x="958671" y="673351"/>
                    </a:lnTo>
                    <a:lnTo>
                      <a:pt x="921035" y="673351"/>
                    </a:lnTo>
                    <a:lnTo>
                      <a:pt x="921035" y="631415"/>
                    </a:lnTo>
                    <a:close/>
                  </a:path>
                  <a:path w="5763259" h="800100">
                    <a:moveTo>
                      <a:pt x="963640" y="631268"/>
                    </a:moveTo>
                    <a:lnTo>
                      <a:pt x="921035" y="631268"/>
                    </a:lnTo>
                    <a:lnTo>
                      <a:pt x="921035" y="673351"/>
                    </a:lnTo>
                    <a:lnTo>
                      <a:pt x="958671" y="673351"/>
                    </a:lnTo>
                    <a:lnTo>
                      <a:pt x="958671" y="631415"/>
                    </a:lnTo>
                    <a:lnTo>
                      <a:pt x="963640" y="631415"/>
                    </a:lnTo>
                    <a:lnTo>
                      <a:pt x="963640" y="631268"/>
                    </a:lnTo>
                    <a:close/>
                  </a:path>
                  <a:path w="5763259" h="800100">
                    <a:moveTo>
                      <a:pt x="963640" y="631415"/>
                    </a:moveTo>
                    <a:lnTo>
                      <a:pt x="958671" y="631415"/>
                    </a:lnTo>
                    <a:lnTo>
                      <a:pt x="958671" y="673351"/>
                    </a:lnTo>
                    <a:lnTo>
                      <a:pt x="963640" y="673351"/>
                    </a:lnTo>
                    <a:lnTo>
                      <a:pt x="963640" y="631415"/>
                    </a:lnTo>
                    <a:close/>
                  </a:path>
                  <a:path w="5763259" h="800100">
                    <a:moveTo>
                      <a:pt x="1155378" y="747151"/>
                    </a:moveTo>
                    <a:lnTo>
                      <a:pt x="1150408" y="747151"/>
                    </a:lnTo>
                    <a:lnTo>
                      <a:pt x="1150408" y="789227"/>
                    </a:lnTo>
                    <a:lnTo>
                      <a:pt x="1193014" y="789227"/>
                    </a:lnTo>
                    <a:lnTo>
                      <a:pt x="1193014" y="788947"/>
                    </a:lnTo>
                    <a:lnTo>
                      <a:pt x="1155378" y="788947"/>
                    </a:lnTo>
                    <a:lnTo>
                      <a:pt x="1155378" y="747151"/>
                    </a:lnTo>
                    <a:close/>
                  </a:path>
                  <a:path w="5763259" h="800100">
                    <a:moveTo>
                      <a:pt x="1197983" y="746864"/>
                    </a:moveTo>
                    <a:lnTo>
                      <a:pt x="1155378" y="746864"/>
                    </a:lnTo>
                    <a:lnTo>
                      <a:pt x="1155378" y="788947"/>
                    </a:lnTo>
                    <a:lnTo>
                      <a:pt x="1193014" y="788947"/>
                    </a:lnTo>
                    <a:lnTo>
                      <a:pt x="1193014" y="747151"/>
                    </a:lnTo>
                    <a:lnTo>
                      <a:pt x="1197983" y="747151"/>
                    </a:lnTo>
                    <a:lnTo>
                      <a:pt x="1197983" y="746864"/>
                    </a:lnTo>
                    <a:close/>
                  </a:path>
                  <a:path w="5763259" h="800100">
                    <a:moveTo>
                      <a:pt x="1197983" y="747151"/>
                    </a:moveTo>
                    <a:lnTo>
                      <a:pt x="1193014" y="747151"/>
                    </a:lnTo>
                    <a:lnTo>
                      <a:pt x="1193014" y="788947"/>
                    </a:lnTo>
                    <a:lnTo>
                      <a:pt x="1197983" y="788947"/>
                    </a:lnTo>
                    <a:lnTo>
                      <a:pt x="1197983" y="747151"/>
                    </a:lnTo>
                    <a:close/>
                  </a:path>
                  <a:path w="5763259" h="800100">
                    <a:moveTo>
                      <a:pt x="1379067" y="747151"/>
                    </a:moveTo>
                    <a:lnTo>
                      <a:pt x="1374098" y="747151"/>
                    </a:lnTo>
                    <a:lnTo>
                      <a:pt x="1374098" y="789227"/>
                    </a:lnTo>
                    <a:lnTo>
                      <a:pt x="1416704" y="789227"/>
                    </a:lnTo>
                    <a:lnTo>
                      <a:pt x="1416704" y="788947"/>
                    </a:lnTo>
                    <a:lnTo>
                      <a:pt x="1379067" y="788947"/>
                    </a:lnTo>
                    <a:lnTo>
                      <a:pt x="1379067" y="747151"/>
                    </a:lnTo>
                    <a:close/>
                  </a:path>
                  <a:path w="5763259" h="800100">
                    <a:moveTo>
                      <a:pt x="1421681" y="746864"/>
                    </a:moveTo>
                    <a:lnTo>
                      <a:pt x="1379067" y="746864"/>
                    </a:lnTo>
                    <a:lnTo>
                      <a:pt x="1379067" y="788947"/>
                    </a:lnTo>
                    <a:lnTo>
                      <a:pt x="1416704" y="788947"/>
                    </a:lnTo>
                    <a:lnTo>
                      <a:pt x="1416704" y="747151"/>
                    </a:lnTo>
                    <a:lnTo>
                      <a:pt x="1421681" y="747151"/>
                    </a:lnTo>
                    <a:lnTo>
                      <a:pt x="1421681" y="746864"/>
                    </a:lnTo>
                    <a:close/>
                  </a:path>
                  <a:path w="5763259" h="800100">
                    <a:moveTo>
                      <a:pt x="1421681" y="747151"/>
                    </a:moveTo>
                    <a:lnTo>
                      <a:pt x="1416704" y="747151"/>
                    </a:lnTo>
                    <a:lnTo>
                      <a:pt x="1416704" y="788947"/>
                    </a:lnTo>
                    <a:lnTo>
                      <a:pt x="1421681" y="788947"/>
                    </a:lnTo>
                    <a:lnTo>
                      <a:pt x="1421681" y="747151"/>
                    </a:lnTo>
                    <a:close/>
                  </a:path>
                  <a:path w="5763259" h="800100">
                    <a:moveTo>
                      <a:pt x="1613410" y="757672"/>
                    </a:moveTo>
                    <a:lnTo>
                      <a:pt x="1608433" y="757672"/>
                    </a:lnTo>
                    <a:lnTo>
                      <a:pt x="1608433" y="799748"/>
                    </a:lnTo>
                    <a:lnTo>
                      <a:pt x="1651039" y="799748"/>
                    </a:lnTo>
                    <a:lnTo>
                      <a:pt x="1651039" y="799468"/>
                    </a:lnTo>
                    <a:lnTo>
                      <a:pt x="1613410" y="799468"/>
                    </a:lnTo>
                    <a:lnTo>
                      <a:pt x="1613410" y="757672"/>
                    </a:lnTo>
                    <a:close/>
                  </a:path>
                  <a:path w="5763259" h="800100">
                    <a:moveTo>
                      <a:pt x="1656024" y="757385"/>
                    </a:moveTo>
                    <a:lnTo>
                      <a:pt x="1613410" y="757385"/>
                    </a:lnTo>
                    <a:lnTo>
                      <a:pt x="1613410" y="799468"/>
                    </a:lnTo>
                    <a:lnTo>
                      <a:pt x="1651039" y="799468"/>
                    </a:lnTo>
                    <a:lnTo>
                      <a:pt x="1651039" y="757672"/>
                    </a:lnTo>
                    <a:lnTo>
                      <a:pt x="1656024" y="757672"/>
                    </a:lnTo>
                    <a:lnTo>
                      <a:pt x="1656024" y="757385"/>
                    </a:lnTo>
                    <a:close/>
                  </a:path>
                  <a:path w="5763259" h="800100">
                    <a:moveTo>
                      <a:pt x="1656024" y="757672"/>
                    </a:moveTo>
                    <a:lnTo>
                      <a:pt x="1651039" y="757672"/>
                    </a:lnTo>
                    <a:lnTo>
                      <a:pt x="1651039" y="799468"/>
                    </a:lnTo>
                    <a:lnTo>
                      <a:pt x="1656024" y="799468"/>
                    </a:lnTo>
                    <a:lnTo>
                      <a:pt x="1656024" y="757672"/>
                    </a:lnTo>
                    <a:close/>
                  </a:path>
                  <a:path w="5763259" h="800100">
                    <a:moveTo>
                      <a:pt x="2098419" y="673506"/>
                    </a:moveTo>
                    <a:lnTo>
                      <a:pt x="2055813" y="673506"/>
                    </a:lnTo>
                    <a:lnTo>
                      <a:pt x="2055813" y="715581"/>
                    </a:lnTo>
                    <a:lnTo>
                      <a:pt x="2098419" y="715581"/>
                    </a:lnTo>
                    <a:lnTo>
                      <a:pt x="2098419" y="673506"/>
                    </a:lnTo>
                    <a:close/>
                  </a:path>
                  <a:path w="5763259" h="800100">
                    <a:moveTo>
                      <a:pt x="2556451" y="631415"/>
                    </a:moveTo>
                    <a:lnTo>
                      <a:pt x="2513846" y="631415"/>
                    </a:lnTo>
                    <a:lnTo>
                      <a:pt x="2513846" y="673491"/>
                    </a:lnTo>
                    <a:lnTo>
                      <a:pt x="2556451" y="673491"/>
                    </a:lnTo>
                    <a:lnTo>
                      <a:pt x="2556451" y="631415"/>
                    </a:lnTo>
                    <a:close/>
                  </a:path>
                  <a:path w="5763259" h="800100">
                    <a:moveTo>
                      <a:pt x="3014484" y="599853"/>
                    </a:moveTo>
                    <a:lnTo>
                      <a:pt x="2971878" y="599853"/>
                    </a:lnTo>
                    <a:lnTo>
                      <a:pt x="2971878" y="641929"/>
                    </a:lnTo>
                    <a:lnTo>
                      <a:pt x="3014484" y="641929"/>
                    </a:lnTo>
                    <a:lnTo>
                      <a:pt x="3014484" y="599853"/>
                    </a:lnTo>
                    <a:close/>
                  </a:path>
                  <a:path w="5763259" h="800100">
                    <a:moveTo>
                      <a:pt x="3472517" y="557770"/>
                    </a:moveTo>
                    <a:lnTo>
                      <a:pt x="3429911" y="557770"/>
                    </a:lnTo>
                    <a:lnTo>
                      <a:pt x="3429911" y="599845"/>
                    </a:lnTo>
                    <a:lnTo>
                      <a:pt x="3472517" y="599845"/>
                    </a:lnTo>
                    <a:lnTo>
                      <a:pt x="3472517" y="557770"/>
                    </a:lnTo>
                    <a:close/>
                  </a:path>
                  <a:path w="5763259" h="800100">
                    <a:moveTo>
                      <a:pt x="3930542" y="547249"/>
                    </a:moveTo>
                    <a:lnTo>
                      <a:pt x="3887937" y="547249"/>
                    </a:lnTo>
                    <a:lnTo>
                      <a:pt x="3887937" y="589325"/>
                    </a:lnTo>
                    <a:lnTo>
                      <a:pt x="3930542" y="589325"/>
                    </a:lnTo>
                    <a:lnTo>
                      <a:pt x="3930542" y="547249"/>
                    </a:lnTo>
                    <a:close/>
                  </a:path>
                  <a:path w="5763259" h="800100">
                    <a:moveTo>
                      <a:pt x="4388575" y="484124"/>
                    </a:moveTo>
                    <a:lnTo>
                      <a:pt x="4345969" y="484124"/>
                    </a:lnTo>
                    <a:lnTo>
                      <a:pt x="4345969" y="526200"/>
                    </a:lnTo>
                    <a:lnTo>
                      <a:pt x="4388575" y="526200"/>
                    </a:lnTo>
                    <a:lnTo>
                      <a:pt x="4388575" y="484124"/>
                    </a:lnTo>
                    <a:close/>
                  </a:path>
                  <a:path w="5763259" h="800100">
                    <a:moveTo>
                      <a:pt x="4846608" y="515687"/>
                    </a:moveTo>
                    <a:lnTo>
                      <a:pt x="4804002" y="515687"/>
                    </a:lnTo>
                    <a:lnTo>
                      <a:pt x="4804002" y="557762"/>
                    </a:lnTo>
                    <a:lnTo>
                      <a:pt x="4846608" y="557762"/>
                    </a:lnTo>
                    <a:lnTo>
                      <a:pt x="4846608" y="515687"/>
                    </a:lnTo>
                    <a:close/>
                  </a:path>
                  <a:path w="5763259" h="800100">
                    <a:moveTo>
                      <a:pt x="5304633" y="442034"/>
                    </a:moveTo>
                    <a:lnTo>
                      <a:pt x="5262027" y="442034"/>
                    </a:lnTo>
                    <a:lnTo>
                      <a:pt x="5262027" y="484110"/>
                    </a:lnTo>
                    <a:lnTo>
                      <a:pt x="5304633" y="484110"/>
                    </a:lnTo>
                    <a:lnTo>
                      <a:pt x="5304633" y="442034"/>
                    </a:lnTo>
                    <a:close/>
                  </a:path>
                  <a:path w="5763259" h="800100">
                    <a:moveTo>
                      <a:pt x="5762666" y="557770"/>
                    </a:moveTo>
                    <a:lnTo>
                      <a:pt x="5720060" y="557770"/>
                    </a:lnTo>
                    <a:lnTo>
                      <a:pt x="5720060" y="599845"/>
                    </a:lnTo>
                    <a:lnTo>
                      <a:pt x="5762666" y="599845"/>
                    </a:lnTo>
                    <a:lnTo>
                      <a:pt x="5762666" y="557770"/>
                    </a:lnTo>
                    <a:close/>
                  </a:path>
                </a:pathLst>
              </a:custGeom>
              <a:solidFill>
                <a:srgbClr val="B0059E"/>
              </a:solidFill>
            </p:spPr>
            <p:txBody>
              <a:bodyPr wrap="square" lIns="0" tIns="0" rIns="0" bIns="0" rtlCol="0"/>
              <a:lstStyle/>
              <a:p>
                <a:endParaRPr/>
              </a:p>
            </p:txBody>
          </p:sp>
          <p:sp>
            <p:nvSpPr>
              <p:cNvPr id="421" name="object 37">
                <a:extLst>
                  <a:ext uri="{FF2B5EF4-FFF2-40B4-BE49-F238E27FC236}">
                    <a16:creationId xmlns:a16="http://schemas.microsoft.com/office/drawing/2014/main" id="{E1EE7CE3-463E-1B03-DBE6-16DB9DE5239F}"/>
                  </a:ext>
                </a:extLst>
              </p:cNvPr>
              <p:cNvSpPr/>
              <p:nvPr/>
            </p:nvSpPr>
            <p:spPr>
              <a:xfrm>
                <a:off x="8649510" y="3789414"/>
                <a:ext cx="5986780" cy="1325880"/>
              </a:xfrm>
              <a:custGeom>
                <a:avLst/>
                <a:gdLst/>
                <a:ahLst/>
                <a:cxnLst/>
                <a:rect l="l" t="t" r="r" b="b"/>
                <a:pathLst>
                  <a:path w="5986780" h="1325879">
                    <a:moveTo>
                      <a:pt x="0" y="0"/>
                    </a:moveTo>
                    <a:lnTo>
                      <a:pt x="42605" y="0"/>
                    </a:lnTo>
                    <a:lnTo>
                      <a:pt x="42605" y="42083"/>
                    </a:lnTo>
                    <a:lnTo>
                      <a:pt x="0" y="42083"/>
                    </a:lnTo>
                    <a:lnTo>
                      <a:pt x="0" y="0"/>
                    </a:lnTo>
                    <a:close/>
                  </a:path>
                  <a:path w="5986780" h="1325879">
                    <a:moveTo>
                      <a:pt x="223704" y="568210"/>
                    </a:moveTo>
                    <a:lnTo>
                      <a:pt x="266310" y="568210"/>
                    </a:lnTo>
                    <a:lnTo>
                      <a:pt x="266310" y="526126"/>
                    </a:lnTo>
                    <a:lnTo>
                      <a:pt x="223704" y="526126"/>
                    </a:lnTo>
                    <a:lnTo>
                      <a:pt x="223704" y="568210"/>
                    </a:lnTo>
                    <a:close/>
                  </a:path>
                  <a:path w="5986780" h="1325879">
                    <a:moveTo>
                      <a:pt x="458054" y="862696"/>
                    </a:moveTo>
                    <a:lnTo>
                      <a:pt x="500660" y="862696"/>
                    </a:lnTo>
                    <a:lnTo>
                      <a:pt x="500660" y="820612"/>
                    </a:lnTo>
                    <a:lnTo>
                      <a:pt x="458054" y="820612"/>
                    </a:lnTo>
                    <a:lnTo>
                      <a:pt x="458054" y="862696"/>
                    </a:lnTo>
                    <a:close/>
                  </a:path>
                  <a:path w="5986780" h="1325879">
                    <a:moveTo>
                      <a:pt x="681751" y="1041578"/>
                    </a:moveTo>
                    <a:lnTo>
                      <a:pt x="724357" y="1041578"/>
                    </a:lnTo>
                    <a:lnTo>
                      <a:pt x="724357" y="999495"/>
                    </a:lnTo>
                    <a:lnTo>
                      <a:pt x="681751" y="999495"/>
                    </a:lnTo>
                    <a:lnTo>
                      <a:pt x="681751" y="1041578"/>
                    </a:lnTo>
                    <a:close/>
                  </a:path>
                  <a:path w="5986780" h="1325879">
                    <a:moveTo>
                      <a:pt x="916109" y="1136280"/>
                    </a:moveTo>
                    <a:lnTo>
                      <a:pt x="958715" y="1136280"/>
                    </a:lnTo>
                    <a:lnTo>
                      <a:pt x="958715" y="1094197"/>
                    </a:lnTo>
                    <a:lnTo>
                      <a:pt x="916109" y="1094197"/>
                    </a:lnTo>
                    <a:lnTo>
                      <a:pt x="916109" y="1136280"/>
                    </a:lnTo>
                    <a:close/>
                  </a:path>
                  <a:path w="5986780" h="1325879">
                    <a:moveTo>
                      <a:pt x="1139806" y="1199412"/>
                    </a:moveTo>
                    <a:lnTo>
                      <a:pt x="1182412" y="1199412"/>
                    </a:lnTo>
                    <a:lnTo>
                      <a:pt x="1182412" y="1157329"/>
                    </a:lnTo>
                    <a:lnTo>
                      <a:pt x="1139806" y="1157329"/>
                    </a:lnTo>
                    <a:lnTo>
                      <a:pt x="1139806" y="1199412"/>
                    </a:lnTo>
                    <a:close/>
                  </a:path>
                  <a:path w="5986780" h="1325879">
                    <a:moveTo>
                      <a:pt x="1374164" y="1315162"/>
                    </a:moveTo>
                    <a:lnTo>
                      <a:pt x="1416770" y="1315162"/>
                    </a:lnTo>
                    <a:lnTo>
                      <a:pt x="1416770" y="1273079"/>
                    </a:lnTo>
                    <a:lnTo>
                      <a:pt x="1374164" y="1273079"/>
                    </a:lnTo>
                    <a:lnTo>
                      <a:pt x="1374164" y="1315162"/>
                    </a:lnTo>
                    <a:close/>
                  </a:path>
                  <a:path w="5986780" h="1325879">
                    <a:moveTo>
                      <a:pt x="1597861" y="1315162"/>
                    </a:moveTo>
                    <a:lnTo>
                      <a:pt x="1640467" y="1315162"/>
                    </a:lnTo>
                    <a:lnTo>
                      <a:pt x="1640467" y="1273079"/>
                    </a:lnTo>
                    <a:lnTo>
                      <a:pt x="1597861" y="1273079"/>
                    </a:lnTo>
                    <a:lnTo>
                      <a:pt x="1597861" y="1315162"/>
                    </a:lnTo>
                    <a:close/>
                  </a:path>
                  <a:path w="5986780" h="1325879">
                    <a:moveTo>
                      <a:pt x="1832219" y="1325683"/>
                    </a:moveTo>
                    <a:lnTo>
                      <a:pt x="1874825" y="1325683"/>
                    </a:lnTo>
                    <a:lnTo>
                      <a:pt x="1874825" y="1283600"/>
                    </a:lnTo>
                    <a:lnTo>
                      <a:pt x="1832219" y="1283600"/>
                    </a:lnTo>
                    <a:lnTo>
                      <a:pt x="1832219" y="1325683"/>
                    </a:lnTo>
                    <a:close/>
                  </a:path>
                  <a:path w="5986780" h="1325879">
                    <a:moveTo>
                      <a:pt x="2279621" y="1241510"/>
                    </a:moveTo>
                    <a:lnTo>
                      <a:pt x="2322226" y="1241510"/>
                    </a:lnTo>
                    <a:lnTo>
                      <a:pt x="2322226" y="1199426"/>
                    </a:lnTo>
                    <a:lnTo>
                      <a:pt x="2279621" y="1199426"/>
                    </a:lnTo>
                    <a:lnTo>
                      <a:pt x="2279621" y="1241510"/>
                    </a:lnTo>
                    <a:close/>
                  </a:path>
                  <a:path w="5986780" h="1325879">
                    <a:moveTo>
                      <a:pt x="2737668" y="1199412"/>
                    </a:moveTo>
                    <a:lnTo>
                      <a:pt x="2780274" y="1199412"/>
                    </a:lnTo>
                    <a:lnTo>
                      <a:pt x="2780274" y="1157329"/>
                    </a:lnTo>
                    <a:lnTo>
                      <a:pt x="2737668" y="1157329"/>
                    </a:lnTo>
                    <a:lnTo>
                      <a:pt x="2737668" y="1199412"/>
                    </a:lnTo>
                    <a:close/>
                  </a:path>
                  <a:path w="5986780" h="1325879">
                    <a:moveTo>
                      <a:pt x="3195723" y="1167849"/>
                    </a:moveTo>
                    <a:lnTo>
                      <a:pt x="3238329" y="1167849"/>
                    </a:lnTo>
                    <a:lnTo>
                      <a:pt x="3238329" y="1125766"/>
                    </a:lnTo>
                    <a:lnTo>
                      <a:pt x="3195723" y="1125766"/>
                    </a:lnTo>
                    <a:lnTo>
                      <a:pt x="3195723" y="1167849"/>
                    </a:lnTo>
                    <a:close/>
                  </a:path>
                  <a:path w="5986780" h="1325879">
                    <a:moveTo>
                      <a:pt x="3653778" y="1125759"/>
                    </a:moveTo>
                    <a:lnTo>
                      <a:pt x="3696384" y="1125759"/>
                    </a:lnTo>
                    <a:lnTo>
                      <a:pt x="3696384" y="1083676"/>
                    </a:lnTo>
                    <a:lnTo>
                      <a:pt x="3653778" y="1083676"/>
                    </a:lnTo>
                    <a:lnTo>
                      <a:pt x="3653778" y="1125759"/>
                    </a:lnTo>
                    <a:close/>
                  </a:path>
                  <a:path w="5986780" h="1325879">
                    <a:moveTo>
                      <a:pt x="4111833" y="1115238"/>
                    </a:moveTo>
                    <a:lnTo>
                      <a:pt x="4154438" y="1115238"/>
                    </a:lnTo>
                    <a:lnTo>
                      <a:pt x="4154438" y="1073155"/>
                    </a:lnTo>
                    <a:lnTo>
                      <a:pt x="4111833" y="1073155"/>
                    </a:lnTo>
                    <a:lnTo>
                      <a:pt x="4111833" y="1115238"/>
                    </a:lnTo>
                    <a:close/>
                  </a:path>
                  <a:path w="5986780" h="1325879">
                    <a:moveTo>
                      <a:pt x="4569887" y="1052099"/>
                    </a:moveTo>
                    <a:lnTo>
                      <a:pt x="4612493" y="1052099"/>
                    </a:lnTo>
                    <a:lnTo>
                      <a:pt x="4612493" y="1010016"/>
                    </a:lnTo>
                    <a:lnTo>
                      <a:pt x="4569887" y="1010016"/>
                    </a:lnTo>
                    <a:lnTo>
                      <a:pt x="4569887" y="1052099"/>
                    </a:lnTo>
                    <a:close/>
                  </a:path>
                  <a:path w="5986780" h="1325879">
                    <a:moveTo>
                      <a:pt x="5027935" y="1083669"/>
                    </a:moveTo>
                    <a:lnTo>
                      <a:pt x="5070548" y="1083669"/>
                    </a:lnTo>
                    <a:lnTo>
                      <a:pt x="5070548" y="1041585"/>
                    </a:lnTo>
                    <a:lnTo>
                      <a:pt x="5027935" y="1041585"/>
                    </a:lnTo>
                    <a:lnTo>
                      <a:pt x="5027935" y="1083669"/>
                    </a:lnTo>
                    <a:close/>
                  </a:path>
                  <a:path w="5986780" h="1325879">
                    <a:moveTo>
                      <a:pt x="5485990" y="1010008"/>
                    </a:moveTo>
                    <a:lnTo>
                      <a:pt x="5528603" y="1010008"/>
                    </a:lnTo>
                    <a:lnTo>
                      <a:pt x="5528603" y="967925"/>
                    </a:lnTo>
                    <a:lnTo>
                      <a:pt x="5485990" y="967925"/>
                    </a:lnTo>
                    <a:lnTo>
                      <a:pt x="5485990" y="1010008"/>
                    </a:lnTo>
                    <a:close/>
                  </a:path>
                  <a:path w="5986780" h="1325879">
                    <a:moveTo>
                      <a:pt x="5944045" y="1125759"/>
                    </a:moveTo>
                    <a:lnTo>
                      <a:pt x="5986658" y="1125759"/>
                    </a:lnTo>
                    <a:lnTo>
                      <a:pt x="5986658" y="1083676"/>
                    </a:lnTo>
                    <a:lnTo>
                      <a:pt x="5944045" y="1083676"/>
                    </a:lnTo>
                    <a:lnTo>
                      <a:pt x="5944045" y="1125759"/>
                    </a:lnTo>
                    <a:close/>
                  </a:path>
                  <a:path w="5986780" h="1325879">
                    <a:moveTo>
                      <a:pt x="0" y="42083"/>
                    </a:moveTo>
                    <a:lnTo>
                      <a:pt x="42605" y="42083"/>
                    </a:lnTo>
                    <a:lnTo>
                      <a:pt x="42605" y="0"/>
                    </a:lnTo>
                    <a:lnTo>
                      <a:pt x="0" y="0"/>
                    </a:lnTo>
                    <a:lnTo>
                      <a:pt x="0" y="42083"/>
                    </a:lnTo>
                    <a:close/>
                  </a:path>
                  <a:path w="5986780" h="1325879">
                    <a:moveTo>
                      <a:pt x="228526" y="567930"/>
                    </a:moveTo>
                    <a:lnTo>
                      <a:pt x="271139" y="567930"/>
                    </a:lnTo>
                    <a:lnTo>
                      <a:pt x="271139" y="525839"/>
                    </a:lnTo>
                    <a:lnTo>
                      <a:pt x="228526" y="525839"/>
                    </a:lnTo>
                    <a:lnTo>
                      <a:pt x="228526" y="567930"/>
                    </a:lnTo>
                    <a:close/>
                  </a:path>
                  <a:path w="5986780" h="1325879">
                    <a:moveTo>
                      <a:pt x="462884" y="862556"/>
                    </a:moveTo>
                    <a:lnTo>
                      <a:pt x="505497" y="862556"/>
                    </a:lnTo>
                    <a:lnTo>
                      <a:pt x="505497" y="820465"/>
                    </a:lnTo>
                    <a:lnTo>
                      <a:pt x="462884" y="820465"/>
                    </a:lnTo>
                    <a:lnTo>
                      <a:pt x="462884" y="862556"/>
                    </a:lnTo>
                    <a:close/>
                  </a:path>
                  <a:path w="5986780" h="1325879">
                    <a:moveTo>
                      <a:pt x="686581" y="1041438"/>
                    </a:moveTo>
                    <a:lnTo>
                      <a:pt x="729194" y="1041438"/>
                    </a:lnTo>
                    <a:lnTo>
                      <a:pt x="729194" y="999348"/>
                    </a:lnTo>
                    <a:lnTo>
                      <a:pt x="686581" y="999348"/>
                    </a:lnTo>
                    <a:lnTo>
                      <a:pt x="686581" y="1041438"/>
                    </a:lnTo>
                    <a:close/>
                  </a:path>
                  <a:path w="5986780" h="1325879">
                    <a:moveTo>
                      <a:pt x="921079" y="1136140"/>
                    </a:moveTo>
                    <a:lnTo>
                      <a:pt x="963692" y="1136140"/>
                    </a:lnTo>
                    <a:lnTo>
                      <a:pt x="963692" y="1094057"/>
                    </a:lnTo>
                    <a:lnTo>
                      <a:pt x="921079" y="1094057"/>
                    </a:lnTo>
                    <a:lnTo>
                      <a:pt x="921079" y="1136140"/>
                    </a:lnTo>
                    <a:close/>
                  </a:path>
                  <a:path w="5986780" h="1325879">
                    <a:moveTo>
                      <a:pt x="1144776" y="1199272"/>
                    </a:moveTo>
                    <a:lnTo>
                      <a:pt x="1187389" y="1199272"/>
                    </a:lnTo>
                    <a:lnTo>
                      <a:pt x="1187389" y="1157181"/>
                    </a:lnTo>
                    <a:lnTo>
                      <a:pt x="1144776" y="1157181"/>
                    </a:lnTo>
                    <a:lnTo>
                      <a:pt x="1144776" y="1199272"/>
                    </a:lnTo>
                    <a:close/>
                  </a:path>
                  <a:path w="5986780" h="1325879">
                    <a:moveTo>
                      <a:pt x="1379134" y="1314883"/>
                    </a:moveTo>
                    <a:lnTo>
                      <a:pt x="1421747" y="1314883"/>
                    </a:lnTo>
                    <a:lnTo>
                      <a:pt x="1421747" y="1272799"/>
                    </a:lnTo>
                    <a:lnTo>
                      <a:pt x="1379134" y="1272799"/>
                    </a:lnTo>
                    <a:lnTo>
                      <a:pt x="1379134" y="1314883"/>
                    </a:lnTo>
                    <a:close/>
                  </a:path>
                  <a:path w="5986780" h="1325879">
                    <a:moveTo>
                      <a:pt x="1602831" y="1314883"/>
                    </a:moveTo>
                    <a:lnTo>
                      <a:pt x="1645444" y="1314883"/>
                    </a:lnTo>
                    <a:lnTo>
                      <a:pt x="1645444" y="1272799"/>
                    </a:lnTo>
                    <a:lnTo>
                      <a:pt x="1602831" y="1272799"/>
                    </a:lnTo>
                    <a:lnTo>
                      <a:pt x="1602831" y="1314883"/>
                    </a:lnTo>
                    <a:close/>
                  </a:path>
                  <a:path w="5986780" h="1325879">
                    <a:moveTo>
                      <a:pt x="1837189" y="1325403"/>
                    </a:moveTo>
                    <a:lnTo>
                      <a:pt x="1879802" y="1325403"/>
                    </a:lnTo>
                    <a:lnTo>
                      <a:pt x="1879802" y="1283320"/>
                    </a:lnTo>
                    <a:lnTo>
                      <a:pt x="1837189" y="1283320"/>
                    </a:lnTo>
                    <a:lnTo>
                      <a:pt x="1837189" y="1325403"/>
                    </a:lnTo>
                    <a:close/>
                  </a:path>
                </a:pathLst>
              </a:custGeom>
              <a:ln w="10351">
                <a:solidFill>
                  <a:srgbClr val="B0059E"/>
                </a:solidFill>
              </a:ln>
            </p:spPr>
            <p:txBody>
              <a:bodyPr wrap="square" lIns="0" tIns="0" rIns="0" bIns="0" rtlCol="0"/>
              <a:lstStyle/>
              <a:p>
                <a:endParaRPr/>
              </a:p>
            </p:txBody>
          </p:sp>
          <p:sp>
            <p:nvSpPr>
              <p:cNvPr id="422" name="object 38">
                <a:extLst>
                  <a:ext uri="{FF2B5EF4-FFF2-40B4-BE49-F238E27FC236}">
                    <a16:creationId xmlns:a16="http://schemas.microsoft.com/office/drawing/2014/main" id="{DDADDC1A-0BF0-E93C-DF76-F4665FB016C0}"/>
                  </a:ext>
                </a:extLst>
              </p:cNvPr>
              <p:cNvSpPr/>
              <p:nvPr/>
            </p:nvSpPr>
            <p:spPr>
              <a:xfrm>
                <a:off x="10934129" y="4883421"/>
                <a:ext cx="3707129" cy="241935"/>
              </a:xfrm>
              <a:custGeom>
                <a:avLst/>
                <a:gdLst/>
                <a:ahLst/>
                <a:cxnLst/>
                <a:rect l="l" t="t" r="r" b="b"/>
                <a:pathLst>
                  <a:path w="3707130" h="241935">
                    <a:moveTo>
                      <a:pt x="42621" y="147154"/>
                    </a:moveTo>
                    <a:lnTo>
                      <a:pt x="0" y="147154"/>
                    </a:lnTo>
                    <a:lnTo>
                      <a:pt x="0" y="189242"/>
                    </a:lnTo>
                    <a:lnTo>
                      <a:pt x="42621" y="189242"/>
                    </a:lnTo>
                    <a:lnTo>
                      <a:pt x="42621" y="147154"/>
                    </a:lnTo>
                    <a:close/>
                  </a:path>
                  <a:path w="3707130" h="241935">
                    <a:moveTo>
                      <a:pt x="500634" y="147142"/>
                    </a:moveTo>
                    <a:lnTo>
                      <a:pt x="458025" y="147142"/>
                    </a:lnTo>
                    <a:lnTo>
                      <a:pt x="458025" y="189230"/>
                    </a:lnTo>
                    <a:lnTo>
                      <a:pt x="500634" y="189230"/>
                    </a:lnTo>
                    <a:lnTo>
                      <a:pt x="500634" y="147142"/>
                    </a:lnTo>
                    <a:close/>
                  </a:path>
                  <a:path w="3707130" h="241935">
                    <a:moveTo>
                      <a:pt x="958672" y="168198"/>
                    </a:moveTo>
                    <a:lnTo>
                      <a:pt x="916063" y="168198"/>
                    </a:lnTo>
                    <a:lnTo>
                      <a:pt x="916063" y="210273"/>
                    </a:lnTo>
                    <a:lnTo>
                      <a:pt x="958672" y="210273"/>
                    </a:lnTo>
                    <a:lnTo>
                      <a:pt x="958672" y="168198"/>
                    </a:lnTo>
                    <a:close/>
                  </a:path>
                  <a:path w="3707130" h="241935">
                    <a:moveTo>
                      <a:pt x="1416850" y="199758"/>
                    </a:moveTo>
                    <a:lnTo>
                      <a:pt x="1374228" y="199758"/>
                    </a:lnTo>
                    <a:lnTo>
                      <a:pt x="1374228" y="241846"/>
                    </a:lnTo>
                    <a:lnTo>
                      <a:pt x="1416850" y="241846"/>
                    </a:lnTo>
                    <a:lnTo>
                      <a:pt x="1416850" y="199758"/>
                    </a:lnTo>
                    <a:close/>
                  </a:path>
                  <a:path w="3707130" h="241935">
                    <a:moveTo>
                      <a:pt x="1874875" y="178714"/>
                    </a:moveTo>
                    <a:lnTo>
                      <a:pt x="1832267" y="178714"/>
                    </a:lnTo>
                    <a:lnTo>
                      <a:pt x="1832267" y="220802"/>
                    </a:lnTo>
                    <a:lnTo>
                      <a:pt x="1874875" y="220802"/>
                    </a:lnTo>
                    <a:lnTo>
                      <a:pt x="1874875" y="178714"/>
                    </a:lnTo>
                    <a:close/>
                  </a:path>
                  <a:path w="3707130" h="241935">
                    <a:moveTo>
                      <a:pt x="2332901" y="189242"/>
                    </a:moveTo>
                    <a:lnTo>
                      <a:pt x="2290305" y="189242"/>
                    </a:lnTo>
                    <a:lnTo>
                      <a:pt x="2290305" y="231317"/>
                    </a:lnTo>
                    <a:lnTo>
                      <a:pt x="2332901" y="231317"/>
                    </a:lnTo>
                    <a:lnTo>
                      <a:pt x="2332901" y="189242"/>
                    </a:lnTo>
                    <a:close/>
                  </a:path>
                  <a:path w="3707130" h="241935">
                    <a:moveTo>
                      <a:pt x="2790926" y="42075"/>
                    </a:moveTo>
                    <a:lnTo>
                      <a:pt x="2748330" y="42075"/>
                    </a:lnTo>
                    <a:lnTo>
                      <a:pt x="2748330" y="84162"/>
                    </a:lnTo>
                    <a:lnTo>
                      <a:pt x="2790926" y="84162"/>
                    </a:lnTo>
                    <a:lnTo>
                      <a:pt x="2790926" y="42075"/>
                    </a:lnTo>
                    <a:close/>
                  </a:path>
                  <a:path w="3707130" h="241935">
                    <a:moveTo>
                      <a:pt x="3248977" y="0"/>
                    </a:moveTo>
                    <a:lnTo>
                      <a:pt x="3206356" y="0"/>
                    </a:lnTo>
                    <a:lnTo>
                      <a:pt x="3206356" y="42075"/>
                    </a:lnTo>
                    <a:lnTo>
                      <a:pt x="3248977" y="42075"/>
                    </a:lnTo>
                    <a:lnTo>
                      <a:pt x="3248977" y="0"/>
                    </a:lnTo>
                    <a:close/>
                  </a:path>
                  <a:path w="3707130" h="241935">
                    <a:moveTo>
                      <a:pt x="3707003" y="63119"/>
                    </a:moveTo>
                    <a:lnTo>
                      <a:pt x="3664394" y="63119"/>
                    </a:lnTo>
                    <a:lnTo>
                      <a:pt x="3664394" y="105206"/>
                    </a:lnTo>
                    <a:lnTo>
                      <a:pt x="3707003" y="105206"/>
                    </a:lnTo>
                    <a:lnTo>
                      <a:pt x="3707003" y="63119"/>
                    </a:lnTo>
                    <a:close/>
                  </a:path>
                </a:pathLst>
              </a:custGeom>
              <a:solidFill>
                <a:srgbClr val="576185"/>
              </a:solidFill>
            </p:spPr>
            <p:txBody>
              <a:bodyPr wrap="square" lIns="0" tIns="0" rIns="0" bIns="0" rtlCol="0"/>
              <a:lstStyle/>
              <a:p>
                <a:endParaRPr/>
              </a:p>
            </p:txBody>
          </p:sp>
          <p:sp>
            <p:nvSpPr>
              <p:cNvPr id="423" name="object 39">
                <a:extLst>
                  <a:ext uri="{FF2B5EF4-FFF2-40B4-BE49-F238E27FC236}">
                    <a16:creationId xmlns:a16="http://schemas.microsoft.com/office/drawing/2014/main" id="{B7F1B39A-3DDF-CB5B-A90F-00690169DB78}"/>
                  </a:ext>
                </a:extLst>
              </p:cNvPr>
              <p:cNvSpPr/>
              <p:nvPr/>
            </p:nvSpPr>
            <p:spPr>
              <a:xfrm>
                <a:off x="10933983" y="4883324"/>
                <a:ext cx="3707765" cy="242570"/>
              </a:xfrm>
              <a:custGeom>
                <a:avLst/>
                <a:gdLst/>
                <a:ahLst/>
                <a:cxnLst/>
                <a:rect l="l" t="t" r="r" b="b"/>
                <a:pathLst>
                  <a:path w="3707765" h="242570">
                    <a:moveTo>
                      <a:pt x="0" y="147261"/>
                    </a:moveTo>
                    <a:lnTo>
                      <a:pt x="42613" y="147261"/>
                    </a:lnTo>
                    <a:lnTo>
                      <a:pt x="42613" y="189373"/>
                    </a:lnTo>
                    <a:lnTo>
                      <a:pt x="0" y="189373"/>
                    </a:lnTo>
                    <a:lnTo>
                      <a:pt x="0" y="147261"/>
                    </a:lnTo>
                    <a:close/>
                  </a:path>
                  <a:path w="3707765" h="242570">
                    <a:moveTo>
                      <a:pt x="458069" y="189373"/>
                    </a:moveTo>
                    <a:lnTo>
                      <a:pt x="500682" y="189373"/>
                    </a:lnTo>
                    <a:lnTo>
                      <a:pt x="500682" y="147261"/>
                    </a:lnTo>
                    <a:lnTo>
                      <a:pt x="458069" y="147261"/>
                    </a:lnTo>
                    <a:lnTo>
                      <a:pt x="458069" y="189373"/>
                    </a:lnTo>
                    <a:close/>
                  </a:path>
                  <a:path w="3707765" h="242570">
                    <a:moveTo>
                      <a:pt x="916139" y="210430"/>
                    </a:moveTo>
                    <a:lnTo>
                      <a:pt x="958752" y="210430"/>
                    </a:lnTo>
                    <a:lnTo>
                      <a:pt x="958752" y="168325"/>
                    </a:lnTo>
                    <a:lnTo>
                      <a:pt x="916139" y="168325"/>
                    </a:lnTo>
                    <a:lnTo>
                      <a:pt x="916139" y="210430"/>
                    </a:lnTo>
                    <a:close/>
                  </a:path>
                  <a:path w="3707765" h="242570">
                    <a:moveTo>
                      <a:pt x="1374348" y="242014"/>
                    </a:moveTo>
                    <a:lnTo>
                      <a:pt x="1416961" y="242014"/>
                    </a:lnTo>
                    <a:lnTo>
                      <a:pt x="1416961" y="199902"/>
                    </a:lnTo>
                    <a:lnTo>
                      <a:pt x="1374348" y="199902"/>
                    </a:lnTo>
                    <a:lnTo>
                      <a:pt x="1374348" y="242014"/>
                    </a:lnTo>
                    <a:close/>
                  </a:path>
                  <a:path w="3707765" h="242570">
                    <a:moveTo>
                      <a:pt x="1832418" y="220958"/>
                    </a:moveTo>
                    <a:lnTo>
                      <a:pt x="1875031" y="220958"/>
                    </a:lnTo>
                    <a:lnTo>
                      <a:pt x="1875031" y="178845"/>
                    </a:lnTo>
                    <a:lnTo>
                      <a:pt x="1832418" y="178845"/>
                    </a:lnTo>
                    <a:lnTo>
                      <a:pt x="1832418" y="220958"/>
                    </a:lnTo>
                    <a:close/>
                  </a:path>
                  <a:path w="3707765" h="242570">
                    <a:moveTo>
                      <a:pt x="2290487" y="231486"/>
                    </a:moveTo>
                    <a:lnTo>
                      <a:pt x="2333100" y="231486"/>
                    </a:lnTo>
                    <a:lnTo>
                      <a:pt x="2333100" y="189373"/>
                    </a:lnTo>
                    <a:lnTo>
                      <a:pt x="2290487" y="189373"/>
                    </a:lnTo>
                    <a:lnTo>
                      <a:pt x="2290487" y="231486"/>
                    </a:lnTo>
                    <a:close/>
                  </a:path>
                  <a:path w="3707765" h="242570">
                    <a:moveTo>
                      <a:pt x="2748550" y="84232"/>
                    </a:moveTo>
                    <a:lnTo>
                      <a:pt x="2791163" y="84232"/>
                    </a:lnTo>
                    <a:lnTo>
                      <a:pt x="2791163" y="42119"/>
                    </a:lnTo>
                    <a:lnTo>
                      <a:pt x="2748550" y="42119"/>
                    </a:lnTo>
                    <a:lnTo>
                      <a:pt x="2748550" y="84232"/>
                    </a:lnTo>
                    <a:close/>
                  </a:path>
                  <a:path w="3707765" h="242570">
                    <a:moveTo>
                      <a:pt x="3206619" y="42112"/>
                    </a:moveTo>
                    <a:lnTo>
                      <a:pt x="3249232" y="42112"/>
                    </a:lnTo>
                    <a:lnTo>
                      <a:pt x="3249232" y="0"/>
                    </a:lnTo>
                    <a:lnTo>
                      <a:pt x="3206619" y="0"/>
                    </a:lnTo>
                    <a:lnTo>
                      <a:pt x="3206619" y="42112"/>
                    </a:lnTo>
                    <a:close/>
                  </a:path>
                  <a:path w="3707765" h="242570">
                    <a:moveTo>
                      <a:pt x="3664689" y="105288"/>
                    </a:moveTo>
                    <a:lnTo>
                      <a:pt x="3707302" y="105288"/>
                    </a:lnTo>
                    <a:lnTo>
                      <a:pt x="3707302" y="63176"/>
                    </a:lnTo>
                    <a:lnTo>
                      <a:pt x="3664689" y="63176"/>
                    </a:lnTo>
                    <a:lnTo>
                      <a:pt x="3664689" y="105288"/>
                    </a:lnTo>
                    <a:close/>
                  </a:path>
                </a:pathLst>
              </a:custGeom>
              <a:ln w="10351">
                <a:solidFill>
                  <a:srgbClr val="576185"/>
                </a:solidFill>
              </a:ln>
            </p:spPr>
            <p:txBody>
              <a:bodyPr wrap="square" lIns="0" tIns="0" rIns="0" bIns="0" rtlCol="0"/>
              <a:lstStyle/>
              <a:p>
                <a:endParaRPr/>
              </a:p>
            </p:txBody>
          </p:sp>
          <p:sp>
            <p:nvSpPr>
              <p:cNvPr id="424" name="object 40">
                <a:extLst>
                  <a:ext uri="{FF2B5EF4-FFF2-40B4-BE49-F238E27FC236}">
                    <a16:creationId xmlns:a16="http://schemas.microsoft.com/office/drawing/2014/main" id="{CE698D44-FB22-3664-139B-D33D63A539E6}"/>
                  </a:ext>
                </a:extLst>
              </p:cNvPr>
              <p:cNvSpPr/>
              <p:nvPr/>
            </p:nvSpPr>
            <p:spPr>
              <a:xfrm>
                <a:off x="10145229" y="4195209"/>
                <a:ext cx="0" cy="1460500"/>
              </a:xfrm>
              <a:custGeom>
                <a:avLst/>
                <a:gdLst/>
                <a:ahLst/>
                <a:cxnLst/>
                <a:rect l="l" t="t" r="r" b="b"/>
                <a:pathLst>
                  <a:path h="1460500">
                    <a:moveTo>
                      <a:pt x="0" y="1459928"/>
                    </a:moveTo>
                    <a:lnTo>
                      <a:pt x="0" y="0"/>
                    </a:lnTo>
                  </a:path>
                </a:pathLst>
              </a:custGeom>
              <a:ln w="13804">
                <a:solidFill>
                  <a:srgbClr val="59034F"/>
                </a:solidFill>
                <a:prstDash val="dot"/>
              </a:ln>
            </p:spPr>
            <p:txBody>
              <a:bodyPr wrap="square" lIns="0" tIns="0" rIns="0" bIns="0" rtlCol="0"/>
              <a:lstStyle/>
              <a:p>
                <a:endParaRPr/>
              </a:p>
            </p:txBody>
          </p:sp>
          <p:sp>
            <p:nvSpPr>
              <p:cNvPr id="425" name="object 41">
                <a:extLst>
                  <a:ext uri="{FF2B5EF4-FFF2-40B4-BE49-F238E27FC236}">
                    <a16:creationId xmlns:a16="http://schemas.microsoft.com/office/drawing/2014/main" id="{79582AC3-4621-918B-6631-6B3A7D1ED44E}"/>
                  </a:ext>
                </a:extLst>
              </p:cNvPr>
              <p:cNvSpPr/>
              <p:nvPr/>
            </p:nvSpPr>
            <p:spPr>
              <a:xfrm>
                <a:off x="10145229" y="4180923"/>
                <a:ext cx="0" cy="1496060"/>
              </a:xfrm>
              <a:custGeom>
                <a:avLst/>
                <a:gdLst/>
                <a:ahLst/>
                <a:cxnLst/>
                <a:rect l="l" t="t" r="r" b="b"/>
                <a:pathLst>
                  <a:path h="1496060">
                    <a:moveTo>
                      <a:pt x="0" y="1495893"/>
                    </a:moveTo>
                    <a:lnTo>
                      <a:pt x="0" y="1488987"/>
                    </a:lnTo>
                  </a:path>
                  <a:path h="1496060">
                    <a:moveTo>
                      <a:pt x="0" y="6905"/>
                    </a:moveTo>
                    <a:lnTo>
                      <a:pt x="0" y="0"/>
                    </a:lnTo>
                  </a:path>
                </a:pathLst>
              </a:custGeom>
              <a:ln w="13804">
                <a:solidFill>
                  <a:srgbClr val="59034F"/>
                </a:solidFill>
              </a:ln>
            </p:spPr>
            <p:txBody>
              <a:bodyPr wrap="square" lIns="0" tIns="0" rIns="0" bIns="0" rtlCol="0"/>
              <a:lstStyle/>
              <a:p>
                <a:endParaRPr/>
              </a:p>
            </p:txBody>
          </p:sp>
        </p:grpSp>
      </p:grpSp>
      <p:grpSp>
        <p:nvGrpSpPr>
          <p:cNvPr id="426" name="Grupo 425">
            <a:extLst>
              <a:ext uri="{FF2B5EF4-FFF2-40B4-BE49-F238E27FC236}">
                <a16:creationId xmlns:a16="http://schemas.microsoft.com/office/drawing/2014/main" id="{7009A539-01A1-45E0-9E80-803CCBFF5A1B}"/>
              </a:ext>
            </a:extLst>
          </p:cNvPr>
          <p:cNvGrpSpPr/>
          <p:nvPr/>
        </p:nvGrpSpPr>
        <p:grpSpPr>
          <a:xfrm>
            <a:off x="2182045" y="1397145"/>
            <a:ext cx="4452517" cy="1412761"/>
            <a:chOff x="692837" y="1904401"/>
            <a:chExt cx="4728808" cy="1500429"/>
          </a:xfrm>
        </p:grpSpPr>
        <p:sp>
          <p:nvSpPr>
            <p:cNvPr id="427" name="object 3">
              <a:extLst>
                <a:ext uri="{FF2B5EF4-FFF2-40B4-BE49-F238E27FC236}">
                  <a16:creationId xmlns:a16="http://schemas.microsoft.com/office/drawing/2014/main" id="{268059D0-95AE-8DAB-FF0B-DD09ED7C709A}"/>
                </a:ext>
              </a:extLst>
            </p:cNvPr>
            <p:cNvSpPr txBox="1"/>
            <p:nvPr/>
          </p:nvSpPr>
          <p:spPr>
            <a:xfrm>
              <a:off x="2328633" y="3247824"/>
              <a:ext cx="1290454" cy="15700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428" name="object 6">
              <a:extLst>
                <a:ext uri="{FF2B5EF4-FFF2-40B4-BE49-F238E27FC236}">
                  <a16:creationId xmlns:a16="http://schemas.microsoft.com/office/drawing/2014/main" id="{A8174AE1-4A65-7952-3612-4C4A77F6DE62}"/>
                </a:ext>
              </a:extLst>
            </p:cNvPr>
            <p:cNvSpPr txBox="1"/>
            <p:nvPr/>
          </p:nvSpPr>
          <p:spPr>
            <a:xfrm>
              <a:off x="1122575" y="1917148"/>
              <a:ext cx="71622" cy="123078"/>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429" name="object 7">
              <a:extLst>
                <a:ext uri="{FF2B5EF4-FFF2-40B4-BE49-F238E27FC236}">
                  <a16:creationId xmlns:a16="http://schemas.microsoft.com/office/drawing/2014/main" id="{42F59F4E-109A-C9FF-EB69-C7195F5336DA}"/>
                </a:ext>
              </a:extLst>
            </p:cNvPr>
            <p:cNvSpPr txBox="1"/>
            <p:nvPr/>
          </p:nvSpPr>
          <p:spPr>
            <a:xfrm>
              <a:off x="1033273" y="2141457"/>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430" name="object 8">
              <a:extLst>
                <a:ext uri="{FF2B5EF4-FFF2-40B4-BE49-F238E27FC236}">
                  <a16:creationId xmlns:a16="http://schemas.microsoft.com/office/drawing/2014/main" id="{EBEA4324-7C12-8436-E681-ECBAA090420F}"/>
                </a:ext>
              </a:extLst>
            </p:cNvPr>
            <p:cNvSpPr txBox="1"/>
            <p:nvPr/>
          </p:nvSpPr>
          <p:spPr>
            <a:xfrm>
              <a:off x="1033273" y="2365766"/>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431" name="object 9">
              <a:extLst>
                <a:ext uri="{FF2B5EF4-FFF2-40B4-BE49-F238E27FC236}">
                  <a16:creationId xmlns:a16="http://schemas.microsoft.com/office/drawing/2014/main" id="{9759C0C3-B9A9-033A-2D1A-A1EF88AE216F}"/>
                </a:ext>
              </a:extLst>
            </p:cNvPr>
            <p:cNvSpPr txBox="1"/>
            <p:nvPr/>
          </p:nvSpPr>
          <p:spPr>
            <a:xfrm>
              <a:off x="1033273" y="2590075"/>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432" name="object 10">
              <a:extLst>
                <a:ext uri="{FF2B5EF4-FFF2-40B4-BE49-F238E27FC236}">
                  <a16:creationId xmlns:a16="http://schemas.microsoft.com/office/drawing/2014/main" id="{5C228402-72D9-DDB3-B5C1-E661FD808B91}"/>
                </a:ext>
              </a:extLst>
            </p:cNvPr>
            <p:cNvSpPr txBox="1"/>
            <p:nvPr/>
          </p:nvSpPr>
          <p:spPr>
            <a:xfrm>
              <a:off x="1033273" y="2814383"/>
              <a:ext cx="160572" cy="123078"/>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433" name="object 11">
              <a:extLst>
                <a:ext uri="{FF2B5EF4-FFF2-40B4-BE49-F238E27FC236}">
                  <a16:creationId xmlns:a16="http://schemas.microsoft.com/office/drawing/2014/main" id="{25316AD7-AE08-792D-29C4-D888B0013869}"/>
                </a:ext>
              </a:extLst>
            </p:cNvPr>
            <p:cNvSpPr txBox="1"/>
            <p:nvPr/>
          </p:nvSpPr>
          <p:spPr>
            <a:xfrm>
              <a:off x="977420" y="3038692"/>
              <a:ext cx="4263397" cy="226588"/>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3"/>
                </a:lnSpc>
                <a:tabLst>
                  <a:tab pos="374650" algn="l"/>
                  <a:tab pos="515938" algn="l"/>
                  <a:tab pos="657225" algn="l"/>
                  <a:tab pos="796925" algn="l"/>
                  <a:tab pos="1509713" algn="l"/>
                  <a:tab pos="1774825" algn="l"/>
                  <a:tab pos="2039938" algn="l"/>
                  <a:tab pos="2305050" algn="l"/>
                  <a:tab pos="2576513" algn="l"/>
                  <a:tab pos="2843213" algn="l"/>
                  <a:tab pos="3108325" algn="l"/>
                  <a:tab pos="3328988" algn="l"/>
                  <a:tab pos="359410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434" name="object 13">
              <a:extLst>
                <a:ext uri="{FF2B5EF4-FFF2-40B4-BE49-F238E27FC236}">
                  <a16:creationId xmlns:a16="http://schemas.microsoft.com/office/drawing/2014/main" id="{7B54DF3F-2A08-A10A-6D84-0836026B5E05}"/>
                </a:ext>
              </a:extLst>
            </p:cNvPr>
            <p:cNvSpPr txBox="1"/>
            <p:nvPr/>
          </p:nvSpPr>
          <p:spPr>
            <a:xfrm>
              <a:off x="692837" y="1904401"/>
              <a:ext cx="290034" cy="1172836"/>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435" name="object 14">
              <a:extLst>
                <a:ext uri="{FF2B5EF4-FFF2-40B4-BE49-F238E27FC236}">
                  <a16:creationId xmlns:a16="http://schemas.microsoft.com/office/drawing/2014/main" id="{7DB58E35-3664-0E4D-BD54-9D9DB9F60994}"/>
                </a:ext>
              </a:extLst>
            </p:cNvPr>
            <p:cNvSpPr txBox="1"/>
            <p:nvPr/>
          </p:nvSpPr>
          <p:spPr>
            <a:xfrm>
              <a:off x="4891412" y="2293167"/>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40,7</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51,3</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61,0</a:t>
              </a:r>
              <a:endParaRPr sz="1100">
                <a:latin typeface="Arial"/>
                <a:cs typeface="Arial"/>
              </a:endParaRPr>
            </a:p>
          </p:txBody>
        </p:sp>
        <p:sp>
          <p:nvSpPr>
            <p:cNvPr id="436" name="object 27">
              <a:extLst>
                <a:ext uri="{FF2B5EF4-FFF2-40B4-BE49-F238E27FC236}">
                  <a16:creationId xmlns:a16="http://schemas.microsoft.com/office/drawing/2014/main" id="{2D5FCE11-8E5D-8790-C9BD-5BFEA2AB22CA}"/>
                </a:ext>
              </a:extLst>
            </p:cNvPr>
            <p:cNvSpPr txBox="1"/>
            <p:nvPr/>
          </p:nvSpPr>
          <p:spPr>
            <a:xfrm>
              <a:off x="2087085" y="2071213"/>
              <a:ext cx="530233" cy="179387"/>
            </a:xfrm>
            <a:prstGeom prst="rect">
              <a:avLst/>
            </a:prstGeom>
          </p:spPr>
          <p:txBody>
            <a:bodyPr vert="horz" wrap="square" lIns="0" tIns="10012" rIns="0" bIns="0" rtlCol="0">
              <a:spAutoFit/>
            </a:bodyPr>
            <a:lstStyle/>
            <a:p>
              <a:pPr marL="7701">
                <a:spcBef>
                  <a:spcPts val="79"/>
                </a:spcBef>
              </a:pPr>
              <a:r>
                <a:rPr sz="1100" b="1">
                  <a:solidFill>
                    <a:srgbClr val="B0059E"/>
                  </a:solidFill>
                  <a:latin typeface="Arial"/>
                  <a:cs typeface="Arial"/>
                </a:rPr>
                <a:t>-</a:t>
              </a:r>
              <a:r>
                <a:rPr sz="1100" b="1" spc="-12">
                  <a:solidFill>
                    <a:srgbClr val="B0059E"/>
                  </a:solidFill>
                  <a:latin typeface="Arial"/>
                  <a:cs typeface="Arial"/>
                </a:rPr>
                <a:t>61,8</a:t>
              </a:r>
              <a:endParaRPr sz="1100">
                <a:latin typeface="Arial"/>
                <a:cs typeface="Arial"/>
              </a:endParaRPr>
            </a:p>
          </p:txBody>
        </p:sp>
        <p:grpSp>
          <p:nvGrpSpPr>
            <p:cNvPr id="437" name="object 28">
              <a:extLst>
                <a:ext uri="{FF2B5EF4-FFF2-40B4-BE49-F238E27FC236}">
                  <a16:creationId xmlns:a16="http://schemas.microsoft.com/office/drawing/2014/main" id="{B5EC160A-D3C3-3AC6-E33D-A42AE1555EF8}"/>
                </a:ext>
              </a:extLst>
            </p:cNvPr>
            <p:cNvGrpSpPr/>
            <p:nvPr/>
          </p:nvGrpSpPr>
          <p:grpSpPr>
            <a:xfrm>
              <a:off x="1219853" y="1995285"/>
              <a:ext cx="3656573" cy="1151343"/>
              <a:chOff x="8616712" y="3784239"/>
              <a:chExt cx="6029960" cy="1898650"/>
            </a:xfrm>
          </p:grpSpPr>
          <p:sp>
            <p:nvSpPr>
              <p:cNvPr id="438" name="object 29">
                <a:extLst>
                  <a:ext uri="{FF2B5EF4-FFF2-40B4-BE49-F238E27FC236}">
                    <a16:creationId xmlns:a16="http://schemas.microsoft.com/office/drawing/2014/main" id="{7A4DE1A2-4AE8-133A-8561-303736BA2C47}"/>
                  </a:ext>
                </a:extLst>
              </p:cNvPr>
              <p:cNvSpPr/>
              <p:nvPr/>
            </p:nvSpPr>
            <p:spPr>
              <a:xfrm>
                <a:off x="8616712" y="3828657"/>
                <a:ext cx="6018530" cy="1854200"/>
              </a:xfrm>
              <a:custGeom>
                <a:avLst/>
                <a:gdLst/>
                <a:ahLst/>
                <a:cxnLst/>
                <a:rect l="l" t="t" r="r" b="b"/>
                <a:pathLst>
                  <a:path w="6018530" h="1854200">
                    <a:moveTo>
                      <a:pt x="63463" y="1793655"/>
                    </a:moveTo>
                    <a:lnTo>
                      <a:pt x="63463" y="0"/>
                    </a:lnTo>
                  </a:path>
                  <a:path w="6018530" h="1854200">
                    <a:moveTo>
                      <a:pt x="0" y="0"/>
                    </a:moveTo>
                    <a:lnTo>
                      <a:pt x="63463" y="0"/>
                    </a:lnTo>
                  </a:path>
                  <a:path w="6018530" h="1854200">
                    <a:moveTo>
                      <a:pt x="0" y="353414"/>
                    </a:moveTo>
                    <a:lnTo>
                      <a:pt x="63463" y="353414"/>
                    </a:lnTo>
                  </a:path>
                  <a:path w="6018530" h="1854200">
                    <a:moveTo>
                      <a:pt x="0" y="716222"/>
                    </a:moveTo>
                    <a:lnTo>
                      <a:pt x="63463" y="716222"/>
                    </a:lnTo>
                  </a:path>
                  <a:path w="6018530" h="1854200">
                    <a:moveTo>
                      <a:pt x="0" y="1078905"/>
                    </a:moveTo>
                    <a:lnTo>
                      <a:pt x="63463" y="1078905"/>
                    </a:lnTo>
                  </a:path>
                  <a:path w="6018530" h="1854200">
                    <a:moveTo>
                      <a:pt x="0" y="1431642"/>
                    </a:moveTo>
                    <a:lnTo>
                      <a:pt x="63463" y="1431642"/>
                    </a:lnTo>
                  </a:path>
                  <a:path w="6018530" h="1854200">
                    <a:moveTo>
                      <a:pt x="0" y="1793655"/>
                    </a:moveTo>
                    <a:lnTo>
                      <a:pt x="63463" y="1793655"/>
                    </a:lnTo>
                  </a:path>
                  <a:path w="6018530" h="1854200">
                    <a:moveTo>
                      <a:pt x="63463" y="1793655"/>
                    </a:moveTo>
                    <a:lnTo>
                      <a:pt x="6018515" y="1793655"/>
                    </a:lnTo>
                  </a:path>
                  <a:path w="6018530" h="1854200">
                    <a:moveTo>
                      <a:pt x="6018515" y="1793655"/>
                    </a:moveTo>
                    <a:lnTo>
                      <a:pt x="6018515" y="1854122"/>
                    </a:lnTo>
                  </a:path>
                  <a:path w="6018530" h="1854200">
                    <a:moveTo>
                      <a:pt x="5786660" y="1793655"/>
                    </a:moveTo>
                    <a:lnTo>
                      <a:pt x="5786660" y="1854122"/>
                    </a:lnTo>
                  </a:path>
                  <a:path w="6018530" h="1854200">
                    <a:moveTo>
                      <a:pt x="5553959" y="1793655"/>
                    </a:moveTo>
                    <a:lnTo>
                      <a:pt x="5553959" y="1854122"/>
                    </a:lnTo>
                  </a:path>
                  <a:path w="6018530" h="1854200">
                    <a:moveTo>
                      <a:pt x="5331830" y="1793655"/>
                    </a:moveTo>
                    <a:lnTo>
                      <a:pt x="5331830" y="1854122"/>
                    </a:lnTo>
                  </a:path>
                  <a:path w="6018530" h="1854200">
                    <a:moveTo>
                      <a:pt x="5099129" y="1793655"/>
                    </a:moveTo>
                    <a:lnTo>
                      <a:pt x="5099129" y="1854122"/>
                    </a:lnTo>
                  </a:path>
                  <a:path w="6018530" h="1854200">
                    <a:moveTo>
                      <a:pt x="4866288" y="1793655"/>
                    </a:moveTo>
                    <a:lnTo>
                      <a:pt x="4866288" y="1854122"/>
                    </a:lnTo>
                  </a:path>
                  <a:path w="6018530" h="1854200">
                    <a:moveTo>
                      <a:pt x="4644159" y="1793655"/>
                    </a:moveTo>
                    <a:lnTo>
                      <a:pt x="4644159" y="1854122"/>
                    </a:lnTo>
                  </a:path>
                  <a:path w="6018530" h="1854200">
                    <a:moveTo>
                      <a:pt x="4411457" y="1793655"/>
                    </a:moveTo>
                    <a:lnTo>
                      <a:pt x="4411457" y="1854122"/>
                    </a:lnTo>
                  </a:path>
                  <a:path w="6018530" h="1854200">
                    <a:moveTo>
                      <a:pt x="4178756" y="1793655"/>
                    </a:moveTo>
                    <a:lnTo>
                      <a:pt x="4178756" y="1854122"/>
                    </a:lnTo>
                  </a:path>
                  <a:path w="6018530" h="1854200">
                    <a:moveTo>
                      <a:pt x="3956635" y="1793655"/>
                    </a:moveTo>
                    <a:lnTo>
                      <a:pt x="3956635" y="1854122"/>
                    </a:lnTo>
                  </a:path>
                  <a:path w="6018530" h="1854200">
                    <a:moveTo>
                      <a:pt x="3723933" y="1793655"/>
                    </a:moveTo>
                    <a:lnTo>
                      <a:pt x="3723933" y="1854122"/>
                    </a:lnTo>
                  </a:path>
                  <a:path w="6018530" h="1854200">
                    <a:moveTo>
                      <a:pt x="3501804" y="1793655"/>
                    </a:moveTo>
                    <a:lnTo>
                      <a:pt x="3501804" y="1854122"/>
                    </a:lnTo>
                  </a:path>
                  <a:path w="6018530" h="1854200">
                    <a:moveTo>
                      <a:pt x="3269103" y="1793655"/>
                    </a:moveTo>
                    <a:lnTo>
                      <a:pt x="3269103" y="1854122"/>
                    </a:lnTo>
                  </a:path>
                  <a:path w="6018530" h="1854200">
                    <a:moveTo>
                      <a:pt x="3036402" y="1793655"/>
                    </a:moveTo>
                    <a:lnTo>
                      <a:pt x="3036402" y="1854122"/>
                    </a:lnTo>
                  </a:path>
                  <a:path w="6018530" h="1854200">
                    <a:moveTo>
                      <a:pt x="2814280" y="1793655"/>
                    </a:moveTo>
                    <a:lnTo>
                      <a:pt x="2814280" y="1854122"/>
                    </a:lnTo>
                  </a:path>
                  <a:path w="6018530" h="1854200">
                    <a:moveTo>
                      <a:pt x="2581579" y="1793655"/>
                    </a:moveTo>
                    <a:lnTo>
                      <a:pt x="2581579" y="1854122"/>
                    </a:lnTo>
                  </a:path>
                  <a:path w="6018530" h="1854200">
                    <a:moveTo>
                      <a:pt x="2348878" y="1793655"/>
                    </a:moveTo>
                    <a:lnTo>
                      <a:pt x="2348878" y="1854122"/>
                    </a:lnTo>
                  </a:path>
                  <a:path w="6018530" h="1854200">
                    <a:moveTo>
                      <a:pt x="2126609" y="1793655"/>
                    </a:moveTo>
                    <a:lnTo>
                      <a:pt x="2126609" y="1854122"/>
                    </a:lnTo>
                  </a:path>
                  <a:path w="6018530" h="1854200">
                    <a:moveTo>
                      <a:pt x="1893908" y="1793655"/>
                    </a:moveTo>
                    <a:lnTo>
                      <a:pt x="1893908" y="1854122"/>
                    </a:lnTo>
                  </a:path>
                  <a:path w="6018530" h="1854200">
                    <a:moveTo>
                      <a:pt x="1661207" y="1793655"/>
                    </a:moveTo>
                    <a:lnTo>
                      <a:pt x="1661207" y="1854122"/>
                    </a:lnTo>
                  </a:path>
                  <a:path w="6018530" h="1854200">
                    <a:moveTo>
                      <a:pt x="1439085" y="1793655"/>
                    </a:moveTo>
                    <a:lnTo>
                      <a:pt x="1439085" y="1854122"/>
                    </a:lnTo>
                  </a:path>
                  <a:path w="6018530" h="1854200">
                    <a:moveTo>
                      <a:pt x="1206384" y="1793655"/>
                    </a:moveTo>
                    <a:lnTo>
                      <a:pt x="1206384" y="1854122"/>
                    </a:lnTo>
                  </a:path>
                  <a:path w="6018530" h="1854200">
                    <a:moveTo>
                      <a:pt x="973675" y="1793655"/>
                    </a:moveTo>
                    <a:lnTo>
                      <a:pt x="973675" y="1854122"/>
                    </a:lnTo>
                  </a:path>
                  <a:path w="6018530" h="1854200">
                    <a:moveTo>
                      <a:pt x="751554" y="1793655"/>
                    </a:moveTo>
                    <a:lnTo>
                      <a:pt x="751554" y="1854122"/>
                    </a:lnTo>
                  </a:path>
                  <a:path w="6018530" h="1854200">
                    <a:moveTo>
                      <a:pt x="518853" y="1793655"/>
                    </a:moveTo>
                    <a:lnTo>
                      <a:pt x="518853" y="1854122"/>
                    </a:lnTo>
                  </a:path>
                  <a:path w="6018530" h="1854200">
                    <a:moveTo>
                      <a:pt x="286151" y="1793655"/>
                    </a:moveTo>
                    <a:lnTo>
                      <a:pt x="286151" y="1854122"/>
                    </a:lnTo>
                  </a:path>
                  <a:path w="6018530" h="1854200">
                    <a:moveTo>
                      <a:pt x="63463" y="1793655"/>
                    </a:moveTo>
                    <a:lnTo>
                      <a:pt x="63463" y="1854122"/>
                    </a:lnTo>
                  </a:path>
                </a:pathLst>
              </a:custGeom>
              <a:ln w="11043">
                <a:solidFill>
                  <a:srgbClr val="000000"/>
                </a:solidFill>
              </a:ln>
            </p:spPr>
            <p:txBody>
              <a:bodyPr wrap="square" lIns="0" tIns="0" rIns="0" bIns="0" rtlCol="0"/>
              <a:lstStyle/>
              <a:p>
                <a:endParaRPr/>
              </a:p>
            </p:txBody>
          </p:sp>
          <p:sp>
            <p:nvSpPr>
              <p:cNvPr id="439" name="object 30">
                <a:extLst>
                  <a:ext uri="{FF2B5EF4-FFF2-40B4-BE49-F238E27FC236}">
                    <a16:creationId xmlns:a16="http://schemas.microsoft.com/office/drawing/2014/main" id="{FEBC9288-44C2-7D48-C65A-0849EB8F5A0E}"/>
                  </a:ext>
                </a:extLst>
              </p:cNvPr>
              <p:cNvSpPr/>
              <p:nvPr/>
            </p:nvSpPr>
            <p:spPr>
              <a:xfrm>
                <a:off x="8674844" y="3823545"/>
                <a:ext cx="1375410" cy="1138555"/>
              </a:xfrm>
              <a:custGeom>
                <a:avLst/>
                <a:gdLst/>
                <a:ahLst/>
                <a:cxnLst/>
                <a:rect l="l" t="t" r="r" b="b"/>
                <a:pathLst>
                  <a:path w="1375409" h="1138554">
                    <a:moveTo>
                      <a:pt x="0" y="0"/>
                    </a:moveTo>
                    <a:lnTo>
                      <a:pt x="232708" y="423216"/>
                    </a:lnTo>
                  </a:path>
                  <a:path w="1375409" h="1138554">
                    <a:moveTo>
                      <a:pt x="232708" y="423216"/>
                    </a:moveTo>
                    <a:lnTo>
                      <a:pt x="465409" y="685072"/>
                    </a:lnTo>
                  </a:path>
                  <a:path w="1375409" h="1138554">
                    <a:moveTo>
                      <a:pt x="465409" y="685072"/>
                    </a:moveTo>
                    <a:lnTo>
                      <a:pt x="687398" y="876522"/>
                    </a:lnTo>
                  </a:path>
                  <a:path w="1375409" h="1138554">
                    <a:moveTo>
                      <a:pt x="687538" y="876522"/>
                    </a:moveTo>
                    <a:lnTo>
                      <a:pt x="920247" y="1007520"/>
                    </a:lnTo>
                  </a:path>
                  <a:path w="1375409" h="1138554">
                    <a:moveTo>
                      <a:pt x="920247" y="1007520"/>
                    </a:moveTo>
                    <a:lnTo>
                      <a:pt x="1152948" y="1017599"/>
                    </a:lnTo>
                  </a:path>
                  <a:path w="1375409" h="1138554">
                    <a:moveTo>
                      <a:pt x="1152948" y="1007520"/>
                    </a:moveTo>
                    <a:lnTo>
                      <a:pt x="1375077" y="1138518"/>
                    </a:lnTo>
                  </a:path>
                </a:pathLst>
              </a:custGeom>
              <a:ln w="10351">
                <a:solidFill>
                  <a:srgbClr val="A69E96"/>
                </a:solidFill>
              </a:ln>
            </p:spPr>
            <p:txBody>
              <a:bodyPr wrap="square" lIns="0" tIns="0" rIns="0" bIns="0" rtlCol="0"/>
              <a:lstStyle/>
              <a:p>
                <a:endParaRPr/>
              </a:p>
            </p:txBody>
          </p:sp>
          <p:sp>
            <p:nvSpPr>
              <p:cNvPr id="440" name="object 31">
                <a:extLst>
                  <a:ext uri="{FF2B5EF4-FFF2-40B4-BE49-F238E27FC236}">
                    <a16:creationId xmlns:a16="http://schemas.microsoft.com/office/drawing/2014/main" id="{AAB1030D-DD4A-33AC-598D-BFE6D2343984}"/>
                  </a:ext>
                </a:extLst>
              </p:cNvPr>
              <p:cNvSpPr/>
              <p:nvPr/>
            </p:nvSpPr>
            <p:spPr>
              <a:xfrm>
                <a:off x="10044746" y="4957024"/>
                <a:ext cx="222885" cy="0"/>
              </a:xfrm>
              <a:custGeom>
                <a:avLst/>
                <a:gdLst/>
                <a:ahLst/>
                <a:cxnLst/>
                <a:rect l="l" t="t" r="r" b="b"/>
                <a:pathLst>
                  <a:path w="222884">
                    <a:moveTo>
                      <a:pt x="0" y="0"/>
                    </a:moveTo>
                    <a:lnTo>
                      <a:pt x="222652" y="0"/>
                    </a:lnTo>
                  </a:path>
                </a:pathLst>
              </a:custGeom>
              <a:ln w="20430">
                <a:solidFill>
                  <a:srgbClr val="A69E96"/>
                </a:solidFill>
              </a:ln>
            </p:spPr>
            <p:txBody>
              <a:bodyPr wrap="square" lIns="0" tIns="0" rIns="0" bIns="0" rtlCol="0"/>
              <a:lstStyle/>
              <a:p>
                <a:endParaRPr/>
              </a:p>
            </p:txBody>
          </p:sp>
          <p:sp>
            <p:nvSpPr>
              <p:cNvPr id="441" name="object 32">
                <a:extLst>
                  <a:ext uri="{FF2B5EF4-FFF2-40B4-BE49-F238E27FC236}">
                    <a16:creationId xmlns:a16="http://schemas.microsoft.com/office/drawing/2014/main" id="{4CFDB5EA-1075-FD67-4033-D223E74AB28E}"/>
                  </a:ext>
                </a:extLst>
              </p:cNvPr>
              <p:cNvSpPr/>
              <p:nvPr/>
            </p:nvSpPr>
            <p:spPr>
              <a:xfrm>
                <a:off x="10515338" y="4528768"/>
                <a:ext cx="4114800" cy="403225"/>
              </a:xfrm>
              <a:custGeom>
                <a:avLst/>
                <a:gdLst/>
                <a:ahLst/>
                <a:cxnLst/>
                <a:rect l="l" t="t" r="r" b="b"/>
                <a:pathLst>
                  <a:path w="4114800" h="403225">
                    <a:moveTo>
                      <a:pt x="0" y="403065"/>
                    </a:moveTo>
                    <a:lnTo>
                      <a:pt x="454690" y="312376"/>
                    </a:lnTo>
                  </a:path>
                  <a:path w="4114800" h="403225">
                    <a:moveTo>
                      <a:pt x="454830" y="322448"/>
                    </a:moveTo>
                    <a:lnTo>
                      <a:pt x="909667" y="312376"/>
                    </a:lnTo>
                  </a:path>
                  <a:path w="4114800" h="403225">
                    <a:moveTo>
                      <a:pt x="909667" y="312376"/>
                    </a:moveTo>
                    <a:lnTo>
                      <a:pt x="1364497" y="332527"/>
                    </a:lnTo>
                  </a:path>
                  <a:path w="4114800" h="403225">
                    <a:moveTo>
                      <a:pt x="1364497" y="332527"/>
                    </a:moveTo>
                    <a:lnTo>
                      <a:pt x="1829915" y="181378"/>
                    </a:lnTo>
                  </a:path>
                  <a:path w="4114800" h="403225">
                    <a:moveTo>
                      <a:pt x="1829915" y="181378"/>
                    </a:moveTo>
                    <a:lnTo>
                      <a:pt x="2284605" y="80617"/>
                    </a:lnTo>
                  </a:path>
                  <a:path w="4114800" h="403225">
                    <a:moveTo>
                      <a:pt x="2284745" y="80617"/>
                    </a:moveTo>
                    <a:lnTo>
                      <a:pt x="2739582" y="151148"/>
                    </a:lnTo>
                  </a:path>
                  <a:path w="4114800" h="403225">
                    <a:moveTo>
                      <a:pt x="2739582" y="151148"/>
                    </a:moveTo>
                    <a:lnTo>
                      <a:pt x="3204992" y="0"/>
                    </a:lnTo>
                  </a:path>
                  <a:path w="4114800" h="403225">
                    <a:moveTo>
                      <a:pt x="3204992" y="0"/>
                    </a:moveTo>
                    <a:lnTo>
                      <a:pt x="3659822" y="241837"/>
                    </a:lnTo>
                  </a:path>
                  <a:path w="4114800" h="403225">
                    <a:moveTo>
                      <a:pt x="3659822" y="241837"/>
                    </a:moveTo>
                    <a:lnTo>
                      <a:pt x="4114660" y="30229"/>
                    </a:lnTo>
                  </a:path>
                </a:pathLst>
              </a:custGeom>
              <a:ln w="10351">
                <a:solidFill>
                  <a:srgbClr val="A69E96"/>
                </a:solidFill>
              </a:ln>
            </p:spPr>
            <p:txBody>
              <a:bodyPr wrap="square" lIns="0" tIns="0" rIns="0" bIns="0" rtlCol="0"/>
              <a:lstStyle/>
              <a:p>
                <a:endParaRPr/>
              </a:p>
            </p:txBody>
          </p:sp>
          <p:sp>
            <p:nvSpPr>
              <p:cNvPr id="442" name="object 33">
                <a:extLst>
                  <a:ext uri="{FF2B5EF4-FFF2-40B4-BE49-F238E27FC236}">
                    <a16:creationId xmlns:a16="http://schemas.microsoft.com/office/drawing/2014/main" id="{86B6E60E-7FC3-79D2-31F2-E4CD5ACE5F82}"/>
                  </a:ext>
                </a:extLst>
              </p:cNvPr>
              <p:cNvSpPr/>
              <p:nvPr/>
            </p:nvSpPr>
            <p:spPr>
              <a:xfrm>
                <a:off x="8640674" y="3789291"/>
                <a:ext cx="5997575" cy="1179195"/>
              </a:xfrm>
              <a:custGeom>
                <a:avLst/>
                <a:gdLst/>
                <a:ahLst/>
                <a:cxnLst/>
                <a:rect l="l" t="t" r="r" b="b"/>
                <a:pathLst>
                  <a:path w="5997575" h="1179195">
                    <a:moveTo>
                      <a:pt x="42303" y="0"/>
                    </a:moveTo>
                    <a:lnTo>
                      <a:pt x="0" y="0"/>
                    </a:lnTo>
                    <a:lnTo>
                      <a:pt x="0" y="40309"/>
                    </a:lnTo>
                    <a:lnTo>
                      <a:pt x="42303" y="40309"/>
                    </a:lnTo>
                    <a:lnTo>
                      <a:pt x="42303" y="0"/>
                    </a:lnTo>
                    <a:close/>
                  </a:path>
                  <a:path w="5997575" h="1179195">
                    <a:moveTo>
                      <a:pt x="275005" y="423176"/>
                    </a:moveTo>
                    <a:lnTo>
                      <a:pt x="232702" y="423176"/>
                    </a:lnTo>
                    <a:lnTo>
                      <a:pt x="232702" y="463486"/>
                    </a:lnTo>
                    <a:lnTo>
                      <a:pt x="275005" y="463486"/>
                    </a:lnTo>
                    <a:lnTo>
                      <a:pt x="275005" y="423176"/>
                    </a:lnTo>
                    <a:close/>
                  </a:path>
                  <a:path w="5997575" h="1179195">
                    <a:moveTo>
                      <a:pt x="507707" y="685228"/>
                    </a:moveTo>
                    <a:lnTo>
                      <a:pt x="465404" y="685228"/>
                    </a:lnTo>
                    <a:lnTo>
                      <a:pt x="465404" y="725538"/>
                    </a:lnTo>
                    <a:lnTo>
                      <a:pt x="507707" y="725538"/>
                    </a:lnTo>
                    <a:lnTo>
                      <a:pt x="507707" y="685228"/>
                    </a:lnTo>
                    <a:close/>
                  </a:path>
                  <a:path w="5997575" h="1179195">
                    <a:moveTo>
                      <a:pt x="729818" y="876731"/>
                    </a:moveTo>
                    <a:lnTo>
                      <a:pt x="687514" y="876731"/>
                    </a:lnTo>
                    <a:lnTo>
                      <a:pt x="687514" y="917041"/>
                    </a:lnTo>
                    <a:lnTo>
                      <a:pt x="729818" y="917041"/>
                    </a:lnTo>
                    <a:lnTo>
                      <a:pt x="729818" y="876731"/>
                    </a:lnTo>
                    <a:close/>
                  </a:path>
                  <a:path w="5997575" h="1179195">
                    <a:moveTo>
                      <a:pt x="962520" y="1007757"/>
                    </a:moveTo>
                    <a:lnTo>
                      <a:pt x="920216" y="1007757"/>
                    </a:lnTo>
                    <a:lnTo>
                      <a:pt x="920216" y="1048067"/>
                    </a:lnTo>
                    <a:lnTo>
                      <a:pt x="962520" y="1048067"/>
                    </a:lnTo>
                    <a:lnTo>
                      <a:pt x="962520" y="1007757"/>
                    </a:lnTo>
                    <a:close/>
                  </a:path>
                  <a:path w="5997575" h="1179195">
                    <a:moveTo>
                      <a:pt x="1195222" y="1007757"/>
                    </a:moveTo>
                    <a:lnTo>
                      <a:pt x="1152918" y="1007757"/>
                    </a:lnTo>
                    <a:lnTo>
                      <a:pt x="1152918" y="1048067"/>
                    </a:lnTo>
                    <a:lnTo>
                      <a:pt x="1195222" y="1048067"/>
                    </a:lnTo>
                    <a:lnTo>
                      <a:pt x="1195222" y="1007757"/>
                    </a:lnTo>
                    <a:close/>
                  </a:path>
                  <a:path w="5997575" h="1179195">
                    <a:moveTo>
                      <a:pt x="1417345" y="1138783"/>
                    </a:moveTo>
                    <a:lnTo>
                      <a:pt x="1375041" y="1138783"/>
                    </a:lnTo>
                    <a:lnTo>
                      <a:pt x="1375041" y="1179093"/>
                    </a:lnTo>
                    <a:lnTo>
                      <a:pt x="1417345" y="1179093"/>
                    </a:lnTo>
                    <a:lnTo>
                      <a:pt x="1417345" y="1138783"/>
                    </a:lnTo>
                    <a:close/>
                  </a:path>
                  <a:path w="5997575" h="1179195">
                    <a:moveTo>
                      <a:pt x="1626717" y="1128712"/>
                    </a:moveTo>
                    <a:lnTo>
                      <a:pt x="1607731" y="1128712"/>
                    </a:lnTo>
                    <a:lnTo>
                      <a:pt x="1607731" y="1169022"/>
                    </a:lnTo>
                    <a:lnTo>
                      <a:pt x="1626717" y="1169022"/>
                    </a:lnTo>
                    <a:lnTo>
                      <a:pt x="1626717" y="1128712"/>
                    </a:lnTo>
                    <a:close/>
                  </a:path>
                  <a:path w="5997575" h="1179195">
                    <a:moveTo>
                      <a:pt x="1882736" y="1108544"/>
                    </a:moveTo>
                    <a:lnTo>
                      <a:pt x="1840433" y="1108544"/>
                    </a:lnTo>
                    <a:lnTo>
                      <a:pt x="1840433" y="1126756"/>
                    </a:lnTo>
                    <a:lnTo>
                      <a:pt x="1882736" y="1126756"/>
                    </a:lnTo>
                    <a:lnTo>
                      <a:pt x="1882736" y="1108544"/>
                    </a:lnTo>
                    <a:close/>
                  </a:path>
                  <a:path w="5997575" h="1179195">
                    <a:moveTo>
                      <a:pt x="2337549" y="1017841"/>
                    </a:moveTo>
                    <a:lnTo>
                      <a:pt x="2295245" y="1017841"/>
                    </a:lnTo>
                    <a:lnTo>
                      <a:pt x="2295245" y="1058151"/>
                    </a:lnTo>
                    <a:lnTo>
                      <a:pt x="2337549" y="1058151"/>
                    </a:lnTo>
                    <a:lnTo>
                      <a:pt x="2337549" y="1017841"/>
                    </a:lnTo>
                    <a:close/>
                  </a:path>
                  <a:path w="5997575" h="1179195">
                    <a:moveTo>
                      <a:pt x="2792361" y="1017841"/>
                    </a:moveTo>
                    <a:lnTo>
                      <a:pt x="2750058" y="1017841"/>
                    </a:lnTo>
                    <a:lnTo>
                      <a:pt x="2750058" y="1058151"/>
                    </a:lnTo>
                    <a:lnTo>
                      <a:pt x="2792361" y="1058151"/>
                    </a:lnTo>
                    <a:lnTo>
                      <a:pt x="2792361" y="1017841"/>
                    </a:lnTo>
                    <a:close/>
                  </a:path>
                  <a:path w="5997575" h="1179195">
                    <a:moveTo>
                      <a:pt x="3247186" y="1037996"/>
                    </a:moveTo>
                    <a:lnTo>
                      <a:pt x="3204883" y="1037996"/>
                    </a:lnTo>
                    <a:lnTo>
                      <a:pt x="3204883" y="1078306"/>
                    </a:lnTo>
                    <a:lnTo>
                      <a:pt x="3247186" y="1078306"/>
                    </a:lnTo>
                    <a:lnTo>
                      <a:pt x="3247186" y="1037996"/>
                    </a:lnTo>
                    <a:close/>
                  </a:path>
                  <a:path w="5997575" h="1179195">
                    <a:moveTo>
                      <a:pt x="3712578" y="886815"/>
                    </a:moveTo>
                    <a:lnTo>
                      <a:pt x="3670274" y="886815"/>
                    </a:lnTo>
                    <a:lnTo>
                      <a:pt x="3670274" y="927125"/>
                    </a:lnTo>
                    <a:lnTo>
                      <a:pt x="3712578" y="927125"/>
                    </a:lnTo>
                    <a:lnTo>
                      <a:pt x="3712578" y="886815"/>
                    </a:lnTo>
                    <a:close/>
                  </a:path>
                  <a:path w="5997575" h="1179195">
                    <a:moveTo>
                      <a:pt x="4167390" y="786015"/>
                    </a:moveTo>
                    <a:lnTo>
                      <a:pt x="4125087" y="786015"/>
                    </a:lnTo>
                    <a:lnTo>
                      <a:pt x="4125087" y="826325"/>
                    </a:lnTo>
                    <a:lnTo>
                      <a:pt x="4167390" y="826325"/>
                    </a:lnTo>
                    <a:lnTo>
                      <a:pt x="4167390" y="786015"/>
                    </a:lnTo>
                    <a:close/>
                  </a:path>
                  <a:path w="5997575" h="1179195">
                    <a:moveTo>
                      <a:pt x="4622228" y="856576"/>
                    </a:moveTo>
                    <a:lnTo>
                      <a:pt x="4579912" y="856576"/>
                    </a:lnTo>
                    <a:lnTo>
                      <a:pt x="4579912" y="896886"/>
                    </a:lnTo>
                    <a:lnTo>
                      <a:pt x="4622228" y="896886"/>
                    </a:lnTo>
                    <a:lnTo>
                      <a:pt x="4622228" y="856576"/>
                    </a:lnTo>
                    <a:close/>
                  </a:path>
                  <a:path w="5997575" h="1179195">
                    <a:moveTo>
                      <a:pt x="5087607" y="705383"/>
                    </a:moveTo>
                    <a:lnTo>
                      <a:pt x="5045303" y="705383"/>
                    </a:lnTo>
                    <a:lnTo>
                      <a:pt x="5045303" y="745693"/>
                    </a:lnTo>
                    <a:lnTo>
                      <a:pt x="5087607" y="745693"/>
                    </a:lnTo>
                    <a:lnTo>
                      <a:pt x="5087607" y="705383"/>
                    </a:lnTo>
                    <a:close/>
                  </a:path>
                  <a:path w="5997575" h="1179195">
                    <a:moveTo>
                      <a:pt x="5542432" y="947280"/>
                    </a:moveTo>
                    <a:lnTo>
                      <a:pt x="5500128" y="947280"/>
                    </a:lnTo>
                    <a:lnTo>
                      <a:pt x="5500128" y="987590"/>
                    </a:lnTo>
                    <a:lnTo>
                      <a:pt x="5542432" y="987590"/>
                    </a:lnTo>
                    <a:lnTo>
                      <a:pt x="5542432" y="947280"/>
                    </a:lnTo>
                    <a:close/>
                  </a:path>
                  <a:path w="5997575" h="1179195">
                    <a:moveTo>
                      <a:pt x="5997245" y="735622"/>
                    </a:moveTo>
                    <a:lnTo>
                      <a:pt x="5954941" y="735622"/>
                    </a:lnTo>
                    <a:lnTo>
                      <a:pt x="5954941" y="775931"/>
                    </a:lnTo>
                    <a:lnTo>
                      <a:pt x="5997245" y="775931"/>
                    </a:lnTo>
                    <a:lnTo>
                      <a:pt x="5997245" y="735622"/>
                    </a:lnTo>
                    <a:close/>
                  </a:path>
                </a:pathLst>
              </a:custGeom>
              <a:solidFill>
                <a:srgbClr val="A69E96"/>
              </a:solidFill>
            </p:spPr>
            <p:txBody>
              <a:bodyPr wrap="square" lIns="0" tIns="0" rIns="0" bIns="0" rtlCol="0"/>
              <a:lstStyle/>
              <a:p>
                <a:endParaRPr/>
              </a:p>
            </p:txBody>
          </p:sp>
          <p:sp>
            <p:nvSpPr>
              <p:cNvPr id="443" name="object 34">
                <a:extLst>
                  <a:ext uri="{FF2B5EF4-FFF2-40B4-BE49-F238E27FC236}">
                    <a16:creationId xmlns:a16="http://schemas.microsoft.com/office/drawing/2014/main" id="{5A010844-7CBE-505B-C14E-4CC08F9D0D67}"/>
                  </a:ext>
                </a:extLst>
              </p:cNvPr>
              <p:cNvSpPr/>
              <p:nvPr/>
            </p:nvSpPr>
            <p:spPr>
              <a:xfrm>
                <a:off x="8640572" y="3789414"/>
                <a:ext cx="5997575" cy="1179195"/>
              </a:xfrm>
              <a:custGeom>
                <a:avLst/>
                <a:gdLst/>
                <a:ahLst/>
                <a:cxnLst/>
                <a:rect l="l" t="t" r="r" b="b"/>
                <a:pathLst>
                  <a:path w="5997575" h="1179195">
                    <a:moveTo>
                      <a:pt x="0" y="0"/>
                    </a:moveTo>
                    <a:lnTo>
                      <a:pt x="42311" y="0"/>
                    </a:lnTo>
                    <a:lnTo>
                      <a:pt x="42311" y="40301"/>
                    </a:lnTo>
                    <a:lnTo>
                      <a:pt x="0" y="40301"/>
                    </a:lnTo>
                    <a:lnTo>
                      <a:pt x="0" y="0"/>
                    </a:lnTo>
                    <a:close/>
                  </a:path>
                  <a:path w="5997575" h="1179195">
                    <a:moveTo>
                      <a:pt x="232708" y="463385"/>
                    </a:moveTo>
                    <a:lnTo>
                      <a:pt x="275019" y="463385"/>
                    </a:lnTo>
                    <a:lnTo>
                      <a:pt x="275019" y="423083"/>
                    </a:lnTo>
                    <a:lnTo>
                      <a:pt x="232708" y="423083"/>
                    </a:lnTo>
                    <a:lnTo>
                      <a:pt x="232708" y="463385"/>
                    </a:lnTo>
                    <a:close/>
                  </a:path>
                  <a:path w="5997575" h="1179195">
                    <a:moveTo>
                      <a:pt x="465409" y="725381"/>
                    </a:moveTo>
                    <a:lnTo>
                      <a:pt x="507721" y="725381"/>
                    </a:lnTo>
                    <a:lnTo>
                      <a:pt x="507721" y="685079"/>
                    </a:lnTo>
                    <a:lnTo>
                      <a:pt x="465409" y="685079"/>
                    </a:lnTo>
                    <a:lnTo>
                      <a:pt x="465409" y="725381"/>
                    </a:lnTo>
                    <a:close/>
                  </a:path>
                  <a:path w="5997575" h="1179195">
                    <a:moveTo>
                      <a:pt x="687538" y="916838"/>
                    </a:moveTo>
                    <a:lnTo>
                      <a:pt x="729850" y="916838"/>
                    </a:lnTo>
                    <a:lnTo>
                      <a:pt x="729850" y="876537"/>
                    </a:lnTo>
                    <a:lnTo>
                      <a:pt x="687538" y="876537"/>
                    </a:lnTo>
                    <a:lnTo>
                      <a:pt x="687538" y="916838"/>
                    </a:lnTo>
                    <a:close/>
                  </a:path>
                  <a:path w="5997575" h="1179195">
                    <a:moveTo>
                      <a:pt x="920247" y="1047829"/>
                    </a:moveTo>
                    <a:lnTo>
                      <a:pt x="962558" y="1047829"/>
                    </a:lnTo>
                    <a:lnTo>
                      <a:pt x="962558" y="1007527"/>
                    </a:lnTo>
                    <a:lnTo>
                      <a:pt x="920247" y="1007527"/>
                    </a:lnTo>
                    <a:lnTo>
                      <a:pt x="920247" y="1047829"/>
                    </a:lnTo>
                    <a:close/>
                  </a:path>
                  <a:path w="5997575" h="1179195">
                    <a:moveTo>
                      <a:pt x="1152955" y="1047829"/>
                    </a:moveTo>
                    <a:lnTo>
                      <a:pt x="1195267" y="1047829"/>
                    </a:lnTo>
                    <a:lnTo>
                      <a:pt x="1195267" y="1007527"/>
                    </a:lnTo>
                    <a:lnTo>
                      <a:pt x="1152955" y="1007527"/>
                    </a:lnTo>
                    <a:lnTo>
                      <a:pt x="1152955" y="1047829"/>
                    </a:lnTo>
                    <a:close/>
                  </a:path>
                  <a:path w="5997575" h="1179195">
                    <a:moveTo>
                      <a:pt x="1375077" y="1178827"/>
                    </a:moveTo>
                    <a:lnTo>
                      <a:pt x="1417388" y="1178827"/>
                    </a:lnTo>
                    <a:lnTo>
                      <a:pt x="1417388" y="1138525"/>
                    </a:lnTo>
                    <a:lnTo>
                      <a:pt x="1375077" y="1138525"/>
                    </a:lnTo>
                    <a:lnTo>
                      <a:pt x="1375077" y="1178827"/>
                    </a:lnTo>
                    <a:close/>
                  </a:path>
                  <a:path w="5997575" h="1179195">
                    <a:moveTo>
                      <a:pt x="1607786" y="1168748"/>
                    </a:moveTo>
                    <a:lnTo>
                      <a:pt x="1650097" y="1168748"/>
                    </a:lnTo>
                    <a:lnTo>
                      <a:pt x="1650097" y="1128446"/>
                    </a:lnTo>
                    <a:lnTo>
                      <a:pt x="1607786" y="1128446"/>
                    </a:lnTo>
                    <a:lnTo>
                      <a:pt x="1607786" y="1168748"/>
                    </a:lnTo>
                    <a:close/>
                  </a:path>
                  <a:path w="5997575" h="1179195">
                    <a:moveTo>
                      <a:pt x="1840494" y="1148597"/>
                    </a:moveTo>
                    <a:lnTo>
                      <a:pt x="1882806" y="1148597"/>
                    </a:lnTo>
                    <a:lnTo>
                      <a:pt x="1882806" y="1108296"/>
                    </a:lnTo>
                    <a:lnTo>
                      <a:pt x="1840494" y="1108296"/>
                    </a:lnTo>
                    <a:lnTo>
                      <a:pt x="1840494" y="1148597"/>
                    </a:lnTo>
                    <a:close/>
                  </a:path>
                  <a:path w="5997575" h="1179195">
                    <a:moveTo>
                      <a:pt x="2295324" y="1057908"/>
                    </a:moveTo>
                    <a:lnTo>
                      <a:pt x="2337636" y="1057908"/>
                    </a:lnTo>
                    <a:lnTo>
                      <a:pt x="2337636" y="1017606"/>
                    </a:lnTo>
                    <a:lnTo>
                      <a:pt x="2295324" y="1017606"/>
                    </a:lnTo>
                    <a:lnTo>
                      <a:pt x="2295324" y="1057908"/>
                    </a:lnTo>
                    <a:close/>
                  </a:path>
                  <a:path w="5997575" h="1179195">
                    <a:moveTo>
                      <a:pt x="2750162" y="1057908"/>
                    </a:moveTo>
                    <a:lnTo>
                      <a:pt x="2792473" y="1057908"/>
                    </a:lnTo>
                    <a:lnTo>
                      <a:pt x="2792473" y="1017606"/>
                    </a:lnTo>
                    <a:lnTo>
                      <a:pt x="2750162" y="1017606"/>
                    </a:lnTo>
                    <a:lnTo>
                      <a:pt x="2750162" y="1057908"/>
                    </a:lnTo>
                    <a:close/>
                  </a:path>
                  <a:path w="5997575" h="1179195">
                    <a:moveTo>
                      <a:pt x="3204992" y="1078066"/>
                    </a:moveTo>
                    <a:lnTo>
                      <a:pt x="3247303" y="1078066"/>
                    </a:lnTo>
                    <a:lnTo>
                      <a:pt x="3247303" y="1037764"/>
                    </a:lnTo>
                    <a:lnTo>
                      <a:pt x="3204992" y="1037764"/>
                    </a:lnTo>
                    <a:lnTo>
                      <a:pt x="3204992" y="1078066"/>
                    </a:lnTo>
                    <a:close/>
                  </a:path>
                  <a:path w="5997575" h="1179195">
                    <a:moveTo>
                      <a:pt x="3670409" y="926910"/>
                    </a:moveTo>
                    <a:lnTo>
                      <a:pt x="3712721" y="926910"/>
                    </a:lnTo>
                    <a:lnTo>
                      <a:pt x="3712721" y="886608"/>
                    </a:lnTo>
                    <a:lnTo>
                      <a:pt x="3670409" y="886608"/>
                    </a:lnTo>
                    <a:lnTo>
                      <a:pt x="3670409" y="926910"/>
                    </a:lnTo>
                    <a:close/>
                  </a:path>
                  <a:path w="5997575" h="1179195">
                    <a:moveTo>
                      <a:pt x="4125239" y="826149"/>
                    </a:moveTo>
                    <a:lnTo>
                      <a:pt x="4167551" y="826149"/>
                    </a:lnTo>
                    <a:lnTo>
                      <a:pt x="4167551" y="785847"/>
                    </a:lnTo>
                    <a:lnTo>
                      <a:pt x="4125239" y="785847"/>
                    </a:lnTo>
                    <a:lnTo>
                      <a:pt x="4125239" y="826149"/>
                    </a:lnTo>
                    <a:close/>
                  </a:path>
                  <a:path w="5997575" h="1179195">
                    <a:moveTo>
                      <a:pt x="4580070" y="896680"/>
                    </a:moveTo>
                    <a:lnTo>
                      <a:pt x="4622381" y="896680"/>
                    </a:lnTo>
                    <a:lnTo>
                      <a:pt x="4622381" y="856379"/>
                    </a:lnTo>
                    <a:lnTo>
                      <a:pt x="4580070" y="856379"/>
                    </a:lnTo>
                    <a:lnTo>
                      <a:pt x="4580070" y="896680"/>
                    </a:lnTo>
                    <a:close/>
                  </a:path>
                  <a:path w="5997575" h="1179195">
                    <a:moveTo>
                      <a:pt x="5045487" y="745531"/>
                    </a:moveTo>
                    <a:lnTo>
                      <a:pt x="5087798" y="745531"/>
                    </a:lnTo>
                    <a:lnTo>
                      <a:pt x="5087798" y="705230"/>
                    </a:lnTo>
                    <a:lnTo>
                      <a:pt x="5045487" y="705230"/>
                    </a:lnTo>
                    <a:lnTo>
                      <a:pt x="5045487" y="745531"/>
                    </a:lnTo>
                    <a:close/>
                  </a:path>
                  <a:path w="5997575" h="1179195">
                    <a:moveTo>
                      <a:pt x="5500317" y="987369"/>
                    </a:moveTo>
                    <a:lnTo>
                      <a:pt x="5542628" y="987369"/>
                    </a:lnTo>
                    <a:lnTo>
                      <a:pt x="5542628" y="947068"/>
                    </a:lnTo>
                    <a:lnTo>
                      <a:pt x="5500317" y="947068"/>
                    </a:lnTo>
                    <a:lnTo>
                      <a:pt x="5500317" y="987369"/>
                    </a:lnTo>
                    <a:close/>
                  </a:path>
                  <a:path w="5997575" h="1179195">
                    <a:moveTo>
                      <a:pt x="5955154" y="775761"/>
                    </a:moveTo>
                    <a:lnTo>
                      <a:pt x="5997466" y="775761"/>
                    </a:lnTo>
                    <a:lnTo>
                      <a:pt x="5997466" y="735460"/>
                    </a:lnTo>
                    <a:lnTo>
                      <a:pt x="5955154" y="735460"/>
                    </a:lnTo>
                    <a:lnTo>
                      <a:pt x="5955154" y="775761"/>
                    </a:lnTo>
                    <a:close/>
                  </a:path>
                </a:pathLst>
              </a:custGeom>
              <a:ln w="10351">
                <a:solidFill>
                  <a:srgbClr val="A69E96"/>
                </a:solidFill>
              </a:ln>
            </p:spPr>
            <p:txBody>
              <a:bodyPr wrap="square" lIns="0" tIns="0" rIns="0" bIns="0" rtlCol="0"/>
              <a:lstStyle/>
              <a:p>
                <a:endParaRPr/>
              </a:p>
            </p:txBody>
          </p:sp>
          <p:sp>
            <p:nvSpPr>
              <p:cNvPr id="444" name="object 35">
                <a:extLst>
                  <a:ext uri="{FF2B5EF4-FFF2-40B4-BE49-F238E27FC236}">
                    <a16:creationId xmlns:a16="http://schemas.microsoft.com/office/drawing/2014/main" id="{1A51E1B3-09A2-07C8-31BE-CFE8E6EA6EBA}"/>
                  </a:ext>
                </a:extLst>
              </p:cNvPr>
              <p:cNvSpPr/>
              <p:nvPr/>
            </p:nvSpPr>
            <p:spPr>
              <a:xfrm>
                <a:off x="8674844" y="3823545"/>
                <a:ext cx="5955665" cy="1138555"/>
              </a:xfrm>
              <a:custGeom>
                <a:avLst/>
                <a:gdLst/>
                <a:ahLst/>
                <a:cxnLst/>
                <a:rect l="l" t="t" r="r" b="b"/>
                <a:pathLst>
                  <a:path w="5955665" h="1138554">
                    <a:moveTo>
                      <a:pt x="0" y="0"/>
                    </a:moveTo>
                    <a:lnTo>
                      <a:pt x="232708" y="423216"/>
                    </a:lnTo>
                  </a:path>
                  <a:path w="5955665" h="1138554">
                    <a:moveTo>
                      <a:pt x="232708" y="423216"/>
                    </a:moveTo>
                    <a:lnTo>
                      <a:pt x="465409" y="685072"/>
                    </a:lnTo>
                  </a:path>
                  <a:path w="5955665" h="1138554">
                    <a:moveTo>
                      <a:pt x="465409" y="685072"/>
                    </a:moveTo>
                    <a:lnTo>
                      <a:pt x="687398" y="876522"/>
                    </a:lnTo>
                  </a:path>
                  <a:path w="5955665" h="1138554">
                    <a:moveTo>
                      <a:pt x="687538" y="876522"/>
                    </a:moveTo>
                    <a:lnTo>
                      <a:pt x="920247" y="1007520"/>
                    </a:lnTo>
                  </a:path>
                  <a:path w="5955665" h="1138554">
                    <a:moveTo>
                      <a:pt x="920247" y="1007520"/>
                    </a:moveTo>
                    <a:lnTo>
                      <a:pt x="1152948" y="1017599"/>
                    </a:lnTo>
                  </a:path>
                  <a:path w="5955665" h="1138554">
                    <a:moveTo>
                      <a:pt x="1152948" y="1007520"/>
                    </a:moveTo>
                    <a:lnTo>
                      <a:pt x="1375077" y="1138518"/>
                    </a:lnTo>
                  </a:path>
                  <a:path w="5955665" h="1138554">
                    <a:moveTo>
                      <a:pt x="1375077" y="1138518"/>
                    </a:moveTo>
                    <a:lnTo>
                      <a:pt x="1607786" y="1128439"/>
                    </a:lnTo>
                  </a:path>
                  <a:path w="5955665" h="1138554">
                    <a:moveTo>
                      <a:pt x="2295324" y="1138518"/>
                    </a:moveTo>
                    <a:lnTo>
                      <a:pt x="2750162" y="1088130"/>
                    </a:lnTo>
                  </a:path>
                  <a:path w="5955665" h="1138554">
                    <a:moveTo>
                      <a:pt x="2750162" y="1088130"/>
                    </a:moveTo>
                    <a:lnTo>
                      <a:pt x="3204992" y="1047829"/>
                    </a:lnTo>
                  </a:path>
                  <a:path w="5955665" h="1138554">
                    <a:moveTo>
                      <a:pt x="3204992" y="1057900"/>
                    </a:moveTo>
                    <a:lnTo>
                      <a:pt x="3670409" y="1047829"/>
                    </a:lnTo>
                  </a:path>
                  <a:path w="5955665" h="1138554">
                    <a:moveTo>
                      <a:pt x="3670409" y="1047829"/>
                    </a:moveTo>
                    <a:lnTo>
                      <a:pt x="4125100" y="1067979"/>
                    </a:lnTo>
                  </a:path>
                  <a:path w="5955665" h="1138554">
                    <a:moveTo>
                      <a:pt x="4125239" y="1067979"/>
                    </a:moveTo>
                    <a:lnTo>
                      <a:pt x="4580077" y="1037750"/>
                    </a:lnTo>
                  </a:path>
                  <a:path w="5955665" h="1138554">
                    <a:moveTo>
                      <a:pt x="4580077" y="1037750"/>
                    </a:moveTo>
                    <a:lnTo>
                      <a:pt x="5045487" y="977290"/>
                    </a:lnTo>
                  </a:path>
                  <a:path w="5955665" h="1138554">
                    <a:moveTo>
                      <a:pt x="5045487" y="977290"/>
                    </a:moveTo>
                    <a:lnTo>
                      <a:pt x="5500317" y="926910"/>
                    </a:lnTo>
                  </a:path>
                  <a:path w="5955665" h="1138554">
                    <a:moveTo>
                      <a:pt x="5500317" y="936989"/>
                    </a:moveTo>
                    <a:lnTo>
                      <a:pt x="5955154" y="926910"/>
                    </a:lnTo>
                  </a:path>
                </a:pathLst>
              </a:custGeom>
              <a:ln w="10351">
                <a:solidFill>
                  <a:srgbClr val="B0059E"/>
                </a:solidFill>
              </a:ln>
            </p:spPr>
            <p:txBody>
              <a:bodyPr wrap="square" lIns="0" tIns="0" rIns="0" bIns="0" rtlCol="0"/>
              <a:lstStyle/>
              <a:p>
                <a:endParaRPr/>
              </a:p>
            </p:txBody>
          </p:sp>
          <p:sp>
            <p:nvSpPr>
              <p:cNvPr id="445" name="object 36">
                <a:extLst>
                  <a:ext uri="{FF2B5EF4-FFF2-40B4-BE49-F238E27FC236}">
                    <a16:creationId xmlns:a16="http://schemas.microsoft.com/office/drawing/2014/main" id="{ADC70700-78A2-8E54-7CBD-BDB001083861}"/>
                  </a:ext>
                </a:extLst>
              </p:cNvPr>
              <p:cNvSpPr/>
              <p:nvPr/>
            </p:nvSpPr>
            <p:spPr>
              <a:xfrm>
                <a:off x="8674620" y="3823820"/>
                <a:ext cx="1608455" cy="1138555"/>
              </a:xfrm>
              <a:custGeom>
                <a:avLst/>
                <a:gdLst/>
                <a:ahLst/>
                <a:cxnLst/>
                <a:rect l="l" t="t" r="r" b="b"/>
                <a:pathLst>
                  <a:path w="1608454" h="1138554">
                    <a:moveTo>
                      <a:pt x="0" y="0"/>
                    </a:moveTo>
                    <a:lnTo>
                      <a:pt x="232782" y="423010"/>
                    </a:lnTo>
                  </a:path>
                  <a:path w="1608454" h="1138554">
                    <a:moveTo>
                      <a:pt x="232782" y="423010"/>
                    </a:moveTo>
                    <a:lnTo>
                      <a:pt x="465564" y="684741"/>
                    </a:lnTo>
                  </a:path>
                  <a:path w="1608454" h="1138554">
                    <a:moveTo>
                      <a:pt x="465564" y="684741"/>
                    </a:moveTo>
                    <a:lnTo>
                      <a:pt x="687627" y="876102"/>
                    </a:lnTo>
                  </a:path>
                  <a:path w="1608454" h="1138554">
                    <a:moveTo>
                      <a:pt x="687766" y="876102"/>
                    </a:moveTo>
                    <a:lnTo>
                      <a:pt x="920549" y="1007034"/>
                    </a:lnTo>
                  </a:path>
                  <a:path w="1608454" h="1138554">
                    <a:moveTo>
                      <a:pt x="920549" y="1007034"/>
                    </a:moveTo>
                    <a:lnTo>
                      <a:pt x="1153331" y="1017106"/>
                    </a:lnTo>
                  </a:path>
                  <a:path w="1608454" h="1138554">
                    <a:moveTo>
                      <a:pt x="1153331" y="1007034"/>
                    </a:moveTo>
                    <a:lnTo>
                      <a:pt x="1375526" y="1137966"/>
                    </a:lnTo>
                  </a:path>
                  <a:path w="1608454" h="1138554">
                    <a:moveTo>
                      <a:pt x="1375526" y="1137966"/>
                    </a:moveTo>
                    <a:lnTo>
                      <a:pt x="1608308" y="1127894"/>
                    </a:lnTo>
                  </a:path>
                </a:pathLst>
              </a:custGeom>
              <a:ln w="31061">
                <a:solidFill>
                  <a:srgbClr val="B0059E"/>
                </a:solidFill>
              </a:ln>
            </p:spPr>
            <p:txBody>
              <a:bodyPr wrap="square" lIns="0" tIns="0" rIns="0" bIns="0" rtlCol="0"/>
              <a:lstStyle/>
              <a:p>
                <a:endParaRPr/>
              </a:p>
            </p:txBody>
          </p:sp>
          <p:sp>
            <p:nvSpPr>
              <p:cNvPr id="446" name="object 37">
                <a:extLst>
                  <a:ext uri="{FF2B5EF4-FFF2-40B4-BE49-F238E27FC236}">
                    <a16:creationId xmlns:a16="http://schemas.microsoft.com/office/drawing/2014/main" id="{3D48020F-A32C-CE28-9780-F00DA01E7810}"/>
                  </a:ext>
                </a:extLst>
              </p:cNvPr>
              <p:cNvSpPr/>
              <p:nvPr/>
            </p:nvSpPr>
            <p:spPr>
              <a:xfrm>
                <a:off x="10267398" y="4941643"/>
                <a:ext cx="232410" cy="0"/>
              </a:xfrm>
              <a:custGeom>
                <a:avLst/>
                <a:gdLst/>
                <a:ahLst/>
                <a:cxnLst/>
                <a:rect l="l" t="t" r="r" b="b"/>
                <a:pathLst>
                  <a:path w="232409">
                    <a:moveTo>
                      <a:pt x="0" y="0"/>
                    </a:moveTo>
                    <a:lnTo>
                      <a:pt x="232113" y="0"/>
                    </a:lnTo>
                  </a:path>
                </a:pathLst>
              </a:custGeom>
              <a:ln w="51205">
                <a:solidFill>
                  <a:srgbClr val="B0059E"/>
                </a:solidFill>
              </a:ln>
            </p:spPr>
            <p:txBody>
              <a:bodyPr wrap="square" lIns="0" tIns="0" rIns="0" bIns="0" rtlCol="0"/>
              <a:lstStyle/>
              <a:p>
                <a:endParaRPr/>
              </a:p>
            </p:txBody>
          </p:sp>
          <p:sp>
            <p:nvSpPr>
              <p:cNvPr id="447" name="object 38">
                <a:extLst>
                  <a:ext uri="{FF2B5EF4-FFF2-40B4-BE49-F238E27FC236}">
                    <a16:creationId xmlns:a16="http://schemas.microsoft.com/office/drawing/2014/main" id="{AB7D1C2F-AB50-8658-21A9-51D6F2507AE4}"/>
                  </a:ext>
                </a:extLst>
              </p:cNvPr>
              <p:cNvSpPr/>
              <p:nvPr/>
            </p:nvSpPr>
            <p:spPr>
              <a:xfrm>
                <a:off x="10515043" y="4821502"/>
                <a:ext cx="4115435" cy="261620"/>
              </a:xfrm>
              <a:custGeom>
                <a:avLst/>
                <a:gdLst/>
                <a:ahLst/>
                <a:cxnLst/>
                <a:rect l="l" t="t" r="r" b="b"/>
                <a:pathLst>
                  <a:path w="4115434" h="261620">
                    <a:moveTo>
                      <a:pt x="0" y="110523"/>
                    </a:moveTo>
                    <a:lnTo>
                      <a:pt x="454749" y="140664"/>
                    </a:lnTo>
                  </a:path>
                  <a:path w="4115434" h="261620">
                    <a:moveTo>
                      <a:pt x="454889" y="140664"/>
                    </a:moveTo>
                    <a:lnTo>
                      <a:pt x="909785" y="170806"/>
                    </a:lnTo>
                  </a:path>
                  <a:path w="4115434" h="261620">
                    <a:moveTo>
                      <a:pt x="909785" y="170806"/>
                    </a:moveTo>
                    <a:lnTo>
                      <a:pt x="1364674" y="200947"/>
                    </a:lnTo>
                  </a:path>
                  <a:path w="4115434" h="261620">
                    <a:moveTo>
                      <a:pt x="1364674" y="200947"/>
                    </a:moveTo>
                    <a:lnTo>
                      <a:pt x="1830143" y="261230"/>
                    </a:lnTo>
                  </a:path>
                  <a:path w="4115434" h="261620">
                    <a:moveTo>
                      <a:pt x="1830143" y="261230"/>
                    </a:moveTo>
                    <a:lnTo>
                      <a:pt x="2284892" y="150714"/>
                    </a:lnTo>
                  </a:path>
                  <a:path w="4115434" h="261620">
                    <a:moveTo>
                      <a:pt x="2285039" y="150714"/>
                    </a:moveTo>
                    <a:lnTo>
                      <a:pt x="2739928" y="210997"/>
                    </a:lnTo>
                  </a:path>
                  <a:path w="4115434" h="261620">
                    <a:moveTo>
                      <a:pt x="2739928" y="210997"/>
                    </a:moveTo>
                    <a:lnTo>
                      <a:pt x="3205397" y="90431"/>
                    </a:lnTo>
                  </a:path>
                  <a:path w="4115434" h="261620">
                    <a:moveTo>
                      <a:pt x="3205397" y="90431"/>
                    </a:moveTo>
                    <a:lnTo>
                      <a:pt x="3660286" y="0"/>
                    </a:lnTo>
                  </a:path>
                  <a:path w="4115434" h="261620">
                    <a:moveTo>
                      <a:pt x="3660286" y="0"/>
                    </a:moveTo>
                    <a:lnTo>
                      <a:pt x="4115182" y="100473"/>
                    </a:lnTo>
                  </a:path>
                </a:pathLst>
              </a:custGeom>
              <a:ln w="31061">
                <a:solidFill>
                  <a:srgbClr val="576185"/>
                </a:solidFill>
              </a:ln>
            </p:spPr>
            <p:txBody>
              <a:bodyPr wrap="square" lIns="0" tIns="0" rIns="0" bIns="0" rtlCol="0"/>
              <a:lstStyle/>
              <a:p>
                <a:endParaRPr/>
              </a:p>
            </p:txBody>
          </p:sp>
          <p:sp>
            <p:nvSpPr>
              <p:cNvPr id="448" name="object 39">
                <a:extLst>
                  <a:ext uri="{FF2B5EF4-FFF2-40B4-BE49-F238E27FC236}">
                    <a16:creationId xmlns:a16="http://schemas.microsoft.com/office/drawing/2014/main" id="{293BC2BA-B639-4F20-BD5C-DFA9E702C499}"/>
                  </a:ext>
                </a:extLst>
              </p:cNvPr>
              <p:cNvSpPr/>
              <p:nvPr/>
            </p:nvSpPr>
            <p:spPr>
              <a:xfrm>
                <a:off x="8873384" y="4212462"/>
                <a:ext cx="5765165" cy="760730"/>
              </a:xfrm>
              <a:custGeom>
                <a:avLst/>
                <a:gdLst/>
                <a:ahLst/>
                <a:cxnLst/>
                <a:rect l="l" t="t" r="r" b="b"/>
                <a:pathLst>
                  <a:path w="5765165" h="760729">
                    <a:moveTo>
                      <a:pt x="42303" y="4697"/>
                    </a:moveTo>
                    <a:lnTo>
                      <a:pt x="2959" y="4697"/>
                    </a:lnTo>
                    <a:lnTo>
                      <a:pt x="2959" y="45013"/>
                    </a:lnTo>
                    <a:lnTo>
                      <a:pt x="45270" y="45013"/>
                    </a:lnTo>
                    <a:lnTo>
                      <a:pt x="45270" y="40308"/>
                    </a:lnTo>
                    <a:lnTo>
                      <a:pt x="42303" y="40308"/>
                    </a:lnTo>
                    <a:lnTo>
                      <a:pt x="42303" y="4697"/>
                    </a:lnTo>
                    <a:close/>
                  </a:path>
                  <a:path w="5765165" h="760729">
                    <a:moveTo>
                      <a:pt x="42303" y="0"/>
                    </a:moveTo>
                    <a:lnTo>
                      <a:pt x="0" y="0"/>
                    </a:lnTo>
                    <a:lnTo>
                      <a:pt x="0" y="40308"/>
                    </a:lnTo>
                    <a:lnTo>
                      <a:pt x="2959" y="40308"/>
                    </a:lnTo>
                    <a:lnTo>
                      <a:pt x="2959" y="4697"/>
                    </a:lnTo>
                    <a:lnTo>
                      <a:pt x="42303" y="4697"/>
                    </a:lnTo>
                    <a:lnTo>
                      <a:pt x="42303" y="0"/>
                    </a:lnTo>
                    <a:close/>
                  </a:path>
                  <a:path w="5765165" h="760729">
                    <a:moveTo>
                      <a:pt x="45270" y="4697"/>
                    </a:moveTo>
                    <a:lnTo>
                      <a:pt x="42303" y="4697"/>
                    </a:lnTo>
                    <a:lnTo>
                      <a:pt x="42303" y="40308"/>
                    </a:lnTo>
                    <a:lnTo>
                      <a:pt x="45270" y="40308"/>
                    </a:lnTo>
                    <a:lnTo>
                      <a:pt x="45270" y="4697"/>
                    </a:lnTo>
                    <a:close/>
                  </a:path>
                  <a:path w="5765165" h="760729">
                    <a:moveTo>
                      <a:pt x="274997" y="266759"/>
                    </a:moveTo>
                    <a:lnTo>
                      <a:pt x="235653" y="266759"/>
                    </a:lnTo>
                    <a:lnTo>
                      <a:pt x="235653" y="307068"/>
                    </a:lnTo>
                    <a:lnTo>
                      <a:pt x="277964" y="307068"/>
                    </a:lnTo>
                    <a:lnTo>
                      <a:pt x="277964" y="302363"/>
                    </a:lnTo>
                    <a:lnTo>
                      <a:pt x="274997" y="302363"/>
                    </a:lnTo>
                    <a:lnTo>
                      <a:pt x="274997" y="266759"/>
                    </a:lnTo>
                    <a:close/>
                  </a:path>
                  <a:path w="5765165" h="760729">
                    <a:moveTo>
                      <a:pt x="274997" y="262054"/>
                    </a:moveTo>
                    <a:lnTo>
                      <a:pt x="232693" y="262054"/>
                    </a:lnTo>
                    <a:lnTo>
                      <a:pt x="232693" y="302363"/>
                    </a:lnTo>
                    <a:lnTo>
                      <a:pt x="235653" y="302363"/>
                    </a:lnTo>
                    <a:lnTo>
                      <a:pt x="235653" y="266759"/>
                    </a:lnTo>
                    <a:lnTo>
                      <a:pt x="274997" y="266759"/>
                    </a:lnTo>
                    <a:lnTo>
                      <a:pt x="274997" y="262054"/>
                    </a:lnTo>
                    <a:close/>
                  </a:path>
                  <a:path w="5765165" h="760729">
                    <a:moveTo>
                      <a:pt x="277964" y="266759"/>
                    </a:moveTo>
                    <a:lnTo>
                      <a:pt x="274997" y="266759"/>
                    </a:lnTo>
                    <a:lnTo>
                      <a:pt x="274997" y="302363"/>
                    </a:lnTo>
                    <a:lnTo>
                      <a:pt x="277964" y="302363"/>
                    </a:lnTo>
                    <a:lnTo>
                      <a:pt x="277964" y="266759"/>
                    </a:lnTo>
                    <a:close/>
                  </a:path>
                  <a:path w="5765165" h="760729">
                    <a:moveTo>
                      <a:pt x="497119" y="458253"/>
                    </a:moveTo>
                    <a:lnTo>
                      <a:pt x="457775" y="458253"/>
                    </a:lnTo>
                    <a:lnTo>
                      <a:pt x="457775" y="498569"/>
                    </a:lnTo>
                    <a:lnTo>
                      <a:pt x="500086" y="498569"/>
                    </a:lnTo>
                    <a:lnTo>
                      <a:pt x="500086" y="493865"/>
                    </a:lnTo>
                    <a:lnTo>
                      <a:pt x="497119" y="493865"/>
                    </a:lnTo>
                    <a:lnTo>
                      <a:pt x="497119" y="458253"/>
                    </a:lnTo>
                    <a:close/>
                  </a:path>
                  <a:path w="5765165" h="760729">
                    <a:moveTo>
                      <a:pt x="497119" y="453556"/>
                    </a:moveTo>
                    <a:lnTo>
                      <a:pt x="454815" y="453556"/>
                    </a:lnTo>
                    <a:lnTo>
                      <a:pt x="454815" y="493865"/>
                    </a:lnTo>
                    <a:lnTo>
                      <a:pt x="457775" y="493865"/>
                    </a:lnTo>
                    <a:lnTo>
                      <a:pt x="457775" y="458253"/>
                    </a:lnTo>
                    <a:lnTo>
                      <a:pt x="497119" y="458253"/>
                    </a:lnTo>
                    <a:lnTo>
                      <a:pt x="497119" y="453556"/>
                    </a:lnTo>
                    <a:close/>
                  </a:path>
                  <a:path w="5765165" h="760729">
                    <a:moveTo>
                      <a:pt x="500086" y="458253"/>
                    </a:moveTo>
                    <a:lnTo>
                      <a:pt x="497119" y="458253"/>
                    </a:lnTo>
                    <a:lnTo>
                      <a:pt x="497119" y="493865"/>
                    </a:lnTo>
                    <a:lnTo>
                      <a:pt x="500086" y="493865"/>
                    </a:lnTo>
                    <a:lnTo>
                      <a:pt x="500086" y="458253"/>
                    </a:lnTo>
                    <a:close/>
                  </a:path>
                  <a:path w="5765165" h="760729">
                    <a:moveTo>
                      <a:pt x="729820" y="589281"/>
                    </a:moveTo>
                    <a:lnTo>
                      <a:pt x="690616" y="589281"/>
                    </a:lnTo>
                    <a:lnTo>
                      <a:pt x="690616" y="629597"/>
                    </a:lnTo>
                    <a:lnTo>
                      <a:pt x="732927" y="629597"/>
                    </a:lnTo>
                    <a:lnTo>
                      <a:pt x="732927" y="624892"/>
                    </a:lnTo>
                    <a:lnTo>
                      <a:pt x="729820" y="624892"/>
                    </a:lnTo>
                    <a:lnTo>
                      <a:pt x="729820" y="589281"/>
                    </a:lnTo>
                    <a:close/>
                  </a:path>
                  <a:path w="5765165" h="760729">
                    <a:moveTo>
                      <a:pt x="729820" y="584583"/>
                    </a:moveTo>
                    <a:lnTo>
                      <a:pt x="687516" y="584583"/>
                    </a:lnTo>
                    <a:lnTo>
                      <a:pt x="687516" y="624892"/>
                    </a:lnTo>
                    <a:lnTo>
                      <a:pt x="690616" y="624892"/>
                    </a:lnTo>
                    <a:lnTo>
                      <a:pt x="690616" y="589281"/>
                    </a:lnTo>
                    <a:lnTo>
                      <a:pt x="729820" y="589281"/>
                    </a:lnTo>
                    <a:lnTo>
                      <a:pt x="729820" y="584583"/>
                    </a:lnTo>
                    <a:close/>
                  </a:path>
                  <a:path w="5765165" h="760729">
                    <a:moveTo>
                      <a:pt x="732927" y="589281"/>
                    </a:moveTo>
                    <a:lnTo>
                      <a:pt x="729820" y="589281"/>
                    </a:lnTo>
                    <a:lnTo>
                      <a:pt x="729820" y="624892"/>
                    </a:lnTo>
                    <a:lnTo>
                      <a:pt x="732927" y="624892"/>
                    </a:lnTo>
                    <a:lnTo>
                      <a:pt x="732927" y="589281"/>
                    </a:lnTo>
                    <a:close/>
                  </a:path>
                  <a:path w="5765165" h="760729">
                    <a:moveTo>
                      <a:pt x="962514" y="589281"/>
                    </a:moveTo>
                    <a:lnTo>
                      <a:pt x="923310" y="589281"/>
                    </a:lnTo>
                    <a:lnTo>
                      <a:pt x="923310" y="629597"/>
                    </a:lnTo>
                    <a:lnTo>
                      <a:pt x="965621" y="629597"/>
                    </a:lnTo>
                    <a:lnTo>
                      <a:pt x="965621" y="624892"/>
                    </a:lnTo>
                    <a:lnTo>
                      <a:pt x="962514" y="624892"/>
                    </a:lnTo>
                    <a:lnTo>
                      <a:pt x="962514" y="589281"/>
                    </a:lnTo>
                    <a:close/>
                  </a:path>
                  <a:path w="5765165" h="760729">
                    <a:moveTo>
                      <a:pt x="962514" y="584583"/>
                    </a:moveTo>
                    <a:lnTo>
                      <a:pt x="920210" y="584583"/>
                    </a:lnTo>
                    <a:lnTo>
                      <a:pt x="920210" y="624892"/>
                    </a:lnTo>
                    <a:lnTo>
                      <a:pt x="923310" y="624892"/>
                    </a:lnTo>
                    <a:lnTo>
                      <a:pt x="923310" y="589281"/>
                    </a:lnTo>
                    <a:lnTo>
                      <a:pt x="962514" y="589281"/>
                    </a:lnTo>
                    <a:lnTo>
                      <a:pt x="962514" y="584583"/>
                    </a:lnTo>
                    <a:close/>
                  </a:path>
                  <a:path w="5765165" h="760729">
                    <a:moveTo>
                      <a:pt x="965621" y="589281"/>
                    </a:moveTo>
                    <a:lnTo>
                      <a:pt x="962514" y="589281"/>
                    </a:lnTo>
                    <a:lnTo>
                      <a:pt x="962514" y="624892"/>
                    </a:lnTo>
                    <a:lnTo>
                      <a:pt x="965621" y="624892"/>
                    </a:lnTo>
                    <a:lnTo>
                      <a:pt x="965621" y="589281"/>
                    </a:lnTo>
                    <a:close/>
                  </a:path>
                  <a:path w="5765165" h="760729">
                    <a:moveTo>
                      <a:pt x="1184636" y="720315"/>
                    </a:moveTo>
                    <a:lnTo>
                      <a:pt x="1145431" y="720315"/>
                    </a:lnTo>
                    <a:lnTo>
                      <a:pt x="1145431" y="760624"/>
                    </a:lnTo>
                    <a:lnTo>
                      <a:pt x="1187742" y="760624"/>
                    </a:lnTo>
                    <a:lnTo>
                      <a:pt x="1187742" y="755920"/>
                    </a:lnTo>
                    <a:lnTo>
                      <a:pt x="1184636" y="755920"/>
                    </a:lnTo>
                    <a:lnTo>
                      <a:pt x="1184636" y="720315"/>
                    </a:lnTo>
                    <a:close/>
                  </a:path>
                  <a:path w="5765165" h="760729">
                    <a:moveTo>
                      <a:pt x="1184636" y="715611"/>
                    </a:moveTo>
                    <a:lnTo>
                      <a:pt x="1142332" y="715611"/>
                    </a:lnTo>
                    <a:lnTo>
                      <a:pt x="1142332" y="755920"/>
                    </a:lnTo>
                    <a:lnTo>
                      <a:pt x="1145431" y="755920"/>
                    </a:lnTo>
                    <a:lnTo>
                      <a:pt x="1145431" y="720315"/>
                    </a:lnTo>
                    <a:lnTo>
                      <a:pt x="1184636" y="720315"/>
                    </a:lnTo>
                    <a:lnTo>
                      <a:pt x="1184636" y="715611"/>
                    </a:lnTo>
                    <a:close/>
                  </a:path>
                  <a:path w="5765165" h="760729">
                    <a:moveTo>
                      <a:pt x="1187742" y="720315"/>
                    </a:moveTo>
                    <a:lnTo>
                      <a:pt x="1184636" y="720315"/>
                    </a:lnTo>
                    <a:lnTo>
                      <a:pt x="1184636" y="755920"/>
                    </a:lnTo>
                    <a:lnTo>
                      <a:pt x="1187742" y="755920"/>
                    </a:lnTo>
                    <a:lnTo>
                      <a:pt x="1187742" y="720315"/>
                    </a:lnTo>
                    <a:close/>
                  </a:path>
                  <a:path w="5765165" h="760729">
                    <a:moveTo>
                      <a:pt x="1417329" y="710229"/>
                    </a:moveTo>
                    <a:lnTo>
                      <a:pt x="1378125" y="710229"/>
                    </a:lnTo>
                    <a:lnTo>
                      <a:pt x="1378125" y="750545"/>
                    </a:lnTo>
                    <a:lnTo>
                      <a:pt x="1420436" y="750545"/>
                    </a:lnTo>
                    <a:lnTo>
                      <a:pt x="1420436" y="745841"/>
                    </a:lnTo>
                    <a:lnTo>
                      <a:pt x="1417329" y="745841"/>
                    </a:lnTo>
                    <a:lnTo>
                      <a:pt x="1417329" y="710229"/>
                    </a:lnTo>
                    <a:close/>
                  </a:path>
                  <a:path w="5765165" h="760729">
                    <a:moveTo>
                      <a:pt x="1417329" y="705532"/>
                    </a:moveTo>
                    <a:lnTo>
                      <a:pt x="1375025" y="705532"/>
                    </a:lnTo>
                    <a:lnTo>
                      <a:pt x="1375025" y="745841"/>
                    </a:lnTo>
                    <a:lnTo>
                      <a:pt x="1378125" y="745841"/>
                    </a:lnTo>
                    <a:lnTo>
                      <a:pt x="1378125" y="710229"/>
                    </a:lnTo>
                    <a:lnTo>
                      <a:pt x="1417329" y="710229"/>
                    </a:lnTo>
                    <a:lnTo>
                      <a:pt x="1417329" y="705532"/>
                    </a:lnTo>
                    <a:close/>
                  </a:path>
                  <a:path w="5765165" h="760729">
                    <a:moveTo>
                      <a:pt x="1420436" y="710229"/>
                    </a:moveTo>
                    <a:lnTo>
                      <a:pt x="1417329" y="710229"/>
                    </a:lnTo>
                    <a:lnTo>
                      <a:pt x="1417329" y="745841"/>
                    </a:lnTo>
                    <a:lnTo>
                      <a:pt x="1420436" y="745841"/>
                    </a:lnTo>
                    <a:lnTo>
                      <a:pt x="1420436" y="710229"/>
                    </a:lnTo>
                    <a:close/>
                  </a:path>
                  <a:path w="5765165" h="760729">
                    <a:moveTo>
                      <a:pt x="1650031" y="690071"/>
                    </a:moveTo>
                    <a:lnTo>
                      <a:pt x="1610826" y="690071"/>
                    </a:lnTo>
                    <a:lnTo>
                      <a:pt x="1610826" y="730387"/>
                    </a:lnTo>
                    <a:lnTo>
                      <a:pt x="1653138" y="730387"/>
                    </a:lnTo>
                    <a:lnTo>
                      <a:pt x="1653138" y="725682"/>
                    </a:lnTo>
                    <a:lnTo>
                      <a:pt x="1650031" y="725682"/>
                    </a:lnTo>
                    <a:lnTo>
                      <a:pt x="1650031" y="690071"/>
                    </a:lnTo>
                    <a:close/>
                  </a:path>
                  <a:path w="5765165" h="760729">
                    <a:moveTo>
                      <a:pt x="1650031" y="685374"/>
                    </a:moveTo>
                    <a:lnTo>
                      <a:pt x="1607727" y="685374"/>
                    </a:lnTo>
                    <a:lnTo>
                      <a:pt x="1607727" y="725682"/>
                    </a:lnTo>
                    <a:lnTo>
                      <a:pt x="1610826" y="725682"/>
                    </a:lnTo>
                    <a:lnTo>
                      <a:pt x="1610826" y="690071"/>
                    </a:lnTo>
                    <a:lnTo>
                      <a:pt x="1650031" y="690071"/>
                    </a:lnTo>
                    <a:lnTo>
                      <a:pt x="1650031" y="685374"/>
                    </a:lnTo>
                    <a:close/>
                  </a:path>
                  <a:path w="5765165" h="760729">
                    <a:moveTo>
                      <a:pt x="1653138" y="690071"/>
                    </a:moveTo>
                    <a:lnTo>
                      <a:pt x="1650031" y="690071"/>
                    </a:lnTo>
                    <a:lnTo>
                      <a:pt x="1650031" y="725682"/>
                    </a:lnTo>
                    <a:lnTo>
                      <a:pt x="1653138" y="725682"/>
                    </a:lnTo>
                    <a:lnTo>
                      <a:pt x="1653138" y="690071"/>
                    </a:lnTo>
                    <a:close/>
                  </a:path>
                  <a:path w="5765165" h="760729">
                    <a:moveTo>
                      <a:pt x="2104846" y="715611"/>
                    </a:moveTo>
                    <a:lnTo>
                      <a:pt x="2062542" y="715611"/>
                    </a:lnTo>
                    <a:lnTo>
                      <a:pt x="2062542" y="755920"/>
                    </a:lnTo>
                    <a:lnTo>
                      <a:pt x="2104846" y="755920"/>
                    </a:lnTo>
                    <a:lnTo>
                      <a:pt x="2104846" y="715611"/>
                    </a:lnTo>
                    <a:close/>
                  </a:path>
                  <a:path w="5765165" h="760729">
                    <a:moveTo>
                      <a:pt x="2559661" y="665216"/>
                    </a:moveTo>
                    <a:lnTo>
                      <a:pt x="2517357" y="665216"/>
                    </a:lnTo>
                    <a:lnTo>
                      <a:pt x="2517357" y="705524"/>
                    </a:lnTo>
                    <a:lnTo>
                      <a:pt x="2559661" y="705524"/>
                    </a:lnTo>
                    <a:lnTo>
                      <a:pt x="2559661" y="665216"/>
                    </a:lnTo>
                    <a:close/>
                  </a:path>
                  <a:path w="5765165" h="760729">
                    <a:moveTo>
                      <a:pt x="3014477" y="624900"/>
                    </a:moveTo>
                    <a:lnTo>
                      <a:pt x="2972173" y="624900"/>
                    </a:lnTo>
                    <a:lnTo>
                      <a:pt x="2972173" y="665208"/>
                    </a:lnTo>
                    <a:lnTo>
                      <a:pt x="3014477" y="665208"/>
                    </a:lnTo>
                    <a:lnTo>
                      <a:pt x="3014477" y="624900"/>
                    </a:lnTo>
                    <a:close/>
                  </a:path>
                  <a:path w="5765165" h="760729">
                    <a:moveTo>
                      <a:pt x="3479872" y="624900"/>
                    </a:moveTo>
                    <a:lnTo>
                      <a:pt x="3437568" y="624900"/>
                    </a:lnTo>
                    <a:lnTo>
                      <a:pt x="3437568" y="665208"/>
                    </a:lnTo>
                    <a:lnTo>
                      <a:pt x="3479872" y="665208"/>
                    </a:lnTo>
                    <a:lnTo>
                      <a:pt x="3479872" y="624900"/>
                    </a:lnTo>
                    <a:close/>
                  </a:path>
                  <a:path w="5765165" h="760729">
                    <a:moveTo>
                      <a:pt x="3934687" y="645058"/>
                    </a:moveTo>
                    <a:lnTo>
                      <a:pt x="3892383" y="645058"/>
                    </a:lnTo>
                    <a:lnTo>
                      <a:pt x="3892383" y="685366"/>
                    </a:lnTo>
                    <a:lnTo>
                      <a:pt x="3934687" y="685366"/>
                    </a:lnTo>
                    <a:lnTo>
                      <a:pt x="3934687" y="645058"/>
                    </a:lnTo>
                    <a:close/>
                  </a:path>
                  <a:path w="5765165" h="760729">
                    <a:moveTo>
                      <a:pt x="4389518" y="614820"/>
                    </a:moveTo>
                    <a:lnTo>
                      <a:pt x="4347206" y="614820"/>
                    </a:lnTo>
                    <a:lnTo>
                      <a:pt x="4347206" y="655129"/>
                    </a:lnTo>
                    <a:lnTo>
                      <a:pt x="4389518" y="655129"/>
                    </a:lnTo>
                    <a:lnTo>
                      <a:pt x="4389518" y="614820"/>
                    </a:lnTo>
                    <a:close/>
                  </a:path>
                  <a:path w="5765165" h="760729">
                    <a:moveTo>
                      <a:pt x="4854905" y="554346"/>
                    </a:moveTo>
                    <a:lnTo>
                      <a:pt x="4812594" y="554346"/>
                    </a:lnTo>
                    <a:lnTo>
                      <a:pt x="4812594" y="594655"/>
                    </a:lnTo>
                    <a:lnTo>
                      <a:pt x="4854905" y="594655"/>
                    </a:lnTo>
                    <a:lnTo>
                      <a:pt x="4854905" y="554346"/>
                    </a:lnTo>
                    <a:close/>
                  </a:path>
                  <a:path w="5765165" h="760729">
                    <a:moveTo>
                      <a:pt x="5309728" y="503951"/>
                    </a:moveTo>
                    <a:lnTo>
                      <a:pt x="5267417" y="503951"/>
                    </a:lnTo>
                    <a:lnTo>
                      <a:pt x="5267417" y="544260"/>
                    </a:lnTo>
                    <a:lnTo>
                      <a:pt x="5309728" y="544260"/>
                    </a:lnTo>
                    <a:lnTo>
                      <a:pt x="5309728" y="503951"/>
                    </a:lnTo>
                    <a:close/>
                  </a:path>
                  <a:path w="5765165" h="760729">
                    <a:moveTo>
                      <a:pt x="5764543" y="503951"/>
                    </a:moveTo>
                    <a:lnTo>
                      <a:pt x="5722232" y="503951"/>
                    </a:lnTo>
                    <a:lnTo>
                      <a:pt x="5722232" y="544260"/>
                    </a:lnTo>
                    <a:lnTo>
                      <a:pt x="5764543" y="544260"/>
                    </a:lnTo>
                    <a:lnTo>
                      <a:pt x="5764543" y="503951"/>
                    </a:lnTo>
                    <a:close/>
                  </a:path>
                </a:pathLst>
              </a:custGeom>
              <a:solidFill>
                <a:srgbClr val="B0059E"/>
              </a:solidFill>
            </p:spPr>
            <p:txBody>
              <a:bodyPr wrap="square" lIns="0" tIns="0" rIns="0" bIns="0" rtlCol="0"/>
              <a:lstStyle/>
              <a:p>
                <a:endParaRPr/>
              </a:p>
            </p:txBody>
          </p:sp>
          <p:sp>
            <p:nvSpPr>
              <p:cNvPr id="449" name="object 40">
                <a:extLst>
                  <a:ext uri="{FF2B5EF4-FFF2-40B4-BE49-F238E27FC236}">
                    <a16:creationId xmlns:a16="http://schemas.microsoft.com/office/drawing/2014/main" id="{C58E2B0F-1BB9-397A-976C-8FBCEF9813D6}"/>
                  </a:ext>
                </a:extLst>
              </p:cNvPr>
              <p:cNvSpPr/>
              <p:nvPr/>
            </p:nvSpPr>
            <p:spPr>
              <a:xfrm>
                <a:off x="8640572" y="3789414"/>
                <a:ext cx="5997575" cy="1183640"/>
              </a:xfrm>
              <a:custGeom>
                <a:avLst/>
                <a:gdLst/>
                <a:ahLst/>
                <a:cxnLst/>
                <a:rect l="l" t="t" r="r" b="b"/>
                <a:pathLst>
                  <a:path w="5997575" h="1183639">
                    <a:moveTo>
                      <a:pt x="0" y="0"/>
                    </a:moveTo>
                    <a:lnTo>
                      <a:pt x="42311" y="0"/>
                    </a:lnTo>
                    <a:lnTo>
                      <a:pt x="42311" y="40301"/>
                    </a:lnTo>
                    <a:lnTo>
                      <a:pt x="0" y="40301"/>
                    </a:lnTo>
                    <a:lnTo>
                      <a:pt x="0" y="0"/>
                    </a:lnTo>
                    <a:close/>
                  </a:path>
                  <a:path w="5997575" h="1183639">
                    <a:moveTo>
                      <a:pt x="232708" y="463385"/>
                    </a:moveTo>
                    <a:lnTo>
                      <a:pt x="275019" y="463385"/>
                    </a:lnTo>
                    <a:lnTo>
                      <a:pt x="275019" y="423083"/>
                    </a:lnTo>
                    <a:lnTo>
                      <a:pt x="232708" y="423083"/>
                    </a:lnTo>
                    <a:lnTo>
                      <a:pt x="232708" y="463385"/>
                    </a:lnTo>
                    <a:close/>
                  </a:path>
                  <a:path w="5997575" h="1183639">
                    <a:moveTo>
                      <a:pt x="465409" y="725381"/>
                    </a:moveTo>
                    <a:lnTo>
                      <a:pt x="507721" y="725381"/>
                    </a:lnTo>
                    <a:lnTo>
                      <a:pt x="507721" y="685079"/>
                    </a:lnTo>
                    <a:lnTo>
                      <a:pt x="465409" y="685079"/>
                    </a:lnTo>
                    <a:lnTo>
                      <a:pt x="465409" y="725381"/>
                    </a:lnTo>
                    <a:close/>
                  </a:path>
                  <a:path w="5997575" h="1183639">
                    <a:moveTo>
                      <a:pt x="687538" y="916838"/>
                    </a:moveTo>
                    <a:lnTo>
                      <a:pt x="729850" y="916838"/>
                    </a:lnTo>
                    <a:lnTo>
                      <a:pt x="729850" y="876537"/>
                    </a:lnTo>
                    <a:lnTo>
                      <a:pt x="687538" y="876537"/>
                    </a:lnTo>
                    <a:lnTo>
                      <a:pt x="687538" y="916838"/>
                    </a:lnTo>
                    <a:close/>
                  </a:path>
                  <a:path w="5997575" h="1183639">
                    <a:moveTo>
                      <a:pt x="920247" y="1047836"/>
                    </a:moveTo>
                    <a:lnTo>
                      <a:pt x="962558" y="1047836"/>
                    </a:lnTo>
                    <a:lnTo>
                      <a:pt x="962558" y="1007535"/>
                    </a:lnTo>
                    <a:lnTo>
                      <a:pt x="920247" y="1007535"/>
                    </a:lnTo>
                    <a:lnTo>
                      <a:pt x="920247" y="1047836"/>
                    </a:lnTo>
                    <a:close/>
                  </a:path>
                  <a:path w="5997575" h="1183639">
                    <a:moveTo>
                      <a:pt x="1152955" y="1047836"/>
                    </a:moveTo>
                    <a:lnTo>
                      <a:pt x="1195267" y="1047836"/>
                    </a:lnTo>
                    <a:lnTo>
                      <a:pt x="1195267" y="1007535"/>
                    </a:lnTo>
                    <a:lnTo>
                      <a:pt x="1152955" y="1007535"/>
                    </a:lnTo>
                    <a:lnTo>
                      <a:pt x="1152955" y="1047836"/>
                    </a:lnTo>
                    <a:close/>
                  </a:path>
                  <a:path w="5997575" h="1183639">
                    <a:moveTo>
                      <a:pt x="1375077" y="1178827"/>
                    </a:moveTo>
                    <a:lnTo>
                      <a:pt x="1417388" y="1178827"/>
                    </a:lnTo>
                    <a:lnTo>
                      <a:pt x="1417388" y="1138525"/>
                    </a:lnTo>
                    <a:lnTo>
                      <a:pt x="1375077" y="1138525"/>
                    </a:lnTo>
                    <a:lnTo>
                      <a:pt x="1375077" y="1178827"/>
                    </a:lnTo>
                    <a:close/>
                  </a:path>
                  <a:path w="5997575" h="1183639">
                    <a:moveTo>
                      <a:pt x="1607786" y="1168755"/>
                    </a:moveTo>
                    <a:lnTo>
                      <a:pt x="1650097" y="1168755"/>
                    </a:lnTo>
                    <a:lnTo>
                      <a:pt x="1650097" y="1128454"/>
                    </a:lnTo>
                    <a:lnTo>
                      <a:pt x="1607786" y="1128454"/>
                    </a:lnTo>
                    <a:lnTo>
                      <a:pt x="1607786" y="1168755"/>
                    </a:lnTo>
                    <a:close/>
                  </a:path>
                  <a:path w="5997575" h="1183639">
                    <a:moveTo>
                      <a:pt x="1840494" y="1148597"/>
                    </a:moveTo>
                    <a:lnTo>
                      <a:pt x="1882806" y="1148597"/>
                    </a:lnTo>
                    <a:lnTo>
                      <a:pt x="1882806" y="1108296"/>
                    </a:lnTo>
                    <a:lnTo>
                      <a:pt x="1840494" y="1108296"/>
                    </a:lnTo>
                    <a:lnTo>
                      <a:pt x="1840494" y="1148597"/>
                    </a:lnTo>
                    <a:close/>
                  </a:path>
                  <a:path w="5997575" h="1183639">
                    <a:moveTo>
                      <a:pt x="2295324" y="1178827"/>
                    </a:moveTo>
                    <a:lnTo>
                      <a:pt x="2337636" y="1178827"/>
                    </a:lnTo>
                    <a:lnTo>
                      <a:pt x="2337636" y="1138525"/>
                    </a:lnTo>
                    <a:lnTo>
                      <a:pt x="2295324" y="1138525"/>
                    </a:lnTo>
                    <a:lnTo>
                      <a:pt x="2295324" y="1178827"/>
                    </a:lnTo>
                    <a:close/>
                  </a:path>
                  <a:path w="5997575" h="1183639">
                    <a:moveTo>
                      <a:pt x="2750162" y="1128446"/>
                    </a:moveTo>
                    <a:lnTo>
                      <a:pt x="2792473" y="1128446"/>
                    </a:lnTo>
                    <a:lnTo>
                      <a:pt x="2792473" y="1088145"/>
                    </a:lnTo>
                    <a:lnTo>
                      <a:pt x="2750162" y="1088145"/>
                    </a:lnTo>
                    <a:lnTo>
                      <a:pt x="2750162" y="1128446"/>
                    </a:lnTo>
                    <a:close/>
                  </a:path>
                  <a:path w="5997575" h="1183639">
                    <a:moveTo>
                      <a:pt x="3204992" y="1088137"/>
                    </a:moveTo>
                    <a:lnTo>
                      <a:pt x="3247303" y="1088137"/>
                    </a:lnTo>
                    <a:lnTo>
                      <a:pt x="3247303" y="1047836"/>
                    </a:lnTo>
                    <a:lnTo>
                      <a:pt x="3204992" y="1047836"/>
                    </a:lnTo>
                    <a:lnTo>
                      <a:pt x="3204992" y="1088137"/>
                    </a:lnTo>
                    <a:close/>
                  </a:path>
                  <a:path w="5997575" h="1183639">
                    <a:moveTo>
                      <a:pt x="3670409" y="1088137"/>
                    </a:moveTo>
                    <a:lnTo>
                      <a:pt x="3712721" y="1088137"/>
                    </a:lnTo>
                    <a:lnTo>
                      <a:pt x="3712721" y="1047836"/>
                    </a:lnTo>
                    <a:lnTo>
                      <a:pt x="3670409" y="1047836"/>
                    </a:lnTo>
                    <a:lnTo>
                      <a:pt x="3670409" y="1088137"/>
                    </a:lnTo>
                    <a:close/>
                  </a:path>
                  <a:path w="5997575" h="1183639">
                    <a:moveTo>
                      <a:pt x="4125239" y="1108296"/>
                    </a:moveTo>
                    <a:lnTo>
                      <a:pt x="4167551" y="1108296"/>
                    </a:lnTo>
                    <a:lnTo>
                      <a:pt x="4167551" y="1067994"/>
                    </a:lnTo>
                    <a:lnTo>
                      <a:pt x="4125239" y="1067994"/>
                    </a:lnTo>
                    <a:lnTo>
                      <a:pt x="4125239" y="1108296"/>
                    </a:lnTo>
                    <a:close/>
                  </a:path>
                  <a:path w="5997575" h="1183639">
                    <a:moveTo>
                      <a:pt x="4580070" y="1078066"/>
                    </a:moveTo>
                    <a:lnTo>
                      <a:pt x="4622381" y="1078066"/>
                    </a:lnTo>
                    <a:lnTo>
                      <a:pt x="4622381" y="1037764"/>
                    </a:lnTo>
                    <a:lnTo>
                      <a:pt x="4580070" y="1037764"/>
                    </a:lnTo>
                    <a:lnTo>
                      <a:pt x="4580070" y="1078066"/>
                    </a:lnTo>
                    <a:close/>
                  </a:path>
                  <a:path w="5997575" h="1183639">
                    <a:moveTo>
                      <a:pt x="5045487" y="1017606"/>
                    </a:moveTo>
                    <a:lnTo>
                      <a:pt x="5087798" y="1017606"/>
                    </a:lnTo>
                    <a:lnTo>
                      <a:pt x="5087798" y="977305"/>
                    </a:lnTo>
                    <a:lnTo>
                      <a:pt x="5045487" y="977305"/>
                    </a:lnTo>
                    <a:lnTo>
                      <a:pt x="5045487" y="1017606"/>
                    </a:lnTo>
                    <a:close/>
                  </a:path>
                  <a:path w="5997575" h="1183639">
                    <a:moveTo>
                      <a:pt x="5500317" y="967219"/>
                    </a:moveTo>
                    <a:lnTo>
                      <a:pt x="5542628" y="967219"/>
                    </a:lnTo>
                    <a:lnTo>
                      <a:pt x="5542628" y="926917"/>
                    </a:lnTo>
                    <a:lnTo>
                      <a:pt x="5500317" y="926917"/>
                    </a:lnTo>
                    <a:lnTo>
                      <a:pt x="5500317" y="967219"/>
                    </a:lnTo>
                    <a:close/>
                  </a:path>
                  <a:path w="5997575" h="1183639">
                    <a:moveTo>
                      <a:pt x="5955154" y="967219"/>
                    </a:moveTo>
                    <a:lnTo>
                      <a:pt x="5997466" y="967219"/>
                    </a:lnTo>
                    <a:lnTo>
                      <a:pt x="5997466" y="926917"/>
                    </a:lnTo>
                    <a:lnTo>
                      <a:pt x="5955154" y="926917"/>
                    </a:lnTo>
                    <a:lnTo>
                      <a:pt x="5955154" y="967219"/>
                    </a:lnTo>
                    <a:close/>
                  </a:path>
                  <a:path w="5997575" h="1183639">
                    <a:moveTo>
                      <a:pt x="0" y="40301"/>
                    </a:moveTo>
                    <a:lnTo>
                      <a:pt x="42311" y="40301"/>
                    </a:lnTo>
                    <a:lnTo>
                      <a:pt x="42311" y="0"/>
                    </a:lnTo>
                    <a:lnTo>
                      <a:pt x="0" y="0"/>
                    </a:lnTo>
                    <a:lnTo>
                      <a:pt x="0" y="40301"/>
                    </a:lnTo>
                    <a:close/>
                  </a:path>
                  <a:path w="5997575" h="1183639">
                    <a:moveTo>
                      <a:pt x="235668" y="468089"/>
                    </a:moveTo>
                    <a:lnTo>
                      <a:pt x="277979" y="468089"/>
                    </a:lnTo>
                    <a:lnTo>
                      <a:pt x="277979" y="427780"/>
                    </a:lnTo>
                    <a:lnTo>
                      <a:pt x="235668" y="427780"/>
                    </a:lnTo>
                    <a:lnTo>
                      <a:pt x="235668" y="468089"/>
                    </a:lnTo>
                    <a:close/>
                  </a:path>
                  <a:path w="5997575" h="1183639">
                    <a:moveTo>
                      <a:pt x="468376" y="730085"/>
                    </a:moveTo>
                    <a:lnTo>
                      <a:pt x="510688" y="730085"/>
                    </a:lnTo>
                    <a:lnTo>
                      <a:pt x="510688" y="689784"/>
                    </a:lnTo>
                    <a:lnTo>
                      <a:pt x="468376" y="689784"/>
                    </a:lnTo>
                    <a:lnTo>
                      <a:pt x="468376" y="730085"/>
                    </a:lnTo>
                    <a:close/>
                  </a:path>
                  <a:path w="5997575" h="1183639">
                    <a:moveTo>
                      <a:pt x="690498" y="921543"/>
                    </a:moveTo>
                    <a:lnTo>
                      <a:pt x="732809" y="921543"/>
                    </a:lnTo>
                    <a:lnTo>
                      <a:pt x="732809" y="881234"/>
                    </a:lnTo>
                    <a:lnTo>
                      <a:pt x="690498" y="881234"/>
                    </a:lnTo>
                    <a:lnTo>
                      <a:pt x="690498" y="921543"/>
                    </a:lnTo>
                    <a:close/>
                  </a:path>
                  <a:path w="5997575" h="1183639">
                    <a:moveTo>
                      <a:pt x="923346" y="1052541"/>
                    </a:moveTo>
                    <a:lnTo>
                      <a:pt x="965658" y="1052541"/>
                    </a:lnTo>
                    <a:lnTo>
                      <a:pt x="965658" y="1012232"/>
                    </a:lnTo>
                    <a:lnTo>
                      <a:pt x="923346" y="1012232"/>
                    </a:lnTo>
                    <a:lnTo>
                      <a:pt x="923346" y="1052541"/>
                    </a:lnTo>
                    <a:close/>
                  </a:path>
                  <a:path w="5997575" h="1183639">
                    <a:moveTo>
                      <a:pt x="1156055" y="1052541"/>
                    </a:moveTo>
                    <a:lnTo>
                      <a:pt x="1198366" y="1052541"/>
                    </a:lnTo>
                    <a:lnTo>
                      <a:pt x="1198366" y="1012232"/>
                    </a:lnTo>
                    <a:lnTo>
                      <a:pt x="1156055" y="1012232"/>
                    </a:lnTo>
                    <a:lnTo>
                      <a:pt x="1156055" y="1052541"/>
                    </a:lnTo>
                    <a:close/>
                  </a:path>
                  <a:path w="5997575" h="1183639">
                    <a:moveTo>
                      <a:pt x="1378184" y="1183531"/>
                    </a:moveTo>
                    <a:lnTo>
                      <a:pt x="1420495" y="1183531"/>
                    </a:lnTo>
                    <a:lnTo>
                      <a:pt x="1420495" y="1143230"/>
                    </a:lnTo>
                    <a:lnTo>
                      <a:pt x="1378184" y="1143230"/>
                    </a:lnTo>
                    <a:lnTo>
                      <a:pt x="1378184" y="1183531"/>
                    </a:lnTo>
                    <a:close/>
                  </a:path>
                  <a:path w="5997575" h="1183639">
                    <a:moveTo>
                      <a:pt x="1610893" y="1173460"/>
                    </a:moveTo>
                    <a:lnTo>
                      <a:pt x="1653204" y="1173460"/>
                    </a:lnTo>
                    <a:lnTo>
                      <a:pt x="1653204" y="1133151"/>
                    </a:lnTo>
                    <a:lnTo>
                      <a:pt x="1610893" y="1133151"/>
                    </a:lnTo>
                    <a:lnTo>
                      <a:pt x="1610893" y="1173460"/>
                    </a:lnTo>
                    <a:close/>
                  </a:path>
                  <a:path w="5997575" h="1183639">
                    <a:moveTo>
                      <a:pt x="1843594" y="1153301"/>
                    </a:moveTo>
                    <a:lnTo>
                      <a:pt x="1885905" y="1153301"/>
                    </a:lnTo>
                    <a:lnTo>
                      <a:pt x="1885905" y="1113000"/>
                    </a:lnTo>
                    <a:lnTo>
                      <a:pt x="1843594" y="1113000"/>
                    </a:lnTo>
                    <a:lnTo>
                      <a:pt x="1843594" y="1153301"/>
                    </a:lnTo>
                    <a:close/>
                  </a:path>
                </a:pathLst>
              </a:custGeom>
              <a:ln w="10351">
                <a:solidFill>
                  <a:srgbClr val="B0059E"/>
                </a:solidFill>
              </a:ln>
            </p:spPr>
            <p:txBody>
              <a:bodyPr wrap="square" lIns="0" tIns="0" rIns="0" bIns="0" rtlCol="0"/>
              <a:lstStyle/>
              <a:p>
                <a:endParaRPr/>
              </a:p>
            </p:txBody>
          </p:sp>
          <p:sp>
            <p:nvSpPr>
              <p:cNvPr id="450" name="object 41">
                <a:extLst>
                  <a:ext uri="{FF2B5EF4-FFF2-40B4-BE49-F238E27FC236}">
                    <a16:creationId xmlns:a16="http://schemas.microsoft.com/office/drawing/2014/main" id="{DD3AFD17-865C-C31E-D9EF-7BB86FE294ED}"/>
                  </a:ext>
                </a:extLst>
              </p:cNvPr>
              <p:cNvSpPr/>
              <p:nvPr/>
            </p:nvSpPr>
            <p:spPr>
              <a:xfrm>
                <a:off x="10939018" y="4791664"/>
                <a:ext cx="3702685" cy="302895"/>
              </a:xfrm>
              <a:custGeom>
                <a:avLst/>
                <a:gdLst/>
                <a:ahLst/>
                <a:cxnLst/>
                <a:rect l="l" t="t" r="r" b="b"/>
                <a:pathLst>
                  <a:path w="3702684" h="302895">
                    <a:moveTo>
                      <a:pt x="42316" y="141109"/>
                    </a:moveTo>
                    <a:lnTo>
                      <a:pt x="0" y="141109"/>
                    </a:lnTo>
                    <a:lnTo>
                      <a:pt x="0" y="181419"/>
                    </a:lnTo>
                    <a:lnTo>
                      <a:pt x="42316" y="181419"/>
                    </a:lnTo>
                    <a:lnTo>
                      <a:pt x="42316" y="141109"/>
                    </a:lnTo>
                    <a:close/>
                  </a:path>
                  <a:path w="3702684" h="302895">
                    <a:moveTo>
                      <a:pt x="497128" y="171348"/>
                    </a:moveTo>
                    <a:lnTo>
                      <a:pt x="454812" y="171348"/>
                    </a:lnTo>
                    <a:lnTo>
                      <a:pt x="454812" y="211670"/>
                    </a:lnTo>
                    <a:lnTo>
                      <a:pt x="497128" y="211670"/>
                    </a:lnTo>
                    <a:lnTo>
                      <a:pt x="497128" y="171348"/>
                    </a:lnTo>
                    <a:close/>
                  </a:path>
                  <a:path w="3702684" h="302895">
                    <a:moveTo>
                      <a:pt x="951953" y="201587"/>
                    </a:moveTo>
                    <a:lnTo>
                      <a:pt x="909637" y="201587"/>
                    </a:lnTo>
                    <a:lnTo>
                      <a:pt x="909637" y="241896"/>
                    </a:lnTo>
                    <a:lnTo>
                      <a:pt x="951953" y="241896"/>
                    </a:lnTo>
                    <a:lnTo>
                      <a:pt x="951953" y="201587"/>
                    </a:lnTo>
                    <a:close/>
                  </a:path>
                  <a:path w="3702684" h="302895">
                    <a:moveTo>
                      <a:pt x="1417485" y="262064"/>
                    </a:moveTo>
                    <a:lnTo>
                      <a:pt x="1375181" y="262064"/>
                    </a:lnTo>
                    <a:lnTo>
                      <a:pt x="1375181" y="302374"/>
                    </a:lnTo>
                    <a:lnTo>
                      <a:pt x="1417485" y="302374"/>
                    </a:lnTo>
                    <a:lnTo>
                      <a:pt x="1417485" y="262064"/>
                    </a:lnTo>
                    <a:close/>
                  </a:path>
                  <a:path w="3702684" h="302895">
                    <a:moveTo>
                      <a:pt x="1872297" y="151193"/>
                    </a:moveTo>
                    <a:lnTo>
                      <a:pt x="1829993" y="151193"/>
                    </a:lnTo>
                    <a:lnTo>
                      <a:pt x="1829993" y="191503"/>
                    </a:lnTo>
                    <a:lnTo>
                      <a:pt x="1872297" y="191503"/>
                    </a:lnTo>
                    <a:lnTo>
                      <a:pt x="1872297" y="151193"/>
                    </a:lnTo>
                    <a:close/>
                  </a:path>
                  <a:path w="3702684" h="302895">
                    <a:moveTo>
                      <a:pt x="2327122" y="211670"/>
                    </a:moveTo>
                    <a:lnTo>
                      <a:pt x="2284806" y="211670"/>
                    </a:lnTo>
                    <a:lnTo>
                      <a:pt x="2284806" y="251980"/>
                    </a:lnTo>
                    <a:lnTo>
                      <a:pt x="2327122" y="251980"/>
                    </a:lnTo>
                    <a:lnTo>
                      <a:pt x="2327122" y="211670"/>
                    </a:lnTo>
                    <a:close/>
                  </a:path>
                  <a:path w="3702684" h="302895">
                    <a:moveTo>
                      <a:pt x="2792514" y="90728"/>
                    </a:moveTo>
                    <a:lnTo>
                      <a:pt x="2750197" y="90728"/>
                    </a:lnTo>
                    <a:lnTo>
                      <a:pt x="2750197" y="131038"/>
                    </a:lnTo>
                    <a:lnTo>
                      <a:pt x="2792514" y="131038"/>
                    </a:lnTo>
                    <a:lnTo>
                      <a:pt x="2792514" y="90728"/>
                    </a:lnTo>
                    <a:close/>
                  </a:path>
                  <a:path w="3702684" h="302895">
                    <a:moveTo>
                      <a:pt x="3247326" y="0"/>
                    </a:moveTo>
                    <a:lnTo>
                      <a:pt x="3205022" y="0"/>
                    </a:lnTo>
                    <a:lnTo>
                      <a:pt x="3205022" y="40322"/>
                    </a:lnTo>
                    <a:lnTo>
                      <a:pt x="3247326" y="40322"/>
                    </a:lnTo>
                    <a:lnTo>
                      <a:pt x="3247326" y="0"/>
                    </a:lnTo>
                    <a:close/>
                  </a:path>
                  <a:path w="3702684" h="302895">
                    <a:moveTo>
                      <a:pt x="3702151" y="100799"/>
                    </a:moveTo>
                    <a:lnTo>
                      <a:pt x="3659835" y="100799"/>
                    </a:lnTo>
                    <a:lnTo>
                      <a:pt x="3659835" y="141109"/>
                    </a:lnTo>
                    <a:lnTo>
                      <a:pt x="3702151" y="141109"/>
                    </a:lnTo>
                    <a:lnTo>
                      <a:pt x="3702151" y="100799"/>
                    </a:lnTo>
                    <a:close/>
                  </a:path>
                </a:pathLst>
              </a:custGeom>
              <a:solidFill>
                <a:srgbClr val="576185"/>
              </a:solidFill>
            </p:spPr>
            <p:txBody>
              <a:bodyPr wrap="square" lIns="0" tIns="0" rIns="0" bIns="0" rtlCol="0"/>
              <a:lstStyle/>
              <a:p>
                <a:endParaRPr/>
              </a:p>
            </p:txBody>
          </p:sp>
          <p:sp>
            <p:nvSpPr>
              <p:cNvPr id="451" name="object 42">
                <a:extLst>
                  <a:ext uri="{FF2B5EF4-FFF2-40B4-BE49-F238E27FC236}">
                    <a16:creationId xmlns:a16="http://schemas.microsoft.com/office/drawing/2014/main" id="{0FA479A5-B66C-6735-6D77-E55D66284023}"/>
                  </a:ext>
                </a:extLst>
              </p:cNvPr>
              <p:cNvSpPr/>
              <p:nvPr/>
            </p:nvSpPr>
            <p:spPr>
              <a:xfrm>
                <a:off x="10938916" y="4791803"/>
                <a:ext cx="3702685" cy="302260"/>
              </a:xfrm>
              <a:custGeom>
                <a:avLst/>
                <a:gdLst/>
                <a:ahLst/>
                <a:cxnLst/>
                <a:rect l="l" t="t" r="r" b="b"/>
                <a:pathLst>
                  <a:path w="3702684" h="302260">
                    <a:moveTo>
                      <a:pt x="0" y="140981"/>
                    </a:moveTo>
                    <a:lnTo>
                      <a:pt x="42311" y="140981"/>
                    </a:lnTo>
                    <a:lnTo>
                      <a:pt x="42311" y="181253"/>
                    </a:lnTo>
                    <a:lnTo>
                      <a:pt x="0" y="181253"/>
                    </a:lnTo>
                    <a:lnTo>
                      <a:pt x="0" y="140981"/>
                    </a:lnTo>
                    <a:close/>
                  </a:path>
                  <a:path w="3702684" h="302260">
                    <a:moveTo>
                      <a:pt x="454844" y="211460"/>
                    </a:moveTo>
                    <a:lnTo>
                      <a:pt x="497156" y="211460"/>
                    </a:lnTo>
                    <a:lnTo>
                      <a:pt x="497156" y="171188"/>
                    </a:lnTo>
                    <a:lnTo>
                      <a:pt x="454844" y="171188"/>
                    </a:lnTo>
                    <a:lnTo>
                      <a:pt x="454844" y="211460"/>
                    </a:lnTo>
                    <a:close/>
                  </a:path>
                  <a:path w="3702684" h="302260">
                    <a:moveTo>
                      <a:pt x="909689" y="241675"/>
                    </a:moveTo>
                    <a:lnTo>
                      <a:pt x="952001" y="241675"/>
                    </a:lnTo>
                    <a:lnTo>
                      <a:pt x="952001" y="201403"/>
                    </a:lnTo>
                    <a:lnTo>
                      <a:pt x="909689" y="201403"/>
                    </a:lnTo>
                    <a:lnTo>
                      <a:pt x="909689" y="241675"/>
                    </a:lnTo>
                    <a:close/>
                  </a:path>
                  <a:path w="3702684" h="302260">
                    <a:moveTo>
                      <a:pt x="1375254" y="302091"/>
                    </a:moveTo>
                    <a:lnTo>
                      <a:pt x="1417565" y="302091"/>
                    </a:lnTo>
                    <a:lnTo>
                      <a:pt x="1417565" y="261811"/>
                    </a:lnTo>
                    <a:lnTo>
                      <a:pt x="1375254" y="261811"/>
                    </a:lnTo>
                    <a:lnTo>
                      <a:pt x="1375254" y="302091"/>
                    </a:lnTo>
                    <a:close/>
                  </a:path>
                  <a:path w="3702684" h="302260">
                    <a:moveTo>
                      <a:pt x="1830099" y="191324"/>
                    </a:moveTo>
                    <a:lnTo>
                      <a:pt x="1872410" y="191324"/>
                    </a:lnTo>
                    <a:lnTo>
                      <a:pt x="1872410" y="151052"/>
                    </a:lnTo>
                    <a:lnTo>
                      <a:pt x="1830099" y="151052"/>
                    </a:lnTo>
                    <a:lnTo>
                      <a:pt x="1830099" y="191324"/>
                    </a:lnTo>
                    <a:close/>
                  </a:path>
                  <a:path w="3702684" h="302260">
                    <a:moveTo>
                      <a:pt x="2284943" y="251740"/>
                    </a:moveTo>
                    <a:lnTo>
                      <a:pt x="2327255" y="251740"/>
                    </a:lnTo>
                    <a:lnTo>
                      <a:pt x="2327255" y="211468"/>
                    </a:lnTo>
                    <a:lnTo>
                      <a:pt x="2284943" y="211468"/>
                    </a:lnTo>
                    <a:lnTo>
                      <a:pt x="2284943" y="251740"/>
                    </a:lnTo>
                    <a:close/>
                  </a:path>
                  <a:path w="3702684" h="302260">
                    <a:moveTo>
                      <a:pt x="2750368" y="130909"/>
                    </a:moveTo>
                    <a:lnTo>
                      <a:pt x="2792679" y="130909"/>
                    </a:lnTo>
                    <a:lnTo>
                      <a:pt x="2792679" y="90630"/>
                    </a:lnTo>
                    <a:lnTo>
                      <a:pt x="2750368" y="90630"/>
                    </a:lnTo>
                    <a:lnTo>
                      <a:pt x="2750368" y="130909"/>
                    </a:lnTo>
                    <a:close/>
                  </a:path>
                  <a:path w="3702684" h="302260">
                    <a:moveTo>
                      <a:pt x="3205206" y="40279"/>
                    </a:moveTo>
                    <a:lnTo>
                      <a:pt x="3247517" y="40279"/>
                    </a:lnTo>
                    <a:lnTo>
                      <a:pt x="3247517" y="0"/>
                    </a:lnTo>
                    <a:lnTo>
                      <a:pt x="3205206" y="0"/>
                    </a:lnTo>
                    <a:lnTo>
                      <a:pt x="3205206" y="40279"/>
                    </a:lnTo>
                    <a:close/>
                  </a:path>
                  <a:path w="3702684" h="302260">
                    <a:moveTo>
                      <a:pt x="3660050" y="140973"/>
                    </a:moveTo>
                    <a:lnTo>
                      <a:pt x="3702362" y="140973"/>
                    </a:lnTo>
                    <a:lnTo>
                      <a:pt x="3702362" y="100694"/>
                    </a:lnTo>
                    <a:lnTo>
                      <a:pt x="3660050" y="100694"/>
                    </a:lnTo>
                    <a:lnTo>
                      <a:pt x="3660050" y="140973"/>
                    </a:lnTo>
                    <a:close/>
                  </a:path>
                </a:pathLst>
              </a:custGeom>
              <a:ln w="10351">
                <a:solidFill>
                  <a:srgbClr val="576185"/>
                </a:solidFill>
              </a:ln>
            </p:spPr>
            <p:txBody>
              <a:bodyPr wrap="square" lIns="0" tIns="0" rIns="0" bIns="0" rtlCol="0"/>
              <a:lstStyle/>
              <a:p>
                <a:endParaRPr/>
              </a:p>
            </p:txBody>
          </p:sp>
          <p:sp>
            <p:nvSpPr>
              <p:cNvPr id="452" name="object 43">
                <a:extLst>
                  <a:ext uri="{FF2B5EF4-FFF2-40B4-BE49-F238E27FC236}">
                    <a16:creationId xmlns:a16="http://schemas.microsoft.com/office/drawing/2014/main" id="{655E8655-F382-FB4F-627D-F721150268C9}"/>
                  </a:ext>
                </a:extLst>
              </p:cNvPr>
              <p:cNvSpPr/>
              <p:nvPr/>
            </p:nvSpPr>
            <p:spPr>
              <a:xfrm>
                <a:off x="10261459" y="4258651"/>
                <a:ext cx="0" cy="1397000"/>
              </a:xfrm>
              <a:custGeom>
                <a:avLst/>
                <a:gdLst/>
                <a:ahLst/>
                <a:cxnLst/>
                <a:rect l="l" t="t" r="r" b="b"/>
                <a:pathLst>
                  <a:path h="1397000">
                    <a:moveTo>
                      <a:pt x="0" y="1396509"/>
                    </a:moveTo>
                    <a:lnTo>
                      <a:pt x="0" y="0"/>
                    </a:lnTo>
                  </a:path>
                </a:pathLst>
              </a:custGeom>
              <a:ln w="13804">
                <a:solidFill>
                  <a:srgbClr val="59034F"/>
                </a:solidFill>
                <a:prstDash val="dot"/>
              </a:ln>
            </p:spPr>
            <p:txBody>
              <a:bodyPr wrap="square" lIns="0" tIns="0" rIns="0" bIns="0" rtlCol="0"/>
              <a:lstStyle/>
              <a:p>
                <a:endParaRPr/>
              </a:p>
            </p:txBody>
          </p:sp>
          <p:sp>
            <p:nvSpPr>
              <p:cNvPr id="453" name="object 44">
                <a:extLst>
                  <a:ext uri="{FF2B5EF4-FFF2-40B4-BE49-F238E27FC236}">
                    <a16:creationId xmlns:a16="http://schemas.microsoft.com/office/drawing/2014/main" id="{153F246D-1DC6-506A-3AC5-B5FEC1C9DD34}"/>
                  </a:ext>
                </a:extLst>
              </p:cNvPr>
              <p:cNvSpPr/>
              <p:nvPr/>
            </p:nvSpPr>
            <p:spPr>
              <a:xfrm>
                <a:off x="10261459" y="4244373"/>
                <a:ext cx="0" cy="1432560"/>
              </a:xfrm>
              <a:custGeom>
                <a:avLst/>
                <a:gdLst/>
                <a:ahLst/>
                <a:cxnLst/>
                <a:rect l="l" t="t" r="r" b="b"/>
                <a:pathLst>
                  <a:path h="1432560">
                    <a:moveTo>
                      <a:pt x="0" y="1432444"/>
                    </a:moveTo>
                    <a:lnTo>
                      <a:pt x="0" y="1425538"/>
                    </a:lnTo>
                  </a:path>
                  <a:path h="1432560">
                    <a:moveTo>
                      <a:pt x="0" y="6898"/>
                    </a:moveTo>
                    <a:lnTo>
                      <a:pt x="0" y="0"/>
                    </a:lnTo>
                  </a:path>
                </a:pathLst>
              </a:custGeom>
              <a:ln w="13804">
                <a:solidFill>
                  <a:srgbClr val="59034F"/>
                </a:solidFill>
              </a:ln>
            </p:spPr>
            <p:txBody>
              <a:bodyPr wrap="square" lIns="0" tIns="0" rIns="0" bIns="0" rtlCol="0"/>
              <a:lstStyle/>
              <a:p>
                <a:endParaRPr/>
              </a:p>
            </p:txBody>
          </p:sp>
        </p:grpSp>
      </p:grpSp>
    </p:spTree>
    <p:extLst>
      <p:ext uri="{BB962C8B-B14F-4D97-AF65-F5344CB8AC3E}">
        <p14:creationId xmlns:p14="http://schemas.microsoft.com/office/powerpoint/2010/main" val="296147293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38E60-869E-1E79-736B-0A1C16387EC7}"/>
            </a:ext>
          </a:extLst>
        </p:cNvPr>
        <p:cNvGrpSpPr/>
        <p:nvPr/>
      </p:nvGrpSpPr>
      <p:grpSpPr>
        <a:xfrm>
          <a:off x="0" y="0"/>
          <a:ext cx="0" cy="0"/>
          <a:chOff x="0" y="0"/>
          <a:chExt cx="0" cy="0"/>
        </a:xfrm>
      </p:grpSpPr>
      <p:pic>
        <p:nvPicPr>
          <p:cNvPr id="66" name="Gráfico 65">
            <a:extLst>
              <a:ext uri="{FF2B5EF4-FFF2-40B4-BE49-F238E27FC236}">
                <a16:creationId xmlns:a16="http://schemas.microsoft.com/office/drawing/2014/main" id="{13CCF796-2A35-A748-AA4F-EFD3D8A7250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71153" y="1670797"/>
            <a:ext cx="1341417" cy="3844598"/>
          </a:xfrm>
          <a:prstGeom prst="rect">
            <a:avLst/>
          </a:prstGeom>
        </p:spPr>
      </p:pic>
      <p:sp>
        <p:nvSpPr>
          <p:cNvPr id="3" name="object 3">
            <a:extLst>
              <a:ext uri="{FF2B5EF4-FFF2-40B4-BE49-F238E27FC236}">
                <a16:creationId xmlns:a16="http://schemas.microsoft.com/office/drawing/2014/main" id="{2294A316-E54F-3080-D8F6-EF20079D83DD}"/>
              </a:ext>
            </a:extLst>
          </p:cNvPr>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reduce de forma sostenida la gravedad y extensión de la DA en todas las regiones corporales desde la semana 16 hasta la semana 52</a:t>
            </a:r>
            <a:r>
              <a:rPr lang="es-ES" baseline="30000"/>
              <a:t>1</a:t>
            </a:r>
          </a:p>
        </p:txBody>
      </p:sp>
      <p:sp>
        <p:nvSpPr>
          <p:cNvPr id="13" name="object 13">
            <a:extLst>
              <a:ext uri="{FF2B5EF4-FFF2-40B4-BE49-F238E27FC236}">
                <a16:creationId xmlns:a16="http://schemas.microsoft.com/office/drawing/2014/main" id="{F5CFD7E0-C1FF-3EBF-2EF3-6C4353A299E4}"/>
              </a:ext>
            </a:extLst>
          </p:cNvPr>
          <p:cNvSpPr txBox="1"/>
          <p:nvPr/>
        </p:nvSpPr>
        <p:spPr>
          <a:xfrm>
            <a:off x="2020484" y="4882793"/>
            <a:ext cx="1184844" cy="114720"/>
          </a:xfrm>
          <a:prstGeom prst="rect">
            <a:avLst/>
          </a:prstGeom>
        </p:spPr>
        <p:txBody>
          <a:bodyPr vert="horz" wrap="square" lIns="0" tIns="6931" rIns="0" bIns="0" rtlCol="0">
            <a:spAutoFit/>
          </a:bodyPr>
          <a:lstStyle/>
          <a:p>
            <a:pPr marL="23104" algn="ctr">
              <a:spcBef>
                <a:spcPts val="55"/>
              </a:spcBef>
            </a:pPr>
            <a:r>
              <a:rPr sz="700">
                <a:solidFill>
                  <a:srgbClr val="22346A"/>
                </a:solidFill>
                <a:latin typeface="Arial"/>
                <a:cs typeface="Arial"/>
              </a:rPr>
              <a:t>Eyerich</a:t>
            </a:r>
            <a:r>
              <a:rPr sz="700" spc="-12">
                <a:solidFill>
                  <a:srgbClr val="22346A"/>
                </a:solidFill>
                <a:latin typeface="Arial"/>
                <a:cs typeface="Arial"/>
              </a:rPr>
              <a:t> </a:t>
            </a:r>
            <a:r>
              <a:rPr sz="700">
                <a:solidFill>
                  <a:srgbClr val="22346A"/>
                </a:solidFill>
                <a:latin typeface="Arial"/>
                <a:cs typeface="Arial"/>
              </a:rPr>
              <a:t>K,</a:t>
            </a:r>
            <a:r>
              <a:rPr sz="700" spc="-12">
                <a:solidFill>
                  <a:srgbClr val="22346A"/>
                </a:solidFill>
                <a:latin typeface="Arial"/>
                <a:cs typeface="Arial"/>
              </a:rPr>
              <a:t> </a:t>
            </a:r>
            <a:r>
              <a:rPr sz="700" i="1">
                <a:solidFill>
                  <a:srgbClr val="22346A"/>
                </a:solidFill>
                <a:latin typeface="Arial"/>
                <a:cs typeface="Arial"/>
              </a:rPr>
              <a:t>et</a:t>
            </a:r>
            <a:r>
              <a:rPr sz="700" i="1" spc="-12">
                <a:solidFill>
                  <a:srgbClr val="22346A"/>
                </a:solidFill>
                <a:latin typeface="Arial"/>
                <a:cs typeface="Arial"/>
              </a:rPr>
              <a:t> </a:t>
            </a:r>
            <a:r>
              <a:rPr sz="700" i="1">
                <a:solidFill>
                  <a:srgbClr val="22346A"/>
                </a:solidFill>
                <a:latin typeface="Arial"/>
                <a:cs typeface="Arial"/>
              </a:rPr>
              <a:t>al.</a:t>
            </a:r>
            <a:r>
              <a:rPr sz="700" i="1" spc="-12">
                <a:solidFill>
                  <a:srgbClr val="22346A"/>
                </a:solidFill>
                <a:latin typeface="Arial"/>
                <a:cs typeface="Arial"/>
              </a:rPr>
              <a:t> </a:t>
            </a:r>
            <a:r>
              <a:rPr sz="700" spc="-12">
                <a:solidFill>
                  <a:srgbClr val="22346A"/>
                </a:solidFill>
                <a:latin typeface="Arial"/>
                <a:cs typeface="Arial"/>
              </a:rPr>
              <a:t>2024</a:t>
            </a:r>
            <a:r>
              <a:rPr sz="700" spc="-18" baseline="33333">
                <a:solidFill>
                  <a:srgbClr val="22346A"/>
                </a:solidFill>
                <a:latin typeface="Arial"/>
                <a:cs typeface="Arial"/>
              </a:rPr>
              <a:t>1</a:t>
            </a:r>
            <a:endParaRPr sz="700" baseline="33333">
              <a:latin typeface="Arial"/>
              <a:cs typeface="Arial"/>
            </a:endParaRPr>
          </a:p>
        </p:txBody>
      </p:sp>
      <p:sp>
        <p:nvSpPr>
          <p:cNvPr id="16" name="object 16">
            <a:extLst>
              <a:ext uri="{FF2B5EF4-FFF2-40B4-BE49-F238E27FC236}">
                <a16:creationId xmlns:a16="http://schemas.microsoft.com/office/drawing/2014/main" id="{513C1E38-FBFF-9500-3E3E-78323B393BEB}"/>
              </a:ext>
            </a:extLst>
          </p:cNvPr>
          <p:cNvSpPr txBox="1"/>
          <p:nvPr/>
        </p:nvSpPr>
        <p:spPr>
          <a:xfrm>
            <a:off x="1463679" y="5174074"/>
            <a:ext cx="10191684" cy="341321"/>
          </a:xfrm>
          <a:prstGeom prst="rect">
            <a:avLst/>
          </a:prstGeom>
        </p:spPr>
        <p:txBody>
          <a:bodyPr vert="horz" wrap="square" lIns="0" tIns="6931" rIns="0" bIns="0" rtlCol="0">
            <a:spAutoFit/>
          </a:bodyPr>
          <a:lstStyle/>
          <a:p>
            <a:pPr marL="23104" marR="18483" indent="-385">
              <a:lnSpc>
                <a:spcPct val="101800"/>
              </a:lnSpc>
              <a:spcBef>
                <a:spcPts val="55"/>
              </a:spcBef>
            </a:pPr>
            <a:r>
              <a:rPr sz="1100" b="1">
                <a:solidFill>
                  <a:srgbClr val="22346A"/>
                </a:solidFill>
                <a:latin typeface="Arial"/>
                <a:cs typeface="Arial"/>
              </a:rPr>
              <a:t>Lebrikizumab</a:t>
            </a:r>
            <a:r>
              <a:rPr sz="1100" b="1" spc="33">
                <a:solidFill>
                  <a:srgbClr val="22346A"/>
                </a:solidFill>
                <a:latin typeface="Arial"/>
                <a:cs typeface="Arial"/>
              </a:rPr>
              <a:t> </a:t>
            </a:r>
            <a:r>
              <a:rPr sz="1100" b="1">
                <a:solidFill>
                  <a:srgbClr val="22346A"/>
                </a:solidFill>
                <a:latin typeface="Arial"/>
                <a:cs typeface="Arial"/>
              </a:rPr>
              <a:t>mejoró</a:t>
            </a:r>
            <a:r>
              <a:rPr sz="1100" b="1" spc="39">
                <a:solidFill>
                  <a:srgbClr val="22346A"/>
                </a:solidFill>
                <a:latin typeface="Arial"/>
                <a:cs typeface="Arial"/>
              </a:rPr>
              <a:t> </a:t>
            </a:r>
            <a:r>
              <a:rPr sz="1100" b="1">
                <a:solidFill>
                  <a:srgbClr val="22346A"/>
                </a:solidFill>
                <a:latin typeface="Arial"/>
                <a:cs typeface="Arial"/>
              </a:rPr>
              <a:t>la</a:t>
            </a:r>
            <a:r>
              <a:rPr sz="1100" b="1" spc="39">
                <a:solidFill>
                  <a:srgbClr val="22346A"/>
                </a:solidFill>
                <a:latin typeface="Arial"/>
                <a:cs typeface="Arial"/>
              </a:rPr>
              <a:t> </a:t>
            </a:r>
            <a:r>
              <a:rPr sz="1100" b="1">
                <a:solidFill>
                  <a:srgbClr val="22346A"/>
                </a:solidFill>
                <a:latin typeface="Arial"/>
                <a:cs typeface="Arial"/>
              </a:rPr>
              <a:t>DA</a:t>
            </a:r>
            <a:r>
              <a:rPr sz="1100" b="1" spc="-15">
                <a:solidFill>
                  <a:srgbClr val="22346A"/>
                </a:solidFill>
                <a:latin typeface="Arial"/>
                <a:cs typeface="Arial"/>
              </a:rPr>
              <a:t> </a:t>
            </a:r>
            <a:r>
              <a:rPr sz="1100" b="1">
                <a:solidFill>
                  <a:srgbClr val="22346A"/>
                </a:solidFill>
                <a:latin typeface="Arial"/>
                <a:cs typeface="Arial"/>
              </a:rPr>
              <a:t>de</a:t>
            </a:r>
            <a:r>
              <a:rPr sz="1100" b="1" spc="42">
                <a:solidFill>
                  <a:srgbClr val="22346A"/>
                </a:solidFill>
                <a:latin typeface="Arial"/>
                <a:cs typeface="Arial"/>
              </a:rPr>
              <a:t> </a:t>
            </a:r>
            <a:r>
              <a:rPr sz="1100" b="1">
                <a:solidFill>
                  <a:srgbClr val="22346A"/>
                </a:solidFill>
                <a:latin typeface="Arial"/>
                <a:cs typeface="Arial"/>
              </a:rPr>
              <a:t>forma</a:t>
            </a:r>
            <a:r>
              <a:rPr sz="1100" b="1" spc="39">
                <a:solidFill>
                  <a:srgbClr val="22346A"/>
                </a:solidFill>
                <a:latin typeface="Arial"/>
                <a:cs typeface="Arial"/>
              </a:rPr>
              <a:t> </a:t>
            </a:r>
            <a:r>
              <a:rPr sz="1100" b="1">
                <a:solidFill>
                  <a:srgbClr val="22346A"/>
                </a:solidFill>
                <a:latin typeface="Arial"/>
                <a:cs typeface="Arial"/>
              </a:rPr>
              <a:t>consistente</a:t>
            </a:r>
            <a:r>
              <a:rPr sz="1100" b="1" spc="39">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todas</a:t>
            </a:r>
            <a:r>
              <a:rPr sz="1100" b="1" spc="42">
                <a:solidFill>
                  <a:srgbClr val="22346A"/>
                </a:solidFill>
                <a:latin typeface="Arial"/>
                <a:cs typeface="Arial"/>
              </a:rPr>
              <a:t> </a:t>
            </a:r>
            <a:r>
              <a:rPr sz="1100" b="1" spc="-15">
                <a:solidFill>
                  <a:srgbClr val="22346A"/>
                </a:solidFill>
                <a:latin typeface="Arial"/>
                <a:cs typeface="Arial"/>
              </a:rPr>
              <a:t>las </a:t>
            </a:r>
            <a:r>
              <a:rPr sz="1100" b="1">
                <a:solidFill>
                  <a:srgbClr val="22346A"/>
                </a:solidFill>
                <a:latin typeface="Arial"/>
                <a:cs typeface="Arial"/>
              </a:rPr>
              <a:t>localizaciones,</a:t>
            </a:r>
            <a:r>
              <a:rPr sz="1100" b="1" spc="42">
                <a:solidFill>
                  <a:srgbClr val="22346A"/>
                </a:solidFill>
                <a:latin typeface="Arial"/>
                <a:cs typeface="Arial"/>
              </a:rPr>
              <a:t> </a:t>
            </a:r>
            <a:r>
              <a:rPr sz="1100" b="1">
                <a:solidFill>
                  <a:srgbClr val="22346A"/>
                </a:solidFill>
                <a:latin typeface="Arial"/>
                <a:cs typeface="Arial"/>
              </a:rPr>
              <a:t>incluyendo</a:t>
            </a:r>
            <a:r>
              <a:rPr sz="1100" b="1" spc="42">
                <a:solidFill>
                  <a:srgbClr val="22346A"/>
                </a:solidFill>
                <a:latin typeface="Arial"/>
                <a:cs typeface="Arial"/>
              </a:rPr>
              <a:t> </a:t>
            </a:r>
            <a:r>
              <a:rPr sz="1100" b="1">
                <a:solidFill>
                  <a:srgbClr val="22346A"/>
                </a:solidFill>
                <a:latin typeface="Arial"/>
                <a:cs typeface="Arial"/>
              </a:rPr>
              <a:t>cabeza</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cuello,</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los</a:t>
            </a:r>
            <a:r>
              <a:rPr sz="1100" b="1" spc="42">
                <a:solidFill>
                  <a:srgbClr val="22346A"/>
                </a:solidFill>
                <a:latin typeface="Arial"/>
                <a:cs typeface="Arial"/>
              </a:rPr>
              <a:t> </a:t>
            </a:r>
            <a:r>
              <a:rPr sz="1100" b="1">
                <a:solidFill>
                  <a:srgbClr val="22346A"/>
                </a:solidFill>
                <a:latin typeface="Arial"/>
                <a:cs typeface="Arial"/>
              </a:rPr>
              <a:t>cuatro</a:t>
            </a:r>
            <a:r>
              <a:rPr sz="1100" b="1" spc="42">
                <a:solidFill>
                  <a:srgbClr val="22346A"/>
                </a:solidFill>
                <a:latin typeface="Arial"/>
                <a:cs typeface="Arial"/>
              </a:rPr>
              <a:t> </a:t>
            </a:r>
            <a:r>
              <a:rPr sz="1100" b="1" spc="-6">
                <a:solidFill>
                  <a:srgbClr val="22346A"/>
                </a:solidFill>
                <a:latin typeface="Arial"/>
                <a:cs typeface="Arial"/>
              </a:rPr>
              <a:t>signos, </a:t>
            </a:r>
            <a:r>
              <a:rPr sz="1100" b="1">
                <a:solidFill>
                  <a:srgbClr val="22346A"/>
                </a:solidFill>
                <a:latin typeface="Arial"/>
                <a:cs typeface="Arial"/>
              </a:rPr>
              <a:t>incluyendo</a:t>
            </a:r>
            <a:r>
              <a:rPr sz="1100" b="1" spc="30">
                <a:solidFill>
                  <a:srgbClr val="22346A"/>
                </a:solidFill>
                <a:latin typeface="Arial"/>
                <a:cs typeface="Arial"/>
              </a:rPr>
              <a:t> </a:t>
            </a:r>
            <a:r>
              <a:rPr sz="1100" b="1">
                <a:solidFill>
                  <a:srgbClr val="22346A"/>
                </a:solidFill>
                <a:latin typeface="Arial"/>
                <a:cs typeface="Arial"/>
              </a:rPr>
              <a:t>el</a:t>
            </a:r>
            <a:r>
              <a:rPr sz="1100" b="1" spc="33">
                <a:solidFill>
                  <a:srgbClr val="22346A"/>
                </a:solidFill>
                <a:latin typeface="Arial"/>
                <a:cs typeface="Arial"/>
              </a:rPr>
              <a:t> </a:t>
            </a:r>
            <a:r>
              <a:rPr sz="1100" b="1" err="1">
                <a:solidFill>
                  <a:srgbClr val="22346A"/>
                </a:solidFill>
                <a:latin typeface="Arial"/>
                <a:cs typeface="Arial"/>
              </a:rPr>
              <a:t>eritema</a:t>
            </a:r>
            <a:r>
              <a:rPr sz="1100" b="1">
                <a:solidFill>
                  <a:srgbClr val="22346A"/>
                </a:solidFill>
                <a:latin typeface="Arial"/>
                <a:cs typeface="Arial"/>
              </a:rPr>
              <a:t>,</a:t>
            </a:r>
            <a:r>
              <a:rPr lang="es-ES" sz="1100" b="1">
                <a:solidFill>
                  <a:srgbClr val="22346A"/>
                </a:solidFill>
                <a:latin typeface="Arial"/>
                <a:cs typeface="Arial"/>
              </a:rPr>
              <a:t> el</a:t>
            </a:r>
            <a:r>
              <a:rPr lang="es-ES" sz="1100" b="1" spc="49">
                <a:solidFill>
                  <a:srgbClr val="22346A"/>
                </a:solidFill>
                <a:latin typeface="Arial"/>
                <a:cs typeface="Arial"/>
              </a:rPr>
              <a:t> </a:t>
            </a:r>
            <a:r>
              <a:rPr lang="es-ES" sz="1100" b="1">
                <a:solidFill>
                  <a:srgbClr val="22346A"/>
                </a:solidFill>
                <a:latin typeface="Arial"/>
                <a:cs typeface="Arial"/>
              </a:rPr>
              <a:t>edema/</a:t>
            </a:r>
            <a:r>
              <a:rPr lang="es-ES" sz="1100" b="1" err="1">
                <a:solidFill>
                  <a:srgbClr val="22346A"/>
                </a:solidFill>
                <a:latin typeface="Arial"/>
                <a:cs typeface="Arial"/>
              </a:rPr>
              <a:t>papulación</a:t>
            </a:r>
            <a:r>
              <a:rPr lang="es-ES" sz="1100" b="1">
                <a:solidFill>
                  <a:srgbClr val="22346A"/>
                </a:solidFill>
                <a:latin typeface="Arial"/>
                <a:cs typeface="Arial"/>
              </a:rPr>
              <a:t>, la</a:t>
            </a:r>
            <a:r>
              <a:rPr lang="es-ES" sz="1100" b="1" spc="36">
                <a:solidFill>
                  <a:srgbClr val="22346A"/>
                </a:solidFill>
                <a:latin typeface="Arial"/>
                <a:cs typeface="Arial"/>
              </a:rPr>
              <a:t> </a:t>
            </a:r>
            <a:r>
              <a:rPr lang="es-ES" sz="1100" b="1">
                <a:solidFill>
                  <a:srgbClr val="22346A"/>
                </a:solidFill>
                <a:latin typeface="Arial"/>
                <a:cs typeface="Arial"/>
              </a:rPr>
              <a:t>excoriación y la</a:t>
            </a:r>
            <a:r>
              <a:rPr lang="es-ES" sz="1100" b="1" spc="42">
                <a:solidFill>
                  <a:srgbClr val="22346A"/>
                </a:solidFill>
                <a:latin typeface="Arial"/>
                <a:cs typeface="Arial"/>
              </a:rPr>
              <a:t> </a:t>
            </a:r>
            <a:r>
              <a:rPr lang="es-ES" sz="1100" b="1">
                <a:solidFill>
                  <a:srgbClr val="22346A"/>
                </a:solidFill>
                <a:latin typeface="Arial"/>
                <a:cs typeface="Arial"/>
              </a:rPr>
              <a:t>liquenificación,</a:t>
            </a:r>
            <a:r>
              <a:rPr sz="1100" b="1" spc="36">
                <a:solidFill>
                  <a:srgbClr val="22346A"/>
                </a:solidFill>
                <a:latin typeface="Arial"/>
                <a:cs typeface="Arial"/>
              </a:rPr>
              <a:t> </a:t>
            </a:r>
            <a:r>
              <a:rPr sz="1100" b="1">
                <a:solidFill>
                  <a:srgbClr val="22346A"/>
                </a:solidFill>
                <a:latin typeface="Arial"/>
                <a:cs typeface="Arial"/>
              </a:rPr>
              <a:t>de</a:t>
            </a:r>
            <a:r>
              <a:rPr sz="1100" b="1" spc="36">
                <a:solidFill>
                  <a:srgbClr val="22346A"/>
                </a:solidFill>
                <a:latin typeface="Arial"/>
                <a:cs typeface="Arial"/>
              </a:rPr>
              <a:t> </a:t>
            </a:r>
            <a:r>
              <a:rPr sz="1100" b="1">
                <a:solidFill>
                  <a:srgbClr val="22346A"/>
                </a:solidFill>
                <a:latin typeface="Arial"/>
                <a:cs typeface="Arial"/>
              </a:rPr>
              <a:t>forma</a:t>
            </a:r>
            <a:r>
              <a:rPr sz="1100" b="1" spc="33">
                <a:solidFill>
                  <a:srgbClr val="22346A"/>
                </a:solidFill>
                <a:latin typeface="Arial"/>
                <a:cs typeface="Arial"/>
              </a:rPr>
              <a:t> </a:t>
            </a:r>
            <a:r>
              <a:rPr sz="1100" b="1">
                <a:solidFill>
                  <a:srgbClr val="22346A"/>
                </a:solidFill>
                <a:latin typeface="Arial"/>
                <a:cs typeface="Arial"/>
              </a:rPr>
              <a:t>mantenida</a:t>
            </a:r>
            <a:r>
              <a:rPr sz="1100" b="1" spc="36">
                <a:solidFill>
                  <a:srgbClr val="22346A"/>
                </a:solidFill>
                <a:latin typeface="Arial"/>
                <a:cs typeface="Arial"/>
              </a:rPr>
              <a:t> </a:t>
            </a:r>
            <a:r>
              <a:rPr sz="1100" b="1">
                <a:solidFill>
                  <a:srgbClr val="22346A"/>
                </a:solidFill>
                <a:latin typeface="Arial"/>
                <a:cs typeface="Arial"/>
              </a:rPr>
              <a:t>hasta</a:t>
            </a:r>
            <a:r>
              <a:rPr sz="1100" b="1" spc="36">
                <a:solidFill>
                  <a:srgbClr val="22346A"/>
                </a:solidFill>
                <a:latin typeface="Arial"/>
                <a:cs typeface="Arial"/>
              </a:rPr>
              <a:t> </a:t>
            </a:r>
            <a:r>
              <a:rPr sz="1100" b="1">
                <a:solidFill>
                  <a:srgbClr val="22346A"/>
                </a:solidFill>
                <a:latin typeface="Arial"/>
                <a:cs typeface="Arial"/>
              </a:rPr>
              <a:t>la</a:t>
            </a:r>
            <a:r>
              <a:rPr sz="1100" b="1" spc="33">
                <a:solidFill>
                  <a:srgbClr val="22346A"/>
                </a:solidFill>
                <a:latin typeface="Arial"/>
                <a:cs typeface="Arial"/>
              </a:rPr>
              <a:t> </a:t>
            </a:r>
            <a:r>
              <a:rPr sz="1100" b="1">
                <a:solidFill>
                  <a:srgbClr val="22346A"/>
                </a:solidFill>
                <a:latin typeface="Arial"/>
                <a:cs typeface="Arial"/>
              </a:rPr>
              <a:t>semana</a:t>
            </a:r>
            <a:r>
              <a:rPr sz="1100" b="1" spc="36">
                <a:solidFill>
                  <a:srgbClr val="22346A"/>
                </a:solidFill>
                <a:latin typeface="Arial"/>
                <a:cs typeface="Arial"/>
              </a:rPr>
              <a:t> </a:t>
            </a:r>
            <a:r>
              <a:rPr sz="1100" b="1">
                <a:solidFill>
                  <a:srgbClr val="22346A"/>
                </a:solidFill>
                <a:latin typeface="Arial"/>
                <a:cs typeface="Arial"/>
              </a:rPr>
              <a:t>52</a:t>
            </a:r>
            <a:r>
              <a:rPr sz="1100" b="1" spc="36">
                <a:solidFill>
                  <a:srgbClr val="22346A"/>
                </a:solidFill>
                <a:latin typeface="Arial"/>
                <a:cs typeface="Arial"/>
              </a:rPr>
              <a:t> </a:t>
            </a:r>
            <a:r>
              <a:rPr sz="1100" b="1" spc="-15">
                <a:solidFill>
                  <a:srgbClr val="22346A"/>
                </a:solidFill>
                <a:latin typeface="Arial"/>
                <a:cs typeface="Arial"/>
              </a:rPr>
              <a:t>con </a:t>
            </a:r>
            <a:r>
              <a:rPr sz="1100" b="1">
                <a:solidFill>
                  <a:srgbClr val="22346A"/>
                </a:solidFill>
                <a:latin typeface="Arial"/>
                <a:cs typeface="Arial"/>
              </a:rPr>
              <a:t>la</a:t>
            </a:r>
            <a:r>
              <a:rPr sz="1100" b="1" spc="27">
                <a:solidFill>
                  <a:srgbClr val="22346A"/>
                </a:solidFill>
                <a:latin typeface="Arial"/>
                <a:cs typeface="Arial"/>
              </a:rPr>
              <a:t> </a:t>
            </a:r>
            <a:r>
              <a:rPr sz="1100" b="1">
                <a:solidFill>
                  <a:srgbClr val="22346A"/>
                </a:solidFill>
                <a:latin typeface="Arial"/>
                <a:cs typeface="Arial"/>
              </a:rPr>
              <a:t>dosis</a:t>
            </a:r>
            <a:r>
              <a:rPr sz="1100" b="1" spc="33">
                <a:solidFill>
                  <a:srgbClr val="22346A"/>
                </a:solidFill>
                <a:latin typeface="Arial"/>
                <a:cs typeface="Arial"/>
              </a:rPr>
              <a:t> </a:t>
            </a:r>
            <a:r>
              <a:rPr sz="1100" b="1">
                <a:solidFill>
                  <a:srgbClr val="22346A"/>
                </a:solidFill>
                <a:latin typeface="Arial"/>
                <a:cs typeface="Arial"/>
              </a:rPr>
              <a:t>C4S</a:t>
            </a:r>
            <a:r>
              <a:rPr sz="1100" b="1" spc="33">
                <a:solidFill>
                  <a:srgbClr val="22346A"/>
                </a:solidFill>
                <a:latin typeface="Arial"/>
                <a:cs typeface="Arial"/>
              </a:rPr>
              <a:t> </a:t>
            </a:r>
            <a:r>
              <a:rPr sz="1100" b="1">
                <a:solidFill>
                  <a:srgbClr val="22346A"/>
                </a:solidFill>
                <a:latin typeface="Arial"/>
                <a:cs typeface="Arial"/>
              </a:rPr>
              <a:t>en</a:t>
            </a:r>
            <a:r>
              <a:rPr sz="1100" b="1" spc="30">
                <a:solidFill>
                  <a:srgbClr val="22346A"/>
                </a:solidFill>
                <a:latin typeface="Arial"/>
                <a:cs typeface="Arial"/>
              </a:rPr>
              <a:t> </a:t>
            </a:r>
            <a:r>
              <a:rPr sz="1100" b="1">
                <a:solidFill>
                  <a:srgbClr val="22346A"/>
                </a:solidFill>
                <a:latin typeface="Arial"/>
                <a:cs typeface="Arial"/>
              </a:rPr>
              <a:t>los</a:t>
            </a:r>
            <a:r>
              <a:rPr sz="1100" b="1" spc="33">
                <a:solidFill>
                  <a:srgbClr val="22346A"/>
                </a:solidFill>
                <a:latin typeface="Arial"/>
                <a:cs typeface="Arial"/>
              </a:rPr>
              <a:t> </a:t>
            </a:r>
            <a:r>
              <a:rPr sz="1100" b="1">
                <a:solidFill>
                  <a:srgbClr val="22346A"/>
                </a:solidFill>
                <a:latin typeface="Arial"/>
                <a:cs typeface="Arial"/>
              </a:rPr>
              <a:t>respondedores</a:t>
            </a:r>
            <a:r>
              <a:rPr sz="1100" b="1" spc="33">
                <a:solidFill>
                  <a:srgbClr val="22346A"/>
                </a:solidFill>
                <a:latin typeface="Arial"/>
                <a:cs typeface="Arial"/>
              </a:rPr>
              <a:t> </a:t>
            </a:r>
            <a:r>
              <a:rPr sz="1100" b="1">
                <a:solidFill>
                  <a:srgbClr val="22346A"/>
                </a:solidFill>
                <a:latin typeface="Arial"/>
                <a:cs typeface="Arial"/>
              </a:rPr>
              <a:t>a</a:t>
            </a:r>
            <a:r>
              <a:rPr sz="1100" b="1" spc="33">
                <a:solidFill>
                  <a:srgbClr val="22346A"/>
                </a:solidFill>
                <a:latin typeface="Arial"/>
                <a:cs typeface="Arial"/>
              </a:rPr>
              <a:t> </a:t>
            </a:r>
            <a:r>
              <a:rPr sz="1100" b="1">
                <a:solidFill>
                  <a:srgbClr val="22346A"/>
                </a:solidFill>
                <a:latin typeface="Arial"/>
                <a:cs typeface="Arial"/>
              </a:rPr>
              <a:t>semana</a:t>
            </a:r>
            <a:r>
              <a:rPr sz="1100" b="1" spc="33">
                <a:solidFill>
                  <a:srgbClr val="22346A"/>
                </a:solidFill>
                <a:latin typeface="Arial"/>
                <a:cs typeface="Arial"/>
              </a:rPr>
              <a:t> </a:t>
            </a:r>
            <a:r>
              <a:rPr sz="1100" b="1" spc="-12">
                <a:solidFill>
                  <a:srgbClr val="22346A"/>
                </a:solidFill>
                <a:latin typeface="Arial"/>
                <a:cs typeface="Arial"/>
              </a:rPr>
              <a:t>16*</a:t>
            </a:r>
            <a:r>
              <a:rPr sz="1100" b="1" spc="-18" baseline="32407">
                <a:solidFill>
                  <a:srgbClr val="22346A"/>
                </a:solidFill>
                <a:latin typeface="Arial"/>
                <a:cs typeface="Arial"/>
              </a:rPr>
              <a:t>1</a:t>
            </a:r>
            <a:endParaRPr sz="1100" baseline="32407">
              <a:latin typeface="Arial"/>
              <a:cs typeface="Arial"/>
            </a:endParaRPr>
          </a:p>
        </p:txBody>
      </p:sp>
      <p:grpSp>
        <p:nvGrpSpPr>
          <p:cNvPr id="107" name="Grupo 106">
            <a:extLst>
              <a:ext uri="{FF2B5EF4-FFF2-40B4-BE49-F238E27FC236}">
                <a16:creationId xmlns:a16="http://schemas.microsoft.com/office/drawing/2014/main" id="{18BBED31-5FD9-34CA-7E7A-9825087E96A7}"/>
              </a:ext>
            </a:extLst>
          </p:cNvPr>
          <p:cNvGrpSpPr/>
          <p:nvPr/>
        </p:nvGrpSpPr>
        <p:grpSpPr>
          <a:xfrm>
            <a:off x="6775432" y="4866929"/>
            <a:ext cx="4190026" cy="130584"/>
            <a:chOff x="2741683" y="3905681"/>
            <a:chExt cx="4190026" cy="130584"/>
          </a:xfrm>
        </p:grpSpPr>
        <p:sp>
          <p:nvSpPr>
            <p:cNvPr id="4" name="object 4">
              <a:extLst>
                <a:ext uri="{FF2B5EF4-FFF2-40B4-BE49-F238E27FC236}">
                  <a16:creationId xmlns:a16="http://schemas.microsoft.com/office/drawing/2014/main" id="{ED401F53-5902-60BC-4086-A1FEDC992017}"/>
                </a:ext>
              </a:extLst>
            </p:cNvPr>
            <p:cNvSpPr txBox="1"/>
            <p:nvPr/>
          </p:nvSpPr>
          <p:spPr>
            <a:xfrm>
              <a:off x="4326277" y="3905681"/>
              <a:ext cx="1184844" cy="130584"/>
            </a:xfrm>
            <a:prstGeom prst="rect">
              <a:avLst/>
            </a:prstGeom>
          </p:spPr>
          <p:txBody>
            <a:bodyPr vert="horz" wrap="square" lIns="0" tIns="9242" rIns="0" bIns="0" rtlCol="0">
              <a:spAutoFit/>
            </a:bodyPr>
            <a:lstStyle/>
            <a:p>
              <a:pPr marL="7701">
                <a:spcBef>
                  <a:spcPts val="79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C2S</a:t>
              </a:r>
              <a:r>
                <a:rPr sz="788" spc="-6">
                  <a:solidFill>
                    <a:srgbClr val="22346A"/>
                  </a:solidFill>
                  <a:latin typeface="Arial"/>
                  <a:cs typeface="Arial"/>
                </a:rPr>
                <a:t> (N=113)</a:t>
              </a:r>
              <a:endParaRPr sz="788">
                <a:latin typeface="Arial"/>
                <a:cs typeface="Arial"/>
              </a:endParaRPr>
            </a:p>
          </p:txBody>
        </p:sp>
        <p:sp>
          <p:nvSpPr>
            <p:cNvPr id="5" name="object 5">
              <a:extLst>
                <a:ext uri="{FF2B5EF4-FFF2-40B4-BE49-F238E27FC236}">
                  <a16:creationId xmlns:a16="http://schemas.microsoft.com/office/drawing/2014/main" id="{73ADD03B-B860-F9FE-8DAF-EFB25BA1D8BE}"/>
                </a:ext>
              </a:extLst>
            </p:cNvPr>
            <p:cNvSpPr txBox="1"/>
            <p:nvPr/>
          </p:nvSpPr>
          <p:spPr>
            <a:xfrm>
              <a:off x="5753797" y="3906265"/>
              <a:ext cx="1177912"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C4S</a:t>
              </a:r>
              <a:r>
                <a:rPr sz="788" spc="-6">
                  <a:solidFill>
                    <a:srgbClr val="22346A"/>
                  </a:solidFill>
                  <a:latin typeface="Arial"/>
                  <a:cs typeface="Arial"/>
                </a:rPr>
                <a:t> (N=118)</a:t>
              </a:r>
              <a:endParaRPr sz="788">
                <a:latin typeface="Arial"/>
                <a:cs typeface="Arial"/>
              </a:endParaRPr>
            </a:p>
          </p:txBody>
        </p:sp>
        <p:sp>
          <p:nvSpPr>
            <p:cNvPr id="6" name="object 6">
              <a:extLst>
                <a:ext uri="{FF2B5EF4-FFF2-40B4-BE49-F238E27FC236}">
                  <a16:creationId xmlns:a16="http://schemas.microsoft.com/office/drawing/2014/main" id="{F0D2D5E1-74CD-48C4-708E-B0ECE330197B}"/>
                </a:ext>
              </a:extLst>
            </p:cNvPr>
            <p:cNvSpPr txBox="1"/>
            <p:nvPr/>
          </p:nvSpPr>
          <p:spPr>
            <a:xfrm>
              <a:off x="2903377" y="3906265"/>
              <a:ext cx="911448"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24">
                  <a:solidFill>
                    <a:srgbClr val="22346A"/>
                  </a:solidFill>
                  <a:latin typeface="Arial"/>
                  <a:cs typeface="Arial"/>
                </a:rPr>
                <a:t> </a:t>
              </a:r>
              <a:r>
                <a:rPr sz="788">
                  <a:solidFill>
                    <a:srgbClr val="22346A"/>
                  </a:solidFill>
                  <a:latin typeface="Arial"/>
                  <a:cs typeface="Arial"/>
                </a:rPr>
                <a:t>retirada</a:t>
              </a:r>
              <a:r>
                <a:rPr sz="788" spc="-24">
                  <a:solidFill>
                    <a:srgbClr val="22346A"/>
                  </a:solidFill>
                  <a:latin typeface="Arial"/>
                  <a:cs typeface="Arial"/>
                </a:rPr>
                <a:t> </a:t>
              </a:r>
              <a:r>
                <a:rPr sz="788" spc="-6">
                  <a:solidFill>
                    <a:srgbClr val="22346A"/>
                  </a:solidFill>
                  <a:latin typeface="Arial"/>
                  <a:cs typeface="Arial"/>
                </a:rPr>
                <a:t>(N=60)</a:t>
              </a:r>
              <a:endParaRPr sz="788">
                <a:latin typeface="Arial"/>
                <a:cs typeface="Arial"/>
              </a:endParaRPr>
            </a:p>
          </p:txBody>
        </p:sp>
        <p:grpSp>
          <p:nvGrpSpPr>
            <p:cNvPr id="17" name="object 17">
              <a:extLst>
                <a:ext uri="{FF2B5EF4-FFF2-40B4-BE49-F238E27FC236}">
                  <a16:creationId xmlns:a16="http://schemas.microsoft.com/office/drawing/2014/main" id="{4ABC093F-31C9-C238-BB08-24288506BDDB}"/>
                </a:ext>
              </a:extLst>
            </p:cNvPr>
            <p:cNvGrpSpPr/>
            <p:nvPr/>
          </p:nvGrpSpPr>
          <p:grpSpPr>
            <a:xfrm>
              <a:off x="2741683" y="3953838"/>
              <a:ext cx="106663" cy="34271"/>
              <a:chOff x="7919138" y="6423918"/>
              <a:chExt cx="175895" cy="56515"/>
            </a:xfrm>
          </p:grpSpPr>
          <p:sp>
            <p:nvSpPr>
              <p:cNvPr id="18" name="object 18">
                <a:extLst>
                  <a:ext uri="{FF2B5EF4-FFF2-40B4-BE49-F238E27FC236}">
                    <a16:creationId xmlns:a16="http://schemas.microsoft.com/office/drawing/2014/main" id="{C7767399-4EA3-902B-9951-B48E869B863D}"/>
                  </a:ext>
                </a:extLst>
              </p:cNvPr>
              <p:cNvSpPr/>
              <p:nvPr/>
            </p:nvSpPr>
            <p:spPr>
              <a:xfrm>
                <a:off x="7919138" y="6451872"/>
                <a:ext cx="175895" cy="0"/>
              </a:xfrm>
              <a:custGeom>
                <a:avLst/>
                <a:gdLst/>
                <a:ahLst/>
                <a:cxnLst/>
                <a:rect l="l" t="t" r="r" b="b"/>
                <a:pathLst>
                  <a:path w="175895">
                    <a:moveTo>
                      <a:pt x="0" y="0"/>
                    </a:moveTo>
                    <a:lnTo>
                      <a:pt x="175606" y="0"/>
                    </a:lnTo>
                  </a:path>
                </a:pathLst>
              </a:custGeom>
              <a:ln w="15247">
                <a:solidFill>
                  <a:srgbClr val="A69E96"/>
                </a:solidFill>
              </a:ln>
            </p:spPr>
            <p:txBody>
              <a:bodyPr wrap="square" lIns="0" tIns="0" rIns="0" bIns="0" rtlCol="0"/>
              <a:lstStyle/>
              <a:p>
                <a:endParaRPr/>
              </a:p>
            </p:txBody>
          </p:sp>
          <p:sp>
            <p:nvSpPr>
              <p:cNvPr id="19" name="object 19">
                <a:extLst>
                  <a:ext uri="{FF2B5EF4-FFF2-40B4-BE49-F238E27FC236}">
                    <a16:creationId xmlns:a16="http://schemas.microsoft.com/office/drawing/2014/main" id="{ECC0D150-1517-9F7C-D6F7-BBDB5DC5B725}"/>
                  </a:ext>
                </a:extLst>
              </p:cNvPr>
              <p:cNvSpPr/>
              <p:nvPr/>
            </p:nvSpPr>
            <p:spPr>
              <a:xfrm>
                <a:off x="7981415" y="6426348"/>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A69E96"/>
              </a:solidFill>
            </p:spPr>
            <p:txBody>
              <a:bodyPr wrap="square" lIns="0" tIns="0" rIns="0" bIns="0" rtlCol="0"/>
              <a:lstStyle/>
              <a:p>
                <a:endParaRPr/>
              </a:p>
            </p:txBody>
          </p:sp>
          <p:sp>
            <p:nvSpPr>
              <p:cNvPr id="20" name="object 20">
                <a:extLst>
                  <a:ext uri="{FF2B5EF4-FFF2-40B4-BE49-F238E27FC236}">
                    <a16:creationId xmlns:a16="http://schemas.microsoft.com/office/drawing/2014/main" id="{3198239D-A35E-CB41-7AC3-64101A5DA1A0}"/>
                  </a:ext>
                </a:extLst>
              </p:cNvPr>
              <p:cNvSpPr/>
              <p:nvPr/>
            </p:nvSpPr>
            <p:spPr>
              <a:xfrm>
                <a:off x="7983749" y="6428685"/>
                <a:ext cx="46990" cy="46990"/>
              </a:xfrm>
              <a:custGeom>
                <a:avLst/>
                <a:gdLst/>
                <a:ahLst/>
                <a:cxnLst/>
                <a:rect l="l" t="t" r="r" b="b"/>
                <a:pathLst>
                  <a:path w="46990" h="46989">
                    <a:moveTo>
                      <a:pt x="0" y="46375"/>
                    </a:moveTo>
                    <a:lnTo>
                      <a:pt x="46382" y="46375"/>
                    </a:lnTo>
                    <a:lnTo>
                      <a:pt x="46382" y="0"/>
                    </a:lnTo>
                    <a:lnTo>
                      <a:pt x="0" y="0"/>
                    </a:lnTo>
                    <a:lnTo>
                      <a:pt x="0" y="46375"/>
                    </a:lnTo>
                    <a:close/>
                  </a:path>
                </a:pathLst>
              </a:custGeom>
              <a:ln w="9534">
                <a:solidFill>
                  <a:srgbClr val="A69E96"/>
                </a:solidFill>
              </a:ln>
            </p:spPr>
            <p:txBody>
              <a:bodyPr wrap="square" lIns="0" tIns="0" rIns="0" bIns="0" rtlCol="0"/>
              <a:lstStyle/>
              <a:p>
                <a:endParaRPr/>
              </a:p>
            </p:txBody>
          </p:sp>
        </p:grpSp>
        <p:grpSp>
          <p:nvGrpSpPr>
            <p:cNvPr id="21" name="object 21">
              <a:extLst>
                <a:ext uri="{FF2B5EF4-FFF2-40B4-BE49-F238E27FC236}">
                  <a16:creationId xmlns:a16="http://schemas.microsoft.com/office/drawing/2014/main" id="{3320F12C-43BB-FB03-9666-3AA0B6CE1188}"/>
                </a:ext>
              </a:extLst>
            </p:cNvPr>
            <p:cNvGrpSpPr/>
            <p:nvPr/>
          </p:nvGrpSpPr>
          <p:grpSpPr>
            <a:xfrm>
              <a:off x="4164609" y="3953838"/>
              <a:ext cx="106663" cy="34271"/>
              <a:chOff x="10265647" y="6423911"/>
              <a:chExt cx="175895" cy="56515"/>
            </a:xfrm>
          </p:grpSpPr>
          <p:sp>
            <p:nvSpPr>
              <p:cNvPr id="22" name="object 22">
                <a:extLst>
                  <a:ext uri="{FF2B5EF4-FFF2-40B4-BE49-F238E27FC236}">
                    <a16:creationId xmlns:a16="http://schemas.microsoft.com/office/drawing/2014/main" id="{6A16E5C7-DCD2-5AE5-8491-E68CD0E7021F}"/>
                  </a:ext>
                </a:extLst>
              </p:cNvPr>
              <p:cNvSpPr/>
              <p:nvPr/>
            </p:nvSpPr>
            <p:spPr>
              <a:xfrm>
                <a:off x="10265647" y="6451869"/>
                <a:ext cx="175895" cy="0"/>
              </a:xfrm>
              <a:custGeom>
                <a:avLst/>
                <a:gdLst/>
                <a:ahLst/>
                <a:cxnLst/>
                <a:rect l="l" t="t" r="r" b="b"/>
                <a:pathLst>
                  <a:path w="175895">
                    <a:moveTo>
                      <a:pt x="0" y="0"/>
                    </a:moveTo>
                    <a:lnTo>
                      <a:pt x="175606" y="0"/>
                    </a:lnTo>
                  </a:path>
                </a:pathLst>
              </a:custGeom>
              <a:ln w="15247">
                <a:solidFill>
                  <a:srgbClr val="B0059E"/>
                </a:solidFill>
              </a:ln>
            </p:spPr>
            <p:txBody>
              <a:bodyPr wrap="square" lIns="0" tIns="0" rIns="0" bIns="0" rtlCol="0"/>
              <a:lstStyle/>
              <a:p>
                <a:endParaRPr/>
              </a:p>
            </p:txBody>
          </p:sp>
          <p:sp>
            <p:nvSpPr>
              <p:cNvPr id="23" name="object 23">
                <a:extLst>
                  <a:ext uri="{FF2B5EF4-FFF2-40B4-BE49-F238E27FC236}">
                    <a16:creationId xmlns:a16="http://schemas.microsoft.com/office/drawing/2014/main" id="{3CAA84B4-378D-73AC-E744-4589046E7957}"/>
                  </a:ext>
                </a:extLst>
              </p:cNvPr>
              <p:cNvSpPr/>
              <p:nvPr/>
            </p:nvSpPr>
            <p:spPr>
              <a:xfrm>
                <a:off x="10327924" y="6426346"/>
                <a:ext cx="51435" cy="51435"/>
              </a:xfrm>
              <a:custGeom>
                <a:avLst/>
                <a:gdLst/>
                <a:ahLst/>
                <a:cxnLst/>
                <a:rect l="l" t="t" r="r" b="b"/>
                <a:pathLst>
                  <a:path w="51434" h="51435">
                    <a:moveTo>
                      <a:pt x="25473" y="0"/>
                    </a:moveTo>
                    <a:lnTo>
                      <a:pt x="15588" y="2012"/>
                    </a:lnTo>
                    <a:lnTo>
                      <a:pt x="7488" y="7497"/>
                    </a:lnTo>
                    <a:lnTo>
                      <a:pt x="2012" y="15626"/>
                    </a:lnTo>
                    <a:lnTo>
                      <a:pt x="0" y="25569"/>
                    </a:lnTo>
                    <a:lnTo>
                      <a:pt x="2012" y="35497"/>
                    </a:lnTo>
                    <a:lnTo>
                      <a:pt x="7488" y="43593"/>
                    </a:lnTo>
                    <a:lnTo>
                      <a:pt x="15588" y="49045"/>
                    </a:lnTo>
                    <a:lnTo>
                      <a:pt x="25473" y="51043"/>
                    </a:lnTo>
                    <a:lnTo>
                      <a:pt x="35421" y="49045"/>
                    </a:lnTo>
                    <a:lnTo>
                      <a:pt x="43551" y="43593"/>
                    </a:lnTo>
                    <a:lnTo>
                      <a:pt x="49037" y="35497"/>
                    </a:lnTo>
                    <a:lnTo>
                      <a:pt x="51050" y="25569"/>
                    </a:lnTo>
                    <a:lnTo>
                      <a:pt x="49037" y="15626"/>
                    </a:lnTo>
                    <a:lnTo>
                      <a:pt x="43551" y="7497"/>
                    </a:lnTo>
                    <a:lnTo>
                      <a:pt x="35421" y="2012"/>
                    </a:lnTo>
                    <a:lnTo>
                      <a:pt x="25473" y="0"/>
                    </a:lnTo>
                    <a:close/>
                  </a:path>
                </a:pathLst>
              </a:custGeom>
              <a:solidFill>
                <a:srgbClr val="B0059E"/>
              </a:solidFill>
            </p:spPr>
            <p:txBody>
              <a:bodyPr wrap="square" lIns="0" tIns="0" rIns="0" bIns="0" rtlCol="0"/>
              <a:lstStyle/>
              <a:p>
                <a:endParaRPr/>
              </a:p>
            </p:txBody>
          </p:sp>
          <p:sp>
            <p:nvSpPr>
              <p:cNvPr id="24" name="object 24">
                <a:extLst>
                  <a:ext uri="{FF2B5EF4-FFF2-40B4-BE49-F238E27FC236}">
                    <a16:creationId xmlns:a16="http://schemas.microsoft.com/office/drawing/2014/main" id="{ABF0C025-B624-3269-5CE2-BF82AF107C76}"/>
                  </a:ext>
                </a:extLst>
              </p:cNvPr>
              <p:cNvSpPr/>
              <p:nvPr/>
            </p:nvSpPr>
            <p:spPr>
              <a:xfrm>
                <a:off x="1033025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B0059E"/>
                </a:solidFill>
              </a:ln>
            </p:spPr>
            <p:txBody>
              <a:bodyPr wrap="square" lIns="0" tIns="0" rIns="0" bIns="0" rtlCol="0"/>
              <a:lstStyle/>
              <a:p>
                <a:endParaRPr/>
              </a:p>
            </p:txBody>
          </p:sp>
        </p:grpSp>
        <p:grpSp>
          <p:nvGrpSpPr>
            <p:cNvPr id="25" name="object 25">
              <a:extLst>
                <a:ext uri="{FF2B5EF4-FFF2-40B4-BE49-F238E27FC236}">
                  <a16:creationId xmlns:a16="http://schemas.microsoft.com/office/drawing/2014/main" id="{68838914-7F20-C52D-3E60-0892D68F5C98}"/>
                </a:ext>
              </a:extLst>
            </p:cNvPr>
            <p:cNvGrpSpPr/>
            <p:nvPr/>
          </p:nvGrpSpPr>
          <p:grpSpPr>
            <a:xfrm>
              <a:off x="5592081" y="3953838"/>
              <a:ext cx="106663" cy="34271"/>
              <a:chOff x="12619655" y="6423911"/>
              <a:chExt cx="175895" cy="56515"/>
            </a:xfrm>
          </p:grpSpPr>
          <p:sp>
            <p:nvSpPr>
              <p:cNvPr id="26" name="object 26">
                <a:extLst>
                  <a:ext uri="{FF2B5EF4-FFF2-40B4-BE49-F238E27FC236}">
                    <a16:creationId xmlns:a16="http://schemas.microsoft.com/office/drawing/2014/main" id="{8E891A66-F144-3D18-8D25-A734638F82CA}"/>
                  </a:ext>
                </a:extLst>
              </p:cNvPr>
              <p:cNvSpPr/>
              <p:nvPr/>
            </p:nvSpPr>
            <p:spPr>
              <a:xfrm>
                <a:off x="12619655" y="6451872"/>
                <a:ext cx="175895" cy="0"/>
              </a:xfrm>
              <a:custGeom>
                <a:avLst/>
                <a:gdLst/>
                <a:ahLst/>
                <a:cxnLst/>
                <a:rect l="l" t="t" r="r" b="b"/>
                <a:pathLst>
                  <a:path w="175895">
                    <a:moveTo>
                      <a:pt x="0" y="0"/>
                    </a:moveTo>
                    <a:lnTo>
                      <a:pt x="175606" y="0"/>
                    </a:lnTo>
                  </a:path>
                </a:pathLst>
              </a:custGeom>
              <a:ln w="15247">
                <a:solidFill>
                  <a:srgbClr val="576185"/>
                </a:solidFill>
              </a:ln>
            </p:spPr>
            <p:txBody>
              <a:bodyPr wrap="square" lIns="0" tIns="0" rIns="0" bIns="0" rtlCol="0"/>
              <a:lstStyle/>
              <a:p>
                <a:endParaRPr/>
              </a:p>
            </p:txBody>
          </p:sp>
          <p:sp>
            <p:nvSpPr>
              <p:cNvPr id="27" name="object 27">
                <a:extLst>
                  <a:ext uri="{FF2B5EF4-FFF2-40B4-BE49-F238E27FC236}">
                    <a16:creationId xmlns:a16="http://schemas.microsoft.com/office/drawing/2014/main" id="{8E60C44C-9A82-CE1C-BA7C-C9AACC030016}"/>
                  </a:ext>
                </a:extLst>
              </p:cNvPr>
              <p:cNvSpPr/>
              <p:nvPr/>
            </p:nvSpPr>
            <p:spPr>
              <a:xfrm>
                <a:off x="12681931" y="6426345"/>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576185"/>
              </a:solidFill>
            </p:spPr>
            <p:txBody>
              <a:bodyPr wrap="square" lIns="0" tIns="0" rIns="0" bIns="0" rtlCol="0"/>
              <a:lstStyle/>
              <a:p>
                <a:endParaRPr/>
              </a:p>
            </p:txBody>
          </p:sp>
          <p:sp>
            <p:nvSpPr>
              <p:cNvPr id="28" name="object 28">
                <a:extLst>
                  <a:ext uri="{FF2B5EF4-FFF2-40B4-BE49-F238E27FC236}">
                    <a16:creationId xmlns:a16="http://schemas.microsoft.com/office/drawing/2014/main" id="{FABAA473-83E0-C3A5-8E22-90F80B8F6EAA}"/>
                  </a:ext>
                </a:extLst>
              </p:cNvPr>
              <p:cNvSpPr/>
              <p:nvPr/>
            </p:nvSpPr>
            <p:spPr>
              <a:xfrm>
                <a:off x="1268426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576185"/>
                </a:solidFill>
              </a:ln>
            </p:spPr>
            <p:txBody>
              <a:bodyPr wrap="square" lIns="0" tIns="0" rIns="0" bIns="0" rtlCol="0"/>
              <a:lstStyle/>
              <a:p>
                <a:endParaRPr/>
              </a:p>
            </p:txBody>
          </p:sp>
        </p:grpSp>
      </p:grpSp>
      <p:sp>
        <p:nvSpPr>
          <p:cNvPr id="45" name="object 45">
            <a:extLst>
              <a:ext uri="{FF2B5EF4-FFF2-40B4-BE49-F238E27FC236}">
                <a16:creationId xmlns:a16="http://schemas.microsoft.com/office/drawing/2014/main" id="{33AA0C4A-E95E-611F-7C2A-C01B7CBEC586}"/>
              </a:ext>
            </a:extLst>
          </p:cNvPr>
          <p:cNvSpPr txBox="1"/>
          <p:nvPr/>
        </p:nvSpPr>
        <p:spPr>
          <a:xfrm>
            <a:off x="448805" y="1482092"/>
            <a:ext cx="819417" cy="137675"/>
          </a:xfrm>
          <a:prstGeom prst="rect">
            <a:avLst/>
          </a:prstGeom>
        </p:spPr>
        <p:txBody>
          <a:bodyPr vert="horz" wrap="square" lIns="0" tIns="6931" rIns="0" bIns="0" rtlCol="0">
            <a:spAutoFit/>
          </a:bodyPr>
          <a:lstStyle/>
          <a:p>
            <a:pPr marL="7701" algn="ctr">
              <a:spcBef>
                <a:spcPts val="55"/>
              </a:spcBef>
            </a:pPr>
            <a:r>
              <a:rPr sz="849">
                <a:solidFill>
                  <a:schemeClr val="tx2"/>
                </a:solidFill>
                <a:latin typeface="Arial"/>
                <a:cs typeface="Arial"/>
              </a:rPr>
              <a:t>Cabeza</a:t>
            </a:r>
            <a:r>
              <a:rPr sz="849" spc="-30">
                <a:solidFill>
                  <a:schemeClr val="tx2"/>
                </a:solidFill>
                <a:latin typeface="Arial"/>
                <a:cs typeface="Arial"/>
              </a:rPr>
              <a:t> </a:t>
            </a:r>
            <a:r>
              <a:rPr sz="849">
                <a:solidFill>
                  <a:schemeClr val="tx2"/>
                </a:solidFill>
                <a:latin typeface="Arial"/>
                <a:cs typeface="Arial"/>
              </a:rPr>
              <a:t>y</a:t>
            </a:r>
            <a:r>
              <a:rPr sz="849" spc="-27">
                <a:solidFill>
                  <a:schemeClr val="tx2"/>
                </a:solidFill>
                <a:latin typeface="Arial"/>
                <a:cs typeface="Arial"/>
              </a:rPr>
              <a:t> </a:t>
            </a:r>
            <a:r>
              <a:rPr sz="849" spc="-6">
                <a:solidFill>
                  <a:schemeClr val="tx2"/>
                </a:solidFill>
                <a:latin typeface="Arial"/>
                <a:cs typeface="Arial"/>
              </a:rPr>
              <a:t>cuello</a:t>
            </a:r>
            <a:endParaRPr sz="849">
              <a:solidFill>
                <a:schemeClr val="tx2"/>
              </a:solidFill>
              <a:latin typeface="Arial"/>
              <a:cs typeface="Arial"/>
            </a:endParaRPr>
          </a:p>
        </p:txBody>
      </p:sp>
      <p:sp>
        <p:nvSpPr>
          <p:cNvPr id="46" name="object 46">
            <a:extLst>
              <a:ext uri="{FF2B5EF4-FFF2-40B4-BE49-F238E27FC236}">
                <a16:creationId xmlns:a16="http://schemas.microsoft.com/office/drawing/2014/main" id="{002B151D-6EDB-D7AB-3F1D-233F6FABC0BF}"/>
              </a:ext>
            </a:extLst>
          </p:cNvPr>
          <p:cNvSpPr txBox="1"/>
          <p:nvPr/>
        </p:nvSpPr>
        <p:spPr>
          <a:xfrm>
            <a:off x="1022350" y="3395179"/>
            <a:ext cx="806082" cy="268534"/>
          </a:xfrm>
          <a:prstGeom prst="rect">
            <a:avLst/>
          </a:prstGeom>
        </p:spPr>
        <p:txBody>
          <a:bodyPr vert="horz" wrap="square" lIns="0" tIns="11937" rIns="0" bIns="0" rtlCol="0">
            <a:spAutoFit/>
          </a:bodyPr>
          <a:lstStyle/>
          <a:p>
            <a:pPr marL="7701" marR="3081" algn="ctr">
              <a:lnSpc>
                <a:spcPts val="1013"/>
              </a:lnSpc>
              <a:spcBef>
                <a:spcPts val="94"/>
              </a:spcBef>
            </a:pPr>
            <a:r>
              <a:rPr sz="849" b="1" spc="-6">
                <a:solidFill>
                  <a:schemeClr val="accent2"/>
                </a:solidFill>
                <a:latin typeface="Arial"/>
                <a:cs typeface="Arial"/>
              </a:rPr>
              <a:t>Extremidades superiores</a:t>
            </a:r>
            <a:endParaRPr sz="849" b="1">
              <a:solidFill>
                <a:schemeClr val="accent2"/>
              </a:solidFill>
              <a:latin typeface="Arial"/>
              <a:cs typeface="Arial"/>
            </a:endParaRPr>
          </a:p>
        </p:txBody>
      </p:sp>
      <p:sp>
        <p:nvSpPr>
          <p:cNvPr id="47" name="object 47">
            <a:extLst>
              <a:ext uri="{FF2B5EF4-FFF2-40B4-BE49-F238E27FC236}">
                <a16:creationId xmlns:a16="http://schemas.microsoft.com/office/drawing/2014/main" id="{4EC7A840-9489-6DC4-1183-9EBE743D0720}"/>
              </a:ext>
            </a:extLst>
          </p:cNvPr>
          <p:cNvSpPr txBox="1"/>
          <p:nvPr/>
        </p:nvSpPr>
        <p:spPr>
          <a:xfrm>
            <a:off x="711806" y="4173227"/>
            <a:ext cx="6707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2"/>
                </a:solidFill>
                <a:latin typeface="Arial"/>
                <a:cs typeface="Arial"/>
              </a:rPr>
              <a:t>Extremidades inferiores</a:t>
            </a:r>
            <a:endParaRPr sz="849">
              <a:solidFill>
                <a:schemeClr val="tx2"/>
              </a:solidFill>
              <a:latin typeface="Arial"/>
              <a:cs typeface="Arial"/>
            </a:endParaRPr>
          </a:p>
        </p:txBody>
      </p:sp>
      <p:sp>
        <p:nvSpPr>
          <p:cNvPr id="48" name="object 48">
            <a:extLst>
              <a:ext uri="{FF2B5EF4-FFF2-40B4-BE49-F238E27FC236}">
                <a16:creationId xmlns:a16="http://schemas.microsoft.com/office/drawing/2014/main" id="{D1622895-A71D-22FC-6D0F-44DB5001B273}"/>
              </a:ext>
            </a:extLst>
          </p:cNvPr>
          <p:cNvSpPr txBox="1"/>
          <p:nvPr/>
        </p:nvSpPr>
        <p:spPr>
          <a:xfrm>
            <a:off x="613152" y="2538502"/>
            <a:ext cx="476848" cy="137675"/>
          </a:xfrm>
          <a:prstGeom prst="rect">
            <a:avLst/>
          </a:prstGeom>
        </p:spPr>
        <p:txBody>
          <a:bodyPr vert="horz" wrap="square" lIns="0" tIns="6931" rIns="0" bIns="0" rtlCol="0">
            <a:spAutoFit/>
          </a:bodyPr>
          <a:lstStyle/>
          <a:p>
            <a:pPr marL="7701" algn="ctr">
              <a:spcBef>
                <a:spcPts val="55"/>
              </a:spcBef>
            </a:pPr>
            <a:r>
              <a:rPr sz="849" spc="-6">
                <a:solidFill>
                  <a:schemeClr val="tx2"/>
                </a:solidFill>
                <a:latin typeface="Arial"/>
                <a:cs typeface="Arial"/>
              </a:rPr>
              <a:t>Tronco</a:t>
            </a:r>
            <a:endParaRPr sz="849">
              <a:solidFill>
                <a:schemeClr val="tx2"/>
              </a:solidFill>
              <a:latin typeface="Arial"/>
              <a:cs typeface="Arial"/>
            </a:endParaRPr>
          </a:p>
        </p:txBody>
      </p:sp>
      <p:sp>
        <p:nvSpPr>
          <p:cNvPr id="51" name="CuadroTexto 50">
            <a:extLst>
              <a:ext uri="{FF2B5EF4-FFF2-40B4-BE49-F238E27FC236}">
                <a16:creationId xmlns:a16="http://schemas.microsoft.com/office/drawing/2014/main" id="{BDF2FFEE-3E11-9F7D-F456-556B4C311FB3}"/>
              </a:ext>
            </a:extLst>
          </p:cNvPr>
          <p:cNvSpPr txBox="1"/>
          <p:nvPr/>
        </p:nvSpPr>
        <p:spPr>
          <a:xfrm>
            <a:off x="1430216" y="5893821"/>
            <a:ext cx="9091246" cy="738664"/>
          </a:xfrm>
          <a:prstGeom prst="rect">
            <a:avLst/>
          </a:prstGeom>
          <a:noFill/>
        </p:spPr>
        <p:txBody>
          <a:bodyPr wrap="square">
            <a:spAutoFit/>
          </a:bodyPr>
          <a:lstStyle/>
          <a:p>
            <a:pPr algn="just"/>
            <a:r>
              <a:rPr lang="pt-BR" sz="700" b="1" i="0" u="none" strike="noStrike" baseline="0">
                <a:solidFill>
                  <a:schemeClr val="tx2"/>
                </a:solidFill>
                <a:latin typeface="+mn-lt"/>
              </a:rPr>
              <a:t>C2S: </a:t>
            </a:r>
            <a:r>
              <a:rPr lang="pt-BR" sz="700" b="0" i="0" u="none" strike="noStrike" baseline="0">
                <a:solidFill>
                  <a:schemeClr val="tx2"/>
                </a:solidFill>
                <a:latin typeface="+mn-lt"/>
              </a:rPr>
              <a:t>cada 2 semanas; </a:t>
            </a:r>
            <a:r>
              <a:rPr lang="pt-BR" sz="700" b="1" i="0" u="none" strike="noStrike" baseline="0">
                <a:solidFill>
                  <a:schemeClr val="tx2"/>
                </a:solidFill>
                <a:latin typeface="+mn-lt"/>
              </a:rPr>
              <a:t>C4S: </a:t>
            </a:r>
            <a:r>
              <a:rPr lang="pt-BR" sz="700" b="0" i="0" u="none" strike="noStrike" baseline="0">
                <a:solidFill>
                  <a:schemeClr val="tx2"/>
                </a:solidFill>
                <a:latin typeface="+mn-lt"/>
              </a:rPr>
              <a:t>cada 4 semanas; </a:t>
            </a:r>
            <a:r>
              <a:rPr lang="pt-BR" sz="700" b="1" i="0" u="none" strike="noStrike" baseline="0">
                <a:solidFill>
                  <a:schemeClr val="tx2"/>
                </a:solidFill>
                <a:latin typeface="+mn-lt"/>
              </a:rPr>
              <a:t>DA: </a:t>
            </a:r>
            <a:r>
              <a:rPr lang="pt-BR" sz="700" b="0" i="0" u="none" strike="noStrike" baseline="0" err="1">
                <a:solidFill>
                  <a:schemeClr val="tx2"/>
                </a:solidFill>
                <a:latin typeface="+mn-lt"/>
              </a:rPr>
              <a:t>dermatitis</a:t>
            </a:r>
            <a:r>
              <a:rPr lang="pt-BR" sz="700" b="0" i="0" u="none" strike="noStrike" baseline="0">
                <a:solidFill>
                  <a:schemeClr val="tx2"/>
                </a:solidFill>
                <a:latin typeface="+mn-lt"/>
              </a:rPr>
              <a:t> atópica; </a:t>
            </a:r>
            <a:r>
              <a:rPr lang="pt-BR" sz="700" b="1" i="0" u="none" strike="noStrike" baseline="0">
                <a:solidFill>
                  <a:schemeClr val="tx2"/>
                </a:solidFill>
                <a:latin typeface="+mn-lt"/>
              </a:rPr>
              <a:t>LEB: </a:t>
            </a:r>
            <a:r>
              <a:rPr lang="pt-BR" sz="700" b="0" i="0" u="none" strike="noStrike" baseline="0" err="1">
                <a:solidFill>
                  <a:schemeClr val="tx2"/>
                </a:solidFill>
                <a:latin typeface="+mn-lt"/>
              </a:rPr>
              <a:t>lebrikizumab</a:t>
            </a:r>
            <a:r>
              <a:rPr lang="pt-BR" sz="700" b="0" i="0" u="none" strike="noStrike" baseline="0">
                <a:solidFill>
                  <a:schemeClr val="tx2"/>
                </a:solidFill>
                <a:latin typeface="+mn-lt"/>
              </a:rPr>
              <a:t>; </a:t>
            </a:r>
            <a:r>
              <a:rPr lang="pt-BR" sz="700" b="1" i="0" u="none" strike="noStrike" baseline="0">
                <a:solidFill>
                  <a:schemeClr val="tx2"/>
                </a:solidFill>
                <a:latin typeface="+mn-lt"/>
              </a:rPr>
              <a:t>TCS: </a:t>
            </a:r>
            <a:r>
              <a:rPr lang="pt-BR" sz="700" b="0" i="0" u="none" strike="noStrike" baseline="0" err="1">
                <a:solidFill>
                  <a:schemeClr val="tx2"/>
                </a:solidFill>
                <a:latin typeface="+mn-lt"/>
              </a:rPr>
              <a:t>corticoesteroides</a:t>
            </a:r>
            <a:r>
              <a:rPr lang="pt-BR" sz="700" b="0" i="0" u="none" strike="noStrike" baseline="0">
                <a:solidFill>
                  <a:schemeClr val="tx2"/>
                </a:solidFill>
                <a:latin typeface="+mn-lt"/>
              </a:rPr>
              <a:t> tópicos.</a:t>
            </a:r>
          </a:p>
          <a:p>
            <a:pPr algn="just"/>
            <a:r>
              <a:rPr lang="es-ES" sz="700" b="0" i="0" u="none" strike="noStrike" baseline="0">
                <a:solidFill>
                  <a:schemeClr val="tx2"/>
                </a:solidFill>
                <a:latin typeface="+mn-lt"/>
              </a:rPr>
              <a:t>*Media de mínimos cuadrados % CFB: % de cambio con respecto al valor inicial (CFB) en el EASI obtenido dividiendo el CFB medio del mínimo cuadrado por la media total del valor inicial en cada signo clínico para cada región anatómica</a:t>
            </a:r>
            <a:r>
              <a:rPr lang="es-ES" sz="700" b="0" i="0" u="none" strike="noStrike" baseline="30000">
                <a:solidFill>
                  <a:schemeClr val="tx2"/>
                </a:solidFill>
                <a:latin typeface="+mn-lt"/>
              </a:rPr>
              <a:t>1</a:t>
            </a:r>
            <a:r>
              <a:rPr lang="es-ES" sz="700" b="0" i="0" u="none" strike="noStrike" baseline="0">
                <a:solidFill>
                  <a:schemeClr val="tx2"/>
                </a:solidFill>
                <a:latin typeface="+mn-lt"/>
              </a:rPr>
              <a:t>. Se utilizó el modelo de efectos mixtos de medidas repetidas (MMRM) para evaluar la CFB en la semana 52 en los signos clínicos de DA por regiones anatómicas. Los datos tras el uso de la terapia de rescate o la interrupción del tratamiento se consideraron ausentes y se manejaron mediante MMRM</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 </a:t>
            </a:r>
            <a:r>
              <a:rPr lang="en-US" sz="700" b="0" i="0" u="none" strike="noStrike" baseline="0" err="1">
                <a:solidFill>
                  <a:schemeClr val="tx2"/>
                </a:solidFill>
                <a:latin typeface="+mn-lt"/>
              </a:rPr>
              <a:t>Eyerich</a:t>
            </a:r>
            <a:r>
              <a:rPr lang="en-US" sz="700" b="0" i="0" u="none" strike="noStrike" baseline="0">
                <a:solidFill>
                  <a:schemeClr val="tx2"/>
                </a:solidFill>
                <a:latin typeface="+mn-lt"/>
              </a:rPr>
              <a:t> K, </a:t>
            </a:r>
            <a:r>
              <a:rPr lang="en-US" sz="700" b="0" i="1" u="none" strike="noStrike" baseline="0">
                <a:solidFill>
                  <a:schemeClr val="tx2"/>
                </a:solidFill>
                <a:latin typeface="+mn-lt"/>
              </a:rPr>
              <a:t>et al. </a:t>
            </a:r>
            <a:r>
              <a:rPr lang="en-US" sz="700" b="0" i="0" u="none" strike="noStrike" baseline="0">
                <a:solidFill>
                  <a:schemeClr val="tx2"/>
                </a:solidFill>
                <a:latin typeface="+mn-lt"/>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latin typeface="+mn-lt"/>
              </a:rPr>
              <a:t>número</a:t>
            </a:r>
            <a:r>
              <a:rPr lang="en-US" sz="700" b="0" i="0" u="none" strike="noStrike" baseline="0">
                <a:solidFill>
                  <a:schemeClr val="tx2"/>
                </a:solidFill>
                <a:latin typeface="+mn-lt"/>
              </a:rPr>
              <a:t> 0447.</a:t>
            </a:r>
            <a:endParaRPr lang="es-ES" sz="700">
              <a:solidFill>
                <a:schemeClr val="tx2"/>
              </a:solidFill>
              <a:latin typeface="+mn-lt"/>
            </a:endParaRPr>
          </a:p>
        </p:txBody>
      </p:sp>
      <p:sp>
        <p:nvSpPr>
          <p:cNvPr id="2" name="object 2">
            <a:extLst>
              <a:ext uri="{FF2B5EF4-FFF2-40B4-BE49-F238E27FC236}">
                <a16:creationId xmlns:a16="http://schemas.microsoft.com/office/drawing/2014/main" id="{99758908-A090-5271-1031-E22940D10B5D}"/>
              </a:ext>
            </a:extLst>
          </p:cNvPr>
          <p:cNvSpPr txBox="1"/>
          <p:nvPr/>
        </p:nvSpPr>
        <p:spPr>
          <a:xfrm>
            <a:off x="3970009" y="1274069"/>
            <a:ext cx="865279"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ERITEMA</a:t>
            </a:r>
            <a:endParaRPr sz="1200">
              <a:latin typeface="Arial"/>
              <a:cs typeface="Arial"/>
            </a:endParaRPr>
          </a:p>
        </p:txBody>
      </p:sp>
      <p:sp>
        <p:nvSpPr>
          <p:cNvPr id="50" name="object 2">
            <a:extLst>
              <a:ext uri="{FF2B5EF4-FFF2-40B4-BE49-F238E27FC236}">
                <a16:creationId xmlns:a16="http://schemas.microsoft.com/office/drawing/2014/main" id="{9AB97779-3E9A-A64C-FC30-B1901495BBC5}"/>
              </a:ext>
            </a:extLst>
          </p:cNvPr>
          <p:cNvSpPr txBox="1"/>
          <p:nvPr/>
        </p:nvSpPr>
        <p:spPr>
          <a:xfrm>
            <a:off x="8374274" y="1274069"/>
            <a:ext cx="1985650"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EDEMA/PAPULACIÓN</a:t>
            </a:r>
            <a:endParaRPr sz="1200">
              <a:latin typeface="Arial"/>
              <a:cs typeface="Arial"/>
            </a:endParaRPr>
          </a:p>
        </p:txBody>
      </p:sp>
      <p:sp>
        <p:nvSpPr>
          <p:cNvPr id="108" name="object 2">
            <a:extLst>
              <a:ext uri="{FF2B5EF4-FFF2-40B4-BE49-F238E27FC236}">
                <a16:creationId xmlns:a16="http://schemas.microsoft.com/office/drawing/2014/main" id="{1B8B0C66-8A37-00E9-7092-502F31D471C4}"/>
              </a:ext>
            </a:extLst>
          </p:cNvPr>
          <p:cNvSpPr txBox="1"/>
          <p:nvPr/>
        </p:nvSpPr>
        <p:spPr>
          <a:xfrm>
            <a:off x="3722265" y="2996639"/>
            <a:ext cx="1348285"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EXCORIACIÓN</a:t>
            </a:r>
            <a:endParaRPr sz="1200">
              <a:latin typeface="Arial"/>
              <a:cs typeface="Arial"/>
            </a:endParaRPr>
          </a:p>
        </p:txBody>
      </p:sp>
      <p:sp>
        <p:nvSpPr>
          <p:cNvPr id="134" name="object 2">
            <a:extLst>
              <a:ext uri="{FF2B5EF4-FFF2-40B4-BE49-F238E27FC236}">
                <a16:creationId xmlns:a16="http://schemas.microsoft.com/office/drawing/2014/main" id="{4448D3B4-433E-2441-EFD5-A0537B012AB2}"/>
              </a:ext>
            </a:extLst>
          </p:cNvPr>
          <p:cNvSpPr txBox="1"/>
          <p:nvPr/>
        </p:nvSpPr>
        <p:spPr>
          <a:xfrm>
            <a:off x="8604164" y="2969755"/>
            <a:ext cx="1694687"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LIQUENIFICACIÓN</a:t>
            </a:r>
            <a:endParaRPr sz="1200">
              <a:latin typeface="Arial"/>
              <a:cs typeface="Arial"/>
            </a:endParaRPr>
          </a:p>
        </p:txBody>
      </p:sp>
      <p:sp>
        <p:nvSpPr>
          <p:cNvPr id="161" name="Elipse 160">
            <a:extLst>
              <a:ext uri="{FF2B5EF4-FFF2-40B4-BE49-F238E27FC236}">
                <a16:creationId xmlns:a16="http://schemas.microsoft.com/office/drawing/2014/main" id="{19B60EDE-6AF1-F765-90E8-A5D84DB3FC5D}"/>
              </a:ext>
            </a:extLst>
          </p:cNvPr>
          <p:cNvSpPr/>
          <p:nvPr/>
        </p:nvSpPr>
        <p:spPr>
          <a:xfrm>
            <a:off x="787031" y="177141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0606E51A-6D91-6F8E-D93F-361723872C91}"/>
              </a:ext>
            </a:extLst>
          </p:cNvPr>
          <p:cNvSpPr/>
          <p:nvPr/>
        </p:nvSpPr>
        <p:spPr>
          <a:xfrm>
            <a:off x="783856" y="2701692"/>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18C2FEE3-B44D-AB91-7C60-72733883B472}"/>
              </a:ext>
            </a:extLst>
          </p:cNvPr>
          <p:cNvSpPr/>
          <p:nvPr/>
        </p:nvSpPr>
        <p:spPr>
          <a:xfrm>
            <a:off x="1355356" y="3200167"/>
            <a:ext cx="140070" cy="140066"/>
          </a:xfrm>
          <a:prstGeom prst="ellipse">
            <a:avLst/>
          </a:prstGeom>
          <a:solidFill>
            <a:schemeClr val="accent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DC4A8C95-325D-4BF1-4759-1962F961D239}"/>
              </a:ext>
            </a:extLst>
          </p:cNvPr>
          <p:cNvSpPr/>
          <p:nvPr/>
        </p:nvSpPr>
        <p:spPr>
          <a:xfrm>
            <a:off x="971181" y="45209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8" name="Grupo 77">
            <a:extLst>
              <a:ext uri="{FF2B5EF4-FFF2-40B4-BE49-F238E27FC236}">
                <a16:creationId xmlns:a16="http://schemas.microsoft.com/office/drawing/2014/main" id="{1D3E548A-FFBB-503E-BE15-040E74FD8900}"/>
              </a:ext>
            </a:extLst>
          </p:cNvPr>
          <p:cNvGrpSpPr/>
          <p:nvPr/>
        </p:nvGrpSpPr>
        <p:grpSpPr>
          <a:xfrm>
            <a:off x="2187167" y="1394555"/>
            <a:ext cx="4503920" cy="1449314"/>
            <a:chOff x="944541" y="1420505"/>
            <a:chExt cx="4756009" cy="1530433"/>
          </a:xfrm>
        </p:grpSpPr>
        <p:sp>
          <p:nvSpPr>
            <p:cNvPr id="79" name="object 3">
              <a:extLst>
                <a:ext uri="{FF2B5EF4-FFF2-40B4-BE49-F238E27FC236}">
                  <a16:creationId xmlns:a16="http://schemas.microsoft.com/office/drawing/2014/main" id="{DE1589BF-BF3F-D14D-7229-2BDA3701C0FA}"/>
                </a:ext>
              </a:extLst>
            </p:cNvPr>
            <p:cNvSpPr txBox="1"/>
            <p:nvPr/>
          </p:nvSpPr>
          <p:spPr>
            <a:xfrm>
              <a:off x="2621644" y="2794832"/>
              <a:ext cx="1341936" cy="15610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80" name="object 6">
              <a:extLst>
                <a:ext uri="{FF2B5EF4-FFF2-40B4-BE49-F238E27FC236}">
                  <a16:creationId xmlns:a16="http://schemas.microsoft.com/office/drawing/2014/main" id="{57E2FBC5-F7D0-F8DC-2AFD-A397399482B6}"/>
                </a:ext>
              </a:extLst>
            </p:cNvPr>
            <p:cNvSpPr txBox="1"/>
            <p:nvPr/>
          </p:nvSpPr>
          <p:spPr>
            <a:xfrm>
              <a:off x="1362782" y="1425431"/>
              <a:ext cx="71622" cy="122373"/>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81" name="object 7">
              <a:extLst>
                <a:ext uri="{FF2B5EF4-FFF2-40B4-BE49-F238E27FC236}">
                  <a16:creationId xmlns:a16="http://schemas.microsoft.com/office/drawing/2014/main" id="{AA4374DA-E836-2335-090B-BB3AC183A1F7}"/>
                </a:ext>
              </a:extLst>
            </p:cNvPr>
            <p:cNvSpPr txBox="1"/>
            <p:nvPr/>
          </p:nvSpPr>
          <p:spPr>
            <a:xfrm>
              <a:off x="1273480" y="1649740"/>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82" name="object 8">
              <a:extLst>
                <a:ext uri="{FF2B5EF4-FFF2-40B4-BE49-F238E27FC236}">
                  <a16:creationId xmlns:a16="http://schemas.microsoft.com/office/drawing/2014/main" id="{8099870A-2E1A-7F81-7267-9EF7FC2F8584}"/>
                </a:ext>
              </a:extLst>
            </p:cNvPr>
            <p:cNvSpPr txBox="1"/>
            <p:nvPr/>
          </p:nvSpPr>
          <p:spPr>
            <a:xfrm>
              <a:off x="1273480" y="1874049"/>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83" name="object 9">
              <a:extLst>
                <a:ext uri="{FF2B5EF4-FFF2-40B4-BE49-F238E27FC236}">
                  <a16:creationId xmlns:a16="http://schemas.microsoft.com/office/drawing/2014/main" id="{0702B67C-1415-1225-EFAE-C428CEA6F08D}"/>
                </a:ext>
              </a:extLst>
            </p:cNvPr>
            <p:cNvSpPr txBox="1"/>
            <p:nvPr/>
          </p:nvSpPr>
          <p:spPr>
            <a:xfrm>
              <a:off x="1273480" y="2098358"/>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84" name="object 10">
              <a:extLst>
                <a:ext uri="{FF2B5EF4-FFF2-40B4-BE49-F238E27FC236}">
                  <a16:creationId xmlns:a16="http://schemas.microsoft.com/office/drawing/2014/main" id="{E0837928-B9DD-EFFF-7B03-AA217A8665B8}"/>
                </a:ext>
              </a:extLst>
            </p:cNvPr>
            <p:cNvSpPr txBox="1"/>
            <p:nvPr/>
          </p:nvSpPr>
          <p:spPr>
            <a:xfrm>
              <a:off x="1273480" y="2322666"/>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85" name="object 11">
              <a:extLst>
                <a:ext uri="{FF2B5EF4-FFF2-40B4-BE49-F238E27FC236}">
                  <a16:creationId xmlns:a16="http://schemas.microsoft.com/office/drawing/2014/main" id="{9583A106-D72B-06EA-90CB-D4958E75F924}"/>
                </a:ext>
              </a:extLst>
            </p:cNvPr>
            <p:cNvSpPr txBox="1"/>
            <p:nvPr/>
          </p:nvSpPr>
          <p:spPr>
            <a:xfrm>
              <a:off x="1217628" y="2546975"/>
              <a:ext cx="4349201" cy="225290"/>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3"/>
                </a:lnSpc>
                <a:tabLst>
                  <a:tab pos="374650" algn="l"/>
                  <a:tab pos="515938" algn="l"/>
                  <a:tab pos="657225" algn="l"/>
                  <a:tab pos="796925" algn="l"/>
                  <a:tab pos="1555750" algn="l"/>
                  <a:tab pos="1778000" algn="l"/>
                  <a:tab pos="2044700" algn="l"/>
                  <a:tab pos="2311400" algn="l"/>
                  <a:tab pos="2578100" algn="l"/>
                  <a:tab pos="2844800" algn="l"/>
                  <a:tab pos="3111500" algn="l"/>
                  <a:tab pos="3378200" algn="l"/>
                  <a:tab pos="364490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86" name="object 13">
              <a:extLst>
                <a:ext uri="{FF2B5EF4-FFF2-40B4-BE49-F238E27FC236}">
                  <a16:creationId xmlns:a16="http://schemas.microsoft.com/office/drawing/2014/main" id="{B102269B-D255-9DCB-8A85-EAF80D78B528}"/>
                </a:ext>
              </a:extLst>
            </p:cNvPr>
            <p:cNvSpPr txBox="1"/>
            <p:nvPr/>
          </p:nvSpPr>
          <p:spPr>
            <a:xfrm>
              <a:off x="944541" y="1420505"/>
              <a:ext cx="288373" cy="1165016"/>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87" name="object 14">
              <a:extLst>
                <a:ext uri="{FF2B5EF4-FFF2-40B4-BE49-F238E27FC236}">
                  <a16:creationId xmlns:a16="http://schemas.microsoft.com/office/drawing/2014/main" id="{B044FEDB-43AB-09CF-8A55-D0C674069F12}"/>
                </a:ext>
              </a:extLst>
            </p:cNvPr>
            <p:cNvSpPr txBox="1"/>
            <p:nvPr/>
          </p:nvSpPr>
          <p:spPr>
            <a:xfrm>
              <a:off x="5170317" y="1768367"/>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46,0</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48,4</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58,6</a:t>
              </a:r>
              <a:endParaRPr sz="1100">
                <a:latin typeface="Arial"/>
                <a:cs typeface="Arial"/>
              </a:endParaRPr>
            </a:p>
          </p:txBody>
        </p:sp>
        <p:sp>
          <p:nvSpPr>
            <p:cNvPr id="88" name="object 27">
              <a:extLst>
                <a:ext uri="{FF2B5EF4-FFF2-40B4-BE49-F238E27FC236}">
                  <a16:creationId xmlns:a16="http://schemas.microsoft.com/office/drawing/2014/main" id="{92B1F1C5-99DC-B939-DB83-CE0F4A0D614B}"/>
                </a:ext>
              </a:extLst>
            </p:cNvPr>
            <p:cNvSpPr txBox="1"/>
            <p:nvPr/>
          </p:nvSpPr>
          <p:spPr>
            <a:xfrm>
              <a:off x="2316793" y="1573305"/>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60,2</a:t>
              </a:r>
              <a:endParaRPr sz="1100">
                <a:latin typeface="Arial"/>
                <a:cs typeface="Arial"/>
              </a:endParaRPr>
            </a:p>
          </p:txBody>
        </p:sp>
        <p:grpSp>
          <p:nvGrpSpPr>
            <p:cNvPr id="89" name="object 28">
              <a:extLst>
                <a:ext uri="{FF2B5EF4-FFF2-40B4-BE49-F238E27FC236}">
                  <a16:creationId xmlns:a16="http://schemas.microsoft.com/office/drawing/2014/main" id="{C6C2584B-FAFD-2AF3-7251-F8883B514B4B}"/>
                </a:ext>
              </a:extLst>
            </p:cNvPr>
            <p:cNvGrpSpPr/>
            <p:nvPr/>
          </p:nvGrpSpPr>
          <p:grpSpPr>
            <a:xfrm>
              <a:off x="1460060" y="1503568"/>
              <a:ext cx="3656573" cy="1152113"/>
              <a:chOff x="8616713" y="3784239"/>
              <a:chExt cx="6029960" cy="1899920"/>
            </a:xfrm>
          </p:grpSpPr>
          <p:sp>
            <p:nvSpPr>
              <p:cNvPr id="90" name="object 29">
                <a:extLst>
                  <a:ext uri="{FF2B5EF4-FFF2-40B4-BE49-F238E27FC236}">
                    <a16:creationId xmlns:a16="http://schemas.microsoft.com/office/drawing/2014/main" id="{3D56C36F-5976-B106-8F08-E110D6A4F3AC}"/>
                  </a:ext>
                </a:extLst>
              </p:cNvPr>
              <p:cNvSpPr/>
              <p:nvPr/>
            </p:nvSpPr>
            <p:spPr>
              <a:xfrm>
                <a:off x="8616713" y="3829146"/>
                <a:ext cx="6014085" cy="1854835"/>
              </a:xfrm>
              <a:custGeom>
                <a:avLst/>
                <a:gdLst/>
                <a:ahLst/>
                <a:cxnLst/>
                <a:rect l="l" t="t" r="r" b="b"/>
                <a:pathLst>
                  <a:path w="6014084" h="1854835">
                    <a:moveTo>
                      <a:pt x="64781" y="1793758"/>
                    </a:moveTo>
                    <a:lnTo>
                      <a:pt x="64781" y="0"/>
                    </a:lnTo>
                  </a:path>
                  <a:path w="6014084" h="1854835">
                    <a:moveTo>
                      <a:pt x="0" y="0"/>
                    </a:moveTo>
                    <a:lnTo>
                      <a:pt x="64781" y="0"/>
                    </a:lnTo>
                  </a:path>
                  <a:path w="6014084" h="1854835">
                    <a:moveTo>
                      <a:pt x="0" y="355431"/>
                    </a:moveTo>
                    <a:lnTo>
                      <a:pt x="64781" y="355431"/>
                    </a:lnTo>
                  </a:path>
                  <a:path w="6014084" h="1854835">
                    <a:moveTo>
                      <a:pt x="0" y="720315"/>
                    </a:moveTo>
                    <a:lnTo>
                      <a:pt x="64781" y="720315"/>
                    </a:lnTo>
                  </a:path>
                  <a:path w="6014084" h="1854835">
                    <a:moveTo>
                      <a:pt x="0" y="1074929"/>
                    </a:moveTo>
                    <a:lnTo>
                      <a:pt x="64781" y="1074929"/>
                    </a:lnTo>
                  </a:path>
                  <a:path w="6014084" h="1854835">
                    <a:moveTo>
                      <a:pt x="0" y="1439814"/>
                    </a:moveTo>
                    <a:lnTo>
                      <a:pt x="64781" y="1439814"/>
                    </a:lnTo>
                  </a:path>
                  <a:path w="6014084" h="1854835">
                    <a:moveTo>
                      <a:pt x="0" y="1793758"/>
                    </a:moveTo>
                    <a:lnTo>
                      <a:pt x="64781" y="1793758"/>
                    </a:lnTo>
                  </a:path>
                  <a:path w="6014084" h="1854835">
                    <a:moveTo>
                      <a:pt x="64781" y="1793758"/>
                    </a:moveTo>
                    <a:lnTo>
                      <a:pt x="6014075" y="1793758"/>
                    </a:lnTo>
                  </a:path>
                  <a:path w="6014084" h="1854835">
                    <a:moveTo>
                      <a:pt x="6014075" y="1793758"/>
                    </a:moveTo>
                    <a:lnTo>
                      <a:pt x="6014075" y="1854571"/>
                    </a:lnTo>
                  </a:path>
                  <a:path w="6014084" h="1854835">
                    <a:moveTo>
                      <a:pt x="5777833" y="1793758"/>
                    </a:moveTo>
                    <a:lnTo>
                      <a:pt x="5777833" y="1854571"/>
                    </a:lnTo>
                  </a:path>
                  <a:path w="6014084" h="1854835">
                    <a:moveTo>
                      <a:pt x="5551088" y="1793758"/>
                    </a:moveTo>
                    <a:lnTo>
                      <a:pt x="5551088" y="1854571"/>
                    </a:lnTo>
                  </a:path>
                  <a:path w="6014084" h="1854835">
                    <a:moveTo>
                      <a:pt x="5324342" y="1793758"/>
                    </a:moveTo>
                    <a:lnTo>
                      <a:pt x="5324342" y="1854571"/>
                    </a:lnTo>
                  </a:path>
                  <a:path w="6014084" h="1854835">
                    <a:moveTo>
                      <a:pt x="5097605" y="1793758"/>
                    </a:moveTo>
                    <a:lnTo>
                      <a:pt x="5097605" y="1854571"/>
                    </a:lnTo>
                  </a:path>
                  <a:path w="6014084" h="1854835">
                    <a:moveTo>
                      <a:pt x="4870720" y="1793758"/>
                    </a:moveTo>
                    <a:lnTo>
                      <a:pt x="4870720" y="1854571"/>
                    </a:lnTo>
                  </a:path>
                  <a:path w="6014084" h="1854835">
                    <a:moveTo>
                      <a:pt x="4643975" y="1793758"/>
                    </a:moveTo>
                    <a:lnTo>
                      <a:pt x="4643975" y="1854571"/>
                    </a:lnTo>
                  </a:path>
                  <a:path w="6014084" h="1854835">
                    <a:moveTo>
                      <a:pt x="4406436" y="1793758"/>
                    </a:moveTo>
                    <a:lnTo>
                      <a:pt x="4406436" y="1854571"/>
                    </a:lnTo>
                  </a:path>
                  <a:path w="6014084" h="1854835">
                    <a:moveTo>
                      <a:pt x="4179691" y="1793758"/>
                    </a:moveTo>
                    <a:lnTo>
                      <a:pt x="4179691" y="1854571"/>
                    </a:lnTo>
                  </a:path>
                  <a:path w="6014084" h="1854835">
                    <a:moveTo>
                      <a:pt x="3952946" y="1793758"/>
                    </a:moveTo>
                    <a:lnTo>
                      <a:pt x="3952946" y="1854571"/>
                    </a:lnTo>
                  </a:path>
                  <a:path w="6014084" h="1854835">
                    <a:moveTo>
                      <a:pt x="3726208" y="1793758"/>
                    </a:moveTo>
                    <a:lnTo>
                      <a:pt x="3726208" y="1854571"/>
                    </a:lnTo>
                  </a:path>
                  <a:path w="6014084" h="1854835">
                    <a:moveTo>
                      <a:pt x="3499463" y="1793758"/>
                    </a:moveTo>
                    <a:lnTo>
                      <a:pt x="3499463" y="1854571"/>
                    </a:lnTo>
                  </a:path>
                  <a:path w="6014084" h="1854835">
                    <a:moveTo>
                      <a:pt x="3261925" y="1793758"/>
                    </a:moveTo>
                    <a:lnTo>
                      <a:pt x="3261925" y="1854571"/>
                    </a:lnTo>
                  </a:path>
                  <a:path w="6014084" h="1854835">
                    <a:moveTo>
                      <a:pt x="3035180" y="1793758"/>
                    </a:moveTo>
                    <a:lnTo>
                      <a:pt x="3035180" y="1854571"/>
                    </a:lnTo>
                  </a:path>
                  <a:path w="6014084" h="1854835">
                    <a:moveTo>
                      <a:pt x="2808435" y="1793758"/>
                    </a:moveTo>
                    <a:lnTo>
                      <a:pt x="2808435" y="1854571"/>
                    </a:lnTo>
                  </a:path>
                  <a:path w="6014084" h="1854835">
                    <a:moveTo>
                      <a:pt x="2581697" y="1793758"/>
                    </a:moveTo>
                    <a:lnTo>
                      <a:pt x="2581697" y="1854571"/>
                    </a:lnTo>
                  </a:path>
                  <a:path w="6014084" h="1854835">
                    <a:moveTo>
                      <a:pt x="2354952" y="1793758"/>
                    </a:moveTo>
                    <a:lnTo>
                      <a:pt x="2354952" y="1854571"/>
                    </a:lnTo>
                  </a:path>
                  <a:path w="6014084" h="1854835">
                    <a:moveTo>
                      <a:pt x="2128067" y="1793758"/>
                    </a:moveTo>
                    <a:lnTo>
                      <a:pt x="2128067" y="1854571"/>
                    </a:lnTo>
                  </a:path>
                  <a:path w="6014084" h="1854835">
                    <a:moveTo>
                      <a:pt x="1890529" y="1793758"/>
                    </a:moveTo>
                    <a:lnTo>
                      <a:pt x="1890529" y="1854571"/>
                    </a:lnTo>
                  </a:path>
                  <a:path w="6014084" h="1854835">
                    <a:moveTo>
                      <a:pt x="1663784" y="1793758"/>
                    </a:moveTo>
                    <a:lnTo>
                      <a:pt x="1663784" y="1854571"/>
                    </a:lnTo>
                  </a:path>
                  <a:path w="6014084" h="1854835">
                    <a:moveTo>
                      <a:pt x="1437038" y="1793758"/>
                    </a:moveTo>
                    <a:lnTo>
                      <a:pt x="1437038" y="1854571"/>
                    </a:lnTo>
                  </a:path>
                  <a:path w="6014084" h="1854835">
                    <a:moveTo>
                      <a:pt x="1210301" y="1793758"/>
                    </a:moveTo>
                    <a:lnTo>
                      <a:pt x="1210301" y="1854571"/>
                    </a:lnTo>
                  </a:path>
                  <a:path w="6014084" h="1854835">
                    <a:moveTo>
                      <a:pt x="983556" y="1793758"/>
                    </a:moveTo>
                    <a:lnTo>
                      <a:pt x="983556" y="1854571"/>
                    </a:lnTo>
                  </a:path>
                  <a:path w="6014084" h="1854835">
                    <a:moveTo>
                      <a:pt x="746017" y="1793758"/>
                    </a:moveTo>
                    <a:lnTo>
                      <a:pt x="746017" y="1854571"/>
                    </a:lnTo>
                  </a:path>
                  <a:path w="6014084" h="1854835">
                    <a:moveTo>
                      <a:pt x="519272" y="1793758"/>
                    </a:moveTo>
                    <a:lnTo>
                      <a:pt x="519272" y="1854571"/>
                    </a:lnTo>
                  </a:path>
                  <a:path w="6014084" h="1854835">
                    <a:moveTo>
                      <a:pt x="292534" y="1793758"/>
                    </a:moveTo>
                    <a:lnTo>
                      <a:pt x="292534" y="1854571"/>
                    </a:lnTo>
                  </a:path>
                  <a:path w="6014084" h="1854835">
                    <a:moveTo>
                      <a:pt x="64781" y="1793758"/>
                    </a:moveTo>
                    <a:lnTo>
                      <a:pt x="64781" y="1854571"/>
                    </a:lnTo>
                  </a:path>
                </a:pathLst>
              </a:custGeom>
              <a:ln w="11043">
                <a:solidFill>
                  <a:srgbClr val="000000"/>
                </a:solidFill>
              </a:ln>
            </p:spPr>
            <p:txBody>
              <a:bodyPr wrap="square" lIns="0" tIns="0" rIns="0" bIns="0" rtlCol="0"/>
              <a:lstStyle/>
              <a:p>
                <a:endParaRPr/>
              </a:p>
            </p:txBody>
          </p:sp>
          <p:sp>
            <p:nvSpPr>
              <p:cNvPr id="91" name="object 30">
                <a:extLst>
                  <a:ext uri="{FF2B5EF4-FFF2-40B4-BE49-F238E27FC236}">
                    <a16:creationId xmlns:a16="http://schemas.microsoft.com/office/drawing/2014/main" id="{A18FB312-C1F4-2EE3-495E-31ABCABF68B2}"/>
                  </a:ext>
                </a:extLst>
              </p:cNvPr>
              <p:cNvSpPr/>
              <p:nvPr/>
            </p:nvSpPr>
            <p:spPr>
              <a:xfrm>
                <a:off x="8675944" y="3824007"/>
                <a:ext cx="2289175" cy="1094740"/>
              </a:xfrm>
              <a:custGeom>
                <a:avLst/>
                <a:gdLst/>
                <a:ahLst/>
                <a:cxnLst/>
                <a:rect l="l" t="t" r="r" b="b"/>
                <a:pathLst>
                  <a:path w="2289175" h="1094739">
                    <a:moveTo>
                      <a:pt x="0" y="0"/>
                    </a:moveTo>
                    <a:lnTo>
                      <a:pt x="237545" y="364840"/>
                    </a:lnTo>
                  </a:path>
                  <a:path w="2289175" h="1094739">
                    <a:moveTo>
                      <a:pt x="237545" y="364840"/>
                    </a:moveTo>
                    <a:lnTo>
                      <a:pt x="464298" y="668735"/>
                    </a:lnTo>
                  </a:path>
                  <a:path w="2289175" h="1094739">
                    <a:moveTo>
                      <a:pt x="464298" y="668735"/>
                    </a:moveTo>
                    <a:lnTo>
                      <a:pt x="691050" y="820745"/>
                    </a:lnTo>
                  </a:path>
                  <a:path w="2289175" h="1094739">
                    <a:moveTo>
                      <a:pt x="691050" y="820745"/>
                    </a:moveTo>
                    <a:lnTo>
                      <a:pt x="917803" y="911957"/>
                    </a:lnTo>
                  </a:path>
                  <a:path w="2289175" h="1094739">
                    <a:moveTo>
                      <a:pt x="917803" y="911957"/>
                    </a:moveTo>
                    <a:lnTo>
                      <a:pt x="1144548" y="952494"/>
                    </a:lnTo>
                  </a:path>
                  <a:path w="2289175" h="1094739">
                    <a:moveTo>
                      <a:pt x="1144548" y="952494"/>
                    </a:moveTo>
                    <a:lnTo>
                      <a:pt x="1382101" y="1023437"/>
                    </a:lnTo>
                  </a:path>
                  <a:path w="2289175" h="1094739">
                    <a:moveTo>
                      <a:pt x="1382101" y="1023437"/>
                    </a:moveTo>
                    <a:lnTo>
                      <a:pt x="1608846" y="1084243"/>
                    </a:lnTo>
                  </a:path>
                  <a:path w="2289175" h="1094739">
                    <a:moveTo>
                      <a:pt x="1608846" y="1094373"/>
                    </a:moveTo>
                    <a:lnTo>
                      <a:pt x="1835598" y="1084243"/>
                    </a:lnTo>
                  </a:path>
                  <a:path w="2289175" h="1094739">
                    <a:moveTo>
                      <a:pt x="1835598" y="1084243"/>
                    </a:moveTo>
                    <a:lnTo>
                      <a:pt x="2289103" y="1023437"/>
                    </a:lnTo>
                  </a:path>
                </a:pathLst>
              </a:custGeom>
              <a:ln w="10351">
                <a:solidFill>
                  <a:srgbClr val="A69E96"/>
                </a:solidFill>
              </a:ln>
            </p:spPr>
            <p:txBody>
              <a:bodyPr wrap="square" lIns="0" tIns="0" rIns="0" bIns="0" rtlCol="0"/>
              <a:lstStyle/>
              <a:p>
                <a:endParaRPr/>
              </a:p>
            </p:txBody>
          </p:sp>
          <p:sp>
            <p:nvSpPr>
              <p:cNvPr id="92" name="object 31">
                <a:extLst>
                  <a:ext uri="{FF2B5EF4-FFF2-40B4-BE49-F238E27FC236}">
                    <a16:creationId xmlns:a16="http://schemas.microsoft.com/office/drawing/2014/main" id="{49D12411-5465-2302-90DA-80D9D0533976}"/>
                  </a:ext>
                </a:extLst>
              </p:cNvPr>
              <p:cNvSpPr/>
              <p:nvPr/>
            </p:nvSpPr>
            <p:spPr>
              <a:xfrm>
                <a:off x="10959872" y="4831996"/>
                <a:ext cx="474980" cy="0"/>
              </a:xfrm>
              <a:custGeom>
                <a:avLst/>
                <a:gdLst/>
                <a:ahLst/>
                <a:cxnLst/>
                <a:rect l="l" t="t" r="r" b="b"/>
                <a:pathLst>
                  <a:path w="474979">
                    <a:moveTo>
                      <a:pt x="0" y="0"/>
                    </a:moveTo>
                    <a:lnTo>
                      <a:pt x="474649" y="0"/>
                    </a:lnTo>
                  </a:path>
                </a:pathLst>
              </a:custGeom>
              <a:ln w="19991">
                <a:solidFill>
                  <a:srgbClr val="A69E96"/>
                </a:solidFill>
              </a:ln>
            </p:spPr>
            <p:txBody>
              <a:bodyPr wrap="square" lIns="0" tIns="0" rIns="0" bIns="0" rtlCol="0"/>
              <a:lstStyle/>
              <a:p>
                <a:endParaRPr/>
              </a:p>
            </p:txBody>
          </p:sp>
          <p:sp>
            <p:nvSpPr>
              <p:cNvPr id="93" name="object 32">
                <a:extLst>
                  <a:ext uri="{FF2B5EF4-FFF2-40B4-BE49-F238E27FC236}">
                    <a16:creationId xmlns:a16="http://schemas.microsoft.com/office/drawing/2014/main" id="{6D7806B8-893E-34AC-FCCE-D35E6881BCF4}"/>
                  </a:ext>
                </a:extLst>
              </p:cNvPr>
              <p:cNvSpPr/>
              <p:nvPr/>
            </p:nvSpPr>
            <p:spPr>
              <a:xfrm>
                <a:off x="11429346" y="4654890"/>
                <a:ext cx="3196590" cy="172720"/>
              </a:xfrm>
              <a:custGeom>
                <a:avLst/>
                <a:gdLst/>
                <a:ahLst/>
                <a:cxnLst/>
                <a:rect l="l" t="t" r="r" b="b"/>
                <a:pathLst>
                  <a:path w="3196590" h="172720">
                    <a:moveTo>
                      <a:pt x="0" y="172285"/>
                    </a:moveTo>
                    <a:lnTo>
                      <a:pt x="453497" y="152010"/>
                    </a:lnTo>
                  </a:path>
                  <a:path w="3196590" h="172720">
                    <a:moveTo>
                      <a:pt x="453497" y="152010"/>
                    </a:moveTo>
                    <a:lnTo>
                      <a:pt x="907002" y="121611"/>
                    </a:lnTo>
                  </a:path>
                  <a:path w="3196590" h="172720">
                    <a:moveTo>
                      <a:pt x="907002" y="121611"/>
                    </a:moveTo>
                    <a:lnTo>
                      <a:pt x="1371300" y="70936"/>
                    </a:lnTo>
                  </a:path>
                  <a:path w="3196590" h="172720">
                    <a:moveTo>
                      <a:pt x="1371300" y="70936"/>
                    </a:moveTo>
                    <a:lnTo>
                      <a:pt x="1824798" y="10130"/>
                    </a:lnTo>
                  </a:path>
                  <a:path w="3196590" h="172720">
                    <a:moveTo>
                      <a:pt x="1824798" y="10130"/>
                    </a:moveTo>
                    <a:lnTo>
                      <a:pt x="2289103" y="30399"/>
                    </a:lnTo>
                  </a:path>
                  <a:path w="3196590" h="172720">
                    <a:moveTo>
                      <a:pt x="2289103" y="30399"/>
                    </a:moveTo>
                    <a:lnTo>
                      <a:pt x="2742601" y="131741"/>
                    </a:lnTo>
                  </a:path>
                  <a:path w="3196590" h="172720">
                    <a:moveTo>
                      <a:pt x="2742601" y="131741"/>
                    </a:moveTo>
                    <a:lnTo>
                      <a:pt x="3196106" y="0"/>
                    </a:lnTo>
                  </a:path>
                </a:pathLst>
              </a:custGeom>
              <a:ln w="10351">
                <a:solidFill>
                  <a:srgbClr val="A69E96"/>
                </a:solidFill>
              </a:ln>
            </p:spPr>
            <p:txBody>
              <a:bodyPr wrap="square" lIns="0" tIns="0" rIns="0" bIns="0" rtlCol="0"/>
              <a:lstStyle/>
              <a:p>
                <a:endParaRPr/>
              </a:p>
            </p:txBody>
          </p:sp>
          <p:sp>
            <p:nvSpPr>
              <p:cNvPr id="94" name="object 33">
                <a:extLst>
                  <a:ext uri="{FF2B5EF4-FFF2-40B4-BE49-F238E27FC236}">
                    <a16:creationId xmlns:a16="http://schemas.microsoft.com/office/drawing/2014/main" id="{A41BE81F-9C24-9C3B-7665-3A63FA3CC985}"/>
                  </a:ext>
                </a:extLst>
              </p:cNvPr>
              <p:cNvSpPr/>
              <p:nvPr/>
            </p:nvSpPr>
            <p:spPr>
              <a:xfrm>
                <a:off x="8648802" y="3789304"/>
                <a:ext cx="5992495" cy="1125220"/>
              </a:xfrm>
              <a:custGeom>
                <a:avLst/>
                <a:gdLst/>
                <a:ahLst/>
                <a:cxnLst/>
                <a:rect l="l" t="t" r="r" b="b"/>
                <a:pathLst>
                  <a:path w="5992494" h="1125220">
                    <a:moveTo>
                      <a:pt x="43192" y="0"/>
                    </a:moveTo>
                    <a:lnTo>
                      <a:pt x="0" y="0"/>
                    </a:lnTo>
                    <a:lnTo>
                      <a:pt x="0" y="40538"/>
                    </a:lnTo>
                    <a:lnTo>
                      <a:pt x="43192" y="40538"/>
                    </a:lnTo>
                    <a:lnTo>
                      <a:pt x="43192" y="0"/>
                    </a:lnTo>
                    <a:close/>
                  </a:path>
                  <a:path w="5992494" h="1125220">
                    <a:moveTo>
                      <a:pt x="280720" y="364921"/>
                    </a:moveTo>
                    <a:lnTo>
                      <a:pt x="237540" y="364921"/>
                    </a:lnTo>
                    <a:lnTo>
                      <a:pt x="237540" y="405460"/>
                    </a:lnTo>
                    <a:lnTo>
                      <a:pt x="280720" y="405460"/>
                    </a:lnTo>
                    <a:lnTo>
                      <a:pt x="280720" y="364921"/>
                    </a:lnTo>
                    <a:close/>
                  </a:path>
                  <a:path w="5992494" h="1125220">
                    <a:moveTo>
                      <a:pt x="507453" y="668870"/>
                    </a:moveTo>
                    <a:lnTo>
                      <a:pt x="464273" y="668870"/>
                    </a:lnTo>
                    <a:lnTo>
                      <a:pt x="464273" y="709409"/>
                    </a:lnTo>
                    <a:lnTo>
                      <a:pt x="507453" y="709409"/>
                    </a:lnTo>
                    <a:lnTo>
                      <a:pt x="507453" y="668870"/>
                    </a:lnTo>
                    <a:close/>
                  </a:path>
                  <a:path w="5992494" h="1125220">
                    <a:moveTo>
                      <a:pt x="734187" y="820915"/>
                    </a:moveTo>
                    <a:lnTo>
                      <a:pt x="691007" y="820915"/>
                    </a:lnTo>
                    <a:lnTo>
                      <a:pt x="691007" y="861453"/>
                    </a:lnTo>
                    <a:lnTo>
                      <a:pt x="734187" y="861453"/>
                    </a:lnTo>
                    <a:lnTo>
                      <a:pt x="734187" y="820915"/>
                    </a:lnTo>
                    <a:close/>
                  </a:path>
                  <a:path w="5992494" h="1125220">
                    <a:moveTo>
                      <a:pt x="960932" y="912152"/>
                    </a:moveTo>
                    <a:lnTo>
                      <a:pt x="917740" y="912152"/>
                    </a:lnTo>
                    <a:lnTo>
                      <a:pt x="917740" y="952690"/>
                    </a:lnTo>
                    <a:lnTo>
                      <a:pt x="960932" y="952690"/>
                    </a:lnTo>
                    <a:lnTo>
                      <a:pt x="960932" y="912152"/>
                    </a:lnTo>
                    <a:close/>
                  </a:path>
                  <a:path w="5992494" h="1125220">
                    <a:moveTo>
                      <a:pt x="1187653" y="952690"/>
                    </a:moveTo>
                    <a:lnTo>
                      <a:pt x="1144473" y="952690"/>
                    </a:lnTo>
                    <a:lnTo>
                      <a:pt x="1144473" y="993228"/>
                    </a:lnTo>
                    <a:lnTo>
                      <a:pt x="1187653" y="993228"/>
                    </a:lnTo>
                    <a:lnTo>
                      <a:pt x="1187653" y="952690"/>
                    </a:lnTo>
                    <a:close/>
                  </a:path>
                  <a:path w="5992494" h="1125220">
                    <a:moveTo>
                      <a:pt x="1425194" y="1023645"/>
                    </a:moveTo>
                    <a:lnTo>
                      <a:pt x="1382001" y="1023645"/>
                    </a:lnTo>
                    <a:lnTo>
                      <a:pt x="1382001" y="1064183"/>
                    </a:lnTo>
                    <a:lnTo>
                      <a:pt x="1425194" y="1064183"/>
                    </a:lnTo>
                    <a:lnTo>
                      <a:pt x="1425194" y="1023645"/>
                    </a:lnTo>
                    <a:close/>
                  </a:path>
                  <a:path w="5992494" h="1125220">
                    <a:moveTo>
                      <a:pt x="1651914" y="1084465"/>
                    </a:moveTo>
                    <a:lnTo>
                      <a:pt x="1608734" y="1084465"/>
                    </a:lnTo>
                    <a:lnTo>
                      <a:pt x="1608734" y="1125004"/>
                    </a:lnTo>
                    <a:lnTo>
                      <a:pt x="1651914" y="1125004"/>
                    </a:lnTo>
                    <a:lnTo>
                      <a:pt x="1651914" y="1084465"/>
                    </a:lnTo>
                    <a:close/>
                  </a:path>
                  <a:path w="5992494" h="1125220">
                    <a:moveTo>
                      <a:pt x="1878660" y="1084465"/>
                    </a:moveTo>
                    <a:lnTo>
                      <a:pt x="1835467" y="1084465"/>
                    </a:lnTo>
                    <a:lnTo>
                      <a:pt x="1835467" y="1125004"/>
                    </a:lnTo>
                    <a:lnTo>
                      <a:pt x="1878660" y="1125004"/>
                    </a:lnTo>
                    <a:lnTo>
                      <a:pt x="1878660" y="1084465"/>
                    </a:lnTo>
                    <a:close/>
                  </a:path>
                  <a:path w="5992494" h="1125220">
                    <a:moveTo>
                      <a:pt x="2332126" y="1023645"/>
                    </a:moveTo>
                    <a:lnTo>
                      <a:pt x="2288933" y="1023645"/>
                    </a:lnTo>
                    <a:lnTo>
                      <a:pt x="2288933" y="1064183"/>
                    </a:lnTo>
                    <a:lnTo>
                      <a:pt x="2332126" y="1064183"/>
                    </a:lnTo>
                    <a:lnTo>
                      <a:pt x="2332126" y="1023645"/>
                    </a:lnTo>
                    <a:close/>
                  </a:path>
                  <a:path w="5992494" h="1125220">
                    <a:moveTo>
                      <a:pt x="2796387" y="1003376"/>
                    </a:moveTo>
                    <a:lnTo>
                      <a:pt x="2753195" y="1003376"/>
                    </a:lnTo>
                    <a:lnTo>
                      <a:pt x="2753195" y="1043914"/>
                    </a:lnTo>
                    <a:lnTo>
                      <a:pt x="2796387" y="1043914"/>
                    </a:lnTo>
                    <a:lnTo>
                      <a:pt x="2796387" y="1003376"/>
                    </a:lnTo>
                    <a:close/>
                  </a:path>
                  <a:path w="5992494" h="1125220">
                    <a:moveTo>
                      <a:pt x="3249853" y="983094"/>
                    </a:moveTo>
                    <a:lnTo>
                      <a:pt x="3206673" y="983094"/>
                    </a:lnTo>
                    <a:lnTo>
                      <a:pt x="3206673" y="1023632"/>
                    </a:lnTo>
                    <a:lnTo>
                      <a:pt x="3249853" y="1023632"/>
                    </a:lnTo>
                    <a:lnTo>
                      <a:pt x="3249853" y="983094"/>
                    </a:lnTo>
                    <a:close/>
                  </a:path>
                  <a:path w="5992494" h="1125220">
                    <a:moveTo>
                      <a:pt x="3703320" y="952690"/>
                    </a:moveTo>
                    <a:lnTo>
                      <a:pt x="3660140" y="952690"/>
                    </a:lnTo>
                    <a:lnTo>
                      <a:pt x="3660140" y="993228"/>
                    </a:lnTo>
                    <a:lnTo>
                      <a:pt x="3703320" y="993228"/>
                    </a:lnTo>
                    <a:lnTo>
                      <a:pt x="3703320" y="952690"/>
                    </a:lnTo>
                    <a:close/>
                  </a:path>
                  <a:path w="5992494" h="1125220">
                    <a:moveTo>
                      <a:pt x="4167581" y="902004"/>
                    </a:moveTo>
                    <a:lnTo>
                      <a:pt x="4124401" y="902004"/>
                    </a:lnTo>
                    <a:lnTo>
                      <a:pt x="4124401" y="942543"/>
                    </a:lnTo>
                    <a:lnTo>
                      <a:pt x="4167581" y="942543"/>
                    </a:lnTo>
                    <a:lnTo>
                      <a:pt x="4167581" y="902004"/>
                    </a:lnTo>
                    <a:close/>
                  </a:path>
                  <a:path w="5992494" h="1125220">
                    <a:moveTo>
                      <a:pt x="4621047" y="841184"/>
                    </a:moveTo>
                    <a:lnTo>
                      <a:pt x="4577867" y="841184"/>
                    </a:lnTo>
                    <a:lnTo>
                      <a:pt x="4577867" y="881722"/>
                    </a:lnTo>
                    <a:lnTo>
                      <a:pt x="4621047" y="881722"/>
                    </a:lnTo>
                    <a:lnTo>
                      <a:pt x="4621047" y="841184"/>
                    </a:lnTo>
                    <a:close/>
                  </a:path>
                  <a:path w="5992494" h="1125220">
                    <a:moveTo>
                      <a:pt x="5085321" y="861466"/>
                    </a:moveTo>
                    <a:lnTo>
                      <a:pt x="5042128" y="861466"/>
                    </a:lnTo>
                    <a:lnTo>
                      <a:pt x="5042128" y="902004"/>
                    </a:lnTo>
                    <a:lnTo>
                      <a:pt x="5085321" y="902004"/>
                    </a:lnTo>
                    <a:lnTo>
                      <a:pt x="5085321" y="861466"/>
                    </a:lnTo>
                    <a:close/>
                  </a:path>
                  <a:path w="5992494" h="1125220">
                    <a:moveTo>
                      <a:pt x="5538787" y="962825"/>
                    </a:moveTo>
                    <a:lnTo>
                      <a:pt x="5495607" y="962825"/>
                    </a:lnTo>
                    <a:lnTo>
                      <a:pt x="5495607" y="1003363"/>
                    </a:lnTo>
                    <a:lnTo>
                      <a:pt x="5538787" y="1003363"/>
                    </a:lnTo>
                    <a:lnTo>
                      <a:pt x="5538787" y="962825"/>
                    </a:lnTo>
                    <a:close/>
                  </a:path>
                  <a:path w="5992494" h="1125220">
                    <a:moveTo>
                      <a:pt x="5992253" y="831062"/>
                    </a:moveTo>
                    <a:lnTo>
                      <a:pt x="5949073" y="831062"/>
                    </a:lnTo>
                    <a:lnTo>
                      <a:pt x="5949073" y="871601"/>
                    </a:lnTo>
                    <a:lnTo>
                      <a:pt x="5992253" y="871601"/>
                    </a:lnTo>
                    <a:lnTo>
                      <a:pt x="5992253" y="831062"/>
                    </a:lnTo>
                    <a:close/>
                  </a:path>
                </a:pathLst>
              </a:custGeom>
              <a:solidFill>
                <a:srgbClr val="A69E96"/>
              </a:solidFill>
            </p:spPr>
            <p:txBody>
              <a:bodyPr wrap="square" lIns="0" tIns="0" rIns="0" bIns="0" rtlCol="0"/>
              <a:lstStyle/>
              <a:p>
                <a:endParaRPr/>
              </a:p>
            </p:txBody>
          </p:sp>
          <p:sp>
            <p:nvSpPr>
              <p:cNvPr id="95" name="object 34">
                <a:extLst>
                  <a:ext uri="{FF2B5EF4-FFF2-40B4-BE49-F238E27FC236}">
                    <a16:creationId xmlns:a16="http://schemas.microsoft.com/office/drawing/2014/main" id="{9F7A2BF2-283D-49F3-DB84-D38A14200C0C}"/>
                  </a:ext>
                </a:extLst>
              </p:cNvPr>
              <p:cNvSpPr/>
              <p:nvPr/>
            </p:nvSpPr>
            <p:spPr>
              <a:xfrm>
                <a:off x="8648590" y="3789414"/>
                <a:ext cx="5993130" cy="1125220"/>
              </a:xfrm>
              <a:custGeom>
                <a:avLst/>
                <a:gdLst/>
                <a:ahLst/>
                <a:cxnLst/>
                <a:rect l="l" t="t" r="r" b="b"/>
                <a:pathLst>
                  <a:path w="5993130" h="1125220">
                    <a:moveTo>
                      <a:pt x="0" y="0"/>
                    </a:moveTo>
                    <a:lnTo>
                      <a:pt x="43187" y="0"/>
                    </a:lnTo>
                    <a:lnTo>
                      <a:pt x="43187" y="40529"/>
                    </a:lnTo>
                    <a:lnTo>
                      <a:pt x="0" y="40529"/>
                    </a:lnTo>
                    <a:lnTo>
                      <a:pt x="0" y="0"/>
                    </a:lnTo>
                    <a:close/>
                  </a:path>
                  <a:path w="5993130" h="1125220">
                    <a:moveTo>
                      <a:pt x="237545" y="405370"/>
                    </a:moveTo>
                    <a:lnTo>
                      <a:pt x="280733" y="405370"/>
                    </a:lnTo>
                    <a:lnTo>
                      <a:pt x="280733" y="364840"/>
                    </a:lnTo>
                    <a:lnTo>
                      <a:pt x="237545" y="364840"/>
                    </a:lnTo>
                    <a:lnTo>
                      <a:pt x="237545" y="405370"/>
                    </a:lnTo>
                    <a:close/>
                  </a:path>
                  <a:path w="5993130" h="1125220">
                    <a:moveTo>
                      <a:pt x="464298" y="709264"/>
                    </a:moveTo>
                    <a:lnTo>
                      <a:pt x="507485" y="709264"/>
                    </a:lnTo>
                    <a:lnTo>
                      <a:pt x="507485" y="668735"/>
                    </a:lnTo>
                    <a:lnTo>
                      <a:pt x="464298" y="668735"/>
                    </a:lnTo>
                    <a:lnTo>
                      <a:pt x="464298" y="709264"/>
                    </a:lnTo>
                    <a:close/>
                  </a:path>
                  <a:path w="5993130" h="1125220">
                    <a:moveTo>
                      <a:pt x="691050" y="861282"/>
                    </a:moveTo>
                    <a:lnTo>
                      <a:pt x="734238" y="861282"/>
                    </a:lnTo>
                    <a:lnTo>
                      <a:pt x="734238" y="820752"/>
                    </a:lnTo>
                    <a:lnTo>
                      <a:pt x="691050" y="820752"/>
                    </a:lnTo>
                    <a:lnTo>
                      <a:pt x="691050" y="861282"/>
                    </a:lnTo>
                    <a:close/>
                  </a:path>
                  <a:path w="5993130" h="1125220">
                    <a:moveTo>
                      <a:pt x="917803" y="952494"/>
                    </a:moveTo>
                    <a:lnTo>
                      <a:pt x="960990" y="952494"/>
                    </a:lnTo>
                    <a:lnTo>
                      <a:pt x="960990" y="911964"/>
                    </a:lnTo>
                    <a:lnTo>
                      <a:pt x="917803" y="911964"/>
                    </a:lnTo>
                    <a:lnTo>
                      <a:pt x="917803" y="952494"/>
                    </a:lnTo>
                    <a:close/>
                  </a:path>
                  <a:path w="5993130" h="1125220">
                    <a:moveTo>
                      <a:pt x="1144548" y="993031"/>
                    </a:moveTo>
                    <a:lnTo>
                      <a:pt x="1187735" y="993031"/>
                    </a:lnTo>
                    <a:lnTo>
                      <a:pt x="1187735" y="952501"/>
                    </a:lnTo>
                    <a:lnTo>
                      <a:pt x="1144548" y="952501"/>
                    </a:lnTo>
                    <a:lnTo>
                      <a:pt x="1144548" y="993031"/>
                    </a:lnTo>
                    <a:close/>
                  </a:path>
                  <a:path w="5993130" h="1125220">
                    <a:moveTo>
                      <a:pt x="1382101" y="1063974"/>
                    </a:moveTo>
                    <a:lnTo>
                      <a:pt x="1425288" y="1063974"/>
                    </a:lnTo>
                    <a:lnTo>
                      <a:pt x="1425288" y="1023445"/>
                    </a:lnTo>
                    <a:lnTo>
                      <a:pt x="1382101" y="1023445"/>
                    </a:lnTo>
                    <a:lnTo>
                      <a:pt x="1382101" y="1063974"/>
                    </a:lnTo>
                    <a:close/>
                  </a:path>
                  <a:path w="5993130" h="1125220">
                    <a:moveTo>
                      <a:pt x="1608846" y="1124780"/>
                    </a:moveTo>
                    <a:lnTo>
                      <a:pt x="1652033" y="1124780"/>
                    </a:lnTo>
                    <a:lnTo>
                      <a:pt x="1652033" y="1084250"/>
                    </a:lnTo>
                    <a:lnTo>
                      <a:pt x="1608846" y="1084250"/>
                    </a:lnTo>
                    <a:lnTo>
                      <a:pt x="1608846" y="1124780"/>
                    </a:lnTo>
                    <a:close/>
                  </a:path>
                  <a:path w="5993130" h="1125220">
                    <a:moveTo>
                      <a:pt x="1835598" y="1124780"/>
                    </a:moveTo>
                    <a:lnTo>
                      <a:pt x="1878786" y="1124780"/>
                    </a:lnTo>
                    <a:lnTo>
                      <a:pt x="1878786" y="1084250"/>
                    </a:lnTo>
                    <a:lnTo>
                      <a:pt x="1835598" y="1084250"/>
                    </a:lnTo>
                    <a:lnTo>
                      <a:pt x="1835598" y="1124780"/>
                    </a:lnTo>
                    <a:close/>
                  </a:path>
                  <a:path w="5993130" h="1125220">
                    <a:moveTo>
                      <a:pt x="2289103" y="1063974"/>
                    </a:moveTo>
                    <a:lnTo>
                      <a:pt x="2332291" y="1063974"/>
                    </a:lnTo>
                    <a:lnTo>
                      <a:pt x="2332291" y="1023445"/>
                    </a:lnTo>
                    <a:lnTo>
                      <a:pt x="2289103" y="1023445"/>
                    </a:lnTo>
                    <a:lnTo>
                      <a:pt x="2289103" y="1063974"/>
                    </a:lnTo>
                    <a:close/>
                  </a:path>
                  <a:path w="5993130" h="1125220">
                    <a:moveTo>
                      <a:pt x="2753401" y="1043698"/>
                    </a:moveTo>
                    <a:lnTo>
                      <a:pt x="2796589" y="1043698"/>
                    </a:lnTo>
                    <a:lnTo>
                      <a:pt x="2796589" y="1003169"/>
                    </a:lnTo>
                    <a:lnTo>
                      <a:pt x="2753401" y="1003169"/>
                    </a:lnTo>
                    <a:lnTo>
                      <a:pt x="2753401" y="1043698"/>
                    </a:lnTo>
                    <a:close/>
                  </a:path>
                  <a:path w="5993130" h="1125220">
                    <a:moveTo>
                      <a:pt x="3206899" y="1023430"/>
                    </a:moveTo>
                    <a:lnTo>
                      <a:pt x="3250086" y="1023430"/>
                    </a:lnTo>
                    <a:lnTo>
                      <a:pt x="3250086" y="982900"/>
                    </a:lnTo>
                    <a:lnTo>
                      <a:pt x="3206899" y="982900"/>
                    </a:lnTo>
                    <a:lnTo>
                      <a:pt x="3206899" y="1023430"/>
                    </a:lnTo>
                    <a:close/>
                  </a:path>
                  <a:path w="5993130" h="1125220">
                    <a:moveTo>
                      <a:pt x="3660404" y="993031"/>
                    </a:moveTo>
                    <a:lnTo>
                      <a:pt x="3703591" y="993031"/>
                    </a:lnTo>
                    <a:lnTo>
                      <a:pt x="3703591" y="952501"/>
                    </a:lnTo>
                    <a:lnTo>
                      <a:pt x="3660404" y="952501"/>
                    </a:lnTo>
                    <a:lnTo>
                      <a:pt x="3660404" y="993031"/>
                    </a:lnTo>
                    <a:close/>
                  </a:path>
                  <a:path w="5993130" h="1125220">
                    <a:moveTo>
                      <a:pt x="4124702" y="942356"/>
                    </a:moveTo>
                    <a:lnTo>
                      <a:pt x="4167889" y="942356"/>
                    </a:lnTo>
                    <a:lnTo>
                      <a:pt x="4167889" y="901826"/>
                    </a:lnTo>
                    <a:lnTo>
                      <a:pt x="4124702" y="901826"/>
                    </a:lnTo>
                    <a:lnTo>
                      <a:pt x="4124702" y="942356"/>
                    </a:lnTo>
                    <a:close/>
                  </a:path>
                  <a:path w="5993130" h="1125220">
                    <a:moveTo>
                      <a:pt x="4578200" y="881550"/>
                    </a:moveTo>
                    <a:lnTo>
                      <a:pt x="4621387" y="881550"/>
                    </a:lnTo>
                    <a:lnTo>
                      <a:pt x="4621387" y="841021"/>
                    </a:lnTo>
                    <a:lnTo>
                      <a:pt x="4578200" y="841021"/>
                    </a:lnTo>
                    <a:lnTo>
                      <a:pt x="4578200" y="881550"/>
                    </a:lnTo>
                    <a:close/>
                  </a:path>
                  <a:path w="5993130" h="1125220">
                    <a:moveTo>
                      <a:pt x="5042498" y="901819"/>
                    </a:moveTo>
                    <a:lnTo>
                      <a:pt x="5085685" y="901819"/>
                    </a:lnTo>
                    <a:lnTo>
                      <a:pt x="5085685" y="861289"/>
                    </a:lnTo>
                    <a:lnTo>
                      <a:pt x="5042498" y="861289"/>
                    </a:lnTo>
                    <a:lnTo>
                      <a:pt x="5042498" y="901819"/>
                    </a:lnTo>
                    <a:close/>
                  </a:path>
                  <a:path w="5993130" h="1125220">
                    <a:moveTo>
                      <a:pt x="5496003" y="1003161"/>
                    </a:moveTo>
                    <a:lnTo>
                      <a:pt x="5539190" y="1003161"/>
                    </a:lnTo>
                    <a:lnTo>
                      <a:pt x="5539190" y="962632"/>
                    </a:lnTo>
                    <a:lnTo>
                      <a:pt x="5496003" y="962632"/>
                    </a:lnTo>
                    <a:lnTo>
                      <a:pt x="5496003" y="1003161"/>
                    </a:lnTo>
                    <a:close/>
                  </a:path>
                  <a:path w="5993130" h="1125220">
                    <a:moveTo>
                      <a:pt x="5949500" y="871413"/>
                    </a:moveTo>
                    <a:lnTo>
                      <a:pt x="5992688" y="871413"/>
                    </a:lnTo>
                    <a:lnTo>
                      <a:pt x="5992688" y="830883"/>
                    </a:lnTo>
                    <a:lnTo>
                      <a:pt x="5949500" y="830883"/>
                    </a:lnTo>
                    <a:lnTo>
                      <a:pt x="5949500" y="871413"/>
                    </a:lnTo>
                    <a:close/>
                  </a:path>
                </a:pathLst>
              </a:custGeom>
              <a:ln w="10351">
                <a:solidFill>
                  <a:srgbClr val="A69E96"/>
                </a:solidFill>
              </a:ln>
            </p:spPr>
            <p:txBody>
              <a:bodyPr wrap="square" lIns="0" tIns="0" rIns="0" bIns="0" rtlCol="0"/>
              <a:lstStyle/>
              <a:p>
                <a:endParaRPr/>
              </a:p>
            </p:txBody>
          </p:sp>
          <p:sp>
            <p:nvSpPr>
              <p:cNvPr id="96" name="object 35">
                <a:extLst>
                  <a:ext uri="{FF2B5EF4-FFF2-40B4-BE49-F238E27FC236}">
                    <a16:creationId xmlns:a16="http://schemas.microsoft.com/office/drawing/2014/main" id="{2BE79CF4-8208-78AC-2D7A-AE6D5C8C2689}"/>
                  </a:ext>
                </a:extLst>
              </p:cNvPr>
              <p:cNvSpPr/>
              <p:nvPr/>
            </p:nvSpPr>
            <p:spPr>
              <a:xfrm>
                <a:off x="8675944" y="3824007"/>
                <a:ext cx="5949950" cy="1125220"/>
              </a:xfrm>
              <a:custGeom>
                <a:avLst/>
                <a:gdLst/>
                <a:ahLst/>
                <a:cxnLst/>
                <a:rect l="l" t="t" r="r" b="b"/>
                <a:pathLst>
                  <a:path w="5949950" h="1125220">
                    <a:moveTo>
                      <a:pt x="0" y="0"/>
                    </a:moveTo>
                    <a:lnTo>
                      <a:pt x="237545" y="364840"/>
                    </a:lnTo>
                  </a:path>
                  <a:path w="5949950" h="1125220">
                    <a:moveTo>
                      <a:pt x="237545" y="364840"/>
                    </a:moveTo>
                    <a:lnTo>
                      <a:pt x="464298" y="668735"/>
                    </a:lnTo>
                  </a:path>
                  <a:path w="5949950" h="1125220">
                    <a:moveTo>
                      <a:pt x="464298" y="668735"/>
                    </a:moveTo>
                    <a:lnTo>
                      <a:pt x="691050" y="820752"/>
                    </a:lnTo>
                  </a:path>
                  <a:path w="5949950" h="1125220">
                    <a:moveTo>
                      <a:pt x="691050" y="820752"/>
                    </a:moveTo>
                    <a:lnTo>
                      <a:pt x="917803" y="911964"/>
                    </a:lnTo>
                  </a:path>
                  <a:path w="5949950" h="1125220">
                    <a:moveTo>
                      <a:pt x="917803" y="911964"/>
                    </a:moveTo>
                    <a:lnTo>
                      <a:pt x="1144548" y="952501"/>
                    </a:lnTo>
                  </a:path>
                  <a:path w="5949950" h="1125220">
                    <a:moveTo>
                      <a:pt x="1144548" y="952501"/>
                    </a:moveTo>
                    <a:lnTo>
                      <a:pt x="1382101" y="1023437"/>
                    </a:lnTo>
                  </a:path>
                  <a:path w="5949950" h="1125220">
                    <a:moveTo>
                      <a:pt x="1382101" y="1023437"/>
                    </a:moveTo>
                    <a:lnTo>
                      <a:pt x="1608846" y="1084250"/>
                    </a:lnTo>
                  </a:path>
                  <a:path w="5949950" h="1125220">
                    <a:moveTo>
                      <a:pt x="1608846" y="1094381"/>
                    </a:moveTo>
                    <a:lnTo>
                      <a:pt x="1835598" y="1084250"/>
                    </a:lnTo>
                  </a:path>
                  <a:path w="5949950" h="1125220">
                    <a:moveTo>
                      <a:pt x="1835598" y="1084250"/>
                    </a:moveTo>
                    <a:lnTo>
                      <a:pt x="2289103" y="1124780"/>
                    </a:lnTo>
                  </a:path>
                  <a:path w="5949950" h="1125220">
                    <a:moveTo>
                      <a:pt x="2289103" y="1124780"/>
                    </a:moveTo>
                    <a:lnTo>
                      <a:pt x="2753401" y="1084250"/>
                    </a:lnTo>
                  </a:path>
                  <a:path w="5949950" h="1125220">
                    <a:moveTo>
                      <a:pt x="2753401" y="1084250"/>
                    </a:moveTo>
                    <a:lnTo>
                      <a:pt x="3206899" y="993038"/>
                    </a:lnTo>
                  </a:path>
                  <a:path w="5949950" h="1125220">
                    <a:moveTo>
                      <a:pt x="3206899" y="993038"/>
                    </a:moveTo>
                    <a:lnTo>
                      <a:pt x="3660404" y="1043706"/>
                    </a:lnTo>
                  </a:path>
                  <a:path w="5949950" h="1125220">
                    <a:moveTo>
                      <a:pt x="3660404" y="1043706"/>
                    </a:moveTo>
                    <a:lnTo>
                      <a:pt x="4124702" y="1013307"/>
                    </a:lnTo>
                  </a:path>
                  <a:path w="5949950" h="1125220">
                    <a:moveTo>
                      <a:pt x="4124702" y="1013307"/>
                    </a:moveTo>
                    <a:lnTo>
                      <a:pt x="4578200" y="942363"/>
                    </a:lnTo>
                  </a:path>
                  <a:path w="5949950" h="1125220">
                    <a:moveTo>
                      <a:pt x="4578200" y="942363"/>
                    </a:moveTo>
                    <a:lnTo>
                      <a:pt x="5042505" y="1043706"/>
                    </a:lnTo>
                  </a:path>
                  <a:path w="5949950" h="1125220">
                    <a:moveTo>
                      <a:pt x="5042505" y="1043706"/>
                    </a:moveTo>
                    <a:lnTo>
                      <a:pt x="5496003" y="1013307"/>
                    </a:lnTo>
                  </a:path>
                  <a:path w="5949950" h="1125220">
                    <a:moveTo>
                      <a:pt x="5496003" y="1013307"/>
                    </a:moveTo>
                    <a:lnTo>
                      <a:pt x="5949508" y="1053844"/>
                    </a:lnTo>
                  </a:path>
                </a:pathLst>
              </a:custGeom>
              <a:ln w="10351">
                <a:solidFill>
                  <a:srgbClr val="B0059E"/>
                </a:solidFill>
              </a:ln>
            </p:spPr>
            <p:txBody>
              <a:bodyPr wrap="square" lIns="0" tIns="0" rIns="0" bIns="0" rtlCol="0"/>
              <a:lstStyle/>
              <a:p>
                <a:endParaRPr/>
              </a:p>
            </p:txBody>
          </p:sp>
          <p:sp>
            <p:nvSpPr>
              <p:cNvPr id="97" name="object 36">
                <a:extLst>
                  <a:ext uri="{FF2B5EF4-FFF2-40B4-BE49-F238E27FC236}">
                    <a16:creationId xmlns:a16="http://schemas.microsoft.com/office/drawing/2014/main" id="{8C55C4B5-9B72-3E61-EC2F-41D81A9F78D2}"/>
                  </a:ext>
                </a:extLst>
              </p:cNvPr>
              <p:cNvSpPr/>
              <p:nvPr/>
            </p:nvSpPr>
            <p:spPr>
              <a:xfrm>
                <a:off x="8675500" y="3824225"/>
                <a:ext cx="1837055" cy="1094105"/>
              </a:xfrm>
              <a:custGeom>
                <a:avLst/>
                <a:gdLst/>
                <a:ahLst/>
                <a:cxnLst/>
                <a:rect l="l" t="t" r="r" b="b"/>
                <a:pathLst>
                  <a:path w="1837054" h="1094104">
                    <a:moveTo>
                      <a:pt x="0" y="0"/>
                    </a:moveTo>
                    <a:lnTo>
                      <a:pt x="237700" y="364693"/>
                    </a:lnTo>
                  </a:path>
                  <a:path w="1837054" h="1094104">
                    <a:moveTo>
                      <a:pt x="237700" y="364693"/>
                    </a:moveTo>
                    <a:lnTo>
                      <a:pt x="464599" y="668462"/>
                    </a:lnTo>
                  </a:path>
                  <a:path w="1837054" h="1094104">
                    <a:moveTo>
                      <a:pt x="464599" y="668462"/>
                    </a:moveTo>
                    <a:lnTo>
                      <a:pt x="691499" y="820421"/>
                    </a:lnTo>
                  </a:path>
                  <a:path w="1837054" h="1094104">
                    <a:moveTo>
                      <a:pt x="691499" y="820421"/>
                    </a:moveTo>
                    <a:lnTo>
                      <a:pt x="918399" y="911596"/>
                    </a:lnTo>
                  </a:path>
                  <a:path w="1837054" h="1094104">
                    <a:moveTo>
                      <a:pt x="918399" y="911596"/>
                    </a:moveTo>
                    <a:lnTo>
                      <a:pt x="1145299" y="952118"/>
                    </a:lnTo>
                  </a:path>
                  <a:path w="1837054" h="1094104">
                    <a:moveTo>
                      <a:pt x="1145299" y="952118"/>
                    </a:moveTo>
                    <a:lnTo>
                      <a:pt x="1382999" y="1023025"/>
                    </a:lnTo>
                  </a:path>
                  <a:path w="1837054" h="1094104">
                    <a:moveTo>
                      <a:pt x="1382999" y="1023025"/>
                    </a:moveTo>
                    <a:lnTo>
                      <a:pt x="1609899" y="1083808"/>
                    </a:lnTo>
                  </a:path>
                  <a:path w="1837054" h="1094104">
                    <a:moveTo>
                      <a:pt x="1609899" y="1093939"/>
                    </a:moveTo>
                    <a:lnTo>
                      <a:pt x="1836791" y="1083808"/>
                    </a:lnTo>
                  </a:path>
                </a:pathLst>
              </a:custGeom>
              <a:ln w="31061">
                <a:solidFill>
                  <a:srgbClr val="B0059E"/>
                </a:solidFill>
              </a:ln>
            </p:spPr>
            <p:txBody>
              <a:bodyPr wrap="square" lIns="0" tIns="0" rIns="0" bIns="0" rtlCol="0"/>
              <a:lstStyle/>
              <a:p>
                <a:endParaRPr/>
              </a:p>
            </p:txBody>
          </p:sp>
          <p:sp>
            <p:nvSpPr>
              <p:cNvPr id="98" name="object 37">
                <a:extLst>
                  <a:ext uri="{FF2B5EF4-FFF2-40B4-BE49-F238E27FC236}">
                    <a16:creationId xmlns:a16="http://schemas.microsoft.com/office/drawing/2014/main" id="{DC08F970-0148-7CA2-E655-564C4E8E2750}"/>
                  </a:ext>
                </a:extLst>
              </p:cNvPr>
              <p:cNvSpPr/>
              <p:nvPr/>
            </p:nvSpPr>
            <p:spPr>
              <a:xfrm>
                <a:off x="10510964" y="4695817"/>
                <a:ext cx="4115435" cy="222885"/>
              </a:xfrm>
              <a:custGeom>
                <a:avLst/>
                <a:gdLst/>
                <a:ahLst/>
                <a:cxnLst/>
                <a:rect l="l" t="t" r="r" b="b"/>
                <a:pathLst>
                  <a:path w="4115434" h="222885">
                    <a:moveTo>
                      <a:pt x="0" y="212241"/>
                    </a:moveTo>
                    <a:lnTo>
                      <a:pt x="453615" y="161706"/>
                    </a:lnTo>
                  </a:path>
                  <a:path w="4115434" h="222885">
                    <a:moveTo>
                      <a:pt x="453615" y="161706"/>
                    </a:moveTo>
                    <a:lnTo>
                      <a:pt x="918031" y="192024"/>
                    </a:lnTo>
                  </a:path>
                  <a:path w="4115434" h="222885">
                    <a:moveTo>
                      <a:pt x="918031" y="202132"/>
                    </a:moveTo>
                    <a:lnTo>
                      <a:pt x="1371639" y="192024"/>
                    </a:lnTo>
                  </a:path>
                  <a:path w="4115434" h="222885">
                    <a:moveTo>
                      <a:pt x="1371639" y="192024"/>
                    </a:moveTo>
                    <a:lnTo>
                      <a:pt x="1825254" y="212241"/>
                    </a:lnTo>
                  </a:path>
                  <a:path w="4115434" h="222885">
                    <a:moveTo>
                      <a:pt x="1825254" y="212241"/>
                    </a:moveTo>
                    <a:lnTo>
                      <a:pt x="2289670" y="222349"/>
                    </a:lnTo>
                  </a:path>
                  <a:path w="4115434" h="222885">
                    <a:moveTo>
                      <a:pt x="2289670" y="222349"/>
                    </a:moveTo>
                    <a:lnTo>
                      <a:pt x="2743285" y="192024"/>
                    </a:lnTo>
                  </a:path>
                  <a:path w="4115434" h="222885">
                    <a:moveTo>
                      <a:pt x="2743285" y="192024"/>
                    </a:moveTo>
                    <a:lnTo>
                      <a:pt x="3207701" y="181923"/>
                    </a:lnTo>
                  </a:path>
                  <a:path w="4115434" h="222885">
                    <a:moveTo>
                      <a:pt x="3207701" y="181923"/>
                    </a:moveTo>
                    <a:lnTo>
                      <a:pt x="3661309" y="141496"/>
                    </a:lnTo>
                  </a:path>
                  <a:path w="4115434" h="222885">
                    <a:moveTo>
                      <a:pt x="3661309" y="141496"/>
                    </a:moveTo>
                    <a:lnTo>
                      <a:pt x="4114932" y="0"/>
                    </a:lnTo>
                  </a:path>
                </a:pathLst>
              </a:custGeom>
              <a:ln w="31061">
                <a:solidFill>
                  <a:srgbClr val="576185"/>
                </a:solidFill>
              </a:ln>
            </p:spPr>
            <p:txBody>
              <a:bodyPr wrap="square" lIns="0" tIns="0" rIns="0" bIns="0" rtlCol="0"/>
              <a:lstStyle/>
              <a:p>
                <a:endParaRPr/>
              </a:p>
            </p:txBody>
          </p:sp>
          <p:sp>
            <p:nvSpPr>
              <p:cNvPr id="99" name="object 38">
                <a:extLst>
                  <a:ext uri="{FF2B5EF4-FFF2-40B4-BE49-F238E27FC236}">
                    <a16:creationId xmlns:a16="http://schemas.microsoft.com/office/drawing/2014/main" id="{CF325947-5410-7155-B103-CBBF7E485E3E}"/>
                  </a:ext>
                </a:extLst>
              </p:cNvPr>
              <p:cNvSpPr/>
              <p:nvPr/>
            </p:nvSpPr>
            <p:spPr>
              <a:xfrm>
                <a:off x="8882167" y="4154218"/>
                <a:ext cx="5759450" cy="800735"/>
              </a:xfrm>
              <a:custGeom>
                <a:avLst/>
                <a:gdLst/>
                <a:ahLst/>
                <a:cxnLst/>
                <a:rect l="l" t="t" r="r" b="b"/>
                <a:pathLst>
                  <a:path w="5759450" h="800735">
                    <a:moveTo>
                      <a:pt x="4174" y="4859"/>
                    </a:moveTo>
                    <a:lnTo>
                      <a:pt x="0" y="4859"/>
                    </a:lnTo>
                    <a:lnTo>
                      <a:pt x="0" y="45403"/>
                    </a:lnTo>
                    <a:lnTo>
                      <a:pt x="43187" y="45403"/>
                    </a:lnTo>
                    <a:lnTo>
                      <a:pt x="43187" y="40536"/>
                    </a:lnTo>
                    <a:lnTo>
                      <a:pt x="4174" y="40536"/>
                    </a:lnTo>
                    <a:lnTo>
                      <a:pt x="4174" y="4859"/>
                    </a:lnTo>
                    <a:close/>
                  </a:path>
                  <a:path w="5759450" h="800735">
                    <a:moveTo>
                      <a:pt x="47361" y="0"/>
                    </a:moveTo>
                    <a:lnTo>
                      <a:pt x="4174" y="0"/>
                    </a:lnTo>
                    <a:lnTo>
                      <a:pt x="4174" y="40536"/>
                    </a:lnTo>
                    <a:lnTo>
                      <a:pt x="43187" y="40536"/>
                    </a:lnTo>
                    <a:lnTo>
                      <a:pt x="43187" y="4859"/>
                    </a:lnTo>
                    <a:lnTo>
                      <a:pt x="47361" y="4859"/>
                    </a:lnTo>
                    <a:lnTo>
                      <a:pt x="47361" y="0"/>
                    </a:lnTo>
                    <a:close/>
                  </a:path>
                  <a:path w="5759450" h="800735">
                    <a:moveTo>
                      <a:pt x="47361" y="4859"/>
                    </a:moveTo>
                    <a:lnTo>
                      <a:pt x="43187" y="4859"/>
                    </a:lnTo>
                    <a:lnTo>
                      <a:pt x="43187" y="40536"/>
                    </a:lnTo>
                    <a:lnTo>
                      <a:pt x="47361" y="40536"/>
                    </a:lnTo>
                    <a:lnTo>
                      <a:pt x="47361" y="4859"/>
                    </a:lnTo>
                    <a:close/>
                  </a:path>
                  <a:path w="5759450" h="800735">
                    <a:moveTo>
                      <a:pt x="230912" y="308952"/>
                    </a:moveTo>
                    <a:lnTo>
                      <a:pt x="226730" y="308952"/>
                    </a:lnTo>
                    <a:lnTo>
                      <a:pt x="226730" y="349497"/>
                    </a:lnTo>
                    <a:lnTo>
                      <a:pt x="269917" y="349497"/>
                    </a:lnTo>
                    <a:lnTo>
                      <a:pt x="269917" y="344490"/>
                    </a:lnTo>
                    <a:lnTo>
                      <a:pt x="230912" y="344490"/>
                    </a:lnTo>
                    <a:lnTo>
                      <a:pt x="230912" y="308952"/>
                    </a:lnTo>
                    <a:close/>
                  </a:path>
                  <a:path w="5759450" h="800735">
                    <a:moveTo>
                      <a:pt x="274099" y="303953"/>
                    </a:moveTo>
                    <a:lnTo>
                      <a:pt x="230912" y="303953"/>
                    </a:lnTo>
                    <a:lnTo>
                      <a:pt x="230912" y="344490"/>
                    </a:lnTo>
                    <a:lnTo>
                      <a:pt x="269917" y="344490"/>
                    </a:lnTo>
                    <a:lnTo>
                      <a:pt x="269917" y="308952"/>
                    </a:lnTo>
                    <a:lnTo>
                      <a:pt x="274099" y="308952"/>
                    </a:lnTo>
                    <a:lnTo>
                      <a:pt x="274099" y="303953"/>
                    </a:lnTo>
                    <a:close/>
                  </a:path>
                  <a:path w="5759450" h="800735">
                    <a:moveTo>
                      <a:pt x="274099" y="308952"/>
                    </a:moveTo>
                    <a:lnTo>
                      <a:pt x="269917" y="308952"/>
                    </a:lnTo>
                    <a:lnTo>
                      <a:pt x="269917" y="344490"/>
                    </a:lnTo>
                    <a:lnTo>
                      <a:pt x="274099" y="344490"/>
                    </a:lnTo>
                    <a:lnTo>
                      <a:pt x="274099" y="308952"/>
                    </a:lnTo>
                    <a:close/>
                  </a:path>
                  <a:path w="5759450" h="800735">
                    <a:moveTo>
                      <a:pt x="457642" y="460992"/>
                    </a:moveTo>
                    <a:lnTo>
                      <a:pt x="453468" y="460992"/>
                    </a:lnTo>
                    <a:lnTo>
                      <a:pt x="453468" y="501536"/>
                    </a:lnTo>
                    <a:lnTo>
                      <a:pt x="496655" y="501536"/>
                    </a:lnTo>
                    <a:lnTo>
                      <a:pt x="496655" y="496537"/>
                    </a:lnTo>
                    <a:lnTo>
                      <a:pt x="457642" y="496537"/>
                    </a:lnTo>
                    <a:lnTo>
                      <a:pt x="457642" y="460992"/>
                    </a:lnTo>
                    <a:close/>
                  </a:path>
                  <a:path w="5759450" h="800735">
                    <a:moveTo>
                      <a:pt x="500829" y="456000"/>
                    </a:moveTo>
                    <a:lnTo>
                      <a:pt x="457642" y="456000"/>
                    </a:lnTo>
                    <a:lnTo>
                      <a:pt x="457642" y="496537"/>
                    </a:lnTo>
                    <a:lnTo>
                      <a:pt x="496655" y="496537"/>
                    </a:lnTo>
                    <a:lnTo>
                      <a:pt x="496655" y="460992"/>
                    </a:lnTo>
                    <a:lnTo>
                      <a:pt x="500829" y="460992"/>
                    </a:lnTo>
                    <a:lnTo>
                      <a:pt x="500829" y="456000"/>
                    </a:lnTo>
                    <a:close/>
                  </a:path>
                  <a:path w="5759450" h="800735">
                    <a:moveTo>
                      <a:pt x="500829" y="460992"/>
                    </a:moveTo>
                    <a:lnTo>
                      <a:pt x="496655" y="460992"/>
                    </a:lnTo>
                    <a:lnTo>
                      <a:pt x="496655" y="496537"/>
                    </a:lnTo>
                    <a:lnTo>
                      <a:pt x="500829" y="496537"/>
                    </a:lnTo>
                    <a:lnTo>
                      <a:pt x="500829" y="460992"/>
                    </a:lnTo>
                    <a:close/>
                  </a:path>
                  <a:path w="5759450" h="800735">
                    <a:moveTo>
                      <a:pt x="684380" y="552219"/>
                    </a:moveTo>
                    <a:lnTo>
                      <a:pt x="680345" y="552219"/>
                    </a:lnTo>
                    <a:lnTo>
                      <a:pt x="680345" y="592763"/>
                    </a:lnTo>
                    <a:lnTo>
                      <a:pt x="723533" y="592763"/>
                    </a:lnTo>
                    <a:lnTo>
                      <a:pt x="723533" y="587764"/>
                    </a:lnTo>
                    <a:lnTo>
                      <a:pt x="684380" y="587764"/>
                    </a:lnTo>
                    <a:lnTo>
                      <a:pt x="684380" y="552219"/>
                    </a:lnTo>
                    <a:close/>
                  </a:path>
                  <a:path w="5759450" h="800735">
                    <a:moveTo>
                      <a:pt x="727567" y="547227"/>
                    </a:moveTo>
                    <a:lnTo>
                      <a:pt x="684380" y="547227"/>
                    </a:lnTo>
                    <a:lnTo>
                      <a:pt x="684380" y="587764"/>
                    </a:lnTo>
                    <a:lnTo>
                      <a:pt x="723533" y="587764"/>
                    </a:lnTo>
                    <a:lnTo>
                      <a:pt x="723533" y="552219"/>
                    </a:lnTo>
                    <a:lnTo>
                      <a:pt x="727567" y="552219"/>
                    </a:lnTo>
                    <a:lnTo>
                      <a:pt x="727567" y="547227"/>
                    </a:lnTo>
                    <a:close/>
                  </a:path>
                  <a:path w="5759450" h="800735">
                    <a:moveTo>
                      <a:pt x="727567" y="552219"/>
                    </a:moveTo>
                    <a:lnTo>
                      <a:pt x="723533" y="552219"/>
                    </a:lnTo>
                    <a:lnTo>
                      <a:pt x="723533" y="587764"/>
                    </a:lnTo>
                    <a:lnTo>
                      <a:pt x="727567" y="587764"/>
                    </a:lnTo>
                    <a:lnTo>
                      <a:pt x="727567" y="552219"/>
                    </a:lnTo>
                    <a:close/>
                  </a:path>
                  <a:path w="5759450" h="800735">
                    <a:moveTo>
                      <a:pt x="911110" y="592763"/>
                    </a:moveTo>
                    <a:lnTo>
                      <a:pt x="907076" y="592763"/>
                    </a:lnTo>
                    <a:lnTo>
                      <a:pt x="907076" y="633307"/>
                    </a:lnTo>
                    <a:lnTo>
                      <a:pt x="950263" y="633307"/>
                    </a:lnTo>
                    <a:lnTo>
                      <a:pt x="950263" y="628308"/>
                    </a:lnTo>
                    <a:lnTo>
                      <a:pt x="911110" y="628308"/>
                    </a:lnTo>
                    <a:lnTo>
                      <a:pt x="911110" y="592763"/>
                    </a:lnTo>
                    <a:close/>
                  </a:path>
                  <a:path w="5759450" h="800735">
                    <a:moveTo>
                      <a:pt x="954298" y="587771"/>
                    </a:moveTo>
                    <a:lnTo>
                      <a:pt x="911110" y="587771"/>
                    </a:lnTo>
                    <a:lnTo>
                      <a:pt x="911110" y="628308"/>
                    </a:lnTo>
                    <a:lnTo>
                      <a:pt x="950263" y="628308"/>
                    </a:lnTo>
                    <a:lnTo>
                      <a:pt x="950263" y="592763"/>
                    </a:lnTo>
                    <a:lnTo>
                      <a:pt x="954298" y="592763"/>
                    </a:lnTo>
                    <a:lnTo>
                      <a:pt x="954298" y="587771"/>
                    </a:lnTo>
                    <a:close/>
                  </a:path>
                  <a:path w="5759450" h="800735">
                    <a:moveTo>
                      <a:pt x="954298" y="592763"/>
                    </a:moveTo>
                    <a:lnTo>
                      <a:pt x="950263" y="592763"/>
                    </a:lnTo>
                    <a:lnTo>
                      <a:pt x="950263" y="628308"/>
                    </a:lnTo>
                    <a:lnTo>
                      <a:pt x="954298" y="628308"/>
                    </a:lnTo>
                    <a:lnTo>
                      <a:pt x="954298" y="592763"/>
                    </a:lnTo>
                    <a:close/>
                  </a:path>
                  <a:path w="5759450" h="800735">
                    <a:moveTo>
                      <a:pt x="1148641" y="663721"/>
                    </a:moveTo>
                    <a:lnTo>
                      <a:pt x="1144607" y="663721"/>
                    </a:lnTo>
                    <a:lnTo>
                      <a:pt x="1144607" y="704265"/>
                    </a:lnTo>
                    <a:lnTo>
                      <a:pt x="1187794" y="704265"/>
                    </a:lnTo>
                    <a:lnTo>
                      <a:pt x="1187794" y="699266"/>
                    </a:lnTo>
                    <a:lnTo>
                      <a:pt x="1148641" y="699266"/>
                    </a:lnTo>
                    <a:lnTo>
                      <a:pt x="1148641" y="663721"/>
                    </a:lnTo>
                    <a:close/>
                  </a:path>
                  <a:path w="5759450" h="800735">
                    <a:moveTo>
                      <a:pt x="1191829" y="658729"/>
                    </a:moveTo>
                    <a:lnTo>
                      <a:pt x="1148641" y="658729"/>
                    </a:lnTo>
                    <a:lnTo>
                      <a:pt x="1148641" y="699266"/>
                    </a:lnTo>
                    <a:lnTo>
                      <a:pt x="1187794" y="699266"/>
                    </a:lnTo>
                    <a:lnTo>
                      <a:pt x="1187794" y="663721"/>
                    </a:lnTo>
                    <a:lnTo>
                      <a:pt x="1191829" y="663721"/>
                    </a:lnTo>
                    <a:lnTo>
                      <a:pt x="1191829" y="658729"/>
                    </a:lnTo>
                    <a:close/>
                  </a:path>
                  <a:path w="5759450" h="800735">
                    <a:moveTo>
                      <a:pt x="1191829" y="663721"/>
                    </a:moveTo>
                    <a:lnTo>
                      <a:pt x="1187794" y="663721"/>
                    </a:lnTo>
                    <a:lnTo>
                      <a:pt x="1187794" y="699266"/>
                    </a:lnTo>
                    <a:lnTo>
                      <a:pt x="1191829" y="699266"/>
                    </a:lnTo>
                    <a:lnTo>
                      <a:pt x="1191829" y="663721"/>
                    </a:lnTo>
                    <a:close/>
                  </a:path>
                  <a:path w="5759450" h="800735">
                    <a:moveTo>
                      <a:pt x="1375371" y="724541"/>
                    </a:moveTo>
                    <a:lnTo>
                      <a:pt x="1371344" y="724541"/>
                    </a:lnTo>
                    <a:lnTo>
                      <a:pt x="1371344" y="765086"/>
                    </a:lnTo>
                    <a:lnTo>
                      <a:pt x="1414532" y="765086"/>
                    </a:lnTo>
                    <a:lnTo>
                      <a:pt x="1414532" y="760079"/>
                    </a:lnTo>
                    <a:lnTo>
                      <a:pt x="1375371" y="760079"/>
                    </a:lnTo>
                    <a:lnTo>
                      <a:pt x="1375371" y="724541"/>
                    </a:lnTo>
                    <a:close/>
                  </a:path>
                  <a:path w="5759450" h="800735">
                    <a:moveTo>
                      <a:pt x="1418559" y="719542"/>
                    </a:moveTo>
                    <a:lnTo>
                      <a:pt x="1375371" y="719542"/>
                    </a:lnTo>
                    <a:lnTo>
                      <a:pt x="1375371" y="760079"/>
                    </a:lnTo>
                    <a:lnTo>
                      <a:pt x="1414532" y="760079"/>
                    </a:lnTo>
                    <a:lnTo>
                      <a:pt x="1414532" y="724541"/>
                    </a:lnTo>
                    <a:lnTo>
                      <a:pt x="1418559" y="724541"/>
                    </a:lnTo>
                    <a:lnTo>
                      <a:pt x="1418559" y="719542"/>
                    </a:lnTo>
                    <a:close/>
                  </a:path>
                  <a:path w="5759450" h="800735">
                    <a:moveTo>
                      <a:pt x="1418559" y="724541"/>
                    </a:moveTo>
                    <a:lnTo>
                      <a:pt x="1414532" y="724541"/>
                    </a:lnTo>
                    <a:lnTo>
                      <a:pt x="1414532" y="760079"/>
                    </a:lnTo>
                    <a:lnTo>
                      <a:pt x="1418559" y="760079"/>
                    </a:lnTo>
                    <a:lnTo>
                      <a:pt x="1418559" y="724541"/>
                    </a:lnTo>
                    <a:close/>
                  </a:path>
                  <a:path w="5759450" h="800735">
                    <a:moveTo>
                      <a:pt x="1602109" y="724541"/>
                    </a:moveTo>
                    <a:lnTo>
                      <a:pt x="1598075" y="724541"/>
                    </a:lnTo>
                    <a:lnTo>
                      <a:pt x="1598075" y="765086"/>
                    </a:lnTo>
                    <a:lnTo>
                      <a:pt x="1641262" y="765086"/>
                    </a:lnTo>
                    <a:lnTo>
                      <a:pt x="1641262" y="760079"/>
                    </a:lnTo>
                    <a:lnTo>
                      <a:pt x="1602109" y="760079"/>
                    </a:lnTo>
                    <a:lnTo>
                      <a:pt x="1602109" y="724541"/>
                    </a:lnTo>
                    <a:close/>
                  </a:path>
                  <a:path w="5759450" h="800735">
                    <a:moveTo>
                      <a:pt x="1645297" y="719542"/>
                    </a:moveTo>
                    <a:lnTo>
                      <a:pt x="1602109" y="719542"/>
                    </a:lnTo>
                    <a:lnTo>
                      <a:pt x="1602109" y="760079"/>
                    </a:lnTo>
                    <a:lnTo>
                      <a:pt x="1641262" y="760079"/>
                    </a:lnTo>
                    <a:lnTo>
                      <a:pt x="1641262" y="724541"/>
                    </a:lnTo>
                    <a:lnTo>
                      <a:pt x="1645297" y="724541"/>
                    </a:lnTo>
                    <a:lnTo>
                      <a:pt x="1645297" y="719542"/>
                    </a:lnTo>
                    <a:close/>
                  </a:path>
                  <a:path w="5759450" h="800735">
                    <a:moveTo>
                      <a:pt x="1645297" y="724541"/>
                    </a:moveTo>
                    <a:lnTo>
                      <a:pt x="1641262" y="724541"/>
                    </a:lnTo>
                    <a:lnTo>
                      <a:pt x="1641262" y="760079"/>
                    </a:lnTo>
                    <a:lnTo>
                      <a:pt x="1645297" y="760079"/>
                    </a:lnTo>
                    <a:lnTo>
                      <a:pt x="1645297" y="724541"/>
                    </a:lnTo>
                    <a:close/>
                  </a:path>
                  <a:path w="5759450" h="800735">
                    <a:moveTo>
                      <a:pt x="2098765" y="760094"/>
                    </a:moveTo>
                    <a:lnTo>
                      <a:pt x="2055577" y="760094"/>
                    </a:lnTo>
                    <a:lnTo>
                      <a:pt x="2055577" y="800631"/>
                    </a:lnTo>
                    <a:lnTo>
                      <a:pt x="2098765" y="800631"/>
                    </a:lnTo>
                    <a:lnTo>
                      <a:pt x="2098765" y="760094"/>
                    </a:lnTo>
                    <a:close/>
                  </a:path>
                  <a:path w="5759450" h="800735">
                    <a:moveTo>
                      <a:pt x="2563026" y="719542"/>
                    </a:moveTo>
                    <a:lnTo>
                      <a:pt x="2519839" y="719542"/>
                    </a:lnTo>
                    <a:lnTo>
                      <a:pt x="2519839" y="760079"/>
                    </a:lnTo>
                    <a:lnTo>
                      <a:pt x="2563026" y="760079"/>
                    </a:lnTo>
                    <a:lnTo>
                      <a:pt x="2563026" y="719542"/>
                    </a:lnTo>
                    <a:close/>
                  </a:path>
                  <a:path w="5759450" h="800735">
                    <a:moveTo>
                      <a:pt x="3016494" y="628316"/>
                    </a:moveTo>
                    <a:lnTo>
                      <a:pt x="2973307" y="628316"/>
                    </a:lnTo>
                    <a:lnTo>
                      <a:pt x="2973307" y="668853"/>
                    </a:lnTo>
                    <a:lnTo>
                      <a:pt x="3016494" y="668853"/>
                    </a:lnTo>
                    <a:lnTo>
                      <a:pt x="3016494" y="628316"/>
                    </a:lnTo>
                    <a:close/>
                  </a:path>
                  <a:path w="5759450" h="800735">
                    <a:moveTo>
                      <a:pt x="3469962" y="678998"/>
                    </a:moveTo>
                    <a:lnTo>
                      <a:pt x="3426775" y="678998"/>
                    </a:lnTo>
                    <a:lnTo>
                      <a:pt x="3426775" y="719535"/>
                    </a:lnTo>
                    <a:lnTo>
                      <a:pt x="3469962" y="719535"/>
                    </a:lnTo>
                    <a:lnTo>
                      <a:pt x="3469962" y="678998"/>
                    </a:lnTo>
                    <a:close/>
                  </a:path>
                  <a:path w="5759450" h="800735">
                    <a:moveTo>
                      <a:pt x="3934224" y="648591"/>
                    </a:moveTo>
                    <a:lnTo>
                      <a:pt x="3891036" y="648591"/>
                    </a:lnTo>
                    <a:lnTo>
                      <a:pt x="3891036" y="689128"/>
                    </a:lnTo>
                    <a:lnTo>
                      <a:pt x="3934224" y="689128"/>
                    </a:lnTo>
                    <a:lnTo>
                      <a:pt x="3934224" y="648591"/>
                    </a:lnTo>
                    <a:close/>
                  </a:path>
                  <a:path w="5759450" h="800735">
                    <a:moveTo>
                      <a:pt x="4387692" y="577633"/>
                    </a:moveTo>
                    <a:lnTo>
                      <a:pt x="4344504" y="577633"/>
                    </a:lnTo>
                    <a:lnTo>
                      <a:pt x="4344504" y="618170"/>
                    </a:lnTo>
                    <a:lnTo>
                      <a:pt x="4387692" y="618170"/>
                    </a:lnTo>
                    <a:lnTo>
                      <a:pt x="4387692" y="577633"/>
                    </a:lnTo>
                    <a:close/>
                  </a:path>
                  <a:path w="5759450" h="800735">
                    <a:moveTo>
                      <a:pt x="4851960" y="678998"/>
                    </a:moveTo>
                    <a:lnTo>
                      <a:pt x="4808773" y="678998"/>
                    </a:lnTo>
                    <a:lnTo>
                      <a:pt x="4808773" y="719535"/>
                    </a:lnTo>
                    <a:lnTo>
                      <a:pt x="4851960" y="719535"/>
                    </a:lnTo>
                    <a:lnTo>
                      <a:pt x="4851960" y="678998"/>
                    </a:lnTo>
                    <a:close/>
                  </a:path>
                  <a:path w="5759450" h="800735">
                    <a:moveTo>
                      <a:pt x="5305428" y="648591"/>
                    </a:moveTo>
                    <a:lnTo>
                      <a:pt x="5262241" y="648591"/>
                    </a:lnTo>
                    <a:lnTo>
                      <a:pt x="5262241" y="689128"/>
                    </a:lnTo>
                    <a:lnTo>
                      <a:pt x="5305428" y="689128"/>
                    </a:lnTo>
                    <a:lnTo>
                      <a:pt x="5305428" y="648591"/>
                    </a:lnTo>
                    <a:close/>
                  </a:path>
                  <a:path w="5759450" h="800735">
                    <a:moveTo>
                      <a:pt x="5758897" y="689136"/>
                    </a:moveTo>
                    <a:lnTo>
                      <a:pt x="5715709" y="689136"/>
                    </a:lnTo>
                    <a:lnTo>
                      <a:pt x="5715709" y="729673"/>
                    </a:lnTo>
                    <a:lnTo>
                      <a:pt x="5758897" y="729673"/>
                    </a:lnTo>
                    <a:lnTo>
                      <a:pt x="5758897" y="689136"/>
                    </a:lnTo>
                    <a:close/>
                  </a:path>
                </a:pathLst>
              </a:custGeom>
              <a:solidFill>
                <a:srgbClr val="B0059E"/>
              </a:solidFill>
            </p:spPr>
            <p:txBody>
              <a:bodyPr wrap="square" lIns="0" tIns="0" rIns="0" bIns="0" rtlCol="0"/>
              <a:lstStyle/>
              <a:p>
                <a:endParaRPr/>
              </a:p>
            </p:txBody>
          </p:sp>
          <p:sp>
            <p:nvSpPr>
              <p:cNvPr id="100" name="object 39">
                <a:extLst>
                  <a:ext uri="{FF2B5EF4-FFF2-40B4-BE49-F238E27FC236}">
                    <a16:creationId xmlns:a16="http://schemas.microsoft.com/office/drawing/2014/main" id="{F10234D6-D91A-CCD9-68FF-06AF2092B11A}"/>
                  </a:ext>
                </a:extLst>
              </p:cNvPr>
              <p:cNvSpPr/>
              <p:nvPr/>
            </p:nvSpPr>
            <p:spPr>
              <a:xfrm>
                <a:off x="8648590" y="3789414"/>
                <a:ext cx="5993130" cy="1165860"/>
              </a:xfrm>
              <a:custGeom>
                <a:avLst/>
                <a:gdLst/>
                <a:ahLst/>
                <a:cxnLst/>
                <a:rect l="l" t="t" r="r" b="b"/>
                <a:pathLst>
                  <a:path w="5993130" h="1165860">
                    <a:moveTo>
                      <a:pt x="0" y="0"/>
                    </a:moveTo>
                    <a:lnTo>
                      <a:pt x="43187" y="0"/>
                    </a:lnTo>
                    <a:lnTo>
                      <a:pt x="43187" y="40529"/>
                    </a:lnTo>
                    <a:lnTo>
                      <a:pt x="0" y="40529"/>
                    </a:lnTo>
                    <a:lnTo>
                      <a:pt x="0" y="0"/>
                    </a:lnTo>
                    <a:close/>
                  </a:path>
                  <a:path w="5993130" h="1165860">
                    <a:moveTo>
                      <a:pt x="237545" y="405370"/>
                    </a:moveTo>
                    <a:lnTo>
                      <a:pt x="280733" y="405370"/>
                    </a:lnTo>
                    <a:lnTo>
                      <a:pt x="280733" y="364840"/>
                    </a:lnTo>
                    <a:lnTo>
                      <a:pt x="237545" y="364840"/>
                    </a:lnTo>
                    <a:lnTo>
                      <a:pt x="237545" y="405370"/>
                    </a:lnTo>
                    <a:close/>
                  </a:path>
                  <a:path w="5993130" h="1165860">
                    <a:moveTo>
                      <a:pt x="464298" y="709272"/>
                    </a:moveTo>
                    <a:lnTo>
                      <a:pt x="507485" y="709272"/>
                    </a:lnTo>
                    <a:lnTo>
                      <a:pt x="507485" y="668742"/>
                    </a:lnTo>
                    <a:lnTo>
                      <a:pt x="464298" y="668742"/>
                    </a:lnTo>
                    <a:lnTo>
                      <a:pt x="464298" y="709272"/>
                    </a:lnTo>
                    <a:close/>
                  </a:path>
                  <a:path w="5993130" h="1165860">
                    <a:moveTo>
                      <a:pt x="691050" y="861289"/>
                    </a:moveTo>
                    <a:lnTo>
                      <a:pt x="734238" y="861289"/>
                    </a:lnTo>
                    <a:lnTo>
                      <a:pt x="734238" y="820760"/>
                    </a:lnTo>
                    <a:lnTo>
                      <a:pt x="691050" y="820760"/>
                    </a:lnTo>
                    <a:lnTo>
                      <a:pt x="691050" y="861289"/>
                    </a:lnTo>
                    <a:close/>
                  </a:path>
                  <a:path w="5993130" h="1165860">
                    <a:moveTo>
                      <a:pt x="917803" y="952501"/>
                    </a:moveTo>
                    <a:lnTo>
                      <a:pt x="960990" y="952501"/>
                    </a:lnTo>
                    <a:lnTo>
                      <a:pt x="960990" y="911972"/>
                    </a:lnTo>
                    <a:lnTo>
                      <a:pt x="917803" y="911972"/>
                    </a:lnTo>
                    <a:lnTo>
                      <a:pt x="917803" y="952501"/>
                    </a:lnTo>
                    <a:close/>
                  </a:path>
                  <a:path w="5993130" h="1165860">
                    <a:moveTo>
                      <a:pt x="1144548" y="993038"/>
                    </a:moveTo>
                    <a:lnTo>
                      <a:pt x="1187735" y="993038"/>
                    </a:lnTo>
                    <a:lnTo>
                      <a:pt x="1187735" y="952509"/>
                    </a:lnTo>
                    <a:lnTo>
                      <a:pt x="1144548" y="952509"/>
                    </a:lnTo>
                    <a:lnTo>
                      <a:pt x="1144548" y="993038"/>
                    </a:lnTo>
                    <a:close/>
                  </a:path>
                  <a:path w="5993130" h="1165860">
                    <a:moveTo>
                      <a:pt x="1382101" y="1063974"/>
                    </a:moveTo>
                    <a:lnTo>
                      <a:pt x="1425288" y="1063974"/>
                    </a:lnTo>
                    <a:lnTo>
                      <a:pt x="1425288" y="1023445"/>
                    </a:lnTo>
                    <a:lnTo>
                      <a:pt x="1382101" y="1023445"/>
                    </a:lnTo>
                    <a:lnTo>
                      <a:pt x="1382101" y="1063974"/>
                    </a:lnTo>
                    <a:close/>
                  </a:path>
                  <a:path w="5993130" h="1165860">
                    <a:moveTo>
                      <a:pt x="1608846" y="1124787"/>
                    </a:moveTo>
                    <a:lnTo>
                      <a:pt x="1652033" y="1124787"/>
                    </a:lnTo>
                    <a:lnTo>
                      <a:pt x="1652033" y="1084258"/>
                    </a:lnTo>
                    <a:lnTo>
                      <a:pt x="1608846" y="1084258"/>
                    </a:lnTo>
                    <a:lnTo>
                      <a:pt x="1608846" y="1124787"/>
                    </a:lnTo>
                    <a:close/>
                  </a:path>
                  <a:path w="5993130" h="1165860">
                    <a:moveTo>
                      <a:pt x="1835598" y="1124787"/>
                    </a:moveTo>
                    <a:lnTo>
                      <a:pt x="1878786" y="1124787"/>
                    </a:lnTo>
                    <a:lnTo>
                      <a:pt x="1878786" y="1084258"/>
                    </a:lnTo>
                    <a:lnTo>
                      <a:pt x="1835598" y="1084258"/>
                    </a:lnTo>
                    <a:lnTo>
                      <a:pt x="1835598" y="1124787"/>
                    </a:lnTo>
                    <a:close/>
                  </a:path>
                  <a:path w="5993130" h="1165860">
                    <a:moveTo>
                      <a:pt x="2289103" y="1165324"/>
                    </a:moveTo>
                    <a:lnTo>
                      <a:pt x="2332291" y="1165324"/>
                    </a:lnTo>
                    <a:lnTo>
                      <a:pt x="2332291" y="1124795"/>
                    </a:lnTo>
                    <a:lnTo>
                      <a:pt x="2289103" y="1124795"/>
                    </a:lnTo>
                    <a:lnTo>
                      <a:pt x="2289103" y="1165324"/>
                    </a:lnTo>
                    <a:close/>
                  </a:path>
                  <a:path w="5993130" h="1165860">
                    <a:moveTo>
                      <a:pt x="2753401" y="1124787"/>
                    </a:moveTo>
                    <a:lnTo>
                      <a:pt x="2796589" y="1124787"/>
                    </a:lnTo>
                    <a:lnTo>
                      <a:pt x="2796589" y="1084258"/>
                    </a:lnTo>
                    <a:lnTo>
                      <a:pt x="2753401" y="1084258"/>
                    </a:lnTo>
                    <a:lnTo>
                      <a:pt x="2753401" y="1124787"/>
                    </a:lnTo>
                    <a:close/>
                  </a:path>
                  <a:path w="5993130" h="1165860">
                    <a:moveTo>
                      <a:pt x="3206899" y="1033575"/>
                    </a:moveTo>
                    <a:lnTo>
                      <a:pt x="3250086" y="1033575"/>
                    </a:lnTo>
                    <a:lnTo>
                      <a:pt x="3250086" y="993046"/>
                    </a:lnTo>
                    <a:lnTo>
                      <a:pt x="3206899" y="993046"/>
                    </a:lnTo>
                    <a:lnTo>
                      <a:pt x="3206899" y="1033575"/>
                    </a:lnTo>
                    <a:close/>
                  </a:path>
                  <a:path w="5993130" h="1165860">
                    <a:moveTo>
                      <a:pt x="3660404" y="1084243"/>
                    </a:moveTo>
                    <a:lnTo>
                      <a:pt x="3703591" y="1084243"/>
                    </a:lnTo>
                    <a:lnTo>
                      <a:pt x="3703591" y="1043713"/>
                    </a:lnTo>
                    <a:lnTo>
                      <a:pt x="3660404" y="1043713"/>
                    </a:lnTo>
                    <a:lnTo>
                      <a:pt x="3660404" y="1084243"/>
                    </a:lnTo>
                    <a:close/>
                  </a:path>
                  <a:path w="5993130" h="1165860">
                    <a:moveTo>
                      <a:pt x="4124702" y="1053844"/>
                    </a:moveTo>
                    <a:lnTo>
                      <a:pt x="4167889" y="1053844"/>
                    </a:lnTo>
                    <a:lnTo>
                      <a:pt x="4167889" y="1013314"/>
                    </a:lnTo>
                    <a:lnTo>
                      <a:pt x="4124702" y="1013314"/>
                    </a:lnTo>
                    <a:lnTo>
                      <a:pt x="4124702" y="1053844"/>
                    </a:lnTo>
                    <a:close/>
                  </a:path>
                  <a:path w="5993130" h="1165860">
                    <a:moveTo>
                      <a:pt x="4578200" y="982900"/>
                    </a:moveTo>
                    <a:lnTo>
                      <a:pt x="4621387" y="982900"/>
                    </a:lnTo>
                    <a:lnTo>
                      <a:pt x="4621387" y="942371"/>
                    </a:lnTo>
                    <a:lnTo>
                      <a:pt x="4578200" y="942371"/>
                    </a:lnTo>
                    <a:lnTo>
                      <a:pt x="4578200" y="982900"/>
                    </a:lnTo>
                    <a:close/>
                  </a:path>
                  <a:path w="5993130" h="1165860">
                    <a:moveTo>
                      <a:pt x="5042498" y="1084243"/>
                    </a:moveTo>
                    <a:lnTo>
                      <a:pt x="5085685" y="1084243"/>
                    </a:lnTo>
                    <a:lnTo>
                      <a:pt x="5085685" y="1043713"/>
                    </a:lnTo>
                    <a:lnTo>
                      <a:pt x="5042498" y="1043713"/>
                    </a:lnTo>
                    <a:lnTo>
                      <a:pt x="5042498" y="1084243"/>
                    </a:lnTo>
                    <a:close/>
                  </a:path>
                  <a:path w="5993130" h="1165860">
                    <a:moveTo>
                      <a:pt x="5496003" y="1053844"/>
                    </a:moveTo>
                    <a:lnTo>
                      <a:pt x="5539190" y="1053844"/>
                    </a:lnTo>
                    <a:lnTo>
                      <a:pt x="5539190" y="1013314"/>
                    </a:lnTo>
                    <a:lnTo>
                      <a:pt x="5496003" y="1013314"/>
                    </a:lnTo>
                    <a:lnTo>
                      <a:pt x="5496003" y="1053844"/>
                    </a:lnTo>
                    <a:close/>
                  </a:path>
                  <a:path w="5993130" h="1165860">
                    <a:moveTo>
                      <a:pt x="5949500" y="1094381"/>
                    </a:moveTo>
                    <a:lnTo>
                      <a:pt x="5992688" y="1094381"/>
                    </a:lnTo>
                    <a:lnTo>
                      <a:pt x="5992688" y="1053851"/>
                    </a:lnTo>
                    <a:lnTo>
                      <a:pt x="5949500" y="1053851"/>
                    </a:lnTo>
                    <a:lnTo>
                      <a:pt x="5949500" y="1094381"/>
                    </a:lnTo>
                    <a:close/>
                  </a:path>
                  <a:path w="5993130" h="1165860">
                    <a:moveTo>
                      <a:pt x="0" y="40529"/>
                    </a:moveTo>
                    <a:lnTo>
                      <a:pt x="43187" y="40529"/>
                    </a:lnTo>
                    <a:lnTo>
                      <a:pt x="43187" y="0"/>
                    </a:lnTo>
                    <a:lnTo>
                      <a:pt x="0" y="0"/>
                    </a:lnTo>
                    <a:lnTo>
                      <a:pt x="0" y="40529"/>
                    </a:lnTo>
                    <a:close/>
                  </a:path>
                  <a:path w="5993130" h="1165860">
                    <a:moveTo>
                      <a:pt x="233371" y="410236"/>
                    </a:moveTo>
                    <a:lnTo>
                      <a:pt x="276566" y="410236"/>
                    </a:lnTo>
                    <a:lnTo>
                      <a:pt x="276566" y="369699"/>
                    </a:lnTo>
                    <a:lnTo>
                      <a:pt x="233371" y="369699"/>
                    </a:lnTo>
                    <a:lnTo>
                      <a:pt x="233371" y="410236"/>
                    </a:lnTo>
                    <a:close/>
                  </a:path>
                  <a:path w="5993130" h="1165860">
                    <a:moveTo>
                      <a:pt x="460123" y="714271"/>
                    </a:moveTo>
                    <a:lnTo>
                      <a:pt x="503318" y="714271"/>
                    </a:lnTo>
                    <a:lnTo>
                      <a:pt x="503318" y="673734"/>
                    </a:lnTo>
                    <a:lnTo>
                      <a:pt x="460123" y="673734"/>
                    </a:lnTo>
                    <a:lnTo>
                      <a:pt x="460123" y="714271"/>
                    </a:lnTo>
                    <a:close/>
                  </a:path>
                  <a:path w="5993130" h="1165860">
                    <a:moveTo>
                      <a:pt x="686876" y="866288"/>
                    </a:moveTo>
                    <a:lnTo>
                      <a:pt x="730070" y="866288"/>
                    </a:lnTo>
                    <a:lnTo>
                      <a:pt x="730070" y="825751"/>
                    </a:lnTo>
                    <a:lnTo>
                      <a:pt x="686876" y="825751"/>
                    </a:lnTo>
                    <a:lnTo>
                      <a:pt x="686876" y="866288"/>
                    </a:lnTo>
                    <a:close/>
                  </a:path>
                  <a:path w="5993130" h="1165860">
                    <a:moveTo>
                      <a:pt x="913768" y="957500"/>
                    </a:moveTo>
                    <a:lnTo>
                      <a:pt x="956963" y="957500"/>
                    </a:lnTo>
                    <a:lnTo>
                      <a:pt x="956963" y="916963"/>
                    </a:lnTo>
                    <a:lnTo>
                      <a:pt x="913768" y="916963"/>
                    </a:lnTo>
                    <a:lnTo>
                      <a:pt x="913768" y="957500"/>
                    </a:lnTo>
                    <a:close/>
                  </a:path>
                  <a:path w="5993130" h="1165860">
                    <a:moveTo>
                      <a:pt x="1140520" y="998037"/>
                    </a:moveTo>
                    <a:lnTo>
                      <a:pt x="1183715" y="998037"/>
                    </a:lnTo>
                    <a:lnTo>
                      <a:pt x="1183715" y="957500"/>
                    </a:lnTo>
                    <a:lnTo>
                      <a:pt x="1140520" y="957500"/>
                    </a:lnTo>
                    <a:lnTo>
                      <a:pt x="1140520" y="998037"/>
                    </a:lnTo>
                    <a:close/>
                  </a:path>
                  <a:path w="5993130" h="1165860">
                    <a:moveTo>
                      <a:pt x="1378066" y="1068981"/>
                    </a:moveTo>
                    <a:lnTo>
                      <a:pt x="1421261" y="1068981"/>
                    </a:lnTo>
                    <a:lnTo>
                      <a:pt x="1421261" y="1028444"/>
                    </a:lnTo>
                    <a:lnTo>
                      <a:pt x="1378066" y="1028444"/>
                    </a:lnTo>
                    <a:lnTo>
                      <a:pt x="1378066" y="1068981"/>
                    </a:lnTo>
                    <a:close/>
                  </a:path>
                  <a:path w="5993130" h="1165860">
                    <a:moveTo>
                      <a:pt x="1604819" y="1129786"/>
                    </a:moveTo>
                    <a:lnTo>
                      <a:pt x="1648013" y="1129786"/>
                    </a:lnTo>
                    <a:lnTo>
                      <a:pt x="1648013" y="1089249"/>
                    </a:lnTo>
                    <a:lnTo>
                      <a:pt x="1604819" y="1089249"/>
                    </a:lnTo>
                    <a:lnTo>
                      <a:pt x="1604819" y="1129786"/>
                    </a:lnTo>
                    <a:close/>
                  </a:path>
                  <a:path w="5993130" h="1165860">
                    <a:moveTo>
                      <a:pt x="1831571" y="1129786"/>
                    </a:moveTo>
                    <a:lnTo>
                      <a:pt x="1874766" y="1129786"/>
                    </a:lnTo>
                    <a:lnTo>
                      <a:pt x="1874766" y="1089249"/>
                    </a:lnTo>
                    <a:lnTo>
                      <a:pt x="1831571" y="1089249"/>
                    </a:lnTo>
                    <a:lnTo>
                      <a:pt x="1831571" y="1129786"/>
                    </a:lnTo>
                    <a:close/>
                  </a:path>
                </a:pathLst>
              </a:custGeom>
              <a:ln w="10351">
                <a:solidFill>
                  <a:srgbClr val="B0059E"/>
                </a:solidFill>
              </a:ln>
            </p:spPr>
            <p:txBody>
              <a:bodyPr wrap="square" lIns="0" tIns="0" rIns="0" bIns="0" rtlCol="0"/>
              <a:lstStyle/>
              <a:p>
                <a:endParaRPr/>
              </a:p>
            </p:txBody>
          </p:sp>
          <p:sp>
            <p:nvSpPr>
              <p:cNvPr id="101" name="object 40">
                <a:extLst>
                  <a:ext uri="{FF2B5EF4-FFF2-40B4-BE49-F238E27FC236}">
                    <a16:creationId xmlns:a16="http://schemas.microsoft.com/office/drawing/2014/main" id="{328B588C-EAD2-28B8-33B3-D4F9F7DA17E0}"/>
                  </a:ext>
                </a:extLst>
              </p:cNvPr>
              <p:cNvSpPr/>
              <p:nvPr/>
            </p:nvSpPr>
            <p:spPr>
              <a:xfrm>
                <a:off x="10933709" y="4665896"/>
                <a:ext cx="3703954" cy="264160"/>
              </a:xfrm>
              <a:custGeom>
                <a:avLst/>
                <a:gdLst/>
                <a:ahLst/>
                <a:cxnLst/>
                <a:rect l="l" t="t" r="r" b="b"/>
                <a:pathLst>
                  <a:path w="3703955" h="264160">
                    <a:moveTo>
                      <a:pt x="43180" y="162191"/>
                    </a:moveTo>
                    <a:lnTo>
                      <a:pt x="0" y="162191"/>
                    </a:lnTo>
                    <a:lnTo>
                      <a:pt x="0" y="202730"/>
                    </a:lnTo>
                    <a:lnTo>
                      <a:pt x="43180" y="202730"/>
                    </a:lnTo>
                    <a:lnTo>
                      <a:pt x="43180" y="162191"/>
                    </a:lnTo>
                    <a:close/>
                  </a:path>
                  <a:path w="3703955" h="264160">
                    <a:moveTo>
                      <a:pt x="507453" y="192595"/>
                    </a:moveTo>
                    <a:lnTo>
                      <a:pt x="464261" y="192595"/>
                    </a:lnTo>
                    <a:lnTo>
                      <a:pt x="464261" y="233133"/>
                    </a:lnTo>
                    <a:lnTo>
                      <a:pt x="507453" y="233133"/>
                    </a:lnTo>
                    <a:lnTo>
                      <a:pt x="507453" y="192595"/>
                    </a:lnTo>
                    <a:close/>
                  </a:path>
                  <a:path w="3703955" h="264160">
                    <a:moveTo>
                      <a:pt x="960907" y="192595"/>
                    </a:moveTo>
                    <a:lnTo>
                      <a:pt x="917727" y="192595"/>
                    </a:lnTo>
                    <a:lnTo>
                      <a:pt x="917727" y="233133"/>
                    </a:lnTo>
                    <a:lnTo>
                      <a:pt x="960907" y="233133"/>
                    </a:lnTo>
                    <a:lnTo>
                      <a:pt x="960907" y="192595"/>
                    </a:lnTo>
                    <a:close/>
                  </a:path>
                  <a:path w="3703955" h="264160">
                    <a:moveTo>
                      <a:pt x="1414526" y="212864"/>
                    </a:moveTo>
                    <a:lnTo>
                      <a:pt x="1371346" y="212864"/>
                    </a:lnTo>
                    <a:lnTo>
                      <a:pt x="1371346" y="253415"/>
                    </a:lnTo>
                    <a:lnTo>
                      <a:pt x="1414526" y="253415"/>
                    </a:lnTo>
                    <a:lnTo>
                      <a:pt x="1414526" y="212864"/>
                    </a:lnTo>
                    <a:close/>
                  </a:path>
                  <a:path w="3703955" h="264160">
                    <a:moveTo>
                      <a:pt x="1878799" y="223012"/>
                    </a:moveTo>
                    <a:lnTo>
                      <a:pt x="1835607" y="223012"/>
                    </a:lnTo>
                    <a:lnTo>
                      <a:pt x="1835607" y="263550"/>
                    </a:lnTo>
                    <a:lnTo>
                      <a:pt x="1878799" y="263550"/>
                    </a:lnTo>
                    <a:lnTo>
                      <a:pt x="1878799" y="223012"/>
                    </a:lnTo>
                    <a:close/>
                  </a:path>
                  <a:path w="3703955" h="264160">
                    <a:moveTo>
                      <a:pt x="2332253" y="192595"/>
                    </a:moveTo>
                    <a:lnTo>
                      <a:pt x="2289073" y="192595"/>
                    </a:lnTo>
                    <a:lnTo>
                      <a:pt x="2289073" y="233133"/>
                    </a:lnTo>
                    <a:lnTo>
                      <a:pt x="2332253" y="233133"/>
                    </a:lnTo>
                    <a:lnTo>
                      <a:pt x="2332253" y="192595"/>
                    </a:lnTo>
                    <a:close/>
                  </a:path>
                  <a:path w="3703955" h="264160">
                    <a:moveTo>
                      <a:pt x="2796527" y="182460"/>
                    </a:moveTo>
                    <a:lnTo>
                      <a:pt x="2753334" y="182460"/>
                    </a:lnTo>
                    <a:lnTo>
                      <a:pt x="2753334" y="222999"/>
                    </a:lnTo>
                    <a:lnTo>
                      <a:pt x="2796527" y="222999"/>
                    </a:lnTo>
                    <a:lnTo>
                      <a:pt x="2796527" y="182460"/>
                    </a:lnTo>
                    <a:close/>
                  </a:path>
                  <a:path w="3703955" h="264160">
                    <a:moveTo>
                      <a:pt x="3249993" y="141909"/>
                    </a:moveTo>
                    <a:lnTo>
                      <a:pt x="3206800" y="141909"/>
                    </a:lnTo>
                    <a:lnTo>
                      <a:pt x="3206800" y="182460"/>
                    </a:lnTo>
                    <a:lnTo>
                      <a:pt x="3249993" y="182460"/>
                    </a:lnTo>
                    <a:lnTo>
                      <a:pt x="3249993" y="141909"/>
                    </a:lnTo>
                    <a:close/>
                  </a:path>
                  <a:path w="3703955" h="264160">
                    <a:moveTo>
                      <a:pt x="3703459" y="0"/>
                    </a:moveTo>
                    <a:lnTo>
                      <a:pt x="3660267" y="0"/>
                    </a:lnTo>
                    <a:lnTo>
                      <a:pt x="3660267" y="40551"/>
                    </a:lnTo>
                    <a:lnTo>
                      <a:pt x="3703459" y="40551"/>
                    </a:lnTo>
                    <a:lnTo>
                      <a:pt x="3703459" y="0"/>
                    </a:lnTo>
                    <a:close/>
                  </a:path>
                </a:pathLst>
              </a:custGeom>
              <a:solidFill>
                <a:srgbClr val="576185"/>
              </a:solidFill>
            </p:spPr>
            <p:txBody>
              <a:bodyPr wrap="square" lIns="0" tIns="0" rIns="0" bIns="0" rtlCol="0"/>
              <a:lstStyle/>
              <a:p>
                <a:endParaRPr/>
              </a:p>
            </p:txBody>
          </p:sp>
          <p:sp>
            <p:nvSpPr>
              <p:cNvPr id="102" name="object 41">
                <a:extLst>
                  <a:ext uri="{FF2B5EF4-FFF2-40B4-BE49-F238E27FC236}">
                    <a16:creationId xmlns:a16="http://schemas.microsoft.com/office/drawing/2014/main" id="{1C5EC298-3D51-E29D-FE07-C8F3078B0482}"/>
                  </a:ext>
                </a:extLst>
              </p:cNvPr>
              <p:cNvSpPr/>
              <p:nvPr/>
            </p:nvSpPr>
            <p:spPr>
              <a:xfrm>
                <a:off x="10933490" y="4666010"/>
                <a:ext cx="3703954" cy="263525"/>
              </a:xfrm>
              <a:custGeom>
                <a:avLst/>
                <a:gdLst/>
                <a:ahLst/>
                <a:cxnLst/>
                <a:rect l="l" t="t" r="r" b="b"/>
                <a:pathLst>
                  <a:path w="3703955" h="263525">
                    <a:moveTo>
                      <a:pt x="0" y="162037"/>
                    </a:moveTo>
                    <a:lnTo>
                      <a:pt x="43194" y="162037"/>
                    </a:lnTo>
                    <a:lnTo>
                      <a:pt x="43194" y="202545"/>
                    </a:lnTo>
                    <a:lnTo>
                      <a:pt x="0" y="202545"/>
                    </a:lnTo>
                    <a:lnTo>
                      <a:pt x="0" y="162037"/>
                    </a:lnTo>
                    <a:close/>
                  </a:path>
                  <a:path w="3703955" h="263525">
                    <a:moveTo>
                      <a:pt x="464320" y="232936"/>
                    </a:moveTo>
                    <a:lnTo>
                      <a:pt x="507515" y="232936"/>
                    </a:lnTo>
                    <a:lnTo>
                      <a:pt x="507515" y="192429"/>
                    </a:lnTo>
                    <a:lnTo>
                      <a:pt x="464320" y="192429"/>
                    </a:lnTo>
                    <a:lnTo>
                      <a:pt x="464320" y="232936"/>
                    </a:lnTo>
                    <a:close/>
                  </a:path>
                  <a:path w="3703955" h="263525">
                    <a:moveTo>
                      <a:pt x="917839" y="232936"/>
                    </a:moveTo>
                    <a:lnTo>
                      <a:pt x="961034" y="232936"/>
                    </a:lnTo>
                    <a:lnTo>
                      <a:pt x="961034" y="192429"/>
                    </a:lnTo>
                    <a:lnTo>
                      <a:pt x="917839" y="192429"/>
                    </a:lnTo>
                    <a:lnTo>
                      <a:pt x="917839" y="232936"/>
                    </a:lnTo>
                    <a:close/>
                  </a:path>
                  <a:path w="3703955" h="263525">
                    <a:moveTo>
                      <a:pt x="1371506" y="253190"/>
                    </a:moveTo>
                    <a:lnTo>
                      <a:pt x="1414701" y="253190"/>
                    </a:lnTo>
                    <a:lnTo>
                      <a:pt x="1414701" y="212683"/>
                    </a:lnTo>
                    <a:lnTo>
                      <a:pt x="1371506" y="212683"/>
                    </a:lnTo>
                    <a:lnTo>
                      <a:pt x="1371506" y="253190"/>
                    </a:lnTo>
                    <a:close/>
                  </a:path>
                  <a:path w="3703955" h="263525">
                    <a:moveTo>
                      <a:pt x="1835826" y="263321"/>
                    </a:moveTo>
                    <a:lnTo>
                      <a:pt x="1879021" y="263321"/>
                    </a:lnTo>
                    <a:lnTo>
                      <a:pt x="1879021" y="222813"/>
                    </a:lnTo>
                    <a:lnTo>
                      <a:pt x="1835826" y="222813"/>
                    </a:lnTo>
                    <a:lnTo>
                      <a:pt x="1835826" y="263321"/>
                    </a:lnTo>
                    <a:close/>
                  </a:path>
                  <a:path w="3703955" h="263525">
                    <a:moveTo>
                      <a:pt x="2289346" y="232936"/>
                    </a:moveTo>
                    <a:lnTo>
                      <a:pt x="2332541" y="232936"/>
                    </a:lnTo>
                    <a:lnTo>
                      <a:pt x="2332541" y="192429"/>
                    </a:lnTo>
                    <a:lnTo>
                      <a:pt x="2289346" y="192429"/>
                    </a:lnTo>
                    <a:lnTo>
                      <a:pt x="2289346" y="232936"/>
                    </a:lnTo>
                    <a:close/>
                  </a:path>
                  <a:path w="3703955" h="263525">
                    <a:moveTo>
                      <a:pt x="2753666" y="222806"/>
                    </a:moveTo>
                    <a:lnTo>
                      <a:pt x="2796861" y="222806"/>
                    </a:lnTo>
                    <a:lnTo>
                      <a:pt x="2796861" y="182298"/>
                    </a:lnTo>
                    <a:lnTo>
                      <a:pt x="2753666" y="182298"/>
                    </a:lnTo>
                    <a:lnTo>
                      <a:pt x="2753666" y="222806"/>
                    </a:lnTo>
                    <a:close/>
                  </a:path>
                  <a:path w="3703955" h="263525">
                    <a:moveTo>
                      <a:pt x="3207193" y="182298"/>
                    </a:moveTo>
                    <a:lnTo>
                      <a:pt x="3250388" y="182298"/>
                    </a:lnTo>
                    <a:lnTo>
                      <a:pt x="3250388" y="141791"/>
                    </a:lnTo>
                    <a:lnTo>
                      <a:pt x="3207193" y="141791"/>
                    </a:lnTo>
                    <a:lnTo>
                      <a:pt x="3207193" y="182298"/>
                    </a:lnTo>
                    <a:close/>
                  </a:path>
                  <a:path w="3703955" h="263525">
                    <a:moveTo>
                      <a:pt x="3660713" y="40507"/>
                    </a:moveTo>
                    <a:lnTo>
                      <a:pt x="3703908" y="40507"/>
                    </a:lnTo>
                    <a:lnTo>
                      <a:pt x="3703908" y="0"/>
                    </a:lnTo>
                    <a:lnTo>
                      <a:pt x="3660713" y="0"/>
                    </a:lnTo>
                    <a:lnTo>
                      <a:pt x="3660713" y="40507"/>
                    </a:lnTo>
                    <a:close/>
                  </a:path>
                </a:pathLst>
              </a:custGeom>
              <a:ln w="10351">
                <a:solidFill>
                  <a:srgbClr val="576185"/>
                </a:solidFill>
              </a:ln>
            </p:spPr>
            <p:txBody>
              <a:bodyPr wrap="square" lIns="0" tIns="0" rIns="0" bIns="0" rtlCol="0"/>
              <a:lstStyle/>
              <a:p>
                <a:endParaRPr/>
              </a:p>
            </p:txBody>
          </p:sp>
          <p:sp>
            <p:nvSpPr>
              <p:cNvPr id="103" name="object 42">
                <a:extLst>
                  <a:ext uri="{FF2B5EF4-FFF2-40B4-BE49-F238E27FC236}">
                    <a16:creationId xmlns:a16="http://schemas.microsoft.com/office/drawing/2014/main" id="{E45ADC8C-53BB-4E26-5D20-EB4381D5FB76}"/>
                  </a:ext>
                </a:extLst>
              </p:cNvPr>
              <p:cNvSpPr/>
              <p:nvPr/>
            </p:nvSpPr>
            <p:spPr>
              <a:xfrm>
                <a:off x="10457530" y="4250430"/>
                <a:ext cx="0" cy="1402080"/>
              </a:xfrm>
              <a:custGeom>
                <a:avLst/>
                <a:gdLst/>
                <a:ahLst/>
                <a:cxnLst/>
                <a:rect l="l" t="t" r="r" b="b"/>
                <a:pathLst>
                  <a:path h="1402079">
                    <a:moveTo>
                      <a:pt x="0" y="1401464"/>
                    </a:moveTo>
                    <a:lnTo>
                      <a:pt x="0" y="0"/>
                    </a:lnTo>
                  </a:path>
                </a:pathLst>
              </a:custGeom>
              <a:ln w="13804">
                <a:solidFill>
                  <a:srgbClr val="59034F"/>
                </a:solidFill>
                <a:prstDash val="dot"/>
              </a:ln>
            </p:spPr>
            <p:txBody>
              <a:bodyPr wrap="square" lIns="0" tIns="0" rIns="0" bIns="0" rtlCol="0"/>
              <a:lstStyle/>
              <a:p>
                <a:endParaRPr/>
              </a:p>
            </p:txBody>
          </p:sp>
          <p:sp>
            <p:nvSpPr>
              <p:cNvPr id="104" name="object 43">
                <a:extLst>
                  <a:ext uri="{FF2B5EF4-FFF2-40B4-BE49-F238E27FC236}">
                    <a16:creationId xmlns:a16="http://schemas.microsoft.com/office/drawing/2014/main" id="{B60B8084-96F1-3F3E-744B-E6A6B4EB06EC}"/>
                  </a:ext>
                </a:extLst>
              </p:cNvPr>
              <p:cNvSpPr/>
              <p:nvPr/>
            </p:nvSpPr>
            <p:spPr>
              <a:xfrm>
                <a:off x="10457530" y="4236133"/>
                <a:ext cx="0" cy="1437640"/>
              </a:xfrm>
              <a:custGeom>
                <a:avLst/>
                <a:gdLst/>
                <a:ahLst/>
                <a:cxnLst/>
                <a:rect l="l" t="t" r="r" b="b"/>
                <a:pathLst>
                  <a:path h="1437639">
                    <a:moveTo>
                      <a:pt x="0" y="1437443"/>
                    </a:moveTo>
                    <a:lnTo>
                      <a:pt x="0" y="1430537"/>
                    </a:lnTo>
                  </a:path>
                  <a:path h="1437639">
                    <a:moveTo>
                      <a:pt x="0" y="6905"/>
                    </a:moveTo>
                    <a:lnTo>
                      <a:pt x="0" y="0"/>
                    </a:lnTo>
                  </a:path>
                </a:pathLst>
              </a:custGeom>
              <a:ln w="13804">
                <a:solidFill>
                  <a:srgbClr val="59034F"/>
                </a:solidFill>
              </a:ln>
            </p:spPr>
            <p:txBody>
              <a:bodyPr wrap="square" lIns="0" tIns="0" rIns="0" bIns="0" rtlCol="0"/>
              <a:lstStyle/>
              <a:p>
                <a:endParaRPr/>
              </a:p>
            </p:txBody>
          </p:sp>
        </p:grpSp>
      </p:grpSp>
      <p:grpSp>
        <p:nvGrpSpPr>
          <p:cNvPr id="105" name="Grupo 104">
            <a:extLst>
              <a:ext uri="{FF2B5EF4-FFF2-40B4-BE49-F238E27FC236}">
                <a16:creationId xmlns:a16="http://schemas.microsoft.com/office/drawing/2014/main" id="{42BF7ACE-6237-3BCA-B102-5FD7506FE4BC}"/>
              </a:ext>
            </a:extLst>
          </p:cNvPr>
          <p:cNvGrpSpPr/>
          <p:nvPr/>
        </p:nvGrpSpPr>
        <p:grpSpPr>
          <a:xfrm>
            <a:off x="6987025" y="1394554"/>
            <a:ext cx="4500423" cy="1448841"/>
            <a:chOff x="6394567" y="1417341"/>
            <a:chExt cx="4752316" cy="1529934"/>
          </a:xfrm>
        </p:grpSpPr>
        <p:sp>
          <p:nvSpPr>
            <p:cNvPr id="106" name="object 3">
              <a:extLst>
                <a:ext uri="{FF2B5EF4-FFF2-40B4-BE49-F238E27FC236}">
                  <a16:creationId xmlns:a16="http://schemas.microsoft.com/office/drawing/2014/main" id="{0616AD76-E249-7BA7-AB6D-FBEB53BA956C}"/>
                </a:ext>
              </a:extLst>
            </p:cNvPr>
            <p:cNvSpPr txBox="1"/>
            <p:nvPr/>
          </p:nvSpPr>
          <p:spPr>
            <a:xfrm>
              <a:off x="8067977" y="2797904"/>
              <a:ext cx="1184844" cy="149371"/>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09" name="object 6">
              <a:extLst>
                <a:ext uri="{FF2B5EF4-FFF2-40B4-BE49-F238E27FC236}">
                  <a16:creationId xmlns:a16="http://schemas.microsoft.com/office/drawing/2014/main" id="{7CC22EFD-83B1-B6E5-C1C3-09DC2062AB33}"/>
                </a:ext>
              </a:extLst>
            </p:cNvPr>
            <p:cNvSpPr txBox="1"/>
            <p:nvPr/>
          </p:nvSpPr>
          <p:spPr>
            <a:xfrm>
              <a:off x="6809115" y="1428502"/>
              <a:ext cx="71622" cy="122373"/>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10" name="object 7">
              <a:extLst>
                <a:ext uri="{FF2B5EF4-FFF2-40B4-BE49-F238E27FC236}">
                  <a16:creationId xmlns:a16="http://schemas.microsoft.com/office/drawing/2014/main" id="{001F6CDB-CAA0-3C5B-4AA8-B0E666B68B68}"/>
                </a:ext>
              </a:extLst>
            </p:cNvPr>
            <p:cNvSpPr txBox="1"/>
            <p:nvPr/>
          </p:nvSpPr>
          <p:spPr>
            <a:xfrm>
              <a:off x="6719813" y="1652811"/>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11" name="object 8">
              <a:extLst>
                <a:ext uri="{FF2B5EF4-FFF2-40B4-BE49-F238E27FC236}">
                  <a16:creationId xmlns:a16="http://schemas.microsoft.com/office/drawing/2014/main" id="{7D19E500-D3EF-1C72-0892-11E1A7C2C6C9}"/>
                </a:ext>
              </a:extLst>
            </p:cNvPr>
            <p:cNvSpPr txBox="1"/>
            <p:nvPr/>
          </p:nvSpPr>
          <p:spPr>
            <a:xfrm>
              <a:off x="6719813" y="1877120"/>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12" name="object 9">
              <a:extLst>
                <a:ext uri="{FF2B5EF4-FFF2-40B4-BE49-F238E27FC236}">
                  <a16:creationId xmlns:a16="http://schemas.microsoft.com/office/drawing/2014/main" id="{967ED694-1B72-650F-95BC-FDB744423C71}"/>
                </a:ext>
              </a:extLst>
            </p:cNvPr>
            <p:cNvSpPr txBox="1"/>
            <p:nvPr/>
          </p:nvSpPr>
          <p:spPr>
            <a:xfrm>
              <a:off x="6719813" y="2101429"/>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13" name="object 10">
              <a:extLst>
                <a:ext uri="{FF2B5EF4-FFF2-40B4-BE49-F238E27FC236}">
                  <a16:creationId xmlns:a16="http://schemas.microsoft.com/office/drawing/2014/main" id="{98DFEE63-7524-B58B-6216-9954FC636713}"/>
                </a:ext>
              </a:extLst>
            </p:cNvPr>
            <p:cNvSpPr txBox="1"/>
            <p:nvPr/>
          </p:nvSpPr>
          <p:spPr>
            <a:xfrm>
              <a:off x="6719813" y="2325737"/>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14" name="object 11">
              <a:extLst>
                <a:ext uri="{FF2B5EF4-FFF2-40B4-BE49-F238E27FC236}">
                  <a16:creationId xmlns:a16="http://schemas.microsoft.com/office/drawing/2014/main" id="{5E2A9C52-C629-603E-7A7C-024DE0D28FD3}"/>
                </a:ext>
              </a:extLst>
            </p:cNvPr>
            <p:cNvSpPr txBox="1"/>
            <p:nvPr/>
          </p:nvSpPr>
          <p:spPr>
            <a:xfrm>
              <a:off x="6663962" y="2550046"/>
              <a:ext cx="4408847" cy="225290"/>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3"/>
                </a:lnSpc>
                <a:tabLst>
                  <a:tab pos="374650" algn="l"/>
                  <a:tab pos="515938" algn="l"/>
                  <a:tab pos="657225" algn="l"/>
                  <a:tab pos="796925" algn="l"/>
                  <a:tab pos="1555750" algn="l"/>
                  <a:tab pos="1822450" algn="l"/>
                  <a:tab pos="2044700" algn="l"/>
                  <a:tab pos="2311400" algn="l"/>
                  <a:tab pos="2578100" algn="l"/>
                  <a:tab pos="2844800" algn="l"/>
                  <a:tab pos="3111500" algn="l"/>
                  <a:tab pos="3378200" algn="l"/>
                  <a:tab pos="364490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115" name="object 13">
              <a:extLst>
                <a:ext uri="{FF2B5EF4-FFF2-40B4-BE49-F238E27FC236}">
                  <a16:creationId xmlns:a16="http://schemas.microsoft.com/office/drawing/2014/main" id="{71BBBB12-706E-EA78-1C7C-7178E6790A41}"/>
                </a:ext>
              </a:extLst>
            </p:cNvPr>
            <p:cNvSpPr txBox="1"/>
            <p:nvPr/>
          </p:nvSpPr>
          <p:spPr>
            <a:xfrm>
              <a:off x="6394567" y="1417341"/>
              <a:ext cx="288711" cy="1171250"/>
            </a:xfrm>
            <a:prstGeom prst="rect">
              <a:avLst/>
            </a:prstGeom>
          </p:spPr>
          <p:txBody>
            <a:bodyPr vert="vert270" wrap="square" lIns="0" tIns="770" rIns="0" bIns="0" rtlCol="0">
              <a:spAutoFit/>
            </a:bodyPr>
            <a:lstStyle/>
            <a:p>
              <a:pPr marL="7701" marR="3081" indent="32345">
                <a:lnSpc>
                  <a:spcPts val="1110"/>
                </a:lnSpc>
                <a:spcBef>
                  <a:spcPts val="6"/>
                </a:spcBef>
              </a:pPr>
              <a:r>
                <a:rPr sz="910" b="1">
                  <a:solidFill>
                    <a:srgbClr val="22346A"/>
                  </a:solidFill>
                  <a:latin typeface="Arial"/>
                  <a:cs typeface="Arial"/>
                </a:rPr>
                <a:t>Media</a:t>
              </a:r>
              <a:r>
                <a:rPr sz="910" b="1" spc="12">
                  <a:solidFill>
                    <a:srgbClr val="22346A"/>
                  </a:solidFill>
                  <a:latin typeface="Arial"/>
                  <a:cs typeface="Arial"/>
                </a:rPr>
                <a:t> </a:t>
              </a:r>
              <a:r>
                <a:rPr sz="910" b="1">
                  <a:solidFill>
                    <a:srgbClr val="22346A"/>
                  </a:solidFill>
                  <a:latin typeface="Arial"/>
                  <a:cs typeface="Arial"/>
                </a:rPr>
                <a:t>de</a:t>
              </a:r>
              <a:r>
                <a:rPr sz="910" b="1" spc="15">
                  <a:solidFill>
                    <a:srgbClr val="22346A"/>
                  </a:solidFill>
                  <a:latin typeface="Arial"/>
                  <a:cs typeface="Arial"/>
                </a:rPr>
                <a:t> </a:t>
              </a:r>
              <a:r>
                <a:rPr sz="910" b="1" spc="-6">
                  <a:solidFill>
                    <a:srgbClr val="22346A"/>
                  </a:solidFill>
                  <a:latin typeface="Arial"/>
                  <a:cs typeface="Arial"/>
                </a:rPr>
                <a:t>mínimos </a:t>
              </a:r>
              <a:r>
                <a:rPr sz="910" b="1">
                  <a:solidFill>
                    <a:srgbClr val="22346A"/>
                  </a:solidFill>
                  <a:latin typeface="Arial"/>
                  <a:cs typeface="Arial"/>
                </a:rPr>
                <a:t>cuadrados</a:t>
              </a:r>
              <a:r>
                <a:rPr sz="910" b="1" spc="18">
                  <a:solidFill>
                    <a:srgbClr val="22346A"/>
                  </a:solidFill>
                  <a:latin typeface="Arial"/>
                  <a:cs typeface="Arial"/>
                </a:rPr>
                <a:t> </a:t>
              </a:r>
              <a:r>
                <a:rPr sz="910" b="1">
                  <a:solidFill>
                    <a:srgbClr val="22346A"/>
                  </a:solidFill>
                  <a:latin typeface="Arial"/>
                  <a:cs typeface="Arial"/>
                </a:rPr>
                <a:t>CFB</a:t>
              </a:r>
              <a:r>
                <a:rPr sz="910" b="1" spc="21">
                  <a:solidFill>
                    <a:srgbClr val="22346A"/>
                  </a:solidFill>
                  <a:latin typeface="Arial"/>
                  <a:cs typeface="Arial"/>
                </a:rPr>
                <a:t> </a:t>
              </a:r>
              <a:r>
                <a:rPr sz="910" b="1" spc="-15">
                  <a:solidFill>
                    <a:srgbClr val="22346A"/>
                  </a:solidFill>
                  <a:latin typeface="Arial"/>
                  <a:cs typeface="Arial"/>
                </a:rPr>
                <a:t>(%)</a:t>
              </a:r>
              <a:endParaRPr sz="910">
                <a:latin typeface="Arial"/>
                <a:cs typeface="Arial"/>
              </a:endParaRPr>
            </a:p>
          </p:txBody>
        </p:sp>
        <p:sp>
          <p:nvSpPr>
            <p:cNvPr id="116" name="object 14">
              <a:extLst>
                <a:ext uri="{FF2B5EF4-FFF2-40B4-BE49-F238E27FC236}">
                  <a16:creationId xmlns:a16="http://schemas.microsoft.com/office/drawing/2014/main" id="{4A918F33-4DAA-3502-D8D0-829B02501854}"/>
                </a:ext>
              </a:extLst>
            </p:cNvPr>
            <p:cNvSpPr txBox="1"/>
            <p:nvPr/>
          </p:nvSpPr>
          <p:spPr>
            <a:xfrm>
              <a:off x="10616650" y="1839387"/>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53,5</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60,8</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65,7</a:t>
              </a:r>
              <a:endParaRPr sz="1100">
                <a:latin typeface="Arial"/>
                <a:cs typeface="Arial"/>
              </a:endParaRPr>
            </a:p>
          </p:txBody>
        </p:sp>
        <p:sp>
          <p:nvSpPr>
            <p:cNvPr id="117" name="object 27">
              <a:extLst>
                <a:ext uri="{FF2B5EF4-FFF2-40B4-BE49-F238E27FC236}">
                  <a16:creationId xmlns:a16="http://schemas.microsoft.com/office/drawing/2014/main" id="{CF0E37DB-D18A-A7E6-2432-3C3AD3C84304}"/>
                </a:ext>
              </a:extLst>
            </p:cNvPr>
            <p:cNvSpPr txBox="1"/>
            <p:nvPr/>
          </p:nvSpPr>
          <p:spPr>
            <a:xfrm>
              <a:off x="7763126" y="1576376"/>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67,8</a:t>
              </a:r>
              <a:endParaRPr sz="1100">
                <a:latin typeface="Arial"/>
                <a:cs typeface="Arial"/>
              </a:endParaRPr>
            </a:p>
          </p:txBody>
        </p:sp>
        <p:grpSp>
          <p:nvGrpSpPr>
            <p:cNvPr id="118" name="object 28">
              <a:extLst>
                <a:ext uri="{FF2B5EF4-FFF2-40B4-BE49-F238E27FC236}">
                  <a16:creationId xmlns:a16="http://schemas.microsoft.com/office/drawing/2014/main" id="{D2624723-FE82-16C3-2BE8-146FCA5E0808}"/>
                </a:ext>
              </a:extLst>
            </p:cNvPr>
            <p:cNvGrpSpPr/>
            <p:nvPr/>
          </p:nvGrpSpPr>
          <p:grpSpPr>
            <a:xfrm>
              <a:off x="6906392" y="1506639"/>
              <a:ext cx="3656573" cy="1147877"/>
              <a:chOff x="8616711" y="3784239"/>
              <a:chExt cx="6029960" cy="1892935"/>
            </a:xfrm>
          </p:grpSpPr>
          <p:sp>
            <p:nvSpPr>
              <p:cNvPr id="119" name="object 29">
                <a:extLst>
                  <a:ext uri="{FF2B5EF4-FFF2-40B4-BE49-F238E27FC236}">
                    <a16:creationId xmlns:a16="http://schemas.microsoft.com/office/drawing/2014/main" id="{EB43CF3E-734B-EC9E-E771-6AC682EC6DC2}"/>
                  </a:ext>
                </a:extLst>
              </p:cNvPr>
              <p:cNvSpPr/>
              <p:nvPr/>
            </p:nvSpPr>
            <p:spPr>
              <a:xfrm>
                <a:off x="8616711" y="3817753"/>
                <a:ext cx="6017895" cy="1859280"/>
              </a:xfrm>
              <a:custGeom>
                <a:avLst/>
                <a:gdLst/>
                <a:ahLst/>
                <a:cxnLst/>
                <a:rect l="l" t="t" r="r" b="b"/>
                <a:pathLst>
                  <a:path w="6017894" h="1859279">
                    <a:moveTo>
                      <a:pt x="65649" y="1808070"/>
                    </a:moveTo>
                    <a:lnTo>
                      <a:pt x="65649" y="0"/>
                    </a:lnTo>
                  </a:path>
                  <a:path w="6017894" h="1859279">
                    <a:moveTo>
                      <a:pt x="0" y="0"/>
                    </a:moveTo>
                    <a:lnTo>
                      <a:pt x="65649" y="0"/>
                    </a:lnTo>
                  </a:path>
                  <a:path w="6017894" h="1859279">
                    <a:moveTo>
                      <a:pt x="0" y="368609"/>
                    </a:moveTo>
                    <a:lnTo>
                      <a:pt x="65649" y="368609"/>
                    </a:lnTo>
                  </a:path>
                  <a:path w="6017894" h="1859279">
                    <a:moveTo>
                      <a:pt x="0" y="726191"/>
                    </a:moveTo>
                    <a:lnTo>
                      <a:pt x="65649" y="726191"/>
                    </a:lnTo>
                  </a:path>
                  <a:path w="6017894" h="1859279">
                    <a:moveTo>
                      <a:pt x="0" y="1083779"/>
                    </a:moveTo>
                    <a:lnTo>
                      <a:pt x="65649" y="1083779"/>
                    </a:lnTo>
                  </a:path>
                  <a:path w="6017894" h="1859279">
                    <a:moveTo>
                      <a:pt x="0" y="1441360"/>
                    </a:moveTo>
                    <a:lnTo>
                      <a:pt x="65649" y="1441360"/>
                    </a:lnTo>
                  </a:path>
                  <a:path w="6017894" h="1859279">
                    <a:moveTo>
                      <a:pt x="0" y="1808070"/>
                    </a:moveTo>
                    <a:lnTo>
                      <a:pt x="65649" y="1808070"/>
                    </a:lnTo>
                  </a:path>
                  <a:path w="6017894" h="1859279">
                    <a:moveTo>
                      <a:pt x="65649" y="1808070"/>
                    </a:moveTo>
                    <a:lnTo>
                      <a:pt x="6017882" y="1808070"/>
                    </a:lnTo>
                  </a:path>
                  <a:path w="6017894" h="1859279">
                    <a:moveTo>
                      <a:pt x="6017882" y="1808070"/>
                    </a:moveTo>
                    <a:lnTo>
                      <a:pt x="6017882" y="1859150"/>
                    </a:lnTo>
                  </a:path>
                  <a:path w="6017894" h="1859279">
                    <a:moveTo>
                      <a:pt x="5789421" y="1808070"/>
                    </a:moveTo>
                    <a:lnTo>
                      <a:pt x="5789421" y="1859150"/>
                    </a:lnTo>
                  </a:path>
                  <a:path w="6017894" h="1859279">
                    <a:moveTo>
                      <a:pt x="5559643" y="1808070"/>
                    </a:moveTo>
                    <a:lnTo>
                      <a:pt x="5559643" y="1859150"/>
                    </a:lnTo>
                  </a:path>
                  <a:path w="6017894" h="1859279">
                    <a:moveTo>
                      <a:pt x="5329872" y="1808070"/>
                    </a:moveTo>
                    <a:lnTo>
                      <a:pt x="5329872" y="1859150"/>
                    </a:lnTo>
                  </a:path>
                  <a:path w="6017894" h="1859279">
                    <a:moveTo>
                      <a:pt x="5100101" y="1808070"/>
                    </a:moveTo>
                    <a:lnTo>
                      <a:pt x="5100101" y="1859150"/>
                    </a:lnTo>
                  </a:path>
                  <a:path w="6017894" h="1859279">
                    <a:moveTo>
                      <a:pt x="4870182" y="1808070"/>
                    </a:moveTo>
                    <a:lnTo>
                      <a:pt x="4870182" y="1859150"/>
                    </a:lnTo>
                  </a:path>
                  <a:path w="6017894" h="1859279">
                    <a:moveTo>
                      <a:pt x="4640404" y="1808070"/>
                    </a:moveTo>
                    <a:lnTo>
                      <a:pt x="4640404" y="1859150"/>
                    </a:lnTo>
                  </a:path>
                  <a:path w="6017894" h="1859279">
                    <a:moveTo>
                      <a:pt x="4410633" y="1808070"/>
                    </a:moveTo>
                    <a:lnTo>
                      <a:pt x="4410633" y="1859150"/>
                    </a:lnTo>
                  </a:path>
                  <a:path w="6017894" h="1859279">
                    <a:moveTo>
                      <a:pt x="4180854" y="1808070"/>
                    </a:moveTo>
                    <a:lnTo>
                      <a:pt x="4180854" y="1859150"/>
                    </a:lnTo>
                  </a:path>
                  <a:path w="6017894" h="1859279">
                    <a:moveTo>
                      <a:pt x="3962024" y="1808070"/>
                    </a:moveTo>
                    <a:lnTo>
                      <a:pt x="3962024" y="1859150"/>
                    </a:lnTo>
                  </a:path>
                  <a:path w="6017894" h="1859279">
                    <a:moveTo>
                      <a:pt x="3732253" y="1808070"/>
                    </a:moveTo>
                    <a:lnTo>
                      <a:pt x="3732253" y="1859150"/>
                    </a:lnTo>
                  </a:path>
                  <a:path w="6017894" h="1859279">
                    <a:moveTo>
                      <a:pt x="3502474" y="1808070"/>
                    </a:moveTo>
                    <a:lnTo>
                      <a:pt x="3502474" y="1859150"/>
                    </a:lnTo>
                  </a:path>
                  <a:path w="6017894" h="1859279">
                    <a:moveTo>
                      <a:pt x="3272703" y="1808070"/>
                    </a:moveTo>
                    <a:lnTo>
                      <a:pt x="3272703" y="1859150"/>
                    </a:lnTo>
                  </a:path>
                  <a:path w="6017894" h="1859279">
                    <a:moveTo>
                      <a:pt x="3042932" y="1808070"/>
                    </a:moveTo>
                    <a:lnTo>
                      <a:pt x="3042932" y="1859150"/>
                    </a:lnTo>
                  </a:path>
                  <a:path w="6017894" h="1859279">
                    <a:moveTo>
                      <a:pt x="2813161" y="1808070"/>
                    </a:moveTo>
                    <a:lnTo>
                      <a:pt x="2813161" y="1859150"/>
                    </a:lnTo>
                  </a:path>
                  <a:path w="6017894" h="1859279">
                    <a:moveTo>
                      <a:pt x="2583383" y="1808070"/>
                    </a:moveTo>
                    <a:lnTo>
                      <a:pt x="2583383" y="1859150"/>
                    </a:lnTo>
                  </a:path>
                  <a:path w="6017894" h="1859279">
                    <a:moveTo>
                      <a:pt x="2353612" y="1808070"/>
                    </a:moveTo>
                    <a:lnTo>
                      <a:pt x="2353612" y="1859150"/>
                    </a:lnTo>
                  </a:path>
                  <a:path w="6017894" h="1859279">
                    <a:moveTo>
                      <a:pt x="2123694" y="1808070"/>
                    </a:moveTo>
                    <a:lnTo>
                      <a:pt x="2123694" y="1859150"/>
                    </a:lnTo>
                  </a:path>
                  <a:path w="6017894" h="1859279">
                    <a:moveTo>
                      <a:pt x="1893915" y="1808070"/>
                    </a:moveTo>
                    <a:lnTo>
                      <a:pt x="1893915" y="1859150"/>
                    </a:lnTo>
                  </a:path>
                  <a:path w="6017894" h="1859279">
                    <a:moveTo>
                      <a:pt x="1664144" y="1808070"/>
                    </a:moveTo>
                    <a:lnTo>
                      <a:pt x="1664144" y="1859150"/>
                    </a:lnTo>
                  </a:path>
                  <a:path w="6017894" h="1859279">
                    <a:moveTo>
                      <a:pt x="1434366" y="1808070"/>
                    </a:moveTo>
                    <a:lnTo>
                      <a:pt x="1434366" y="1859150"/>
                    </a:lnTo>
                  </a:path>
                  <a:path w="6017894" h="1859279">
                    <a:moveTo>
                      <a:pt x="1204595" y="1808070"/>
                    </a:moveTo>
                    <a:lnTo>
                      <a:pt x="1204595" y="1859150"/>
                    </a:lnTo>
                  </a:path>
                  <a:path w="6017894" h="1859279">
                    <a:moveTo>
                      <a:pt x="974824" y="1808070"/>
                    </a:moveTo>
                    <a:lnTo>
                      <a:pt x="974824" y="1859150"/>
                    </a:lnTo>
                  </a:path>
                  <a:path w="6017894" h="1859279">
                    <a:moveTo>
                      <a:pt x="755993" y="1808070"/>
                    </a:moveTo>
                    <a:lnTo>
                      <a:pt x="755993" y="1859150"/>
                    </a:lnTo>
                  </a:path>
                  <a:path w="6017894" h="1859279">
                    <a:moveTo>
                      <a:pt x="526215" y="1808070"/>
                    </a:moveTo>
                    <a:lnTo>
                      <a:pt x="526215" y="1859150"/>
                    </a:lnTo>
                  </a:path>
                  <a:path w="6017894" h="1859279">
                    <a:moveTo>
                      <a:pt x="296444" y="1808070"/>
                    </a:moveTo>
                    <a:lnTo>
                      <a:pt x="296444" y="1859150"/>
                    </a:lnTo>
                  </a:path>
                  <a:path w="6017894" h="1859279">
                    <a:moveTo>
                      <a:pt x="65649" y="1808070"/>
                    </a:moveTo>
                    <a:lnTo>
                      <a:pt x="65649" y="1859150"/>
                    </a:lnTo>
                  </a:path>
                </a:pathLst>
              </a:custGeom>
              <a:ln w="11043">
                <a:solidFill>
                  <a:srgbClr val="000000"/>
                </a:solidFill>
              </a:ln>
            </p:spPr>
            <p:txBody>
              <a:bodyPr wrap="square" lIns="0" tIns="0" rIns="0" bIns="0" rtlCol="0"/>
              <a:lstStyle/>
              <a:p>
                <a:endParaRPr/>
              </a:p>
            </p:txBody>
          </p:sp>
          <p:sp>
            <p:nvSpPr>
              <p:cNvPr id="120" name="object 30">
                <a:extLst>
                  <a:ext uri="{FF2B5EF4-FFF2-40B4-BE49-F238E27FC236}">
                    <a16:creationId xmlns:a16="http://schemas.microsoft.com/office/drawing/2014/main" id="{3458A905-D5D9-40F7-966B-2E2741BD8B65}"/>
                  </a:ext>
                </a:extLst>
              </p:cNvPr>
              <p:cNvSpPr/>
              <p:nvPr/>
            </p:nvSpPr>
            <p:spPr>
              <a:xfrm>
                <a:off x="8676667" y="3822922"/>
                <a:ext cx="5953125" cy="1216025"/>
              </a:xfrm>
              <a:custGeom>
                <a:avLst/>
                <a:gdLst/>
                <a:ahLst/>
                <a:cxnLst/>
                <a:rect l="l" t="t" r="r" b="b"/>
                <a:pathLst>
                  <a:path w="5953125" h="1216025">
                    <a:moveTo>
                      <a:pt x="0" y="0"/>
                    </a:moveTo>
                    <a:lnTo>
                      <a:pt x="229785" y="459578"/>
                    </a:lnTo>
                  </a:path>
                  <a:path w="5953125" h="1216025">
                    <a:moveTo>
                      <a:pt x="229785" y="459578"/>
                    </a:moveTo>
                    <a:lnTo>
                      <a:pt x="459571" y="796707"/>
                    </a:lnTo>
                  </a:path>
                  <a:path w="5953125" h="1216025">
                    <a:moveTo>
                      <a:pt x="459571" y="796707"/>
                    </a:moveTo>
                    <a:lnTo>
                      <a:pt x="689349" y="919297"/>
                    </a:lnTo>
                  </a:path>
                  <a:path w="5953125" h="1216025">
                    <a:moveTo>
                      <a:pt x="689349" y="919297"/>
                    </a:moveTo>
                    <a:lnTo>
                      <a:pt x="919135" y="1011238"/>
                    </a:lnTo>
                  </a:path>
                  <a:path w="5953125" h="1216025">
                    <a:moveTo>
                      <a:pt x="919135" y="1011238"/>
                    </a:moveTo>
                    <a:lnTo>
                      <a:pt x="1148921" y="1082748"/>
                    </a:lnTo>
                  </a:path>
                  <a:path w="5953125" h="1216025">
                    <a:moveTo>
                      <a:pt x="1148921" y="1082748"/>
                    </a:moveTo>
                    <a:lnTo>
                      <a:pt x="1378707" y="1154259"/>
                    </a:lnTo>
                  </a:path>
                  <a:path w="5953125" h="1216025">
                    <a:moveTo>
                      <a:pt x="1378707" y="1154259"/>
                    </a:moveTo>
                    <a:lnTo>
                      <a:pt x="1608492" y="1205338"/>
                    </a:lnTo>
                  </a:path>
                  <a:path w="5953125" h="1216025">
                    <a:moveTo>
                      <a:pt x="1608492" y="1205338"/>
                    </a:moveTo>
                    <a:lnTo>
                      <a:pt x="1838271" y="1215417"/>
                    </a:lnTo>
                  </a:path>
                  <a:path w="5953125" h="1216025">
                    <a:moveTo>
                      <a:pt x="1838271" y="1215417"/>
                    </a:moveTo>
                    <a:lnTo>
                      <a:pt x="2297842" y="1133828"/>
                    </a:lnTo>
                  </a:path>
                  <a:path w="5953125" h="1216025">
                    <a:moveTo>
                      <a:pt x="2297842" y="1133828"/>
                    </a:moveTo>
                    <a:lnTo>
                      <a:pt x="2746466" y="1031668"/>
                    </a:lnTo>
                  </a:path>
                  <a:path w="5953125" h="1216025">
                    <a:moveTo>
                      <a:pt x="2746466" y="1031668"/>
                    </a:moveTo>
                    <a:lnTo>
                      <a:pt x="3206038" y="1082748"/>
                    </a:lnTo>
                  </a:path>
                  <a:path w="5953125" h="1216025">
                    <a:moveTo>
                      <a:pt x="3206038" y="1092967"/>
                    </a:moveTo>
                    <a:lnTo>
                      <a:pt x="3665609" y="1082748"/>
                    </a:lnTo>
                  </a:path>
                  <a:path w="5953125" h="1216025">
                    <a:moveTo>
                      <a:pt x="3665609" y="1082748"/>
                    </a:moveTo>
                    <a:lnTo>
                      <a:pt x="4125173" y="1001026"/>
                    </a:lnTo>
                  </a:path>
                  <a:path w="5953125" h="1216025">
                    <a:moveTo>
                      <a:pt x="4125173" y="1001026"/>
                    </a:moveTo>
                    <a:lnTo>
                      <a:pt x="4584745" y="1072537"/>
                    </a:lnTo>
                  </a:path>
                  <a:path w="5953125" h="1216025">
                    <a:moveTo>
                      <a:pt x="4584745" y="1072537"/>
                    </a:moveTo>
                    <a:lnTo>
                      <a:pt x="5044309" y="939728"/>
                    </a:lnTo>
                  </a:path>
                  <a:path w="5953125" h="1216025">
                    <a:moveTo>
                      <a:pt x="5044309" y="939728"/>
                    </a:moveTo>
                    <a:lnTo>
                      <a:pt x="5503880" y="1041887"/>
                    </a:lnTo>
                  </a:path>
                  <a:path w="5953125" h="1216025">
                    <a:moveTo>
                      <a:pt x="5503880" y="1041887"/>
                    </a:moveTo>
                    <a:lnTo>
                      <a:pt x="5952511" y="960158"/>
                    </a:lnTo>
                  </a:path>
                </a:pathLst>
              </a:custGeom>
              <a:ln w="10351">
                <a:solidFill>
                  <a:srgbClr val="A69E96"/>
                </a:solidFill>
              </a:ln>
            </p:spPr>
            <p:txBody>
              <a:bodyPr wrap="square" lIns="0" tIns="0" rIns="0" bIns="0" rtlCol="0"/>
              <a:lstStyle/>
              <a:p>
                <a:endParaRPr/>
              </a:p>
            </p:txBody>
          </p:sp>
          <p:sp>
            <p:nvSpPr>
              <p:cNvPr id="121" name="object 31">
                <a:extLst>
                  <a:ext uri="{FF2B5EF4-FFF2-40B4-BE49-F238E27FC236}">
                    <a16:creationId xmlns:a16="http://schemas.microsoft.com/office/drawing/2014/main" id="{FC0C91F5-0F17-B5A8-7AAF-5F672B418190}"/>
                  </a:ext>
                </a:extLst>
              </p:cNvPr>
              <p:cNvSpPr/>
              <p:nvPr/>
            </p:nvSpPr>
            <p:spPr>
              <a:xfrm>
                <a:off x="8644280" y="3789354"/>
                <a:ext cx="5996305" cy="1256665"/>
              </a:xfrm>
              <a:custGeom>
                <a:avLst/>
                <a:gdLst/>
                <a:ahLst/>
                <a:cxnLst/>
                <a:rect l="l" t="t" r="r" b="b"/>
                <a:pathLst>
                  <a:path w="5996305" h="1256664">
                    <a:moveTo>
                      <a:pt x="43764" y="0"/>
                    </a:moveTo>
                    <a:lnTo>
                      <a:pt x="0" y="0"/>
                    </a:lnTo>
                    <a:lnTo>
                      <a:pt x="0" y="40855"/>
                    </a:lnTo>
                    <a:lnTo>
                      <a:pt x="43764" y="40855"/>
                    </a:lnTo>
                    <a:lnTo>
                      <a:pt x="43764" y="0"/>
                    </a:lnTo>
                    <a:close/>
                  </a:path>
                  <a:path w="5996305" h="1256664">
                    <a:moveTo>
                      <a:pt x="273519" y="459765"/>
                    </a:moveTo>
                    <a:lnTo>
                      <a:pt x="229755" y="459765"/>
                    </a:lnTo>
                    <a:lnTo>
                      <a:pt x="229755" y="500634"/>
                    </a:lnTo>
                    <a:lnTo>
                      <a:pt x="273519" y="500634"/>
                    </a:lnTo>
                    <a:lnTo>
                      <a:pt x="273519" y="459765"/>
                    </a:lnTo>
                    <a:close/>
                  </a:path>
                  <a:path w="5996305" h="1256664">
                    <a:moveTo>
                      <a:pt x="503275" y="796798"/>
                    </a:moveTo>
                    <a:lnTo>
                      <a:pt x="459511" y="796798"/>
                    </a:lnTo>
                    <a:lnTo>
                      <a:pt x="459511" y="837653"/>
                    </a:lnTo>
                    <a:lnTo>
                      <a:pt x="503275" y="837653"/>
                    </a:lnTo>
                    <a:lnTo>
                      <a:pt x="503275" y="796798"/>
                    </a:lnTo>
                    <a:close/>
                  </a:path>
                  <a:path w="5996305" h="1256664">
                    <a:moveTo>
                      <a:pt x="733044" y="919403"/>
                    </a:moveTo>
                    <a:lnTo>
                      <a:pt x="689279" y="919403"/>
                    </a:lnTo>
                    <a:lnTo>
                      <a:pt x="689279" y="960259"/>
                    </a:lnTo>
                    <a:lnTo>
                      <a:pt x="733044" y="960259"/>
                    </a:lnTo>
                    <a:lnTo>
                      <a:pt x="733044" y="919403"/>
                    </a:lnTo>
                    <a:close/>
                  </a:path>
                  <a:path w="5996305" h="1256664">
                    <a:moveTo>
                      <a:pt x="962812" y="1011351"/>
                    </a:moveTo>
                    <a:lnTo>
                      <a:pt x="919048" y="1011351"/>
                    </a:lnTo>
                    <a:lnTo>
                      <a:pt x="919048" y="1052220"/>
                    </a:lnTo>
                    <a:lnTo>
                      <a:pt x="962812" y="1052220"/>
                    </a:lnTo>
                    <a:lnTo>
                      <a:pt x="962812" y="1011351"/>
                    </a:lnTo>
                    <a:close/>
                  </a:path>
                  <a:path w="5996305" h="1256664">
                    <a:moveTo>
                      <a:pt x="1192568" y="1082878"/>
                    </a:moveTo>
                    <a:lnTo>
                      <a:pt x="1148803" y="1082878"/>
                    </a:lnTo>
                    <a:lnTo>
                      <a:pt x="1148803" y="1123734"/>
                    </a:lnTo>
                    <a:lnTo>
                      <a:pt x="1192568" y="1123734"/>
                    </a:lnTo>
                    <a:lnTo>
                      <a:pt x="1192568" y="1082878"/>
                    </a:lnTo>
                    <a:close/>
                  </a:path>
                  <a:path w="5996305" h="1256664">
                    <a:moveTo>
                      <a:pt x="1422323" y="1154391"/>
                    </a:moveTo>
                    <a:lnTo>
                      <a:pt x="1378559" y="1154391"/>
                    </a:lnTo>
                    <a:lnTo>
                      <a:pt x="1378559" y="1195247"/>
                    </a:lnTo>
                    <a:lnTo>
                      <a:pt x="1422323" y="1195247"/>
                    </a:lnTo>
                    <a:lnTo>
                      <a:pt x="1422323" y="1154391"/>
                    </a:lnTo>
                    <a:close/>
                  </a:path>
                  <a:path w="5996305" h="1256664">
                    <a:moveTo>
                      <a:pt x="1652092" y="1205484"/>
                    </a:moveTo>
                    <a:lnTo>
                      <a:pt x="1608328" y="1205484"/>
                    </a:lnTo>
                    <a:lnTo>
                      <a:pt x="1608328" y="1246339"/>
                    </a:lnTo>
                    <a:lnTo>
                      <a:pt x="1652092" y="1246339"/>
                    </a:lnTo>
                    <a:lnTo>
                      <a:pt x="1652092" y="1205484"/>
                    </a:lnTo>
                    <a:close/>
                  </a:path>
                  <a:path w="5996305" h="1256664">
                    <a:moveTo>
                      <a:pt x="1881847" y="1215694"/>
                    </a:moveTo>
                    <a:lnTo>
                      <a:pt x="1838096" y="1215694"/>
                    </a:lnTo>
                    <a:lnTo>
                      <a:pt x="1838096" y="1256563"/>
                    </a:lnTo>
                    <a:lnTo>
                      <a:pt x="1881847" y="1256563"/>
                    </a:lnTo>
                    <a:lnTo>
                      <a:pt x="1881847" y="1215694"/>
                    </a:lnTo>
                    <a:close/>
                  </a:path>
                  <a:path w="5996305" h="1256664">
                    <a:moveTo>
                      <a:pt x="2341372" y="1133957"/>
                    </a:moveTo>
                    <a:lnTo>
                      <a:pt x="2297607" y="1133957"/>
                    </a:lnTo>
                    <a:lnTo>
                      <a:pt x="2297607" y="1174826"/>
                    </a:lnTo>
                    <a:lnTo>
                      <a:pt x="2341372" y="1174826"/>
                    </a:lnTo>
                    <a:lnTo>
                      <a:pt x="2341372" y="1133957"/>
                    </a:lnTo>
                    <a:close/>
                  </a:path>
                  <a:path w="5996305" h="1256664">
                    <a:moveTo>
                      <a:pt x="2789961" y="1031786"/>
                    </a:moveTo>
                    <a:lnTo>
                      <a:pt x="2746197" y="1031786"/>
                    </a:lnTo>
                    <a:lnTo>
                      <a:pt x="2746197" y="1072642"/>
                    </a:lnTo>
                    <a:lnTo>
                      <a:pt x="2789961" y="1072642"/>
                    </a:lnTo>
                    <a:lnTo>
                      <a:pt x="2789961" y="1031786"/>
                    </a:lnTo>
                    <a:close/>
                  </a:path>
                  <a:path w="5996305" h="1256664">
                    <a:moveTo>
                      <a:pt x="3249485" y="1082878"/>
                    </a:moveTo>
                    <a:lnTo>
                      <a:pt x="3205721" y="1082878"/>
                    </a:lnTo>
                    <a:lnTo>
                      <a:pt x="3205721" y="1123734"/>
                    </a:lnTo>
                    <a:lnTo>
                      <a:pt x="3249485" y="1123734"/>
                    </a:lnTo>
                    <a:lnTo>
                      <a:pt x="3249485" y="1082878"/>
                    </a:lnTo>
                    <a:close/>
                  </a:path>
                  <a:path w="5996305" h="1256664">
                    <a:moveTo>
                      <a:pt x="3708997" y="1082878"/>
                    </a:moveTo>
                    <a:lnTo>
                      <a:pt x="3665232" y="1082878"/>
                    </a:lnTo>
                    <a:lnTo>
                      <a:pt x="3665232" y="1123734"/>
                    </a:lnTo>
                    <a:lnTo>
                      <a:pt x="3708997" y="1123734"/>
                    </a:lnTo>
                    <a:lnTo>
                      <a:pt x="3708997" y="1082878"/>
                    </a:lnTo>
                    <a:close/>
                  </a:path>
                  <a:path w="5996305" h="1256664">
                    <a:moveTo>
                      <a:pt x="4168533" y="1001141"/>
                    </a:moveTo>
                    <a:lnTo>
                      <a:pt x="4124769" y="1001141"/>
                    </a:lnTo>
                    <a:lnTo>
                      <a:pt x="4124769" y="1041996"/>
                    </a:lnTo>
                    <a:lnTo>
                      <a:pt x="4168533" y="1041996"/>
                    </a:lnTo>
                    <a:lnTo>
                      <a:pt x="4168533" y="1001141"/>
                    </a:lnTo>
                    <a:close/>
                  </a:path>
                  <a:path w="5996305" h="1256664">
                    <a:moveTo>
                      <a:pt x="4628045" y="1072654"/>
                    </a:moveTo>
                    <a:lnTo>
                      <a:pt x="4584281" y="1072654"/>
                    </a:lnTo>
                    <a:lnTo>
                      <a:pt x="4584281" y="1113510"/>
                    </a:lnTo>
                    <a:lnTo>
                      <a:pt x="4628045" y="1113510"/>
                    </a:lnTo>
                    <a:lnTo>
                      <a:pt x="4628045" y="1072654"/>
                    </a:lnTo>
                    <a:close/>
                  </a:path>
                  <a:path w="5996305" h="1256664">
                    <a:moveTo>
                      <a:pt x="5087569" y="939825"/>
                    </a:moveTo>
                    <a:lnTo>
                      <a:pt x="5043817" y="939825"/>
                    </a:lnTo>
                    <a:lnTo>
                      <a:pt x="5043817" y="980694"/>
                    </a:lnTo>
                    <a:lnTo>
                      <a:pt x="5087569" y="980694"/>
                    </a:lnTo>
                    <a:lnTo>
                      <a:pt x="5087569" y="939825"/>
                    </a:lnTo>
                    <a:close/>
                  </a:path>
                  <a:path w="5996305" h="1256664">
                    <a:moveTo>
                      <a:pt x="5547093" y="1042009"/>
                    </a:moveTo>
                    <a:lnTo>
                      <a:pt x="5503329" y="1042009"/>
                    </a:lnTo>
                    <a:lnTo>
                      <a:pt x="5503329" y="1082865"/>
                    </a:lnTo>
                    <a:lnTo>
                      <a:pt x="5547093" y="1082865"/>
                    </a:lnTo>
                    <a:lnTo>
                      <a:pt x="5547093" y="1042009"/>
                    </a:lnTo>
                    <a:close/>
                  </a:path>
                  <a:path w="5996305" h="1256664">
                    <a:moveTo>
                      <a:pt x="5995682" y="960272"/>
                    </a:moveTo>
                    <a:lnTo>
                      <a:pt x="5951918" y="960272"/>
                    </a:lnTo>
                    <a:lnTo>
                      <a:pt x="5951918" y="1001128"/>
                    </a:lnTo>
                    <a:lnTo>
                      <a:pt x="5995682" y="1001128"/>
                    </a:lnTo>
                    <a:lnTo>
                      <a:pt x="5995682" y="960272"/>
                    </a:lnTo>
                    <a:close/>
                  </a:path>
                </a:pathLst>
              </a:custGeom>
              <a:solidFill>
                <a:srgbClr val="A69E96"/>
              </a:solidFill>
            </p:spPr>
            <p:txBody>
              <a:bodyPr wrap="square" lIns="0" tIns="0" rIns="0" bIns="0" rtlCol="0"/>
              <a:lstStyle/>
              <a:p>
                <a:endParaRPr/>
              </a:p>
            </p:txBody>
          </p:sp>
          <p:sp>
            <p:nvSpPr>
              <p:cNvPr id="122" name="object 32">
                <a:extLst>
                  <a:ext uri="{FF2B5EF4-FFF2-40B4-BE49-F238E27FC236}">
                    <a16:creationId xmlns:a16="http://schemas.microsoft.com/office/drawing/2014/main" id="{B4AE6A94-6980-DEBC-8EEA-2E8E7D049AF8}"/>
                  </a:ext>
                </a:extLst>
              </p:cNvPr>
              <p:cNvSpPr/>
              <p:nvPr/>
            </p:nvSpPr>
            <p:spPr>
              <a:xfrm>
                <a:off x="8643989" y="3789414"/>
                <a:ext cx="5996305" cy="1256665"/>
              </a:xfrm>
              <a:custGeom>
                <a:avLst/>
                <a:gdLst/>
                <a:ahLst/>
                <a:cxnLst/>
                <a:rect l="l" t="t" r="r" b="b"/>
                <a:pathLst>
                  <a:path w="5996305" h="1256664">
                    <a:moveTo>
                      <a:pt x="0" y="0"/>
                    </a:moveTo>
                    <a:lnTo>
                      <a:pt x="43769" y="0"/>
                    </a:lnTo>
                    <a:lnTo>
                      <a:pt x="43769" y="40860"/>
                    </a:lnTo>
                    <a:lnTo>
                      <a:pt x="0" y="40860"/>
                    </a:lnTo>
                    <a:lnTo>
                      <a:pt x="0" y="0"/>
                    </a:lnTo>
                    <a:close/>
                  </a:path>
                  <a:path w="5996305" h="1256664">
                    <a:moveTo>
                      <a:pt x="229785" y="500579"/>
                    </a:moveTo>
                    <a:lnTo>
                      <a:pt x="273554" y="500579"/>
                    </a:lnTo>
                    <a:lnTo>
                      <a:pt x="273554" y="459718"/>
                    </a:lnTo>
                    <a:lnTo>
                      <a:pt x="229785" y="459718"/>
                    </a:lnTo>
                    <a:lnTo>
                      <a:pt x="229785" y="500579"/>
                    </a:lnTo>
                    <a:close/>
                  </a:path>
                  <a:path w="5996305" h="1256664">
                    <a:moveTo>
                      <a:pt x="459571" y="837568"/>
                    </a:moveTo>
                    <a:lnTo>
                      <a:pt x="503340" y="837568"/>
                    </a:lnTo>
                    <a:lnTo>
                      <a:pt x="503340" y="796714"/>
                    </a:lnTo>
                    <a:lnTo>
                      <a:pt x="459571" y="796714"/>
                    </a:lnTo>
                    <a:lnTo>
                      <a:pt x="459571" y="837568"/>
                    </a:lnTo>
                    <a:close/>
                  </a:path>
                  <a:path w="5996305" h="1256664">
                    <a:moveTo>
                      <a:pt x="689349" y="960158"/>
                    </a:moveTo>
                    <a:lnTo>
                      <a:pt x="733118" y="960158"/>
                    </a:lnTo>
                    <a:lnTo>
                      <a:pt x="733118" y="919297"/>
                    </a:lnTo>
                    <a:lnTo>
                      <a:pt x="689349" y="919297"/>
                    </a:lnTo>
                    <a:lnTo>
                      <a:pt x="689349" y="960158"/>
                    </a:lnTo>
                    <a:close/>
                  </a:path>
                  <a:path w="5996305" h="1256664">
                    <a:moveTo>
                      <a:pt x="919135" y="1052099"/>
                    </a:moveTo>
                    <a:lnTo>
                      <a:pt x="962904" y="1052099"/>
                    </a:lnTo>
                    <a:lnTo>
                      <a:pt x="962904" y="1011238"/>
                    </a:lnTo>
                    <a:lnTo>
                      <a:pt x="919135" y="1011238"/>
                    </a:lnTo>
                    <a:lnTo>
                      <a:pt x="919135" y="1052099"/>
                    </a:lnTo>
                    <a:close/>
                  </a:path>
                  <a:path w="5996305" h="1256664">
                    <a:moveTo>
                      <a:pt x="1148921" y="1123617"/>
                    </a:moveTo>
                    <a:lnTo>
                      <a:pt x="1192690" y="1123617"/>
                    </a:lnTo>
                    <a:lnTo>
                      <a:pt x="1192690" y="1082756"/>
                    </a:lnTo>
                    <a:lnTo>
                      <a:pt x="1148921" y="1082756"/>
                    </a:lnTo>
                    <a:lnTo>
                      <a:pt x="1148921" y="1123617"/>
                    </a:lnTo>
                    <a:close/>
                  </a:path>
                  <a:path w="5996305" h="1256664">
                    <a:moveTo>
                      <a:pt x="1378707" y="1195127"/>
                    </a:moveTo>
                    <a:lnTo>
                      <a:pt x="1422476" y="1195127"/>
                    </a:lnTo>
                    <a:lnTo>
                      <a:pt x="1422476" y="1154273"/>
                    </a:lnTo>
                    <a:lnTo>
                      <a:pt x="1378707" y="1154273"/>
                    </a:lnTo>
                    <a:lnTo>
                      <a:pt x="1378707" y="1195127"/>
                    </a:lnTo>
                    <a:close/>
                  </a:path>
                  <a:path w="5996305" h="1256664">
                    <a:moveTo>
                      <a:pt x="1608485" y="1246207"/>
                    </a:moveTo>
                    <a:lnTo>
                      <a:pt x="1652254" y="1246207"/>
                    </a:lnTo>
                    <a:lnTo>
                      <a:pt x="1652254" y="1205353"/>
                    </a:lnTo>
                    <a:lnTo>
                      <a:pt x="1608485" y="1205353"/>
                    </a:lnTo>
                    <a:lnTo>
                      <a:pt x="1608485" y="1246207"/>
                    </a:lnTo>
                    <a:close/>
                  </a:path>
                  <a:path w="5996305" h="1256664">
                    <a:moveTo>
                      <a:pt x="1838271" y="1256418"/>
                    </a:moveTo>
                    <a:lnTo>
                      <a:pt x="1882040" y="1256418"/>
                    </a:lnTo>
                    <a:lnTo>
                      <a:pt x="1882040" y="1215557"/>
                    </a:lnTo>
                    <a:lnTo>
                      <a:pt x="1838271" y="1215557"/>
                    </a:lnTo>
                    <a:lnTo>
                      <a:pt x="1838271" y="1256418"/>
                    </a:lnTo>
                    <a:close/>
                  </a:path>
                  <a:path w="5996305" h="1256664">
                    <a:moveTo>
                      <a:pt x="2297842" y="1174696"/>
                    </a:moveTo>
                    <a:lnTo>
                      <a:pt x="2341611" y="1174696"/>
                    </a:lnTo>
                    <a:lnTo>
                      <a:pt x="2341611" y="1133835"/>
                    </a:lnTo>
                    <a:lnTo>
                      <a:pt x="2297842" y="1133835"/>
                    </a:lnTo>
                    <a:lnTo>
                      <a:pt x="2297842" y="1174696"/>
                    </a:lnTo>
                    <a:close/>
                  </a:path>
                  <a:path w="5996305" h="1256664">
                    <a:moveTo>
                      <a:pt x="2746466" y="1072537"/>
                    </a:moveTo>
                    <a:lnTo>
                      <a:pt x="2790235" y="1072537"/>
                    </a:lnTo>
                    <a:lnTo>
                      <a:pt x="2790235" y="1031676"/>
                    </a:lnTo>
                    <a:lnTo>
                      <a:pt x="2746466" y="1031676"/>
                    </a:lnTo>
                    <a:lnTo>
                      <a:pt x="2746466" y="1072537"/>
                    </a:lnTo>
                    <a:close/>
                  </a:path>
                  <a:path w="5996305" h="1256664">
                    <a:moveTo>
                      <a:pt x="3206038" y="1123617"/>
                    </a:moveTo>
                    <a:lnTo>
                      <a:pt x="3249807" y="1123617"/>
                    </a:lnTo>
                    <a:lnTo>
                      <a:pt x="3249807" y="1082756"/>
                    </a:lnTo>
                    <a:lnTo>
                      <a:pt x="3206038" y="1082756"/>
                    </a:lnTo>
                    <a:lnTo>
                      <a:pt x="3206038" y="1123617"/>
                    </a:lnTo>
                    <a:close/>
                  </a:path>
                  <a:path w="5996305" h="1256664">
                    <a:moveTo>
                      <a:pt x="3665602" y="1123617"/>
                    </a:moveTo>
                    <a:lnTo>
                      <a:pt x="3709371" y="1123617"/>
                    </a:lnTo>
                    <a:lnTo>
                      <a:pt x="3709371" y="1082756"/>
                    </a:lnTo>
                    <a:lnTo>
                      <a:pt x="3665602" y="1082756"/>
                    </a:lnTo>
                    <a:lnTo>
                      <a:pt x="3665602" y="1123617"/>
                    </a:lnTo>
                    <a:close/>
                  </a:path>
                  <a:path w="5996305" h="1256664">
                    <a:moveTo>
                      <a:pt x="4125173" y="1041887"/>
                    </a:moveTo>
                    <a:lnTo>
                      <a:pt x="4168942" y="1041887"/>
                    </a:lnTo>
                    <a:lnTo>
                      <a:pt x="4168942" y="1001034"/>
                    </a:lnTo>
                    <a:lnTo>
                      <a:pt x="4125173" y="1001034"/>
                    </a:lnTo>
                    <a:lnTo>
                      <a:pt x="4125173" y="1041887"/>
                    </a:lnTo>
                    <a:close/>
                  </a:path>
                  <a:path w="5996305" h="1256664">
                    <a:moveTo>
                      <a:pt x="4584745" y="1113398"/>
                    </a:moveTo>
                    <a:lnTo>
                      <a:pt x="4628514" y="1113398"/>
                    </a:lnTo>
                    <a:lnTo>
                      <a:pt x="4628514" y="1072537"/>
                    </a:lnTo>
                    <a:lnTo>
                      <a:pt x="4584745" y="1072537"/>
                    </a:lnTo>
                    <a:lnTo>
                      <a:pt x="4584745" y="1113398"/>
                    </a:lnTo>
                    <a:close/>
                  </a:path>
                  <a:path w="5996305" h="1256664">
                    <a:moveTo>
                      <a:pt x="5044309" y="980589"/>
                    </a:moveTo>
                    <a:lnTo>
                      <a:pt x="5088078" y="980589"/>
                    </a:lnTo>
                    <a:lnTo>
                      <a:pt x="5088078" y="939728"/>
                    </a:lnTo>
                    <a:lnTo>
                      <a:pt x="5044309" y="939728"/>
                    </a:lnTo>
                    <a:lnTo>
                      <a:pt x="5044309" y="980589"/>
                    </a:lnTo>
                    <a:close/>
                  </a:path>
                  <a:path w="5996305" h="1256664">
                    <a:moveTo>
                      <a:pt x="5503880" y="1082748"/>
                    </a:moveTo>
                    <a:lnTo>
                      <a:pt x="5547649" y="1082748"/>
                    </a:lnTo>
                    <a:lnTo>
                      <a:pt x="5547649" y="1041887"/>
                    </a:lnTo>
                    <a:lnTo>
                      <a:pt x="5503880" y="1041887"/>
                    </a:lnTo>
                    <a:lnTo>
                      <a:pt x="5503880" y="1082748"/>
                    </a:lnTo>
                    <a:close/>
                  </a:path>
                  <a:path w="5996305" h="1256664">
                    <a:moveTo>
                      <a:pt x="5952504" y="1001019"/>
                    </a:moveTo>
                    <a:lnTo>
                      <a:pt x="5996273" y="1001019"/>
                    </a:lnTo>
                    <a:lnTo>
                      <a:pt x="5996273" y="960158"/>
                    </a:lnTo>
                    <a:lnTo>
                      <a:pt x="5952504" y="960158"/>
                    </a:lnTo>
                    <a:lnTo>
                      <a:pt x="5952504" y="1001019"/>
                    </a:lnTo>
                    <a:close/>
                  </a:path>
                </a:pathLst>
              </a:custGeom>
              <a:ln w="10351">
                <a:solidFill>
                  <a:srgbClr val="A69E96"/>
                </a:solidFill>
              </a:ln>
            </p:spPr>
            <p:txBody>
              <a:bodyPr wrap="square" lIns="0" tIns="0" rIns="0" bIns="0" rtlCol="0"/>
              <a:lstStyle/>
              <a:p>
                <a:endParaRPr/>
              </a:p>
            </p:txBody>
          </p:sp>
          <p:sp>
            <p:nvSpPr>
              <p:cNvPr id="123" name="object 33">
                <a:extLst>
                  <a:ext uri="{FF2B5EF4-FFF2-40B4-BE49-F238E27FC236}">
                    <a16:creationId xmlns:a16="http://schemas.microsoft.com/office/drawing/2014/main" id="{97C58E75-B087-C1EA-7DC7-B5A5CFDF156F}"/>
                  </a:ext>
                </a:extLst>
              </p:cNvPr>
              <p:cNvSpPr/>
              <p:nvPr/>
            </p:nvSpPr>
            <p:spPr>
              <a:xfrm>
                <a:off x="8676667" y="3822922"/>
                <a:ext cx="5953125" cy="1216025"/>
              </a:xfrm>
              <a:custGeom>
                <a:avLst/>
                <a:gdLst/>
                <a:ahLst/>
                <a:cxnLst/>
                <a:rect l="l" t="t" r="r" b="b"/>
                <a:pathLst>
                  <a:path w="5953125" h="1216025">
                    <a:moveTo>
                      <a:pt x="0" y="0"/>
                    </a:moveTo>
                    <a:lnTo>
                      <a:pt x="229785" y="459578"/>
                    </a:lnTo>
                  </a:path>
                  <a:path w="5953125" h="1216025">
                    <a:moveTo>
                      <a:pt x="229785" y="459578"/>
                    </a:moveTo>
                    <a:lnTo>
                      <a:pt x="459571" y="796707"/>
                    </a:lnTo>
                  </a:path>
                  <a:path w="5953125" h="1216025">
                    <a:moveTo>
                      <a:pt x="459571" y="796707"/>
                    </a:moveTo>
                    <a:lnTo>
                      <a:pt x="689349" y="919297"/>
                    </a:lnTo>
                  </a:path>
                  <a:path w="5953125" h="1216025">
                    <a:moveTo>
                      <a:pt x="689349" y="919297"/>
                    </a:moveTo>
                    <a:lnTo>
                      <a:pt x="919135" y="1011238"/>
                    </a:lnTo>
                  </a:path>
                  <a:path w="5953125" h="1216025">
                    <a:moveTo>
                      <a:pt x="919135" y="1011238"/>
                    </a:moveTo>
                    <a:lnTo>
                      <a:pt x="1148921" y="1082748"/>
                    </a:lnTo>
                  </a:path>
                  <a:path w="5953125" h="1216025">
                    <a:moveTo>
                      <a:pt x="1148921" y="1082748"/>
                    </a:moveTo>
                    <a:lnTo>
                      <a:pt x="1378707" y="1154259"/>
                    </a:lnTo>
                  </a:path>
                  <a:path w="5953125" h="1216025">
                    <a:moveTo>
                      <a:pt x="1378707" y="1154259"/>
                    </a:moveTo>
                    <a:lnTo>
                      <a:pt x="1608492" y="1205338"/>
                    </a:lnTo>
                  </a:path>
                  <a:path w="5953125" h="1216025">
                    <a:moveTo>
                      <a:pt x="1608492" y="1205338"/>
                    </a:moveTo>
                    <a:lnTo>
                      <a:pt x="1838271" y="1215417"/>
                    </a:lnTo>
                  </a:path>
                  <a:path w="5953125" h="1216025">
                    <a:moveTo>
                      <a:pt x="1838271" y="1215417"/>
                    </a:moveTo>
                    <a:lnTo>
                      <a:pt x="2297842" y="1133828"/>
                    </a:lnTo>
                  </a:path>
                  <a:path w="5953125" h="1216025">
                    <a:moveTo>
                      <a:pt x="2297842" y="1133828"/>
                    </a:moveTo>
                    <a:lnTo>
                      <a:pt x="2746466" y="1205338"/>
                    </a:lnTo>
                  </a:path>
                  <a:path w="5953125" h="1216025">
                    <a:moveTo>
                      <a:pt x="2746466" y="1205338"/>
                    </a:moveTo>
                    <a:lnTo>
                      <a:pt x="3206038" y="1072537"/>
                    </a:lnTo>
                  </a:path>
                  <a:path w="5953125" h="1216025">
                    <a:moveTo>
                      <a:pt x="3206038" y="1072537"/>
                    </a:moveTo>
                    <a:lnTo>
                      <a:pt x="3665609" y="1123617"/>
                    </a:lnTo>
                  </a:path>
                  <a:path w="5953125" h="1216025">
                    <a:moveTo>
                      <a:pt x="3665609" y="1123617"/>
                    </a:moveTo>
                    <a:lnTo>
                      <a:pt x="4125173" y="1072537"/>
                    </a:lnTo>
                  </a:path>
                  <a:path w="5953125" h="1216025">
                    <a:moveTo>
                      <a:pt x="4125173" y="1072537"/>
                    </a:moveTo>
                    <a:lnTo>
                      <a:pt x="4584745" y="970377"/>
                    </a:lnTo>
                  </a:path>
                  <a:path w="5953125" h="1216025">
                    <a:moveTo>
                      <a:pt x="4584745" y="970377"/>
                    </a:moveTo>
                    <a:lnTo>
                      <a:pt x="5044309" y="1031668"/>
                    </a:lnTo>
                  </a:path>
                  <a:path w="5953125" h="1216025">
                    <a:moveTo>
                      <a:pt x="5044309" y="1031668"/>
                    </a:moveTo>
                    <a:lnTo>
                      <a:pt x="5503880" y="1062318"/>
                    </a:lnTo>
                  </a:path>
                  <a:path w="5953125" h="1216025">
                    <a:moveTo>
                      <a:pt x="5503880" y="1062318"/>
                    </a:moveTo>
                    <a:lnTo>
                      <a:pt x="5952511" y="1092967"/>
                    </a:lnTo>
                  </a:path>
                </a:pathLst>
              </a:custGeom>
              <a:ln w="10351">
                <a:solidFill>
                  <a:srgbClr val="B0059E"/>
                </a:solidFill>
              </a:ln>
            </p:spPr>
            <p:txBody>
              <a:bodyPr wrap="square" lIns="0" tIns="0" rIns="0" bIns="0" rtlCol="0"/>
              <a:lstStyle/>
              <a:p>
                <a:endParaRPr/>
              </a:p>
            </p:txBody>
          </p:sp>
          <p:sp>
            <p:nvSpPr>
              <p:cNvPr id="124" name="object 34">
                <a:extLst>
                  <a:ext uri="{FF2B5EF4-FFF2-40B4-BE49-F238E27FC236}">
                    <a16:creationId xmlns:a16="http://schemas.microsoft.com/office/drawing/2014/main" id="{780656BA-EF88-D1A6-AFB3-CBD745C8C8C4}"/>
                  </a:ext>
                </a:extLst>
              </p:cNvPr>
              <p:cNvSpPr/>
              <p:nvPr/>
            </p:nvSpPr>
            <p:spPr>
              <a:xfrm>
                <a:off x="8676079" y="3823058"/>
                <a:ext cx="1840230" cy="1215390"/>
              </a:xfrm>
              <a:custGeom>
                <a:avLst/>
                <a:gdLst/>
                <a:ahLst/>
                <a:cxnLst/>
                <a:rect l="l" t="t" r="r" b="b"/>
                <a:pathLst>
                  <a:path w="1840229" h="1215389">
                    <a:moveTo>
                      <a:pt x="0" y="0"/>
                    </a:moveTo>
                    <a:lnTo>
                      <a:pt x="229984" y="459475"/>
                    </a:lnTo>
                  </a:path>
                  <a:path w="1840229" h="1215389">
                    <a:moveTo>
                      <a:pt x="229984" y="459475"/>
                    </a:moveTo>
                    <a:lnTo>
                      <a:pt x="459961" y="796523"/>
                    </a:lnTo>
                  </a:path>
                  <a:path w="1840229" h="1215389">
                    <a:moveTo>
                      <a:pt x="459961" y="796523"/>
                    </a:moveTo>
                    <a:lnTo>
                      <a:pt x="689946" y="919091"/>
                    </a:lnTo>
                  </a:path>
                  <a:path w="1840229" h="1215389">
                    <a:moveTo>
                      <a:pt x="689946" y="919091"/>
                    </a:moveTo>
                    <a:lnTo>
                      <a:pt x="919923" y="1011010"/>
                    </a:lnTo>
                  </a:path>
                  <a:path w="1840229" h="1215389">
                    <a:moveTo>
                      <a:pt x="919923" y="1011010"/>
                    </a:moveTo>
                    <a:lnTo>
                      <a:pt x="1149907" y="1082505"/>
                    </a:lnTo>
                  </a:path>
                  <a:path w="1840229" h="1215389">
                    <a:moveTo>
                      <a:pt x="1149907" y="1082505"/>
                    </a:moveTo>
                    <a:lnTo>
                      <a:pt x="1379892" y="1154001"/>
                    </a:lnTo>
                  </a:path>
                  <a:path w="1840229" h="1215389">
                    <a:moveTo>
                      <a:pt x="1379892" y="1154001"/>
                    </a:moveTo>
                    <a:lnTo>
                      <a:pt x="1609877" y="1205073"/>
                    </a:lnTo>
                  </a:path>
                  <a:path w="1840229" h="1215389">
                    <a:moveTo>
                      <a:pt x="1609877" y="1205073"/>
                    </a:moveTo>
                    <a:lnTo>
                      <a:pt x="1839854" y="1215145"/>
                    </a:lnTo>
                  </a:path>
                </a:pathLst>
              </a:custGeom>
              <a:ln w="31061">
                <a:solidFill>
                  <a:srgbClr val="B0059E"/>
                </a:solidFill>
              </a:ln>
            </p:spPr>
            <p:txBody>
              <a:bodyPr wrap="square" lIns="0" tIns="0" rIns="0" bIns="0" rtlCol="0"/>
              <a:lstStyle/>
              <a:p>
                <a:endParaRPr/>
              </a:p>
            </p:txBody>
          </p:sp>
          <p:sp>
            <p:nvSpPr>
              <p:cNvPr id="125" name="object 35">
                <a:extLst>
                  <a:ext uri="{FF2B5EF4-FFF2-40B4-BE49-F238E27FC236}">
                    <a16:creationId xmlns:a16="http://schemas.microsoft.com/office/drawing/2014/main" id="{98C630A6-DAFF-8214-30E0-CAA66123458D}"/>
                  </a:ext>
                </a:extLst>
              </p:cNvPr>
              <p:cNvSpPr/>
              <p:nvPr/>
            </p:nvSpPr>
            <p:spPr>
              <a:xfrm>
                <a:off x="10514171" y="4977449"/>
                <a:ext cx="4116070" cy="91440"/>
              </a:xfrm>
              <a:custGeom>
                <a:avLst/>
                <a:gdLst/>
                <a:ahLst/>
                <a:cxnLst/>
                <a:rect l="l" t="t" r="r" b="b"/>
                <a:pathLst>
                  <a:path w="4116069" h="91439">
                    <a:moveTo>
                      <a:pt x="0" y="60893"/>
                    </a:moveTo>
                    <a:lnTo>
                      <a:pt x="459718" y="0"/>
                    </a:lnTo>
                  </a:path>
                  <a:path w="4116069" h="91439">
                    <a:moveTo>
                      <a:pt x="459718" y="0"/>
                    </a:moveTo>
                    <a:lnTo>
                      <a:pt x="908497" y="40684"/>
                    </a:lnTo>
                  </a:path>
                  <a:path w="4116069" h="91439">
                    <a:moveTo>
                      <a:pt x="908497" y="40684"/>
                    </a:moveTo>
                    <a:lnTo>
                      <a:pt x="1368215" y="30516"/>
                    </a:lnTo>
                  </a:path>
                  <a:path w="4116069" h="91439">
                    <a:moveTo>
                      <a:pt x="1368215" y="30516"/>
                    </a:moveTo>
                    <a:lnTo>
                      <a:pt x="1827934" y="50858"/>
                    </a:lnTo>
                  </a:path>
                  <a:path w="4116069" h="91439">
                    <a:moveTo>
                      <a:pt x="1827934" y="50858"/>
                    </a:moveTo>
                    <a:lnTo>
                      <a:pt x="2287653" y="10174"/>
                    </a:lnTo>
                  </a:path>
                  <a:path w="4116069" h="91439">
                    <a:moveTo>
                      <a:pt x="2287653" y="10174"/>
                    </a:moveTo>
                    <a:lnTo>
                      <a:pt x="2747379" y="91410"/>
                    </a:lnTo>
                  </a:path>
                  <a:path w="4116069" h="91439">
                    <a:moveTo>
                      <a:pt x="2747379" y="91410"/>
                    </a:moveTo>
                    <a:lnTo>
                      <a:pt x="3207098" y="81235"/>
                    </a:lnTo>
                  </a:path>
                  <a:path w="4116069" h="91439">
                    <a:moveTo>
                      <a:pt x="3207098" y="81235"/>
                    </a:moveTo>
                    <a:lnTo>
                      <a:pt x="3666816" y="20342"/>
                    </a:lnTo>
                  </a:path>
                  <a:path w="4116069" h="91439">
                    <a:moveTo>
                      <a:pt x="3666816" y="20342"/>
                    </a:moveTo>
                    <a:lnTo>
                      <a:pt x="4115595" y="30516"/>
                    </a:lnTo>
                  </a:path>
                </a:pathLst>
              </a:custGeom>
              <a:ln w="31061">
                <a:solidFill>
                  <a:srgbClr val="576185"/>
                </a:solidFill>
              </a:ln>
            </p:spPr>
            <p:txBody>
              <a:bodyPr wrap="square" lIns="0" tIns="0" rIns="0" bIns="0" rtlCol="0"/>
              <a:lstStyle/>
              <a:p>
                <a:endParaRPr/>
              </a:p>
            </p:txBody>
          </p:sp>
          <p:sp>
            <p:nvSpPr>
              <p:cNvPr id="126" name="object 36">
                <a:extLst>
                  <a:ext uri="{FF2B5EF4-FFF2-40B4-BE49-F238E27FC236}">
                    <a16:creationId xmlns:a16="http://schemas.microsoft.com/office/drawing/2014/main" id="{6EB0DA73-FA17-CEAE-4D50-9E020E80F9B7}"/>
                  </a:ext>
                </a:extLst>
              </p:cNvPr>
              <p:cNvSpPr/>
              <p:nvPr/>
            </p:nvSpPr>
            <p:spPr>
              <a:xfrm>
                <a:off x="8874046" y="4249119"/>
                <a:ext cx="5766435" cy="800735"/>
              </a:xfrm>
              <a:custGeom>
                <a:avLst/>
                <a:gdLst/>
                <a:ahLst/>
                <a:cxnLst/>
                <a:rect l="l" t="t" r="r" b="b"/>
                <a:pathLst>
                  <a:path w="5766434" h="800735">
                    <a:moveTo>
                      <a:pt x="43761" y="3666"/>
                    </a:moveTo>
                    <a:lnTo>
                      <a:pt x="721" y="3666"/>
                    </a:lnTo>
                    <a:lnTo>
                      <a:pt x="721" y="44534"/>
                    </a:lnTo>
                    <a:lnTo>
                      <a:pt x="44490" y="44534"/>
                    </a:lnTo>
                    <a:lnTo>
                      <a:pt x="44490" y="40860"/>
                    </a:lnTo>
                    <a:lnTo>
                      <a:pt x="43761" y="40860"/>
                    </a:lnTo>
                    <a:lnTo>
                      <a:pt x="43761" y="3666"/>
                    </a:lnTo>
                    <a:close/>
                  </a:path>
                  <a:path w="5766434" h="800735">
                    <a:moveTo>
                      <a:pt x="43761" y="0"/>
                    </a:moveTo>
                    <a:lnTo>
                      <a:pt x="0" y="0"/>
                    </a:lnTo>
                    <a:lnTo>
                      <a:pt x="0" y="40860"/>
                    </a:lnTo>
                    <a:lnTo>
                      <a:pt x="721" y="40860"/>
                    </a:lnTo>
                    <a:lnTo>
                      <a:pt x="721" y="3666"/>
                    </a:lnTo>
                    <a:lnTo>
                      <a:pt x="43761" y="3666"/>
                    </a:lnTo>
                    <a:lnTo>
                      <a:pt x="43761" y="0"/>
                    </a:lnTo>
                    <a:close/>
                  </a:path>
                  <a:path w="5766434" h="800735">
                    <a:moveTo>
                      <a:pt x="44490" y="3666"/>
                    </a:moveTo>
                    <a:lnTo>
                      <a:pt x="43761" y="3666"/>
                    </a:lnTo>
                    <a:lnTo>
                      <a:pt x="43761" y="40860"/>
                    </a:lnTo>
                    <a:lnTo>
                      <a:pt x="44490" y="40860"/>
                    </a:lnTo>
                    <a:lnTo>
                      <a:pt x="44490" y="3666"/>
                    </a:lnTo>
                    <a:close/>
                  </a:path>
                  <a:path w="5766434" h="800735">
                    <a:moveTo>
                      <a:pt x="273517" y="340831"/>
                    </a:moveTo>
                    <a:lnTo>
                      <a:pt x="230485" y="340831"/>
                    </a:lnTo>
                    <a:lnTo>
                      <a:pt x="230485" y="381700"/>
                    </a:lnTo>
                    <a:lnTo>
                      <a:pt x="274254" y="381700"/>
                    </a:lnTo>
                    <a:lnTo>
                      <a:pt x="274254" y="377886"/>
                    </a:lnTo>
                    <a:lnTo>
                      <a:pt x="273517" y="377886"/>
                    </a:lnTo>
                    <a:lnTo>
                      <a:pt x="273517" y="340831"/>
                    </a:lnTo>
                    <a:close/>
                  </a:path>
                  <a:path w="5766434" h="800735">
                    <a:moveTo>
                      <a:pt x="273517" y="337025"/>
                    </a:moveTo>
                    <a:lnTo>
                      <a:pt x="229756" y="337025"/>
                    </a:lnTo>
                    <a:lnTo>
                      <a:pt x="229756" y="377886"/>
                    </a:lnTo>
                    <a:lnTo>
                      <a:pt x="230485" y="377886"/>
                    </a:lnTo>
                    <a:lnTo>
                      <a:pt x="230485" y="340831"/>
                    </a:lnTo>
                    <a:lnTo>
                      <a:pt x="273517" y="340831"/>
                    </a:lnTo>
                    <a:lnTo>
                      <a:pt x="273517" y="337025"/>
                    </a:lnTo>
                    <a:close/>
                  </a:path>
                  <a:path w="5766434" h="800735">
                    <a:moveTo>
                      <a:pt x="274254" y="340831"/>
                    </a:moveTo>
                    <a:lnTo>
                      <a:pt x="273517" y="340831"/>
                    </a:lnTo>
                    <a:lnTo>
                      <a:pt x="273517" y="377886"/>
                    </a:lnTo>
                    <a:lnTo>
                      <a:pt x="274254" y="377886"/>
                    </a:lnTo>
                    <a:lnTo>
                      <a:pt x="274254" y="340831"/>
                    </a:lnTo>
                    <a:close/>
                  </a:path>
                  <a:path w="5766434" h="800735">
                    <a:moveTo>
                      <a:pt x="503281" y="463436"/>
                    </a:moveTo>
                    <a:lnTo>
                      <a:pt x="460248" y="463436"/>
                    </a:lnTo>
                    <a:lnTo>
                      <a:pt x="460248" y="504305"/>
                    </a:lnTo>
                    <a:lnTo>
                      <a:pt x="504017" y="504305"/>
                    </a:lnTo>
                    <a:lnTo>
                      <a:pt x="504017" y="500491"/>
                    </a:lnTo>
                    <a:lnTo>
                      <a:pt x="503281" y="500491"/>
                    </a:lnTo>
                    <a:lnTo>
                      <a:pt x="503281" y="463436"/>
                    </a:lnTo>
                    <a:close/>
                  </a:path>
                  <a:path w="5766434" h="800735">
                    <a:moveTo>
                      <a:pt x="503281" y="459630"/>
                    </a:moveTo>
                    <a:lnTo>
                      <a:pt x="459519" y="459630"/>
                    </a:lnTo>
                    <a:lnTo>
                      <a:pt x="459519" y="500491"/>
                    </a:lnTo>
                    <a:lnTo>
                      <a:pt x="460248" y="500491"/>
                    </a:lnTo>
                    <a:lnTo>
                      <a:pt x="460248" y="463436"/>
                    </a:lnTo>
                    <a:lnTo>
                      <a:pt x="503281" y="463436"/>
                    </a:lnTo>
                    <a:lnTo>
                      <a:pt x="503281" y="459630"/>
                    </a:lnTo>
                    <a:close/>
                  </a:path>
                  <a:path w="5766434" h="800735">
                    <a:moveTo>
                      <a:pt x="504017" y="463436"/>
                    </a:moveTo>
                    <a:lnTo>
                      <a:pt x="503281" y="463436"/>
                    </a:lnTo>
                    <a:lnTo>
                      <a:pt x="503281" y="500491"/>
                    </a:lnTo>
                    <a:lnTo>
                      <a:pt x="504017" y="500491"/>
                    </a:lnTo>
                    <a:lnTo>
                      <a:pt x="504017" y="463436"/>
                    </a:lnTo>
                    <a:close/>
                  </a:path>
                  <a:path w="5766434" h="800735">
                    <a:moveTo>
                      <a:pt x="733045" y="555392"/>
                    </a:moveTo>
                    <a:lnTo>
                      <a:pt x="690159" y="555392"/>
                    </a:lnTo>
                    <a:lnTo>
                      <a:pt x="690159" y="596260"/>
                    </a:lnTo>
                    <a:lnTo>
                      <a:pt x="733928" y="596260"/>
                    </a:lnTo>
                    <a:lnTo>
                      <a:pt x="733928" y="592446"/>
                    </a:lnTo>
                    <a:lnTo>
                      <a:pt x="733045" y="592446"/>
                    </a:lnTo>
                    <a:lnTo>
                      <a:pt x="733045" y="555392"/>
                    </a:lnTo>
                    <a:close/>
                  </a:path>
                  <a:path w="5766434" h="800735">
                    <a:moveTo>
                      <a:pt x="733045" y="551585"/>
                    </a:moveTo>
                    <a:lnTo>
                      <a:pt x="689283" y="551585"/>
                    </a:lnTo>
                    <a:lnTo>
                      <a:pt x="689283" y="592446"/>
                    </a:lnTo>
                    <a:lnTo>
                      <a:pt x="690159" y="592446"/>
                    </a:lnTo>
                    <a:lnTo>
                      <a:pt x="690159" y="555392"/>
                    </a:lnTo>
                    <a:lnTo>
                      <a:pt x="733045" y="555392"/>
                    </a:lnTo>
                    <a:lnTo>
                      <a:pt x="733045" y="551585"/>
                    </a:lnTo>
                    <a:close/>
                  </a:path>
                  <a:path w="5766434" h="800735">
                    <a:moveTo>
                      <a:pt x="733928" y="555392"/>
                    </a:moveTo>
                    <a:lnTo>
                      <a:pt x="733045" y="555392"/>
                    </a:lnTo>
                    <a:lnTo>
                      <a:pt x="733045" y="592446"/>
                    </a:lnTo>
                    <a:lnTo>
                      <a:pt x="733928" y="592446"/>
                    </a:lnTo>
                    <a:lnTo>
                      <a:pt x="733928" y="555392"/>
                    </a:lnTo>
                    <a:close/>
                  </a:path>
                  <a:path w="5766434" h="800735">
                    <a:moveTo>
                      <a:pt x="962808" y="626909"/>
                    </a:moveTo>
                    <a:lnTo>
                      <a:pt x="919916" y="626909"/>
                    </a:lnTo>
                    <a:lnTo>
                      <a:pt x="919916" y="667778"/>
                    </a:lnTo>
                    <a:lnTo>
                      <a:pt x="963685" y="667778"/>
                    </a:lnTo>
                    <a:lnTo>
                      <a:pt x="963685" y="663964"/>
                    </a:lnTo>
                    <a:lnTo>
                      <a:pt x="962808" y="663964"/>
                    </a:lnTo>
                    <a:lnTo>
                      <a:pt x="962808" y="626909"/>
                    </a:lnTo>
                    <a:close/>
                  </a:path>
                  <a:path w="5766434" h="800735">
                    <a:moveTo>
                      <a:pt x="962808" y="623103"/>
                    </a:moveTo>
                    <a:lnTo>
                      <a:pt x="919047" y="623103"/>
                    </a:lnTo>
                    <a:lnTo>
                      <a:pt x="919047" y="663964"/>
                    </a:lnTo>
                    <a:lnTo>
                      <a:pt x="919916" y="663964"/>
                    </a:lnTo>
                    <a:lnTo>
                      <a:pt x="919916" y="626909"/>
                    </a:lnTo>
                    <a:lnTo>
                      <a:pt x="962808" y="626909"/>
                    </a:lnTo>
                    <a:lnTo>
                      <a:pt x="962808" y="623103"/>
                    </a:lnTo>
                    <a:close/>
                  </a:path>
                  <a:path w="5766434" h="800735">
                    <a:moveTo>
                      <a:pt x="963685" y="626909"/>
                    </a:moveTo>
                    <a:lnTo>
                      <a:pt x="962808" y="626909"/>
                    </a:lnTo>
                    <a:lnTo>
                      <a:pt x="962808" y="663964"/>
                    </a:lnTo>
                    <a:lnTo>
                      <a:pt x="963685" y="663964"/>
                    </a:lnTo>
                    <a:lnTo>
                      <a:pt x="963685" y="626909"/>
                    </a:lnTo>
                    <a:close/>
                  </a:path>
                  <a:path w="5766434" h="800735">
                    <a:moveTo>
                      <a:pt x="1192565" y="698295"/>
                    </a:moveTo>
                    <a:lnTo>
                      <a:pt x="1149679" y="698295"/>
                    </a:lnTo>
                    <a:lnTo>
                      <a:pt x="1149679" y="739163"/>
                    </a:lnTo>
                    <a:lnTo>
                      <a:pt x="1193448" y="739163"/>
                    </a:lnTo>
                    <a:lnTo>
                      <a:pt x="1193448" y="735482"/>
                    </a:lnTo>
                    <a:lnTo>
                      <a:pt x="1192565" y="735482"/>
                    </a:lnTo>
                    <a:lnTo>
                      <a:pt x="1192565" y="698295"/>
                    </a:lnTo>
                    <a:close/>
                  </a:path>
                  <a:path w="5766434" h="800735">
                    <a:moveTo>
                      <a:pt x="1192565" y="694621"/>
                    </a:moveTo>
                    <a:lnTo>
                      <a:pt x="1148803" y="694621"/>
                    </a:lnTo>
                    <a:lnTo>
                      <a:pt x="1148803" y="735482"/>
                    </a:lnTo>
                    <a:lnTo>
                      <a:pt x="1149679" y="735482"/>
                    </a:lnTo>
                    <a:lnTo>
                      <a:pt x="1149679" y="698295"/>
                    </a:lnTo>
                    <a:lnTo>
                      <a:pt x="1192565" y="698295"/>
                    </a:lnTo>
                    <a:lnTo>
                      <a:pt x="1192565" y="694621"/>
                    </a:lnTo>
                    <a:close/>
                  </a:path>
                  <a:path w="5766434" h="800735">
                    <a:moveTo>
                      <a:pt x="1193448" y="698295"/>
                    </a:moveTo>
                    <a:lnTo>
                      <a:pt x="1192565" y="698295"/>
                    </a:lnTo>
                    <a:lnTo>
                      <a:pt x="1192565" y="735482"/>
                    </a:lnTo>
                    <a:lnTo>
                      <a:pt x="1193448" y="735482"/>
                    </a:lnTo>
                    <a:lnTo>
                      <a:pt x="1193448" y="698295"/>
                    </a:lnTo>
                    <a:close/>
                  </a:path>
                  <a:path w="5766434" h="800735">
                    <a:moveTo>
                      <a:pt x="1422328" y="749374"/>
                    </a:moveTo>
                    <a:lnTo>
                      <a:pt x="1379443" y="749374"/>
                    </a:lnTo>
                    <a:lnTo>
                      <a:pt x="1379443" y="790243"/>
                    </a:lnTo>
                    <a:lnTo>
                      <a:pt x="1423212" y="790243"/>
                    </a:lnTo>
                    <a:lnTo>
                      <a:pt x="1423212" y="786569"/>
                    </a:lnTo>
                    <a:lnTo>
                      <a:pt x="1422328" y="786569"/>
                    </a:lnTo>
                    <a:lnTo>
                      <a:pt x="1422328" y="749374"/>
                    </a:lnTo>
                    <a:close/>
                  </a:path>
                  <a:path w="5766434" h="800735">
                    <a:moveTo>
                      <a:pt x="1422328" y="745708"/>
                    </a:moveTo>
                    <a:lnTo>
                      <a:pt x="1378567" y="745708"/>
                    </a:lnTo>
                    <a:lnTo>
                      <a:pt x="1378567" y="786569"/>
                    </a:lnTo>
                    <a:lnTo>
                      <a:pt x="1379443" y="786569"/>
                    </a:lnTo>
                    <a:lnTo>
                      <a:pt x="1379443" y="749374"/>
                    </a:lnTo>
                    <a:lnTo>
                      <a:pt x="1422328" y="749374"/>
                    </a:lnTo>
                    <a:lnTo>
                      <a:pt x="1422328" y="745708"/>
                    </a:lnTo>
                    <a:close/>
                  </a:path>
                  <a:path w="5766434" h="800735">
                    <a:moveTo>
                      <a:pt x="1423212" y="749374"/>
                    </a:moveTo>
                    <a:lnTo>
                      <a:pt x="1422328" y="749374"/>
                    </a:lnTo>
                    <a:lnTo>
                      <a:pt x="1422328" y="786569"/>
                    </a:lnTo>
                    <a:lnTo>
                      <a:pt x="1423212" y="786569"/>
                    </a:lnTo>
                    <a:lnTo>
                      <a:pt x="1423212" y="749374"/>
                    </a:lnTo>
                    <a:close/>
                  </a:path>
                  <a:path w="5766434" h="800735">
                    <a:moveTo>
                      <a:pt x="1652092" y="759593"/>
                    </a:moveTo>
                    <a:lnTo>
                      <a:pt x="1609206" y="759593"/>
                    </a:lnTo>
                    <a:lnTo>
                      <a:pt x="1609206" y="800462"/>
                    </a:lnTo>
                    <a:lnTo>
                      <a:pt x="1652976" y="800462"/>
                    </a:lnTo>
                    <a:lnTo>
                      <a:pt x="1652976" y="796788"/>
                    </a:lnTo>
                    <a:lnTo>
                      <a:pt x="1652092" y="796788"/>
                    </a:lnTo>
                    <a:lnTo>
                      <a:pt x="1652092" y="759593"/>
                    </a:lnTo>
                    <a:close/>
                  </a:path>
                  <a:path w="5766434" h="800735">
                    <a:moveTo>
                      <a:pt x="1652092" y="755927"/>
                    </a:moveTo>
                    <a:lnTo>
                      <a:pt x="1608330" y="755927"/>
                    </a:lnTo>
                    <a:lnTo>
                      <a:pt x="1608330" y="796788"/>
                    </a:lnTo>
                    <a:lnTo>
                      <a:pt x="1609206" y="796788"/>
                    </a:lnTo>
                    <a:lnTo>
                      <a:pt x="1609206" y="759593"/>
                    </a:lnTo>
                    <a:lnTo>
                      <a:pt x="1652092" y="759593"/>
                    </a:lnTo>
                    <a:lnTo>
                      <a:pt x="1652092" y="755927"/>
                    </a:lnTo>
                    <a:close/>
                  </a:path>
                  <a:path w="5766434" h="800735">
                    <a:moveTo>
                      <a:pt x="1652976" y="759593"/>
                    </a:moveTo>
                    <a:lnTo>
                      <a:pt x="1652092" y="759593"/>
                    </a:lnTo>
                    <a:lnTo>
                      <a:pt x="1652092" y="796788"/>
                    </a:lnTo>
                    <a:lnTo>
                      <a:pt x="1652976" y="796788"/>
                    </a:lnTo>
                    <a:lnTo>
                      <a:pt x="1652976" y="759593"/>
                    </a:lnTo>
                    <a:close/>
                  </a:path>
                  <a:path w="5766434" h="800735">
                    <a:moveTo>
                      <a:pt x="2111612" y="674190"/>
                    </a:moveTo>
                    <a:lnTo>
                      <a:pt x="2067850" y="674190"/>
                    </a:lnTo>
                    <a:lnTo>
                      <a:pt x="2067850" y="715051"/>
                    </a:lnTo>
                    <a:lnTo>
                      <a:pt x="2111612" y="715051"/>
                    </a:lnTo>
                    <a:lnTo>
                      <a:pt x="2111612" y="674190"/>
                    </a:lnTo>
                    <a:close/>
                  </a:path>
                  <a:path w="5766434" h="800735">
                    <a:moveTo>
                      <a:pt x="2560199" y="745708"/>
                    </a:moveTo>
                    <a:lnTo>
                      <a:pt x="2516437" y="745708"/>
                    </a:lnTo>
                    <a:lnTo>
                      <a:pt x="2516437" y="786569"/>
                    </a:lnTo>
                    <a:lnTo>
                      <a:pt x="2560199" y="786569"/>
                    </a:lnTo>
                    <a:lnTo>
                      <a:pt x="2560199" y="745708"/>
                    </a:lnTo>
                    <a:close/>
                  </a:path>
                  <a:path w="5766434" h="800735">
                    <a:moveTo>
                      <a:pt x="3019719" y="612884"/>
                    </a:moveTo>
                    <a:lnTo>
                      <a:pt x="2975957" y="612884"/>
                    </a:lnTo>
                    <a:lnTo>
                      <a:pt x="2975957" y="653745"/>
                    </a:lnTo>
                    <a:lnTo>
                      <a:pt x="3019719" y="653745"/>
                    </a:lnTo>
                    <a:lnTo>
                      <a:pt x="3019719" y="612884"/>
                    </a:lnTo>
                    <a:close/>
                  </a:path>
                  <a:path w="5766434" h="800735">
                    <a:moveTo>
                      <a:pt x="3479239" y="663971"/>
                    </a:moveTo>
                    <a:lnTo>
                      <a:pt x="3435477" y="663971"/>
                    </a:lnTo>
                    <a:lnTo>
                      <a:pt x="3435477" y="704832"/>
                    </a:lnTo>
                    <a:lnTo>
                      <a:pt x="3479239" y="704832"/>
                    </a:lnTo>
                    <a:lnTo>
                      <a:pt x="3479239" y="663971"/>
                    </a:lnTo>
                    <a:close/>
                  </a:path>
                  <a:path w="5766434" h="800735">
                    <a:moveTo>
                      <a:pt x="3938766" y="612884"/>
                    </a:moveTo>
                    <a:lnTo>
                      <a:pt x="3895004" y="612884"/>
                    </a:lnTo>
                    <a:lnTo>
                      <a:pt x="3895004" y="653745"/>
                    </a:lnTo>
                    <a:lnTo>
                      <a:pt x="3938766" y="653745"/>
                    </a:lnTo>
                    <a:lnTo>
                      <a:pt x="3938766" y="612884"/>
                    </a:lnTo>
                    <a:close/>
                  </a:path>
                  <a:path w="5766434" h="800735">
                    <a:moveTo>
                      <a:pt x="4398286" y="510717"/>
                    </a:moveTo>
                    <a:lnTo>
                      <a:pt x="4354524" y="510717"/>
                    </a:lnTo>
                    <a:lnTo>
                      <a:pt x="4354524" y="551578"/>
                    </a:lnTo>
                    <a:lnTo>
                      <a:pt x="4398286" y="551578"/>
                    </a:lnTo>
                    <a:lnTo>
                      <a:pt x="4398286" y="510717"/>
                    </a:lnTo>
                    <a:close/>
                  </a:path>
                  <a:path w="5766434" h="800735">
                    <a:moveTo>
                      <a:pt x="4857813" y="572016"/>
                    </a:moveTo>
                    <a:lnTo>
                      <a:pt x="4814052" y="572016"/>
                    </a:lnTo>
                    <a:lnTo>
                      <a:pt x="4814052" y="612877"/>
                    </a:lnTo>
                    <a:lnTo>
                      <a:pt x="4857813" y="612877"/>
                    </a:lnTo>
                    <a:lnTo>
                      <a:pt x="4857813" y="572016"/>
                    </a:lnTo>
                    <a:close/>
                  </a:path>
                  <a:path w="5766434" h="800735">
                    <a:moveTo>
                      <a:pt x="5317333" y="602673"/>
                    </a:moveTo>
                    <a:lnTo>
                      <a:pt x="5273572" y="602673"/>
                    </a:lnTo>
                    <a:lnTo>
                      <a:pt x="5273572" y="643534"/>
                    </a:lnTo>
                    <a:lnTo>
                      <a:pt x="5317333" y="643534"/>
                    </a:lnTo>
                    <a:lnTo>
                      <a:pt x="5317333" y="602673"/>
                    </a:lnTo>
                    <a:close/>
                  </a:path>
                  <a:path w="5766434" h="800735">
                    <a:moveTo>
                      <a:pt x="5765920" y="633322"/>
                    </a:moveTo>
                    <a:lnTo>
                      <a:pt x="5722159" y="633322"/>
                    </a:lnTo>
                    <a:lnTo>
                      <a:pt x="5722159" y="674183"/>
                    </a:lnTo>
                    <a:lnTo>
                      <a:pt x="5765920" y="674183"/>
                    </a:lnTo>
                    <a:lnTo>
                      <a:pt x="5765920" y="633322"/>
                    </a:lnTo>
                    <a:close/>
                  </a:path>
                </a:pathLst>
              </a:custGeom>
              <a:solidFill>
                <a:srgbClr val="B0059E"/>
              </a:solidFill>
            </p:spPr>
            <p:txBody>
              <a:bodyPr wrap="square" lIns="0" tIns="0" rIns="0" bIns="0" rtlCol="0"/>
              <a:lstStyle/>
              <a:p>
                <a:endParaRPr/>
              </a:p>
            </p:txBody>
          </p:sp>
          <p:sp>
            <p:nvSpPr>
              <p:cNvPr id="127" name="object 37">
                <a:extLst>
                  <a:ext uri="{FF2B5EF4-FFF2-40B4-BE49-F238E27FC236}">
                    <a16:creationId xmlns:a16="http://schemas.microsoft.com/office/drawing/2014/main" id="{E0FEA136-8F34-4014-EA57-7ACDDBDFB24F}"/>
                  </a:ext>
                </a:extLst>
              </p:cNvPr>
              <p:cNvSpPr/>
              <p:nvPr/>
            </p:nvSpPr>
            <p:spPr>
              <a:xfrm>
                <a:off x="8643989" y="3789414"/>
                <a:ext cx="5996305" cy="1260475"/>
              </a:xfrm>
              <a:custGeom>
                <a:avLst/>
                <a:gdLst/>
                <a:ahLst/>
                <a:cxnLst/>
                <a:rect l="l" t="t" r="r" b="b"/>
                <a:pathLst>
                  <a:path w="5996305" h="1260475">
                    <a:moveTo>
                      <a:pt x="0" y="0"/>
                    </a:moveTo>
                    <a:lnTo>
                      <a:pt x="43769" y="0"/>
                    </a:lnTo>
                    <a:lnTo>
                      <a:pt x="43769" y="40860"/>
                    </a:lnTo>
                    <a:lnTo>
                      <a:pt x="0" y="40860"/>
                    </a:lnTo>
                    <a:lnTo>
                      <a:pt x="0" y="0"/>
                    </a:lnTo>
                    <a:close/>
                  </a:path>
                  <a:path w="5996305" h="1260475">
                    <a:moveTo>
                      <a:pt x="229785" y="500579"/>
                    </a:moveTo>
                    <a:lnTo>
                      <a:pt x="273554" y="500579"/>
                    </a:lnTo>
                    <a:lnTo>
                      <a:pt x="273554" y="459718"/>
                    </a:lnTo>
                    <a:lnTo>
                      <a:pt x="229785" y="459718"/>
                    </a:lnTo>
                    <a:lnTo>
                      <a:pt x="229785" y="500579"/>
                    </a:lnTo>
                    <a:close/>
                  </a:path>
                  <a:path w="5996305" h="1260475">
                    <a:moveTo>
                      <a:pt x="459571" y="837568"/>
                    </a:moveTo>
                    <a:lnTo>
                      <a:pt x="503340" y="837568"/>
                    </a:lnTo>
                    <a:lnTo>
                      <a:pt x="503340" y="796707"/>
                    </a:lnTo>
                    <a:lnTo>
                      <a:pt x="459571" y="796707"/>
                    </a:lnTo>
                    <a:lnTo>
                      <a:pt x="459571" y="837568"/>
                    </a:lnTo>
                    <a:close/>
                  </a:path>
                  <a:path w="5996305" h="1260475">
                    <a:moveTo>
                      <a:pt x="689349" y="960158"/>
                    </a:moveTo>
                    <a:lnTo>
                      <a:pt x="733118" y="960158"/>
                    </a:lnTo>
                    <a:lnTo>
                      <a:pt x="733118" y="919297"/>
                    </a:lnTo>
                    <a:lnTo>
                      <a:pt x="689349" y="919297"/>
                    </a:lnTo>
                    <a:lnTo>
                      <a:pt x="689349" y="960158"/>
                    </a:lnTo>
                    <a:close/>
                  </a:path>
                  <a:path w="5996305" h="1260475">
                    <a:moveTo>
                      <a:pt x="919135" y="1052099"/>
                    </a:moveTo>
                    <a:lnTo>
                      <a:pt x="962904" y="1052099"/>
                    </a:lnTo>
                    <a:lnTo>
                      <a:pt x="962904" y="1011238"/>
                    </a:lnTo>
                    <a:lnTo>
                      <a:pt x="919135" y="1011238"/>
                    </a:lnTo>
                    <a:lnTo>
                      <a:pt x="919135" y="1052099"/>
                    </a:lnTo>
                    <a:close/>
                  </a:path>
                  <a:path w="5996305" h="1260475">
                    <a:moveTo>
                      <a:pt x="1148921" y="1123617"/>
                    </a:moveTo>
                    <a:lnTo>
                      <a:pt x="1192690" y="1123617"/>
                    </a:lnTo>
                    <a:lnTo>
                      <a:pt x="1192690" y="1082763"/>
                    </a:lnTo>
                    <a:lnTo>
                      <a:pt x="1148921" y="1082763"/>
                    </a:lnTo>
                    <a:lnTo>
                      <a:pt x="1148921" y="1123617"/>
                    </a:lnTo>
                    <a:close/>
                  </a:path>
                  <a:path w="5996305" h="1260475">
                    <a:moveTo>
                      <a:pt x="1378707" y="1195127"/>
                    </a:moveTo>
                    <a:lnTo>
                      <a:pt x="1422476" y="1195127"/>
                    </a:lnTo>
                    <a:lnTo>
                      <a:pt x="1422476" y="1154273"/>
                    </a:lnTo>
                    <a:lnTo>
                      <a:pt x="1378707" y="1154273"/>
                    </a:lnTo>
                    <a:lnTo>
                      <a:pt x="1378707" y="1195127"/>
                    </a:lnTo>
                    <a:close/>
                  </a:path>
                  <a:path w="5996305" h="1260475">
                    <a:moveTo>
                      <a:pt x="1608485" y="1246207"/>
                    </a:moveTo>
                    <a:lnTo>
                      <a:pt x="1652254" y="1246207"/>
                    </a:lnTo>
                    <a:lnTo>
                      <a:pt x="1652254" y="1205353"/>
                    </a:lnTo>
                    <a:lnTo>
                      <a:pt x="1608485" y="1205353"/>
                    </a:lnTo>
                    <a:lnTo>
                      <a:pt x="1608485" y="1246207"/>
                    </a:lnTo>
                    <a:close/>
                  </a:path>
                  <a:path w="5996305" h="1260475">
                    <a:moveTo>
                      <a:pt x="1838271" y="1256418"/>
                    </a:moveTo>
                    <a:lnTo>
                      <a:pt x="1882040" y="1256418"/>
                    </a:lnTo>
                    <a:lnTo>
                      <a:pt x="1882040" y="1215557"/>
                    </a:lnTo>
                    <a:lnTo>
                      <a:pt x="1838271" y="1215557"/>
                    </a:lnTo>
                    <a:lnTo>
                      <a:pt x="1838271" y="1256418"/>
                    </a:lnTo>
                    <a:close/>
                  </a:path>
                  <a:path w="5996305" h="1260475">
                    <a:moveTo>
                      <a:pt x="2297842" y="1174696"/>
                    </a:moveTo>
                    <a:lnTo>
                      <a:pt x="2341611" y="1174696"/>
                    </a:lnTo>
                    <a:lnTo>
                      <a:pt x="2341611" y="1133843"/>
                    </a:lnTo>
                    <a:lnTo>
                      <a:pt x="2297842" y="1133843"/>
                    </a:lnTo>
                    <a:lnTo>
                      <a:pt x="2297842" y="1174696"/>
                    </a:lnTo>
                    <a:close/>
                  </a:path>
                  <a:path w="5996305" h="1260475">
                    <a:moveTo>
                      <a:pt x="2746466" y="1246207"/>
                    </a:moveTo>
                    <a:lnTo>
                      <a:pt x="2790235" y="1246207"/>
                    </a:lnTo>
                    <a:lnTo>
                      <a:pt x="2790235" y="1205353"/>
                    </a:lnTo>
                    <a:lnTo>
                      <a:pt x="2746466" y="1205353"/>
                    </a:lnTo>
                    <a:lnTo>
                      <a:pt x="2746466" y="1246207"/>
                    </a:lnTo>
                    <a:close/>
                  </a:path>
                  <a:path w="5996305" h="1260475">
                    <a:moveTo>
                      <a:pt x="3206038" y="1113398"/>
                    </a:moveTo>
                    <a:lnTo>
                      <a:pt x="3249807" y="1113398"/>
                    </a:lnTo>
                    <a:lnTo>
                      <a:pt x="3249807" y="1072537"/>
                    </a:lnTo>
                    <a:lnTo>
                      <a:pt x="3206038" y="1072537"/>
                    </a:lnTo>
                    <a:lnTo>
                      <a:pt x="3206038" y="1113398"/>
                    </a:lnTo>
                    <a:close/>
                  </a:path>
                  <a:path w="5996305" h="1260475">
                    <a:moveTo>
                      <a:pt x="3665602" y="1164478"/>
                    </a:moveTo>
                    <a:lnTo>
                      <a:pt x="3709371" y="1164478"/>
                    </a:lnTo>
                    <a:lnTo>
                      <a:pt x="3709371" y="1123617"/>
                    </a:lnTo>
                    <a:lnTo>
                      <a:pt x="3665602" y="1123617"/>
                    </a:lnTo>
                    <a:lnTo>
                      <a:pt x="3665602" y="1164478"/>
                    </a:lnTo>
                    <a:close/>
                  </a:path>
                  <a:path w="5996305" h="1260475">
                    <a:moveTo>
                      <a:pt x="4125173" y="1113398"/>
                    </a:moveTo>
                    <a:lnTo>
                      <a:pt x="4168942" y="1113398"/>
                    </a:lnTo>
                    <a:lnTo>
                      <a:pt x="4168942" y="1072537"/>
                    </a:lnTo>
                    <a:lnTo>
                      <a:pt x="4125173" y="1072537"/>
                    </a:lnTo>
                    <a:lnTo>
                      <a:pt x="4125173" y="1113398"/>
                    </a:lnTo>
                    <a:close/>
                  </a:path>
                  <a:path w="5996305" h="1260475">
                    <a:moveTo>
                      <a:pt x="4584745" y="1011238"/>
                    </a:moveTo>
                    <a:lnTo>
                      <a:pt x="4628514" y="1011238"/>
                    </a:lnTo>
                    <a:lnTo>
                      <a:pt x="4628514" y="970377"/>
                    </a:lnTo>
                    <a:lnTo>
                      <a:pt x="4584745" y="970377"/>
                    </a:lnTo>
                    <a:lnTo>
                      <a:pt x="4584745" y="1011238"/>
                    </a:lnTo>
                    <a:close/>
                  </a:path>
                  <a:path w="5996305" h="1260475">
                    <a:moveTo>
                      <a:pt x="5044309" y="1072537"/>
                    </a:moveTo>
                    <a:lnTo>
                      <a:pt x="5088078" y="1072537"/>
                    </a:lnTo>
                    <a:lnTo>
                      <a:pt x="5088078" y="1031683"/>
                    </a:lnTo>
                    <a:lnTo>
                      <a:pt x="5044309" y="1031683"/>
                    </a:lnTo>
                    <a:lnTo>
                      <a:pt x="5044309" y="1072537"/>
                    </a:lnTo>
                    <a:close/>
                  </a:path>
                  <a:path w="5996305" h="1260475">
                    <a:moveTo>
                      <a:pt x="5503880" y="1103179"/>
                    </a:moveTo>
                    <a:lnTo>
                      <a:pt x="5547649" y="1103179"/>
                    </a:lnTo>
                    <a:lnTo>
                      <a:pt x="5547649" y="1062318"/>
                    </a:lnTo>
                    <a:lnTo>
                      <a:pt x="5503880" y="1062318"/>
                    </a:lnTo>
                    <a:lnTo>
                      <a:pt x="5503880" y="1103179"/>
                    </a:lnTo>
                    <a:close/>
                  </a:path>
                  <a:path w="5996305" h="1260475">
                    <a:moveTo>
                      <a:pt x="5952504" y="1133828"/>
                    </a:moveTo>
                    <a:lnTo>
                      <a:pt x="5996273" y="1133828"/>
                    </a:lnTo>
                    <a:lnTo>
                      <a:pt x="5996273" y="1092967"/>
                    </a:lnTo>
                    <a:lnTo>
                      <a:pt x="5952504" y="1092967"/>
                    </a:lnTo>
                    <a:lnTo>
                      <a:pt x="5952504" y="1133828"/>
                    </a:lnTo>
                    <a:close/>
                  </a:path>
                  <a:path w="5996305" h="1260475">
                    <a:moveTo>
                      <a:pt x="0" y="40860"/>
                    </a:moveTo>
                    <a:lnTo>
                      <a:pt x="43769" y="40860"/>
                    </a:lnTo>
                    <a:lnTo>
                      <a:pt x="43769" y="0"/>
                    </a:lnTo>
                    <a:lnTo>
                      <a:pt x="0" y="0"/>
                    </a:lnTo>
                    <a:lnTo>
                      <a:pt x="0" y="40860"/>
                    </a:lnTo>
                    <a:close/>
                  </a:path>
                  <a:path w="5996305" h="1260475">
                    <a:moveTo>
                      <a:pt x="230514" y="504253"/>
                    </a:moveTo>
                    <a:lnTo>
                      <a:pt x="274283" y="504253"/>
                    </a:lnTo>
                    <a:lnTo>
                      <a:pt x="274283" y="463392"/>
                    </a:lnTo>
                    <a:lnTo>
                      <a:pt x="230514" y="463392"/>
                    </a:lnTo>
                    <a:lnTo>
                      <a:pt x="230514" y="504253"/>
                    </a:lnTo>
                    <a:close/>
                  </a:path>
                  <a:path w="5996305" h="1260475">
                    <a:moveTo>
                      <a:pt x="460300" y="841382"/>
                    </a:moveTo>
                    <a:lnTo>
                      <a:pt x="504069" y="841382"/>
                    </a:lnTo>
                    <a:lnTo>
                      <a:pt x="504069" y="800521"/>
                    </a:lnTo>
                    <a:lnTo>
                      <a:pt x="460300" y="800521"/>
                    </a:lnTo>
                    <a:lnTo>
                      <a:pt x="460300" y="841382"/>
                    </a:lnTo>
                    <a:close/>
                  </a:path>
                  <a:path w="5996305" h="1260475">
                    <a:moveTo>
                      <a:pt x="690078" y="963972"/>
                    </a:moveTo>
                    <a:lnTo>
                      <a:pt x="733847" y="963972"/>
                    </a:lnTo>
                    <a:lnTo>
                      <a:pt x="733847" y="923111"/>
                    </a:lnTo>
                    <a:lnTo>
                      <a:pt x="690078" y="923111"/>
                    </a:lnTo>
                    <a:lnTo>
                      <a:pt x="690078" y="963972"/>
                    </a:lnTo>
                    <a:close/>
                  </a:path>
                  <a:path w="5996305" h="1260475">
                    <a:moveTo>
                      <a:pt x="920011" y="1055920"/>
                    </a:moveTo>
                    <a:lnTo>
                      <a:pt x="963780" y="1055920"/>
                    </a:lnTo>
                    <a:lnTo>
                      <a:pt x="963780" y="1015059"/>
                    </a:lnTo>
                    <a:lnTo>
                      <a:pt x="920011" y="1015059"/>
                    </a:lnTo>
                    <a:lnTo>
                      <a:pt x="920011" y="1055920"/>
                    </a:lnTo>
                    <a:close/>
                  </a:path>
                  <a:path w="5996305" h="1260475">
                    <a:moveTo>
                      <a:pt x="1149797" y="1127430"/>
                    </a:moveTo>
                    <a:lnTo>
                      <a:pt x="1193566" y="1127430"/>
                    </a:lnTo>
                    <a:lnTo>
                      <a:pt x="1193566" y="1086569"/>
                    </a:lnTo>
                    <a:lnTo>
                      <a:pt x="1149797" y="1086569"/>
                    </a:lnTo>
                    <a:lnTo>
                      <a:pt x="1149797" y="1127430"/>
                    </a:lnTo>
                    <a:close/>
                  </a:path>
                  <a:path w="5996305" h="1260475">
                    <a:moveTo>
                      <a:pt x="1379583" y="1198801"/>
                    </a:moveTo>
                    <a:lnTo>
                      <a:pt x="1423352" y="1198801"/>
                    </a:lnTo>
                    <a:lnTo>
                      <a:pt x="1423352" y="1157940"/>
                    </a:lnTo>
                    <a:lnTo>
                      <a:pt x="1379583" y="1157940"/>
                    </a:lnTo>
                    <a:lnTo>
                      <a:pt x="1379583" y="1198801"/>
                    </a:lnTo>
                    <a:close/>
                  </a:path>
                  <a:path w="5996305" h="1260475">
                    <a:moveTo>
                      <a:pt x="1609361" y="1249881"/>
                    </a:moveTo>
                    <a:lnTo>
                      <a:pt x="1653130" y="1249881"/>
                    </a:lnTo>
                    <a:lnTo>
                      <a:pt x="1653130" y="1209020"/>
                    </a:lnTo>
                    <a:lnTo>
                      <a:pt x="1609361" y="1209020"/>
                    </a:lnTo>
                    <a:lnTo>
                      <a:pt x="1609361" y="1249881"/>
                    </a:lnTo>
                    <a:close/>
                  </a:path>
                  <a:path w="5996305" h="1260475">
                    <a:moveTo>
                      <a:pt x="1839147" y="1260099"/>
                    </a:moveTo>
                    <a:lnTo>
                      <a:pt x="1882916" y="1260099"/>
                    </a:lnTo>
                    <a:lnTo>
                      <a:pt x="1882916" y="1219239"/>
                    </a:lnTo>
                    <a:lnTo>
                      <a:pt x="1839147" y="1219239"/>
                    </a:lnTo>
                    <a:lnTo>
                      <a:pt x="1839147" y="1260099"/>
                    </a:lnTo>
                    <a:close/>
                  </a:path>
                </a:pathLst>
              </a:custGeom>
              <a:ln w="10351">
                <a:solidFill>
                  <a:srgbClr val="B0059E"/>
                </a:solidFill>
              </a:ln>
            </p:spPr>
            <p:txBody>
              <a:bodyPr wrap="square" lIns="0" tIns="0" rIns="0" bIns="0" rtlCol="0"/>
              <a:lstStyle/>
              <a:p>
                <a:endParaRPr/>
              </a:p>
            </p:txBody>
          </p:sp>
          <p:sp>
            <p:nvSpPr>
              <p:cNvPr id="128" name="object 38">
                <a:extLst>
                  <a:ext uri="{FF2B5EF4-FFF2-40B4-BE49-F238E27FC236}">
                    <a16:creationId xmlns:a16="http://schemas.microsoft.com/office/drawing/2014/main" id="{C892BCB0-3C93-E584-E0C6-F4AEF43FB0F5}"/>
                  </a:ext>
                </a:extLst>
              </p:cNvPr>
              <p:cNvSpPr/>
              <p:nvPr/>
            </p:nvSpPr>
            <p:spPr>
              <a:xfrm>
                <a:off x="10942765" y="4947417"/>
                <a:ext cx="3698240" cy="133350"/>
              </a:xfrm>
              <a:custGeom>
                <a:avLst/>
                <a:gdLst/>
                <a:ahLst/>
                <a:cxnLst/>
                <a:rect l="l" t="t" r="r" b="b"/>
                <a:pathLst>
                  <a:path w="3698240" h="133350">
                    <a:moveTo>
                      <a:pt x="43776" y="0"/>
                    </a:moveTo>
                    <a:lnTo>
                      <a:pt x="0" y="0"/>
                    </a:lnTo>
                    <a:lnTo>
                      <a:pt x="0" y="40868"/>
                    </a:lnTo>
                    <a:lnTo>
                      <a:pt x="43776" y="40868"/>
                    </a:lnTo>
                    <a:lnTo>
                      <a:pt x="43776" y="0"/>
                    </a:lnTo>
                    <a:close/>
                  </a:path>
                  <a:path w="3698240" h="133350">
                    <a:moveTo>
                      <a:pt x="492353" y="40868"/>
                    </a:moveTo>
                    <a:lnTo>
                      <a:pt x="448589" y="40868"/>
                    </a:lnTo>
                    <a:lnTo>
                      <a:pt x="448589" y="81737"/>
                    </a:lnTo>
                    <a:lnTo>
                      <a:pt x="492353" y="81737"/>
                    </a:lnTo>
                    <a:lnTo>
                      <a:pt x="492353" y="40868"/>
                    </a:lnTo>
                    <a:close/>
                  </a:path>
                  <a:path w="3698240" h="133350">
                    <a:moveTo>
                      <a:pt x="951877" y="30657"/>
                    </a:moveTo>
                    <a:lnTo>
                      <a:pt x="908113" y="30657"/>
                    </a:lnTo>
                    <a:lnTo>
                      <a:pt x="908113" y="71526"/>
                    </a:lnTo>
                    <a:lnTo>
                      <a:pt x="951877" y="71526"/>
                    </a:lnTo>
                    <a:lnTo>
                      <a:pt x="951877" y="30657"/>
                    </a:lnTo>
                    <a:close/>
                  </a:path>
                  <a:path w="3698240" h="133350">
                    <a:moveTo>
                      <a:pt x="1411541" y="51079"/>
                    </a:moveTo>
                    <a:lnTo>
                      <a:pt x="1367777" y="51079"/>
                    </a:lnTo>
                    <a:lnTo>
                      <a:pt x="1367777" y="91948"/>
                    </a:lnTo>
                    <a:lnTo>
                      <a:pt x="1411541" y="91948"/>
                    </a:lnTo>
                    <a:lnTo>
                      <a:pt x="1411541" y="51079"/>
                    </a:lnTo>
                    <a:close/>
                  </a:path>
                  <a:path w="3698240" h="133350">
                    <a:moveTo>
                      <a:pt x="1871065" y="10210"/>
                    </a:moveTo>
                    <a:lnTo>
                      <a:pt x="1827301" y="10210"/>
                    </a:lnTo>
                    <a:lnTo>
                      <a:pt x="1827301" y="51079"/>
                    </a:lnTo>
                    <a:lnTo>
                      <a:pt x="1871065" y="51079"/>
                    </a:lnTo>
                    <a:lnTo>
                      <a:pt x="1871065" y="10210"/>
                    </a:lnTo>
                    <a:close/>
                  </a:path>
                  <a:path w="3698240" h="133350">
                    <a:moveTo>
                      <a:pt x="2330589" y="91960"/>
                    </a:moveTo>
                    <a:lnTo>
                      <a:pt x="2286825" y="91960"/>
                    </a:lnTo>
                    <a:lnTo>
                      <a:pt x="2286825" y="132829"/>
                    </a:lnTo>
                    <a:lnTo>
                      <a:pt x="2330589" y="132829"/>
                    </a:lnTo>
                    <a:lnTo>
                      <a:pt x="2330589" y="91960"/>
                    </a:lnTo>
                    <a:close/>
                  </a:path>
                  <a:path w="3698240" h="133350">
                    <a:moveTo>
                      <a:pt x="2790113" y="81737"/>
                    </a:moveTo>
                    <a:lnTo>
                      <a:pt x="2746349" y="81737"/>
                    </a:lnTo>
                    <a:lnTo>
                      <a:pt x="2746349" y="122605"/>
                    </a:lnTo>
                    <a:lnTo>
                      <a:pt x="2790113" y="122605"/>
                    </a:lnTo>
                    <a:lnTo>
                      <a:pt x="2790113" y="81737"/>
                    </a:lnTo>
                    <a:close/>
                  </a:path>
                  <a:path w="3698240" h="133350">
                    <a:moveTo>
                      <a:pt x="3249638" y="20434"/>
                    </a:moveTo>
                    <a:lnTo>
                      <a:pt x="3205873" y="20434"/>
                    </a:lnTo>
                    <a:lnTo>
                      <a:pt x="3205873" y="61302"/>
                    </a:lnTo>
                    <a:lnTo>
                      <a:pt x="3249638" y="61302"/>
                    </a:lnTo>
                    <a:lnTo>
                      <a:pt x="3249638" y="20434"/>
                    </a:lnTo>
                    <a:close/>
                  </a:path>
                  <a:path w="3698240" h="133350">
                    <a:moveTo>
                      <a:pt x="3698227" y="30657"/>
                    </a:moveTo>
                    <a:lnTo>
                      <a:pt x="3654450" y="30657"/>
                    </a:lnTo>
                    <a:lnTo>
                      <a:pt x="3654450" y="71526"/>
                    </a:lnTo>
                    <a:lnTo>
                      <a:pt x="3698227" y="71526"/>
                    </a:lnTo>
                    <a:lnTo>
                      <a:pt x="3698227" y="30657"/>
                    </a:lnTo>
                    <a:close/>
                  </a:path>
                </a:pathLst>
              </a:custGeom>
              <a:solidFill>
                <a:srgbClr val="576185"/>
              </a:solidFill>
            </p:spPr>
            <p:txBody>
              <a:bodyPr wrap="square" lIns="0" tIns="0" rIns="0" bIns="0" rtlCol="0"/>
              <a:lstStyle/>
              <a:p>
                <a:endParaRPr/>
              </a:p>
            </p:txBody>
          </p:sp>
          <p:sp>
            <p:nvSpPr>
              <p:cNvPr id="129" name="object 39">
                <a:extLst>
                  <a:ext uri="{FF2B5EF4-FFF2-40B4-BE49-F238E27FC236}">
                    <a16:creationId xmlns:a16="http://schemas.microsoft.com/office/drawing/2014/main" id="{CBEFC9B4-3FCA-87A9-62F4-A3186CE7AC2C}"/>
                  </a:ext>
                </a:extLst>
              </p:cNvPr>
              <p:cNvSpPr/>
              <p:nvPr/>
            </p:nvSpPr>
            <p:spPr>
              <a:xfrm>
                <a:off x="10942479" y="4947487"/>
                <a:ext cx="3698875" cy="132715"/>
              </a:xfrm>
              <a:custGeom>
                <a:avLst/>
                <a:gdLst/>
                <a:ahLst/>
                <a:cxnLst/>
                <a:rect l="l" t="t" r="r" b="b"/>
                <a:pathLst>
                  <a:path w="3698875" h="132714">
                    <a:moveTo>
                      <a:pt x="0" y="0"/>
                    </a:moveTo>
                    <a:lnTo>
                      <a:pt x="43776" y="0"/>
                    </a:lnTo>
                    <a:lnTo>
                      <a:pt x="43776" y="40824"/>
                    </a:lnTo>
                    <a:lnTo>
                      <a:pt x="0" y="40824"/>
                    </a:lnTo>
                    <a:lnTo>
                      <a:pt x="0" y="0"/>
                    </a:lnTo>
                    <a:close/>
                  </a:path>
                  <a:path w="3698875" h="132714">
                    <a:moveTo>
                      <a:pt x="448653" y="81648"/>
                    </a:moveTo>
                    <a:lnTo>
                      <a:pt x="492429" y="81648"/>
                    </a:lnTo>
                    <a:lnTo>
                      <a:pt x="492429" y="40824"/>
                    </a:lnTo>
                    <a:lnTo>
                      <a:pt x="448653" y="40824"/>
                    </a:lnTo>
                    <a:lnTo>
                      <a:pt x="448653" y="81648"/>
                    </a:lnTo>
                    <a:close/>
                  </a:path>
                  <a:path w="3698875" h="132714">
                    <a:moveTo>
                      <a:pt x="908246" y="71436"/>
                    </a:moveTo>
                    <a:lnTo>
                      <a:pt x="952023" y="71436"/>
                    </a:lnTo>
                    <a:lnTo>
                      <a:pt x="952023" y="30612"/>
                    </a:lnTo>
                    <a:lnTo>
                      <a:pt x="908246" y="30612"/>
                    </a:lnTo>
                    <a:lnTo>
                      <a:pt x="908246" y="71436"/>
                    </a:lnTo>
                    <a:close/>
                  </a:path>
                  <a:path w="3698875" h="132714">
                    <a:moveTo>
                      <a:pt x="1367994" y="91852"/>
                    </a:moveTo>
                    <a:lnTo>
                      <a:pt x="1411771" y="91852"/>
                    </a:lnTo>
                    <a:lnTo>
                      <a:pt x="1411771" y="51028"/>
                    </a:lnTo>
                    <a:lnTo>
                      <a:pt x="1367994" y="51028"/>
                    </a:lnTo>
                    <a:lnTo>
                      <a:pt x="1367994" y="91852"/>
                    </a:lnTo>
                    <a:close/>
                  </a:path>
                  <a:path w="3698875" h="132714">
                    <a:moveTo>
                      <a:pt x="1827588" y="51028"/>
                    </a:moveTo>
                    <a:lnTo>
                      <a:pt x="1871364" y="51028"/>
                    </a:lnTo>
                    <a:lnTo>
                      <a:pt x="1871364" y="10204"/>
                    </a:lnTo>
                    <a:lnTo>
                      <a:pt x="1827588" y="10204"/>
                    </a:lnTo>
                    <a:lnTo>
                      <a:pt x="1827588" y="51028"/>
                    </a:lnTo>
                    <a:close/>
                  </a:path>
                  <a:path w="3698875" h="132714">
                    <a:moveTo>
                      <a:pt x="2287182" y="132676"/>
                    </a:moveTo>
                    <a:lnTo>
                      <a:pt x="2330958" y="132676"/>
                    </a:lnTo>
                    <a:lnTo>
                      <a:pt x="2330958" y="91852"/>
                    </a:lnTo>
                    <a:lnTo>
                      <a:pt x="2287182" y="91852"/>
                    </a:lnTo>
                    <a:lnTo>
                      <a:pt x="2287182" y="132676"/>
                    </a:lnTo>
                    <a:close/>
                  </a:path>
                  <a:path w="3698875" h="132714">
                    <a:moveTo>
                      <a:pt x="2746783" y="122472"/>
                    </a:moveTo>
                    <a:lnTo>
                      <a:pt x="2790559" y="122472"/>
                    </a:lnTo>
                    <a:lnTo>
                      <a:pt x="2790559" y="81648"/>
                    </a:lnTo>
                    <a:lnTo>
                      <a:pt x="2746783" y="81648"/>
                    </a:lnTo>
                    <a:lnTo>
                      <a:pt x="2746783" y="122472"/>
                    </a:lnTo>
                    <a:close/>
                  </a:path>
                  <a:path w="3698875" h="132714">
                    <a:moveTo>
                      <a:pt x="3206376" y="61232"/>
                    </a:moveTo>
                    <a:lnTo>
                      <a:pt x="3250153" y="61232"/>
                    </a:lnTo>
                    <a:lnTo>
                      <a:pt x="3250153" y="20408"/>
                    </a:lnTo>
                    <a:lnTo>
                      <a:pt x="3206376" y="20408"/>
                    </a:lnTo>
                    <a:lnTo>
                      <a:pt x="3206376" y="61232"/>
                    </a:lnTo>
                    <a:close/>
                  </a:path>
                  <a:path w="3698875" h="132714">
                    <a:moveTo>
                      <a:pt x="3655029" y="71436"/>
                    </a:moveTo>
                    <a:lnTo>
                      <a:pt x="3698806" y="71436"/>
                    </a:lnTo>
                    <a:lnTo>
                      <a:pt x="3698806" y="30612"/>
                    </a:lnTo>
                    <a:lnTo>
                      <a:pt x="3655029" y="30612"/>
                    </a:lnTo>
                    <a:lnTo>
                      <a:pt x="3655029" y="71436"/>
                    </a:lnTo>
                    <a:close/>
                  </a:path>
                </a:pathLst>
              </a:custGeom>
              <a:ln w="10351">
                <a:solidFill>
                  <a:srgbClr val="576185"/>
                </a:solidFill>
              </a:ln>
            </p:spPr>
            <p:txBody>
              <a:bodyPr wrap="square" lIns="0" tIns="0" rIns="0" bIns="0" rtlCol="0"/>
              <a:lstStyle/>
              <a:p>
                <a:endParaRPr/>
              </a:p>
            </p:txBody>
          </p:sp>
          <p:sp>
            <p:nvSpPr>
              <p:cNvPr id="130" name="object 40">
                <a:extLst>
                  <a:ext uri="{FF2B5EF4-FFF2-40B4-BE49-F238E27FC236}">
                    <a16:creationId xmlns:a16="http://schemas.microsoft.com/office/drawing/2014/main" id="{F30E215E-F662-F4A1-FB67-D2B0BB87BFF5}"/>
                  </a:ext>
                </a:extLst>
              </p:cNvPr>
              <p:cNvSpPr/>
              <p:nvPr/>
            </p:nvSpPr>
            <p:spPr>
              <a:xfrm>
                <a:off x="10503964" y="4238851"/>
                <a:ext cx="0" cy="1416685"/>
              </a:xfrm>
              <a:custGeom>
                <a:avLst/>
                <a:gdLst/>
                <a:ahLst/>
                <a:cxnLst/>
                <a:rect l="l" t="t" r="r" b="b"/>
                <a:pathLst>
                  <a:path h="1416685">
                    <a:moveTo>
                      <a:pt x="0" y="1416284"/>
                    </a:moveTo>
                    <a:lnTo>
                      <a:pt x="0" y="0"/>
                    </a:lnTo>
                  </a:path>
                </a:pathLst>
              </a:custGeom>
              <a:ln w="13804">
                <a:solidFill>
                  <a:srgbClr val="59034F"/>
                </a:solidFill>
                <a:prstDash val="dot"/>
              </a:ln>
            </p:spPr>
            <p:txBody>
              <a:bodyPr wrap="square" lIns="0" tIns="0" rIns="0" bIns="0" rtlCol="0"/>
              <a:lstStyle/>
              <a:p>
                <a:endParaRPr/>
              </a:p>
            </p:txBody>
          </p:sp>
          <p:sp>
            <p:nvSpPr>
              <p:cNvPr id="131" name="object 41">
                <a:extLst>
                  <a:ext uri="{FF2B5EF4-FFF2-40B4-BE49-F238E27FC236}">
                    <a16:creationId xmlns:a16="http://schemas.microsoft.com/office/drawing/2014/main" id="{D6552A45-9769-F39B-B126-F3A4FE43C006}"/>
                  </a:ext>
                </a:extLst>
              </p:cNvPr>
              <p:cNvSpPr/>
              <p:nvPr/>
            </p:nvSpPr>
            <p:spPr>
              <a:xfrm>
                <a:off x="10503964" y="4224561"/>
                <a:ext cx="0" cy="1452880"/>
              </a:xfrm>
              <a:custGeom>
                <a:avLst/>
                <a:gdLst/>
                <a:ahLst/>
                <a:cxnLst/>
                <a:rect l="l" t="t" r="r" b="b"/>
                <a:pathLst>
                  <a:path h="1452879">
                    <a:moveTo>
                      <a:pt x="0" y="1452256"/>
                    </a:moveTo>
                    <a:lnTo>
                      <a:pt x="0" y="1445350"/>
                    </a:lnTo>
                  </a:path>
                  <a:path h="1452879">
                    <a:moveTo>
                      <a:pt x="0" y="6898"/>
                    </a:moveTo>
                    <a:lnTo>
                      <a:pt x="0" y="0"/>
                    </a:lnTo>
                  </a:path>
                </a:pathLst>
              </a:custGeom>
              <a:ln w="13804">
                <a:solidFill>
                  <a:srgbClr val="59034F"/>
                </a:solidFill>
              </a:ln>
            </p:spPr>
            <p:txBody>
              <a:bodyPr wrap="square" lIns="0" tIns="0" rIns="0" bIns="0" rtlCol="0"/>
              <a:lstStyle/>
              <a:p>
                <a:endParaRPr/>
              </a:p>
            </p:txBody>
          </p:sp>
        </p:grpSp>
      </p:grpSp>
      <p:grpSp>
        <p:nvGrpSpPr>
          <p:cNvPr id="132" name="Grupo 131">
            <a:extLst>
              <a:ext uri="{FF2B5EF4-FFF2-40B4-BE49-F238E27FC236}">
                <a16:creationId xmlns:a16="http://schemas.microsoft.com/office/drawing/2014/main" id="{ACEA9292-606A-DED7-C845-0C3D6CF027C9}"/>
              </a:ext>
            </a:extLst>
          </p:cNvPr>
          <p:cNvGrpSpPr/>
          <p:nvPr/>
        </p:nvGrpSpPr>
        <p:grpSpPr>
          <a:xfrm>
            <a:off x="2187167" y="3104171"/>
            <a:ext cx="4517076" cy="1444650"/>
            <a:chOff x="949979" y="3698362"/>
            <a:chExt cx="4769901" cy="1525508"/>
          </a:xfrm>
        </p:grpSpPr>
        <p:sp>
          <p:nvSpPr>
            <p:cNvPr id="133" name="object 3">
              <a:extLst>
                <a:ext uri="{FF2B5EF4-FFF2-40B4-BE49-F238E27FC236}">
                  <a16:creationId xmlns:a16="http://schemas.microsoft.com/office/drawing/2014/main" id="{E5DDBE57-B567-4B93-54F0-918BA86A6A2D}"/>
                </a:ext>
              </a:extLst>
            </p:cNvPr>
            <p:cNvSpPr txBox="1"/>
            <p:nvPr/>
          </p:nvSpPr>
          <p:spPr>
            <a:xfrm>
              <a:off x="2640974" y="5067764"/>
              <a:ext cx="1464334" cy="15610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35" name="object 6">
              <a:extLst>
                <a:ext uri="{FF2B5EF4-FFF2-40B4-BE49-F238E27FC236}">
                  <a16:creationId xmlns:a16="http://schemas.microsoft.com/office/drawing/2014/main" id="{00887EE9-D14C-A1F7-1FCC-6D41C9A49B63}"/>
                </a:ext>
              </a:extLst>
            </p:cNvPr>
            <p:cNvSpPr txBox="1"/>
            <p:nvPr/>
          </p:nvSpPr>
          <p:spPr>
            <a:xfrm>
              <a:off x="1382112" y="3698362"/>
              <a:ext cx="71622" cy="122373"/>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36" name="object 7">
              <a:extLst>
                <a:ext uri="{FF2B5EF4-FFF2-40B4-BE49-F238E27FC236}">
                  <a16:creationId xmlns:a16="http://schemas.microsoft.com/office/drawing/2014/main" id="{AC3B6F49-FA40-1E38-C9C8-CE8F32BB083F}"/>
                </a:ext>
              </a:extLst>
            </p:cNvPr>
            <p:cNvSpPr txBox="1"/>
            <p:nvPr/>
          </p:nvSpPr>
          <p:spPr>
            <a:xfrm>
              <a:off x="1292811" y="3922671"/>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37" name="object 8">
              <a:extLst>
                <a:ext uri="{FF2B5EF4-FFF2-40B4-BE49-F238E27FC236}">
                  <a16:creationId xmlns:a16="http://schemas.microsoft.com/office/drawing/2014/main" id="{6FCD7C74-13E3-F75C-D3BB-E547BF82F22A}"/>
                </a:ext>
              </a:extLst>
            </p:cNvPr>
            <p:cNvSpPr txBox="1"/>
            <p:nvPr/>
          </p:nvSpPr>
          <p:spPr>
            <a:xfrm>
              <a:off x="1292811" y="4146980"/>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38" name="object 9">
              <a:extLst>
                <a:ext uri="{FF2B5EF4-FFF2-40B4-BE49-F238E27FC236}">
                  <a16:creationId xmlns:a16="http://schemas.microsoft.com/office/drawing/2014/main" id="{83CE4258-1D79-64CD-01A3-75ED3CC41DAC}"/>
                </a:ext>
              </a:extLst>
            </p:cNvPr>
            <p:cNvSpPr txBox="1"/>
            <p:nvPr/>
          </p:nvSpPr>
          <p:spPr>
            <a:xfrm>
              <a:off x="1292811" y="4371289"/>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39" name="object 10">
              <a:extLst>
                <a:ext uri="{FF2B5EF4-FFF2-40B4-BE49-F238E27FC236}">
                  <a16:creationId xmlns:a16="http://schemas.microsoft.com/office/drawing/2014/main" id="{D8A63879-B07E-C32B-E0C5-453734D2348B}"/>
                </a:ext>
              </a:extLst>
            </p:cNvPr>
            <p:cNvSpPr txBox="1"/>
            <p:nvPr/>
          </p:nvSpPr>
          <p:spPr>
            <a:xfrm>
              <a:off x="1292811" y="4595597"/>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40" name="object 11">
              <a:extLst>
                <a:ext uri="{FF2B5EF4-FFF2-40B4-BE49-F238E27FC236}">
                  <a16:creationId xmlns:a16="http://schemas.microsoft.com/office/drawing/2014/main" id="{EC44EF6A-66C2-F14B-81EA-5EF7180B6B13}"/>
                </a:ext>
              </a:extLst>
            </p:cNvPr>
            <p:cNvSpPr txBox="1"/>
            <p:nvPr/>
          </p:nvSpPr>
          <p:spPr>
            <a:xfrm>
              <a:off x="1236959" y="4819906"/>
              <a:ext cx="216406"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141" name="object 12">
              <a:extLst>
                <a:ext uri="{FF2B5EF4-FFF2-40B4-BE49-F238E27FC236}">
                  <a16:creationId xmlns:a16="http://schemas.microsoft.com/office/drawing/2014/main" id="{4EA9CF03-8EB9-C684-CCD4-30DF02723144}"/>
                </a:ext>
              </a:extLst>
            </p:cNvPr>
            <p:cNvSpPr txBox="1"/>
            <p:nvPr/>
          </p:nvSpPr>
          <p:spPr>
            <a:xfrm>
              <a:off x="1464862" y="4904985"/>
              <a:ext cx="4107405" cy="123194"/>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333500" algn="l"/>
                  <a:tab pos="1600200" algn="l"/>
                  <a:tab pos="1822450" algn="l"/>
                  <a:tab pos="2089150" algn="l"/>
                  <a:tab pos="2133600" algn="l"/>
                  <a:tab pos="2355850" algn="l"/>
                  <a:tab pos="2622550" algn="l"/>
                  <a:tab pos="2889250" algn="l"/>
                  <a:tab pos="3155950" algn="l"/>
                  <a:tab pos="34226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142" name="object 14">
              <a:extLst>
                <a:ext uri="{FF2B5EF4-FFF2-40B4-BE49-F238E27FC236}">
                  <a16:creationId xmlns:a16="http://schemas.microsoft.com/office/drawing/2014/main" id="{C44202A7-ADFE-905B-A8CF-14192FDB1E60}"/>
                </a:ext>
              </a:extLst>
            </p:cNvPr>
            <p:cNvSpPr txBox="1"/>
            <p:nvPr/>
          </p:nvSpPr>
          <p:spPr>
            <a:xfrm>
              <a:off x="949979" y="3698362"/>
              <a:ext cx="288373" cy="1160089"/>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143" name="object 15">
              <a:extLst>
                <a:ext uri="{FF2B5EF4-FFF2-40B4-BE49-F238E27FC236}">
                  <a16:creationId xmlns:a16="http://schemas.microsoft.com/office/drawing/2014/main" id="{AA549AEF-42EC-309B-139D-D7D73FBA2A7E}"/>
                </a:ext>
              </a:extLst>
            </p:cNvPr>
            <p:cNvSpPr txBox="1"/>
            <p:nvPr/>
          </p:nvSpPr>
          <p:spPr>
            <a:xfrm>
              <a:off x="5189647" y="4280599"/>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56,2</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74,1</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77,5</a:t>
              </a:r>
              <a:endParaRPr sz="1100">
                <a:latin typeface="Arial"/>
                <a:cs typeface="Arial"/>
              </a:endParaRPr>
            </a:p>
          </p:txBody>
        </p:sp>
        <p:sp>
          <p:nvSpPr>
            <p:cNvPr id="144" name="object 28">
              <a:extLst>
                <a:ext uri="{FF2B5EF4-FFF2-40B4-BE49-F238E27FC236}">
                  <a16:creationId xmlns:a16="http://schemas.microsoft.com/office/drawing/2014/main" id="{A6A586C3-FA14-D255-6AAD-6CFDE3D1B902}"/>
                </a:ext>
              </a:extLst>
            </p:cNvPr>
            <p:cNvSpPr txBox="1"/>
            <p:nvPr/>
          </p:nvSpPr>
          <p:spPr>
            <a:xfrm>
              <a:off x="2336123" y="3846236"/>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82,1</a:t>
              </a:r>
              <a:endParaRPr sz="1100">
                <a:latin typeface="Arial"/>
                <a:cs typeface="Arial"/>
              </a:endParaRPr>
            </a:p>
          </p:txBody>
        </p:sp>
        <p:grpSp>
          <p:nvGrpSpPr>
            <p:cNvPr id="145" name="object 29">
              <a:extLst>
                <a:ext uri="{FF2B5EF4-FFF2-40B4-BE49-F238E27FC236}">
                  <a16:creationId xmlns:a16="http://schemas.microsoft.com/office/drawing/2014/main" id="{D44006EA-48B4-8571-1D09-67DECAF7C3C3}"/>
                </a:ext>
              </a:extLst>
            </p:cNvPr>
            <p:cNvGrpSpPr/>
            <p:nvPr/>
          </p:nvGrpSpPr>
          <p:grpSpPr>
            <a:xfrm>
              <a:off x="1479390" y="3776499"/>
              <a:ext cx="3656573" cy="1147877"/>
              <a:chOff x="8616713" y="3784239"/>
              <a:chExt cx="6029960" cy="1892935"/>
            </a:xfrm>
          </p:grpSpPr>
          <p:sp>
            <p:nvSpPr>
              <p:cNvPr id="146" name="object 30">
                <a:extLst>
                  <a:ext uri="{FF2B5EF4-FFF2-40B4-BE49-F238E27FC236}">
                    <a16:creationId xmlns:a16="http://schemas.microsoft.com/office/drawing/2014/main" id="{C7DD326B-9BCA-A355-B778-D3A6C34A246E}"/>
                  </a:ext>
                </a:extLst>
              </p:cNvPr>
              <p:cNvSpPr/>
              <p:nvPr/>
            </p:nvSpPr>
            <p:spPr>
              <a:xfrm>
                <a:off x="8616713" y="3815997"/>
                <a:ext cx="6018530" cy="1861185"/>
              </a:xfrm>
              <a:custGeom>
                <a:avLst/>
                <a:gdLst/>
                <a:ahLst/>
                <a:cxnLst/>
                <a:rect l="l" t="t" r="r" b="b"/>
                <a:pathLst>
                  <a:path w="6018530" h="1861185">
                    <a:moveTo>
                      <a:pt x="53067" y="1799545"/>
                    </a:moveTo>
                    <a:lnTo>
                      <a:pt x="53067" y="0"/>
                    </a:lnTo>
                  </a:path>
                  <a:path w="6018530" h="1861185">
                    <a:moveTo>
                      <a:pt x="0" y="0"/>
                    </a:moveTo>
                    <a:lnTo>
                      <a:pt x="53067" y="0"/>
                    </a:lnTo>
                  </a:path>
                  <a:path w="6018530" h="1861185">
                    <a:moveTo>
                      <a:pt x="0" y="358876"/>
                    </a:moveTo>
                    <a:lnTo>
                      <a:pt x="53067" y="358876"/>
                    </a:lnTo>
                  </a:path>
                  <a:path w="6018530" h="1861185">
                    <a:moveTo>
                      <a:pt x="0" y="716796"/>
                    </a:moveTo>
                    <a:lnTo>
                      <a:pt x="53067" y="716796"/>
                    </a:lnTo>
                  </a:path>
                  <a:path w="6018530" h="1861185">
                    <a:moveTo>
                      <a:pt x="0" y="1084935"/>
                    </a:moveTo>
                    <a:lnTo>
                      <a:pt x="53067" y="1084935"/>
                    </a:lnTo>
                  </a:path>
                  <a:path w="6018530" h="1861185">
                    <a:moveTo>
                      <a:pt x="0" y="1442715"/>
                    </a:moveTo>
                    <a:lnTo>
                      <a:pt x="53067" y="1442715"/>
                    </a:lnTo>
                  </a:path>
                  <a:path w="6018530" h="1861185">
                    <a:moveTo>
                      <a:pt x="0" y="1799545"/>
                    </a:moveTo>
                    <a:lnTo>
                      <a:pt x="53067" y="1799545"/>
                    </a:lnTo>
                  </a:path>
                  <a:path w="6018530" h="1861185">
                    <a:moveTo>
                      <a:pt x="53067" y="1799545"/>
                    </a:moveTo>
                    <a:lnTo>
                      <a:pt x="6018066" y="1799545"/>
                    </a:lnTo>
                  </a:path>
                  <a:path w="6018530" h="1861185">
                    <a:moveTo>
                      <a:pt x="6018066" y="1799545"/>
                    </a:moveTo>
                    <a:lnTo>
                      <a:pt x="6018066" y="1860903"/>
                    </a:lnTo>
                  </a:path>
                  <a:path w="6018530" h="1861185">
                    <a:moveTo>
                      <a:pt x="5785836" y="1799545"/>
                    </a:moveTo>
                    <a:lnTo>
                      <a:pt x="5785836" y="1860903"/>
                    </a:lnTo>
                  </a:path>
                  <a:path w="6018530" h="1861185">
                    <a:moveTo>
                      <a:pt x="5552332" y="1799545"/>
                    </a:moveTo>
                    <a:lnTo>
                      <a:pt x="5552332" y="1860903"/>
                    </a:lnTo>
                  </a:path>
                  <a:path w="6018530" h="1861185">
                    <a:moveTo>
                      <a:pt x="5329437" y="1799545"/>
                    </a:moveTo>
                    <a:lnTo>
                      <a:pt x="5329437" y="1860903"/>
                    </a:lnTo>
                  </a:path>
                  <a:path w="6018530" h="1861185">
                    <a:moveTo>
                      <a:pt x="5095933" y="1799545"/>
                    </a:moveTo>
                    <a:lnTo>
                      <a:pt x="5095933" y="1860903"/>
                    </a:lnTo>
                  </a:path>
                  <a:path w="6018530" h="1861185">
                    <a:moveTo>
                      <a:pt x="4872899" y="1799545"/>
                    </a:moveTo>
                    <a:lnTo>
                      <a:pt x="4872899" y="1860903"/>
                    </a:lnTo>
                  </a:path>
                  <a:path w="6018530" h="1861185">
                    <a:moveTo>
                      <a:pt x="4639395" y="1799545"/>
                    </a:moveTo>
                    <a:lnTo>
                      <a:pt x="4639395" y="1860903"/>
                    </a:lnTo>
                  </a:path>
                  <a:path w="6018530" h="1861185">
                    <a:moveTo>
                      <a:pt x="4405892" y="1799545"/>
                    </a:moveTo>
                    <a:lnTo>
                      <a:pt x="4405892" y="1860903"/>
                    </a:lnTo>
                  </a:path>
                  <a:path w="6018530" h="1861185">
                    <a:moveTo>
                      <a:pt x="4182997" y="1799545"/>
                    </a:moveTo>
                    <a:lnTo>
                      <a:pt x="4182997" y="1860903"/>
                    </a:lnTo>
                  </a:path>
                  <a:path w="6018530" h="1861185">
                    <a:moveTo>
                      <a:pt x="3949493" y="1799545"/>
                    </a:moveTo>
                    <a:lnTo>
                      <a:pt x="3949493" y="1860903"/>
                    </a:lnTo>
                  </a:path>
                  <a:path w="6018530" h="1861185">
                    <a:moveTo>
                      <a:pt x="3726599" y="1799545"/>
                    </a:moveTo>
                    <a:lnTo>
                      <a:pt x="3726599" y="1860903"/>
                    </a:lnTo>
                  </a:path>
                  <a:path w="6018530" h="1861185">
                    <a:moveTo>
                      <a:pt x="3493095" y="1799545"/>
                    </a:moveTo>
                    <a:lnTo>
                      <a:pt x="3493095" y="1860903"/>
                    </a:lnTo>
                  </a:path>
                  <a:path w="6018530" h="1861185">
                    <a:moveTo>
                      <a:pt x="3259591" y="1799545"/>
                    </a:moveTo>
                    <a:lnTo>
                      <a:pt x="3259591" y="1860903"/>
                    </a:lnTo>
                  </a:path>
                  <a:path w="6018530" h="1861185">
                    <a:moveTo>
                      <a:pt x="3036696" y="1799545"/>
                    </a:moveTo>
                    <a:lnTo>
                      <a:pt x="3036696" y="1860903"/>
                    </a:lnTo>
                  </a:path>
                  <a:path w="6018530" h="1861185">
                    <a:moveTo>
                      <a:pt x="2803193" y="1799545"/>
                    </a:moveTo>
                    <a:lnTo>
                      <a:pt x="2803193" y="1860903"/>
                    </a:lnTo>
                  </a:path>
                  <a:path w="6018530" h="1861185">
                    <a:moveTo>
                      <a:pt x="2580306" y="1799545"/>
                    </a:moveTo>
                    <a:lnTo>
                      <a:pt x="2580306" y="1860903"/>
                    </a:lnTo>
                  </a:path>
                  <a:path w="6018530" h="1861185">
                    <a:moveTo>
                      <a:pt x="2346794" y="1799545"/>
                    </a:moveTo>
                    <a:lnTo>
                      <a:pt x="2346794" y="1860903"/>
                    </a:lnTo>
                  </a:path>
                  <a:path w="6018530" h="1861185">
                    <a:moveTo>
                      <a:pt x="2113151" y="1799545"/>
                    </a:moveTo>
                    <a:lnTo>
                      <a:pt x="2113151" y="1860903"/>
                    </a:lnTo>
                  </a:path>
                  <a:path w="6018530" h="1861185">
                    <a:moveTo>
                      <a:pt x="1890256" y="1799545"/>
                    </a:moveTo>
                    <a:lnTo>
                      <a:pt x="1890256" y="1860903"/>
                    </a:lnTo>
                  </a:path>
                  <a:path w="6018530" h="1861185">
                    <a:moveTo>
                      <a:pt x="1656752" y="1799545"/>
                    </a:moveTo>
                    <a:lnTo>
                      <a:pt x="1656752" y="1860903"/>
                    </a:lnTo>
                  </a:path>
                  <a:path w="6018530" h="1861185">
                    <a:moveTo>
                      <a:pt x="1433865" y="1799545"/>
                    </a:moveTo>
                    <a:lnTo>
                      <a:pt x="1433865" y="1860903"/>
                    </a:lnTo>
                  </a:path>
                  <a:path w="6018530" h="1861185">
                    <a:moveTo>
                      <a:pt x="1200354" y="1799545"/>
                    </a:moveTo>
                    <a:lnTo>
                      <a:pt x="1200354" y="1860903"/>
                    </a:lnTo>
                  </a:path>
                  <a:path w="6018530" h="1861185">
                    <a:moveTo>
                      <a:pt x="977467" y="1799545"/>
                    </a:moveTo>
                    <a:lnTo>
                      <a:pt x="977467" y="1860903"/>
                    </a:lnTo>
                  </a:path>
                  <a:path w="6018530" h="1861185">
                    <a:moveTo>
                      <a:pt x="743963" y="1799545"/>
                    </a:moveTo>
                    <a:lnTo>
                      <a:pt x="743963" y="1860903"/>
                    </a:lnTo>
                  </a:path>
                  <a:path w="6018530" h="1861185">
                    <a:moveTo>
                      <a:pt x="510452" y="1799545"/>
                    </a:moveTo>
                    <a:lnTo>
                      <a:pt x="510452" y="1860903"/>
                    </a:lnTo>
                  </a:path>
                  <a:path w="6018530" h="1861185">
                    <a:moveTo>
                      <a:pt x="287565" y="1799545"/>
                    </a:moveTo>
                    <a:lnTo>
                      <a:pt x="287565" y="1860903"/>
                    </a:lnTo>
                  </a:path>
                  <a:path w="6018530" h="1861185">
                    <a:moveTo>
                      <a:pt x="53067" y="1799545"/>
                    </a:moveTo>
                    <a:lnTo>
                      <a:pt x="53067" y="1860903"/>
                    </a:lnTo>
                  </a:path>
                </a:pathLst>
              </a:custGeom>
              <a:ln w="11043">
                <a:solidFill>
                  <a:srgbClr val="000000"/>
                </a:solidFill>
              </a:ln>
            </p:spPr>
            <p:txBody>
              <a:bodyPr wrap="square" lIns="0" tIns="0" rIns="0" bIns="0" rtlCol="0"/>
              <a:lstStyle/>
              <a:p>
                <a:endParaRPr/>
              </a:p>
            </p:txBody>
          </p:sp>
          <p:sp>
            <p:nvSpPr>
              <p:cNvPr id="147" name="object 31">
                <a:extLst>
                  <a:ext uri="{FF2B5EF4-FFF2-40B4-BE49-F238E27FC236}">
                    <a16:creationId xmlns:a16="http://schemas.microsoft.com/office/drawing/2014/main" id="{AD4D4DE7-2A0C-9B31-CDA5-ADD2F0EA091C}"/>
                  </a:ext>
                </a:extLst>
              </p:cNvPr>
              <p:cNvSpPr/>
              <p:nvPr/>
            </p:nvSpPr>
            <p:spPr>
              <a:xfrm>
                <a:off x="8675027" y="3821043"/>
                <a:ext cx="5955030" cy="1472565"/>
              </a:xfrm>
              <a:custGeom>
                <a:avLst/>
                <a:gdLst/>
                <a:ahLst/>
                <a:cxnLst/>
                <a:rect l="l" t="t" r="r" b="b"/>
                <a:pathLst>
                  <a:path w="5955030" h="1472564">
                    <a:moveTo>
                      <a:pt x="0" y="0"/>
                    </a:moveTo>
                    <a:lnTo>
                      <a:pt x="222894" y="623766"/>
                    </a:lnTo>
                  </a:path>
                  <a:path w="5955030" h="1472564">
                    <a:moveTo>
                      <a:pt x="222894" y="623766"/>
                    </a:moveTo>
                    <a:lnTo>
                      <a:pt x="456405" y="981531"/>
                    </a:lnTo>
                  </a:path>
                  <a:path w="5955030" h="1472564">
                    <a:moveTo>
                      <a:pt x="456405" y="981531"/>
                    </a:moveTo>
                    <a:lnTo>
                      <a:pt x="689916" y="1145144"/>
                    </a:lnTo>
                  </a:path>
                  <a:path w="5955030" h="1472564">
                    <a:moveTo>
                      <a:pt x="689916" y="1145144"/>
                    </a:moveTo>
                    <a:lnTo>
                      <a:pt x="912811" y="1237173"/>
                    </a:lnTo>
                  </a:path>
                  <a:path w="5955030" h="1472564">
                    <a:moveTo>
                      <a:pt x="912811" y="1237173"/>
                    </a:moveTo>
                    <a:lnTo>
                      <a:pt x="1146322" y="1278078"/>
                    </a:lnTo>
                  </a:path>
                  <a:path w="5955030" h="1472564">
                    <a:moveTo>
                      <a:pt x="1369217" y="1298531"/>
                    </a:moveTo>
                    <a:lnTo>
                      <a:pt x="1602728" y="1380334"/>
                    </a:lnTo>
                  </a:path>
                  <a:path w="5955030" h="1472564">
                    <a:moveTo>
                      <a:pt x="1602728" y="1380334"/>
                    </a:moveTo>
                    <a:lnTo>
                      <a:pt x="1825622" y="1472363"/>
                    </a:lnTo>
                  </a:path>
                  <a:path w="5955030" h="1472564">
                    <a:moveTo>
                      <a:pt x="1825622" y="1472363"/>
                    </a:moveTo>
                    <a:lnTo>
                      <a:pt x="2292644" y="1267852"/>
                    </a:lnTo>
                  </a:path>
                  <a:path w="5955030" h="1472564">
                    <a:moveTo>
                      <a:pt x="2292644" y="1267852"/>
                    </a:moveTo>
                    <a:lnTo>
                      <a:pt x="2749050" y="1237173"/>
                    </a:lnTo>
                  </a:path>
                  <a:path w="5955030" h="1472564">
                    <a:moveTo>
                      <a:pt x="2749050" y="1237173"/>
                    </a:moveTo>
                    <a:lnTo>
                      <a:pt x="3205456" y="1318976"/>
                    </a:lnTo>
                  </a:path>
                  <a:path w="5955030" h="1472564">
                    <a:moveTo>
                      <a:pt x="3205456" y="1318976"/>
                    </a:moveTo>
                    <a:lnTo>
                      <a:pt x="3661862" y="1257626"/>
                    </a:lnTo>
                  </a:path>
                  <a:path w="5955030" h="1472564">
                    <a:moveTo>
                      <a:pt x="3661862" y="1267852"/>
                    </a:moveTo>
                    <a:lnTo>
                      <a:pt x="4118267" y="1257626"/>
                    </a:lnTo>
                  </a:path>
                  <a:path w="5955030" h="1472564">
                    <a:moveTo>
                      <a:pt x="4118267" y="1257626"/>
                    </a:moveTo>
                    <a:lnTo>
                      <a:pt x="4585289" y="1237173"/>
                    </a:lnTo>
                  </a:path>
                  <a:path w="5955030" h="1472564">
                    <a:moveTo>
                      <a:pt x="4585289" y="1237173"/>
                    </a:moveTo>
                    <a:lnTo>
                      <a:pt x="5041695" y="1042881"/>
                    </a:lnTo>
                  </a:path>
                  <a:path w="5955030" h="1472564">
                    <a:moveTo>
                      <a:pt x="5041695" y="1042881"/>
                    </a:moveTo>
                    <a:lnTo>
                      <a:pt x="5498101" y="1359881"/>
                    </a:lnTo>
                  </a:path>
                  <a:path w="5955030" h="1472564">
                    <a:moveTo>
                      <a:pt x="5498101" y="1359881"/>
                    </a:moveTo>
                    <a:lnTo>
                      <a:pt x="5954507" y="1012210"/>
                    </a:lnTo>
                  </a:path>
                </a:pathLst>
              </a:custGeom>
              <a:ln w="10351">
                <a:solidFill>
                  <a:srgbClr val="A69E96"/>
                </a:solidFill>
              </a:ln>
            </p:spPr>
            <p:txBody>
              <a:bodyPr wrap="square" lIns="0" tIns="0" rIns="0" bIns="0" rtlCol="0"/>
              <a:lstStyle/>
              <a:p>
                <a:endParaRPr/>
              </a:p>
            </p:txBody>
          </p:sp>
          <p:sp>
            <p:nvSpPr>
              <p:cNvPr id="148" name="object 32">
                <a:extLst>
                  <a:ext uri="{FF2B5EF4-FFF2-40B4-BE49-F238E27FC236}">
                    <a16:creationId xmlns:a16="http://schemas.microsoft.com/office/drawing/2014/main" id="{9EDD167F-5156-D9E0-C944-982359FDD4F8}"/>
                  </a:ext>
                </a:extLst>
              </p:cNvPr>
              <p:cNvSpPr/>
              <p:nvPr/>
            </p:nvSpPr>
            <p:spPr>
              <a:xfrm>
                <a:off x="8640762" y="3789367"/>
                <a:ext cx="5996940" cy="1513840"/>
              </a:xfrm>
              <a:custGeom>
                <a:avLst/>
                <a:gdLst/>
                <a:ahLst/>
                <a:cxnLst/>
                <a:rect l="l" t="t" r="r" b="b"/>
                <a:pathLst>
                  <a:path w="5996940" h="1513839">
                    <a:moveTo>
                      <a:pt x="42456" y="0"/>
                    </a:moveTo>
                    <a:lnTo>
                      <a:pt x="0" y="0"/>
                    </a:lnTo>
                    <a:lnTo>
                      <a:pt x="0" y="40894"/>
                    </a:lnTo>
                    <a:lnTo>
                      <a:pt x="42456" y="40894"/>
                    </a:lnTo>
                    <a:lnTo>
                      <a:pt x="42456" y="0"/>
                    </a:lnTo>
                    <a:close/>
                  </a:path>
                  <a:path w="5996940" h="1513839">
                    <a:moveTo>
                      <a:pt x="265328" y="623684"/>
                    </a:moveTo>
                    <a:lnTo>
                      <a:pt x="222885" y="623684"/>
                    </a:lnTo>
                    <a:lnTo>
                      <a:pt x="222885" y="664578"/>
                    </a:lnTo>
                    <a:lnTo>
                      <a:pt x="265328" y="664578"/>
                    </a:lnTo>
                    <a:lnTo>
                      <a:pt x="265328" y="623684"/>
                    </a:lnTo>
                    <a:close/>
                  </a:path>
                  <a:path w="5996940" h="1513839">
                    <a:moveTo>
                      <a:pt x="498843" y="981608"/>
                    </a:moveTo>
                    <a:lnTo>
                      <a:pt x="456387" y="981608"/>
                    </a:lnTo>
                    <a:lnTo>
                      <a:pt x="456387" y="1022502"/>
                    </a:lnTo>
                    <a:lnTo>
                      <a:pt x="498843" y="1022502"/>
                    </a:lnTo>
                    <a:lnTo>
                      <a:pt x="498843" y="981608"/>
                    </a:lnTo>
                    <a:close/>
                  </a:path>
                  <a:path w="5996940" h="1513839">
                    <a:moveTo>
                      <a:pt x="732332" y="1145235"/>
                    </a:moveTo>
                    <a:lnTo>
                      <a:pt x="689889" y="1145235"/>
                    </a:lnTo>
                    <a:lnTo>
                      <a:pt x="689889" y="1186129"/>
                    </a:lnTo>
                    <a:lnTo>
                      <a:pt x="732332" y="1186129"/>
                    </a:lnTo>
                    <a:lnTo>
                      <a:pt x="732332" y="1145235"/>
                    </a:lnTo>
                    <a:close/>
                  </a:path>
                  <a:path w="5996940" h="1513839">
                    <a:moveTo>
                      <a:pt x="955217" y="1237272"/>
                    </a:moveTo>
                    <a:lnTo>
                      <a:pt x="912774" y="1237272"/>
                    </a:lnTo>
                    <a:lnTo>
                      <a:pt x="912774" y="1278166"/>
                    </a:lnTo>
                    <a:lnTo>
                      <a:pt x="955217" y="1278166"/>
                    </a:lnTo>
                    <a:lnTo>
                      <a:pt x="955217" y="1237272"/>
                    </a:lnTo>
                    <a:close/>
                  </a:path>
                  <a:path w="5996940" h="1513839">
                    <a:moveTo>
                      <a:pt x="1188720" y="1278039"/>
                    </a:moveTo>
                    <a:lnTo>
                      <a:pt x="1146276" y="1278039"/>
                    </a:lnTo>
                    <a:lnTo>
                      <a:pt x="1146276" y="1318945"/>
                    </a:lnTo>
                    <a:lnTo>
                      <a:pt x="1188720" y="1318945"/>
                    </a:lnTo>
                    <a:lnTo>
                      <a:pt x="1188720" y="1278039"/>
                    </a:lnTo>
                    <a:close/>
                  </a:path>
                  <a:path w="5996940" h="1513839">
                    <a:moveTo>
                      <a:pt x="1645107" y="1380312"/>
                    </a:moveTo>
                    <a:lnTo>
                      <a:pt x="1602663" y="1380312"/>
                    </a:lnTo>
                    <a:lnTo>
                      <a:pt x="1602663" y="1421206"/>
                    </a:lnTo>
                    <a:lnTo>
                      <a:pt x="1645107" y="1421206"/>
                    </a:lnTo>
                    <a:lnTo>
                      <a:pt x="1645107" y="1380312"/>
                    </a:lnTo>
                    <a:close/>
                  </a:path>
                  <a:path w="5996940" h="1513839">
                    <a:moveTo>
                      <a:pt x="1867992" y="1472349"/>
                    </a:moveTo>
                    <a:lnTo>
                      <a:pt x="1825548" y="1472349"/>
                    </a:lnTo>
                    <a:lnTo>
                      <a:pt x="1825548" y="1513243"/>
                    </a:lnTo>
                    <a:lnTo>
                      <a:pt x="1867992" y="1513243"/>
                    </a:lnTo>
                    <a:lnTo>
                      <a:pt x="1867992" y="1472349"/>
                    </a:lnTo>
                    <a:close/>
                  </a:path>
                  <a:path w="5996940" h="1513839">
                    <a:moveTo>
                      <a:pt x="2334996" y="1267955"/>
                    </a:moveTo>
                    <a:lnTo>
                      <a:pt x="2292540" y="1267955"/>
                    </a:lnTo>
                    <a:lnTo>
                      <a:pt x="2292540" y="1308849"/>
                    </a:lnTo>
                    <a:lnTo>
                      <a:pt x="2334996" y="1308849"/>
                    </a:lnTo>
                    <a:lnTo>
                      <a:pt x="2334996" y="1267955"/>
                    </a:lnTo>
                    <a:close/>
                  </a:path>
                  <a:path w="5996940" h="1513839">
                    <a:moveTo>
                      <a:pt x="2791383" y="1237272"/>
                    </a:moveTo>
                    <a:lnTo>
                      <a:pt x="2748927" y="1237272"/>
                    </a:lnTo>
                    <a:lnTo>
                      <a:pt x="2748927" y="1278166"/>
                    </a:lnTo>
                    <a:lnTo>
                      <a:pt x="2791383" y="1278166"/>
                    </a:lnTo>
                    <a:lnTo>
                      <a:pt x="2791383" y="1237272"/>
                    </a:lnTo>
                    <a:close/>
                  </a:path>
                  <a:path w="5996940" h="1513839">
                    <a:moveTo>
                      <a:pt x="3247771" y="1318945"/>
                    </a:moveTo>
                    <a:lnTo>
                      <a:pt x="3205315" y="1318945"/>
                    </a:lnTo>
                    <a:lnTo>
                      <a:pt x="3205315" y="1359852"/>
                    </a:lnTo>
                    <a:lnTo>
                      <a:pt x="3247771" y="1359852"/>
                    </a:lnTo>
                    <a:lnTo>
                      <a:pt x="3247771" y="1318945"/>
                    </a:lnTo>
                    <a:close/>
                  </a:path>
                  <a:path w="5996940" h="1513839">
                    <a:moveTo>
                      <a:pt x="3704158" y="1257719"/>
                    </a:moveTo>
                    <a:lnTo>
                      <a:pt x="3661702" y="1257719"/>
                    </a:lnTo>
                    <a:lnTo>
                      <a:pt x="3661702" y="1298625"/>
                    </a:lnTo>
                    <a:lnTo>
                      <a:pt x="3704158" y="1298625"/>
                    </a:lnTo>
                    <a:lnTo>
                      <a:pt x="3704158" y="1257719"/>
                    </a:lnTo>
                    <a:close/>
                  </a:path>
                  <a:path w="5996940" h="1513839">
                    <a:moveTo>
                      <a:pt x="4160532" y="1257719"/>
                    </a:moveTo>
                    <a:lnTo>
                      <a:pt x="4118089" y="1257719"/>
                    </a:lnTo>
                    <a:lnTo>
                      <a:pt x="4118089" y="1298625"/>
                    </a:lnTo>
                    <a:lnTo>
                      <a:pt x="4160532" y="1298625"/>
                    </a:lnTo>
                    <a:lnTo>
                      <a:pt x="4160532" y="1257719"/>
                    </a:lnTo>
                    <a:close/>
                  </a:path>
                  <a:path w="5996940" h="1513839">
                    <a:moveTo>
                      <a:pt x="4627550" y="1237272"/>
                    </a:moveTo>
                    <a:lnTo>
                      <a:pt x="4585081" y="1237272"/>
                    </a:lnTo>
                    <a:lnTo>
                      <a:pt x="4585081" y="1278166"/>
                    </a:lnTo>
                    <a:lnTo>
                      <a:pt x="4627550" y="1278166"/>
                    </a:lnTo>
                    <a:lnTo>
                      <a:pt x="4627550" y="1237272"/>
                    </a:lnTo>
                    <a:close/>
                  </a:path>
                  <a:path w="5996940" h="1513839">
                    <a:moveTo>
                      <a:pt x="5083924" y="1042974"/>
                    </a:moveTo>
                    <a:lnTo>
                      <a:pt x="5041481" y="1042974"/>
                    </a:lnTo>
                    <a:lnTo>
                      <a:pt x="5041481" y="1083868"/>
                    </a:lnTo>
                    <a:lnTo>
                      <a:pt x="5083924" y="1083868"/>
                    </a:lnTo>
                    <a:lnTo>
                      <a:pt x="5083924" y="1042974"/>
                    </a:lnTo>
                    <a:close/>
                  </a:path>
                  <a:path w="5996940" h="1513839">
                    <a:moveTo>
                      <a:pt x="5517032" y="1359852"/>
                    </a:moveTo>
                    <a:lnTo>
                      <a:pt x="5497855" y="1359852"/>
                    </a:lnTo>
                    <a:lnTo>
                      <a:pt x="5497855" y="1400746"/>
                    </a:lnTo>
                    <a:lnTo>
                      <a:pt x="5517032" y="1400746"/>
                    </a:lnTo>
                    <a:lnTo>
                      <a:pt x="5517032" y="1359852"/>
                    </a:lnTo>
                    <a:close/>
                  </a:path>
                  <a:path w="5996940" h="1513839">
                    <a:moveTo>
                      <a:pt x="5996698" y="1012291"/>
                    </a:moveTo>
                    <a:lnTo>
                      <a:pt x="5954255" y="1012291"/>
                    </a:lnTo>
                    <a:lnTo>
                      <a:pt x="5954255" y="1053185"/>
                    </a:lnTo>
                    <a:lnTo>
                      <a:pt x="5996698" y="1053185"/>
                    </a:lnTo>
                    <a:lnTo>
                      <a:pt x="5996698" y="1012291"/>
                    </a:lnTo>
                    <a:close/>
                  </a:path>
                </a:pathLst>
              </a:custGeom>
              <a:solidFill>
                <a:srgbClr val="A69E96"/>
              </a:solidFill>
            </p:spPr>
            <p:txBody>
              <a:bodyPr wrap="square" lIns="0" tIns="0" rIns="0" bIns="0" rtlCol="0"/>
              <a:lstStyle/>
              <a:p>
                <a:endParaRPr/>
              </a:p>
            </p:txBody>
          </p:sp>
          <p:sp>
            <p:nvSpPr>
              <p:cNvPr id="149" name="object 33">
                <a:extLst>
                  <a:ext uri="{FF2B5EF4-FFF2-40B4-BE49-F238E27FC236}">
                    <a16:creationId xmlns:a16="http://schemas.microsoft.com/office/drawing/2014/main" id="{C6B0E9FD-7D41-5D68-0B24-FB8255CF16B5}"/>
                  </a:ext>
                </a:extLst>
              </p:cNvPr>
              <p:cNvSpPr/>
              <p:nvPr/>
            </p:nvSpPr>
            <p:spPr>
              <a:xfrm>
                <a:off x="8640639" y="3789414"/>
                <a:ext cx="5997575" cy="1513205"/>
              </a:xfrm>
              <a:custGeom>
                <a:avLst/>
                <a:gdLst/>
                <a:ahLst/>
                <a:cxnLst/>
                <a:rect l="l" t="t" r="r" b="b"/>
                <a:pathLst>
                  <a:path w="5997575" h="1513204">
                    <a:moveTo>
                      <a:pt x="0" y="0"/>
                    </a:moveTo>
                    <a:lnTo>
                      <a:pt x="42458" y="0"/>
                    </a:lnTo>
                    <a:lnTo>
                      <a:pt x="42458" y="40897"/>
                    </a:lnTo>
                    <a:lnTo>
                      <a:pt x="0" y="40897"/>
                    </a:lnTo>
                    <a:lnTo>
                      <a:pt x="0" y="0"/>
                    </a:lnTo>
                    <a:close/>
                  </a:path>
                  <a:path w="5997575" h="1513204">
                    <a:moveTo>
                      <a:pt x="222894" y="664531"/>
                    </a:moveTo>
                    <a:lnTo>
                      <a:pt x="265353" y="664531"/>
                    </a:lnTo>
                    <a:lnTo>
                      <a:pt x="265353" y="623633"/>
                    </a:lnTo>
                    <a:lnTo>
                      <a:pt x="222894" y="623633"/>
                    </a:lnTo>
                    <a:lnTo>
                      <a:pt x="222894" y="664531"/>
                    </a:lnTo>
                    <a:close/>
                  </a:path>
                  <a:path w="5997575" h="1513204">
                    <a:moveTo>
                      <a:pt x="456405" y="1022429"/>
                    </a:moveTo>
                    <a:lnTo>
                      <a:pt x="498864" y="1022429"/>
                    </a:lnTo>
                    <a:lnTo>
                      <a:pt x="498864" y="981531"/>
                    </a:lnTo>
                    <a:lnTo>
                      <a:pt x="456405" y="981531"/>
                    </a:lnTo>
                    <a:lnTo>
                      <a:pt x="456405" y="1022429"/>
                    </a:lnTo>
                    <a:close/>
                  </a:path>
                  <a:path w="5997575" h="1513204">
                    <a:moveTo>
                      <a:pt x="689916" y="1186042"/>
                    </a:moveTo>
                    <a:lnTo>
                      <a:pt x="732375" y="1186042"/>
                    </a:lnTo>
                    <a:lnTo>
                      <a:pt x="732375" y="1145144"/>
                    </a:lnTo>
                    <a:lnTo>
                      <a:pt x="689916" y="1145144"/>
                    </a:lnTo>
                    <a:lnTo>
                      <a:pt x="689916" y="1186042"/>
                    </a:lnTo>
                    <a:close/>
                  </a:path>
                  <a:path w="5997575" h="1513204">
                    <a:moveTo>
                      <a:pt x="912811" y="1278071"/>
                    </a:moveTo>
                    <a:lnTo>
                      <a:pt x="955269" y="1278071"/>
                    </a:lnTo>
                    <a:lnTo>
                      <a:pt x="955269" y="1237173"/>
                    </a:lnTo>
                    <a:lnTo>
                      <a:pt x="912811" y="1237173"/>
                    </a:lnTo>
                    <a:lnTo>
                      <a:pt x="912811" y="1278071"/>
                    </a:lnTo>
                    <a:close/>
                  </a:path>
                  <a:path w="5997575" h="1513204">
                    <a:moveTo>
                      <a:pt x="1146322" y="1318836"/>
                    </a:moveTo>
                    <a:lnTo>
                      <a:pt x="1188781" y="1318836"/>
                    </a:lnTo>
                    <a:lnTo>
                      <a:pt x="1188781" y="1277938"/>
                    </a:lnTo>
                    <a:lnTo>
                      <a:pt x="1146322" y="1277938"/>
                    </a:lnTo>
                    <a:lnTo>
                      <a:pt x="1146322" y="1318836"/>
                    </a:lnTo>
                    <a:close/>
                  </a:path>
                  <a:path w="5997575" h="1513204">
                    <a:moveTo>
                      <a:pt x="1369217" y="1339289"/>
                    </a:moveTo>
                    <a:lnTo>
                      <a:pt x="1411675" y="1339289"/>
                    </a:lnTo>
                    <a:lnTo>
                      <a:pt x="1411675" y="1298391"/>
                    </a:lnTo>
                    <a:lnTo>
                      <a:pt x="1369217" y="1298391"/>
                    </a:lnTo>
                    <a:lnTo>
                      <a:pt x="1369217" y="1339289"/>
                    </a:lnTo>
                    <a:close/>
                  </a:path>
                  <a:path w="5997575" h="1513204">
                    <a:moveTo>
                      <a:pt x="1602728" y="1421099"/>
                    </a:moveTo>
                    <a:lnTo>
                      <a:pt x="1645186" y="1421099"/>
                    </a:lnTo>
                    <a:lnTo>
                      <a:pt x="1645186" y="1380201"/>
                    </a:lnTo>
                    <a:lnTo>
                      <a:pt x="1602728" y="1380201"/>
                    </a:lnTo>
                    <a:lnTo>
                      <a:pt x="1602728" y="1421099"/>
                    </a:lnTo>
                    <a:close/>
                  </a:path>
                  <a:path w="5997575" h="1513204">
                    <a:moveTo>
                      <a:pt x="1825622" y="1513128"/>
                    </a:moveTo>
                    <a:lnTo>
                      <a:pt x="1868081" y="1513128"/>
                    </a:lnTo>
                    <a:lnTo>
                      <a:pt x="1868081" y="1472230"/>
                    </a:lnTo>
                    <a:lnTo>
                      <a:pt x="1825622" y="1472230"/>
                    </a:lnTo>
                    <a:lnTo>
                      <a:pt x="1825622" y="1513128"/>
                    </a:lnTo>
                    <a:close/>
                  </a:path>
                  <a:path w="5997575" h="1513204">
                    <a:moveTo>
                      <a:pt x="2292644" y="1308750"/>
                    </a:moveTo>
                    <a:lnTo>
                      <a:pt x="2335103" y="1308750"/>
                    </a:lnTo>
                    <a:lnTo>
                      <a:pt x="2335103" y="1267852"/>
                    </a:lnTo>
                    <a:lnTo>
                      <a:pt x="2292644" y="1267852"/>
                    </a:lnTo>
                    <a:lnTo>
                      <a:pt x="2292644" y="1308750"/>
                    </a:lnTo>
                    <a:close/>
                  </a:path>
                  <a:path w="5997575" h="1513204">
                    <a:moveTo>
                      <a:pt x="2749050" y="1278071"/>
                    </a:moveTo>
                    <a:lnTo>
                      <a:pt x="2791509" y="1278071"/>
                    </a:lnTo>
                    <a:lnTo>
                      <a:pt x="2791509" y="1237173"/>
                    </a:lnTo>
                    <a:lnTo>
                      <a:pt x="2749050" y="1237173"/>
                    </a:lnTo>
                    <a:lnTo>
                      <a:pt x="2749050" y="1278071"/>
                    </a:lnTo>
                    <a:close/>
                  </a:path>
                  <a:path w="5997575" h="1513204">
                    <a:moveTo>
                      <a:pt x="3205456" y="1359741"/>
                    </a:moveTo>
                    <a:lnTo>
                      <a:pt x="3247914" y="1359741"/>
                    </a:lnTo>
                    <a:lnTo>
                      <a:pt x="3247914" y="1318844"/>
                    </a:lnTo>
                    <a:lnTo>
                      <a:pt x="3205456" y="1318844"/>
                    </a:lnTo>
                    <a:lnTo>
                      <a:pt x="3205456" y="1359741"/>
                    </a:lnTo>
                    <a:close/>
                  </a:path>
                  <a:path w="5997575" h="1513204">
                    <a:moveTo>
                      <a:pt x="3661862" y="1298523"/>
                    </a:moveTo>
                    <a:lnTo>
                      <a:pt x="3704320" y="1298523"/>
                    </a:lnTo>
                    <a:lnTo>
                      <a:pt x="3704320" y="1257626"/>
                    </a:lnTo>
                    <a:lnTo>
                      <a:pt x="3661862" y="1257626"/>
                    </a:lnTo>
                    <a:lnTo>
                      <a:pt x="3661862" y="1298523"/>
                    </a:lnTo>
                    <a:close/>
                  </a:path>
                  <a:path w="5997575" h="1513204">
                    <a:moveTo>
                      <a:pt x="4118267" y="1298523"/>
                    </a:moveTo>
                    <a:lnTo>
                      <a:pt x="4160726" y="1298523"/>
                    </a:lnTo>
                    <a:lnTo>
                      <a:pt x="4160726" y="1257626"/>
                    </a:lnTo>
                    <a:lnTo>
                      <a:pt x="4118267" y="1257626"/>
                    </a:lnTo>
                    <a:lnTo>
                      <a:pt x="4118267" y="1298523"/>
                    </a:lnTo>
                    <a:close/>
                  </a:path>
                  <a:path w="5997575" h="1513204">
                    <a:moveTo>
                      <a:pt x="4585289" y="1278071"/>
                    </a:moveTo>
                    <a:lnTo>
                      <a:pt x="4627748" y="1278071"/>
                    </a:lnTo>
                    <a:lnTo>
                      <a:pt x="4627748" y="1237173"/>
                    </a:lnTo>
                    <a:lnTo>
                      <a:pt x="4585289" y="1237173"/>
                    </a:lnTo>
                    <a:lnTo>
                      <a:pt x="4585289" y="1278071"/>
                    </a:lnTo>
                    <a:close/>
                  </a:path>
                  <a:path w="5997575" h="1513204">
                    <a:moveTo>
                      <a:pt x="5041695" y="1083786"/>
                    </a:moveTo>
                    <a:lnTo>
                      <a:pt x="5084154" y="1083786"/>
                    </a:lnTo>
                    <a:lnTo>
                      <a:pt x="5084154" y="1042889"/>
                    </a:lnTo>
                    <a:lnTo>
                      <a:pt x="5041695" y="1042889"/>
                    </a:lnTo>
                    <a:lnTo>
                      <a:pt x="5041695" y="1083786"/>
                    </a:lnTo>
                    <a:close/>
                  </a:path>
                  <a:path w="5997575" h="1513204">
                    <a:moveTo>
                      <a:pt x="5498101" y="1400646"/>
                    </a:moveTo>
                    <a:lnTo>
                      <a:pt x="5540559" y="1400646"/>
                    </a:lnTo>
                    <a:lnTo>
                      <a:pt x="5540559" y="1359749"/>
                    </a:lnTo>
                    <a:lnTo>
                      <a:pt x="5498101" y="1359749"/>
                    </a:lnTo>
                    <a:lnTo>
                      <a:pt x="5498101" y="1400646"/>
                    </a:lnTo>
                    <a:close/>
                  </a:path>
                  <a:path w="5997575" h="1513204">
                    <a:moveTo>
                      <a:pt x="5954507" y="1053108"/>
                    </a:moveTo>
                    <a:lnTo>
                      <a:pt x="5996965" y="1053108"/>
                    </a:lnTo>
                    <a:lnTo>
                      <a:pt x="5996965" y="1012210"/>
                    </a:lnTo>
                    <a:lnTo>
                      <a:pt x="5954507" y="1012210"/>
                    </a:lnTo>
                    <a:lnTo>
                      <a:pt x="5954507" y="1053108"/>
                    </a:lnTo>
                    <a:close/>
                  </a:path>
                </a:pathLst>
              </a:custGeom>
              <a:ln w="10351">
                <a:solidFill>
                  <a:srgbClr val="A69E96"/>
                </a:solidFill>
              </a:ln>
            </p:spPr>
            <p:txBody>
              <a:bodyPr wrap="square" lIns="0" tIns="0" rIns="0" bIns="0" rtlCol="0"/>
              <a:lstStyle/>
              <a:p>
                <a:endParaRPr/>
              </a:p>
            </p:txBody>
          </p:sp>
          <p:sp>
            <p:nvSpPr>
              <p:cNvPr id="150" name="object 34">
                <a:extLst>
                  <a:ext uri="{FF2B5EF4-FFF2-40B4-BE49-F238E27FC236}">
                    <a16:creationId xmlns:a16="http://schemas.microsoft.com/office/drawing/2014/main" id="{7B7DA722-92EC-01B5-5C56-2F7F4BB1FF72}"/>
                  </a:ext>
                </a:extLst>
              </p:cNvPr>
              <p:cNvSpPr/>
              <p:nvPr/>
            </p:nvSpPr>
            <p:spPr>
              <a:xfrm>
                <a:off x="8675027" y="3821043"/>
                <a:ext cx="5498465" cy="1472565"/>
              </a:xfrm>
              <a:custGeom>
                <a:avLst/>
                <a:gdLst/>
                <a:ahLst/>
                <a:cxnLst/>
                <a:rect l="l" t="t" r="r" b="b"/>
                <a:pathLst>
                  <a:path w="5498465" h="1472564">
                    <a:moveTo>
                      <a:pt x="0" y="0"/>
                    </a:moveTo>
                    <a:lnTo>
                      <a:pt x="222894" y="623766"/>
                    </a:lnTo>
                  </a:path>
                  <a:path w="5498465" h="1472564">
                    <a:moveTo>
                      <a:pt x="222894" y="623766"/>
                    </a:moveTo>
                    <a:lnTo>
                      <a:pt x="456405" y="981531"/>
                    </a:lnTo>
                  </a:path>
                  <a:path w="5498465" h="1472564">
                    <a:moveTo>
                      <a:pt x="456405" y="981531"/>
                    </a:moveTo>
                    <a:lnTo>
                      <a:pt x="689916" y="1145144"/>
                    </a:lnTo>
                  </a:path>
                  <a:path w="5498465" h="1472564">
                    <a:moveTo>
                      <a:pt x="689916" y="1145144"/>
                    </a:moveTo>
                    <a:lnTo>
                      <a:pt x="912811" y="1237173"/>
                    </a:lnTo>
                  </a:path>
                  <a:path w="5498465" h="1472564">
                    <a:moveTo>
                      <a:pt x="912811" y="1237173"/>
                    </a:moveTo>
                    <a:lnTo>
                      <a:pt x="1146322" y="1278078"/>
                    </a:lnTo>
                  </a:path>
                  <a:path w="5498465" h="1472564">
                    <a:moveTo>
                      <a:pt x="1369217" y="1298531"/>
                    </a:moveTo>
                    <a:lnTo>
                      <a:pt x="1602728" y="1380334"/>
                    </a:lnTo>
                  </a:path>
                  <a:path w="5498465" h="1472564">
                    <a:moveTo>
                      <a:pt x="1602728" y="1380334"/>
                    </a:moveTo>
                    <a:lnTo>
                      <a:pt x="1825622" y="1472363"/>
                    </a:lnTo>
                  </a:path>
                  <a:path w="5498465" h="1472564">
                    <a:moveTo>
                      <a:pt x="1825622" y="1472363"/>
                    </a:moveTo>
                    <a:lnTo>
                      <a:pt x="2292644" y="1298531"/>
                    </a:lnTo>
                  </a:path>
                  <a:path w="5498465" h="1472564">
                    <a:moveTo>
                      <a:pt x="2292644" y="1298531"/>
                    </a:moveTo>
                    <a:lnTo>
                      <a:pt x="2749050" y="1380334"/>
                    </a:lnTo>
                  </a:path>
                  <a:path w="5498465" h="1472564">
                    <a:moveTo>
                      <a:pt x="2749050" y="1380334"/>
                    </a:moveTo>
                    <a:lnTo>
                      <a:pt x="3205456" y="1318976"/>
                    </a:lnTo>
                  </a:path>
                  <a:path w="5498465" h="1472564">
                    <a:moveTo>
                      <a:pt x="3205456" y="1318976"/>
                    </a:moveTo>
                    <a:lnTo>
                      <a:pt x="3661862" y="1380334"/>
                    </a:lnTo>
                  </a:path>
                  <a:path w="5498465" h="1472564">
                    <a:moveTo>
                      <a:pt x="3661862" y="1380334"/>
                    </a:moveTo>
                    <a:lnTo>
                      <a:pt x="4118267" y="1298531"/>
                    </a:lnTo>
                  </a:path>
                  <a:path w="5498465" h="1472564">
                    <a:moveTo>
                      <a:pt x="4118267" y="1298531"/>
                    </a:moveTo>
                    <a:lnTo>
                      <a:pt x="4585289" y="1257626"/>
                    </a:lnTo>
                  </a:path>
                  <a:path w="5498465" h="1472564">
                    <a:moveTo>
                      <a:pt x="4585289" y="1257626"/>
                    </a:moveTo>
                    <a:lnTo>
                      <a:pt x="5041695" y="1206494"/>
                    </a:lnTo>
                  </a:path>
                  <a:path w="5498465" h="1472564">
                    <a:moveTo>
                      <a:pt x="5041695" y="1206494"/>
                    </a:moveTo>
                    <a:lnTo>
                      <a:pt x="5498101" y="1359881"/>
                    </a:lnTo>
                  </a:path>
                </a:pathLst>
              </a:custGeom>
              <a:ln w="10351">
                <a:solidFill>
                  <a:srgbClr val="B0059E"/>
                </a:solidFill>
              </a:ln>
            </p:spPr>
            <p:txBody>
              <a:bodyPr wrap="square" lIns="0" tIns="0" rIns="0" bIns="0" rtlCol="0"/>
              <a:lstStyle/>
              <a:p>
                <a:endParaRPr/>
              </a:p>
            </p:txBody>
          </p:sp>
          <p:sp>
            <p:nvSpPr>
              <p:cNvPr id="151" name="object 35">
                <a:extLst>
                  <a:ext uri="{FF2B5EF4-FFF2-40B4-BE49-F238E27FC236}">
                    <a16:creationId xmlns:a16="http://schemas.microsoft.com/office/drawing/2014/main" id="{638CB3C3-B2A5-60FA-D811-E64351CC0233}"/>
                  </a:ext>
                </a:extLst>
              </p:cNvPr>
              <p:cNvSpPr/>
              <p:nvPr/>
            </p:nvSpPr>
            <p:spPr>
              <a:xfrm>
                <a:off x="14167953" y="5206713"/>
                <a:ext cx="467359" cy="0"/>
              </a:xfrm>
              <a:custGeom>
                <a:avLst/>
                <a:gdLst/>
                <a:ahLst/>
                <a:cxnLst/>
                <a:rect l="l" t="t" r="r" b="b"/>
                <a:pathLst>
                  <a:path w="467359">
                    <a:moveTo>
                      <a:pt x="0" y="0"/>
                    </a:moveTo>
                    <a:lnTo>
                      <a:pt x="466757" y="0"/>
                    </a:lnTo>
                  </a:path>
                </a:pathLst>
              </a:custGeom>
              <a:ln w="20131">
                <a:solidFill>
                  <a:srgbClr val="B0059E"/>
                </a:solidFill>
              </a:ln>
            </p:spPr>
            <p:txBody>
              <a:bodyPr wrap="square" lIns="0" tIns="0" rIns="0" bIns="0" rtlCol="0"/>
              <a:lstStyle/>
              <a:p>
                <a:endParaRPr/>
              </a:p>
            </p:txBody>
          </p:sp>
          <p:sp>
            <p:nvSpPr>
              <p:cNvPr id="152" name="object 36">
                <a:extLst>
                  <a:ext uri="{FF2B5EF4-FFF2-40B4-BE49-F238E27FC236}">
                    <a16:creationId xmlns:a16="http://schemas.microsoft.com/office/drawing/2014/main" id="{B130568F-ACD8-756E-7517-04585F29FC6C}"/>
                  </a:ext>
                </a:extLst>
              </p:cNvPr>
              <p:cNvSpPr/>
              <p:nvPr/>
            </p:nvSpPr>
            <p:spPr>
              <a:xfrm>
                <a:off x="8674767" y="3821169"/>
                <a:ext cx="1826895" cy="1472565"/>
              </a:xfrm>
              <a:custGeom>
                <a:avLst/>
                <a:gdLst/>
                <a:ahLst/>
                <a:cxnLst/>
                <a:rect l="l" t="t" r="r" b="b"/>
                <a:pathLst>
                  <a:path w="1826895" h="1472564">
                    <a:moveTo>
                      <a:pt x="0" y="0"/>
                    </a:moveTo>
                    <a:lnTo>
                      <a:pt x="222982" y="623663"/>
                    </a:lnTo>
                  </a:path>
                  <a:path w="1826895" h="1472564">
                    <a:moveTo>
                      <a:pt x="222982" y="623663"/>
                    </a:moveTo>
                    <a:lnTo>
                      <a:pt x="456582" y="981362"/>
                    </a:lnTo>
                  </a:path>
                  <a:path w="1826895" h="1472564">
                    <a:moveTo>
                      <a:pt x="456582" y="981362"/>
                    </a:moveTo>
                    <a:lnTo>
                      <a:pt x="690181" y="1144945"/>
                    </a:lnTo>
                  </a:path>
                  <a:path w="1826895" h="1472564">
                    <a:moveTo>
                      <a:pt x="690181" y="1144945"/>
                    </a:moveTo>
                    <a:lnTo>
                      <a:pt x="913164" y="1236960"/>
                    </a:lnTo>
                  </a:path>
                  <a:path w="1826895" h="1472564">
                    <a:moveTo>
                      <a:pt x="913164" y="1236960"/>
                    </a:moveTo>
                    <a:lnTo>
                      <a:pt x="1146764" y="1277857"/>
                    </a:lnTo>
                  </a:path>
                  <a:path w="1826895" h="1472564">
                    <a:moveTo>
                      <a:pt x="1146764" y="1277857"/>
                    </a:moveTo>
                    <a:lnTo>
                      <a:pt x="1369747" y="1298303"/>
                    </a:lnTo>
                  </a:path>
                  <a:path w="1826895" h="1472564">
                    <a:moveTo>
                      <a:pt x="1369747" y="1298303"/>
                    </a:moveTo>
                    <a:lnTo>
                      <a:pt x="1603346" y="1380098"/>
                    </a:lnTo>
                  </a:path>
                  <a:path w="1826895" h="1472564">
                    <a:moveTo>
                      <a:pt x="1603346" y="1380098"/>
                    </a:moveTo>
                    <a:lnTo>
                      <a:pt x="1826322" y="1472113"/>
                    </a:lnTo>
                  </a:path>
                </a:pathLst>
              </a:custGeom>
              <a:ln w="31061">
                <a:solidFill>
                  <a:srgbClr val="B0059E"/>
                </a:solidFill>
              </a:ln>
            </p:spPr>
            <p:txBody>
              <a:bodyPr wrap="square" lIns="0" tIns="0" rIns="0" bIns="0" rtlCol="0"/>
              <a:lstStyle/>
              <a:p>
                <a:endParaRPr/>
              </a:p>
            </p:txBody>
          </p:sp>
          <p:sp>
            <p:nvSpPr>
              <p:cNvPr id="153" name="object 37">
                <a:extLst>
                  <a:ext uri="{FF2B5EF4-FFF2-40B4-BE49-F238E27FC236}">
                    <a16:creationId xmlns:a16="http://schemas.microsoft.com/office/drawing/2014/main" id="{30A83C3D-0C80-E585-352E-E8D9F951E904}"/>
                  </a:ext>
                </a:extLst>
              </p:cNvPr>
              <p:cNvSpPr/>
              <p:nvPr/>
            </p:nvSpPr>
            <p:spPr>
              <a:xfrm>
                <a:off x="10500312" y="5150489"/>
                <a:ext cx="4130040" cy="214629"/>
              </a:xfrm>
              <a:custGeom>
                <a:avLst/>
                <a:gdLst/>
                <a:ahLst/>
                <a:cxnLst/>
                <a:rect l="l" t="t" r="r" b="b"/>
                <a:pathLst>
                  <a:path w="4130040" h="214629">
                    <a:moveTo>
                      <a:pt x="0" y="142917"/>
                    </a:moveTo>
                    <a:lnTo>
                      <a:pt x="467088" y="30627"/>
                    </a:lnTo>
                  </a:path>
                  <a:path w="4130040" h="214629">
                    <a:moveTo>
                      <a:pt x="467088" y="30627"/>
                    </a:moveTo>
                    <a:lnTo>
                      <a:pt x="923560" y="61247"/>
                    </a:lnTo>
                  </a:path>
                  <a:path w="4130040" h="214629">
                    <a:moveTo>
                      <a:pt x="923560" y="61247"/>
                    </a:moveTo>
                    <a:lnTo>
                      <a:pt x="1380032" y="71458"/>
                    </a:lnTo>
                  </a:path>
                  <a:path w="4130040" h="214629">
                    <a:moveTo>
                      <a:pt x="1380032" y="71458"/>
                    </a:moveTo>
                    <a:lnTo>
                      <a:pt x="1836504" y="214376"/>
                    </a:lnTo>
                  </a:path>
                  <a:path w="4130040" h="214629">
                    <a:moveTo>
                      <a:pt x="1836504" y="214376"/>
                    </a:moveTo>
                    <a:lnTo>
                      <a:pt x="2292976" y="204172"/>
                    </a:lnTo>
                  </a:path>
                  <a:path w="4130040" h="214629">
                    <a:moveTo>
                      <a:pt x="2292976" y="204172"/>
                    </a:moveTo>
                    <a:lnTo>
                      <a:pt x="2760064" y="173544"/>
                    </a:lnTo>
                  </a:path>
                  <a:path w="4130040" h="214629">
                    <a:moveTo>
                      <a:pt x="2760064" y="173544"/>
                    </a:moveTo>
                    <a:lnTo>
                      <a:pt x="3216536" y="163333"/>
                    </a:lnTo>
                  </a:path>
                  <a:path w="4130040" h="214629">
                    <a:moveTo>
                      <a:pt x="3216536" y="163333"/>
                    </a:moveTo>
                    <a:lnTo>
                      <a:pt x="3673016" y="30627"/>
                    </a:lnTo>
                  </a:path>
                  <a:path w="4130040" h="214629">
                    <a:moveTo>
                      <a:pt x="3673016" y="30627"/>
                    </a:moveTo>
                    <a:lnTo>
                      <a:pt x="4129487" y="0"/>
                    </a:lnTo>
                  </a:path>
                </a:pathLst>
              </a:custGeom>
              <a:ln w="31061">
                <a:solidFill>
                  <a:srgbClr val="576185"/>
                </a:solidFill>
              </a:ln>
            </p:spPr>
            <p:txBody>
              <a:bodyPr wrap="square" lIns="0" tIns="0" rIns="0" bIns="0" rtlCol="0"/>
              <a:lstStyle/>
              <a:p>
                <a:endParaRPr/>
              </a:p>
            </p:txBody>
          </p:sp>
          <p:sp>
            <p:nvSpPr>
              <p:cNvPr id="154" name="object 38">
                <a:extLst>
                  <a:ext uri="{FF2B5EF4-FFF2-40B4-BE49-F238E27FC236}">
                    <a16:creationId xmlns:a16="http://schemas.microsoft.com/office/drawing/2014/main" id="{4C883FE7-5D6E-0A5A-3AA9-501FDA431F15}"/>
                  </a:ext>
                </a:extLst>
              </p:cNvPr>
              <p:cNvSpPr/>
              <p:nvPr/>
            </p:nvSpPr>
            <p:spPr>
              <a:xfrm>
                <a:off x="8863651" y="4413041"/>
                <a:ext cx="5774055" cy="892175"/>
              </a:xfrm>
              <a:custGeom>
                <a:avLst/>
                <a:gdLst/>
                <a:ahLst/>
                <a:cxnLst/>
                <a:rect l="l" t="t" r="r" b="b"/>
                <a:pathLst>
                  <a:path w="5774055" h="892175">
                    <a:moveTo>
                      <a:pt x="42451" y="2039"/>
                    </a:moveTo>
                    <a:lnTo>
                      <a:pt x="3401" y="2039"/>
                    </a:lnTo>
                    <a:lnTo>
                      <a:pt x="3401" y="42944"/>
                    </a:lnTo>
                    <a:lnTo>
                      <a:pt x="45859" y="42944"/>
                    </a:lnTo>
                    <a:lnTo>
                      <a:pt x="45859" y="40897"/>
                    </a:lnTo>
                    <a:lnTo>
                      <a:pt x="42451" y="40897"/>
                    </a:lnTo>
                    <a:lnTo>
                      <a:pt x="42451" y="2039"/>
                    </a:lnTo>
                    <a:close/>
                  </a:path>
                  <a:path w="5774055" h="892175">
                    <a:moveTo>
                      <a:pt x="42451" y="0"/>
                    </a:moveTo>
                    <a:lnTo>
                      <a:pt x="0" y="0"/>
                    </a:lnTo>
                    <a:lnTo>
                      <a:pt x="0" y="40897"/>
                    </a:lnTo>
                    <a:lnTo>
                      <a:pt x="3401" y="40897"/>
                    </a:lnTo>
                    <a:lnTo>
                      <a:pt x="3401" y="2039"/>
                    </a:lnTo>
                    <a:lnTo>
                      <a:pt x="42451" y="2039"/>
                    </a:lnTo>
                    <a:lnTo>
                      <a:pt x="42451" y="0"/>
                    </a:lnTo>
                    <a:close/>
                  </a:path>
                  <a:path w="5774055" h="892175">
                    <a:moveTo>
                      <a:pt x="45859" y="2039"/>
                    </a:moveTo>
                    <a:lnTo>
                      <a:pt x="42451" y="2039"/>
                    </a:lnTo>
                    <a:lnTo>
                      <a:pt x="42451" y="40897"/>
                    </a:lnTo>
                    <a:lnTo>
                      <a:pt x="45859" y="40897"/>
                    </a:lnTo>
                    <a:lnTo>
                      <a:pt x="45859" y="2039"/>
                    </a:lnTo>
                    <a:close/>
                  </a:path>
                  <a:path w="5774055" h="892175">
                    <a:moveTo>
                      <a:pt x="275962" y="359966"/>
                    </a:moveTo>
                    <a:lnTo>
                      <a:pt x="236897" y="359966"/>
                    </a:lnTo>
                    <a:lnTo>
                      <a:pt x="236897" y="400871"/>
                    </a:lnTo>
                    <a:lnTo>
                      <a:pt x="279356" y="400871"/>
                    </a:lnTo>
                    <a:lnTo>
                      <a:pt x="279356" y="398824"/>
                    </a:lnTo>
                    <a:lnTo>
                      <a:pt x="275962" y="398824"/>
                    </a:lnTo>
                    <a:lnTo>
                      <a:pt x="275962" y="359966"/>
                    </a:lnTo>
                    <a:close/>
                  </a:path>
                  <a:path w="5774055" h="892175">
                    <a:moveTo>
                      <a:pt x="275962" y="357927"/>
                    </a:moveTo>
                    <a:lnTo>
                      <a:pt x="233503" y="357927"/>
                    </a:lnTo>
                    <a:lnTo>
                      <a:pt x="233503" y="398824"/>
                    </a:lnTo>
                    <a:lnTo>
                      <a:pt x="236897" y="398824"/>
                    </a:lnTo>
                    <a:lnTo>
                      <a:pt x="236897" y="359966"/>
                    </a:lnTo>
                    <a:lnTo>
                      <a:pt x="275962" y="359966"/>
                    </a:lnTo>
                    <a:lnTo>
                      <a:pt x="275962" y="357927"/>
                    </a:lnTo>
                    <a:close/>
                  </a:path>
                  <a:path w="5774055" h="892175">
                    <a:moveTo>
                      <a:pt x="279356" y="359966"/>
                    </a:moveTo>
                    <a:lnTo>
                      <a:pt x="275962" y="359966"/>
                    </a:lnTo>
                    <a:lnTo>
                      <a:pt x="275962" y="398824"/>
                    </a:lnTo>
                    <a:lnTo>
                      <a:pt x="279356" y="398824"/>
                    </a:lnTo>
                    <a:lnTo>
                      <a:pt x="279356" y="359966"/>
                    </a:lnTo>
                    <a:close/>
                  </a:path>
                  <a:path w="5774055" h="892175">
                    <a:moveTo>
                      <a:pt x="509451" y="523594"/>
                    </a:moveTo>
                    <a:lnTo>
                      <a:pt x="470401" y="523594"/>
                    </a:lnTo>
                    <a:lnTo>
                      <a:pt x="470401" y="564499"/>
                    </a:lnTo>
                    <a:lnTo>
                      <a:pt x="512860" y="564499"/>
                    </a:lnTo>
                    <a:lnTo>
                      <a:pt x="512860" y="562452"/>
                    </a:lnTo>
                    <a:lnTo>
                      <a:pt x="509451" y="562452"/>
                    </a:lnTo>
                    <a:lnTo>
                      <a:pt x="509451" y="523594"/>
                    </a:lnTo>
                    <a:close/>
                  </a:path>
                  <a:path w="5774055" h="892175">
                    <a:moveTo>
                      <a:pt x="509451" y="521554"/>
                    </a:moveTo>
                    <a:lnTo>
                      <a:pt x="467000" y="521554"/>
                    </a:lnTo>
                    <a:lnTo>
                      <a:pt x="467000" y="562452"/>
                    </a:lnTo>
                    <a:lnTo>
                      <a:pt x="470401" y="562452"/>
                    </a:lnTo>
                    <a:lnTo>
                      <a:pt x="470401" y="523594"/>
                    </a:lnTo>
                    <a:lnTo>
                      <a:pt x="509451" y="523594"/>
                    </a:lnTo>
                    <a:lnTo>
                      <a:pt x="509451" y="521554"/>
                    </a:lnTo>
                    <a:close/>
                  </a:path>
                  <a:path w="5774055" h="892175">
                    <a:moveTo>
                      <a:pt x="512860" y="523594"/>
                    </a:moveTo>
                    <a:lnTo>
                      <a:pt x="509451" y="523594"/>
                    </a:lnTo>
                    <a:lnTo>
                      <a:pt x="509451" y="562452"/>
                    </a:lnTo>
                    <a:lnTo>
                      <a:pt x="512860" y="562452"/>
                    </a:lnTo>
                    <a:lnTo>
                      <a:pt x="512860" y="523594"/>
                    </a:lnTo>
                    <a:close/>
                  </a:path>
                  <a:path w="5774055" h="892175">
                    <a:moveTo>
                      <a:pt x="732338" y="615630"/>
                    </a:moveTo>
                    <a:lnTo>
                      <a:pt x="693428" y="615630"/>
                    </a:lnTo>
                    <a:lnTo>
                      <a:pt x="693428" y="656535"/>
                    </a:lnTo>
                    <a:lnTo>
                      <a:pt x="735887" y="656535"/>
                    </a:lnTo>
                    <a:lnTo>
                      <a:pt x="735887" y="654489"/>
                    </a:lnTo>
                    <a:lnTo>
                      <a:pt x="732338" y="654489"/>
                    </a:lnTo>
                    <a:lnTo>
                      <a:pt x="732338" y="615630"/>
                    </a:lnTo>
                    <a:close/>
                  </a:path>
                  <a:path w="5774055" h="892175">
                    <a:moveTo>
                      <a:pt x="732338" y="613591"/>
                    </a:moveTo>
                    <a:lnTo>
                      <a:pt x="689887" y="613591"/>
                    </a:lnTo>
                    <a:lnTo>
                      <a:pt x="689887" y="654489"/>
                    </a:lnTo>
                    <a:lnTo>
                      <a:pt x="693428" y="654489"/>
                    </a:lnTo>
                    <a:lnTo>
                      <a:pt x="693428" y="615630"/>
                    </a:lnTo>
                    <a:lnTo>
                      <a:pt x="732338" y="615630"/>
                    </a:lnTo>
                    <a:lnTo>
                      <a:pt x="732338" y="613591"/>
                    </a:lnTo>
                    <a:close/>
                  </a:path>
                  <a:path w="5774055" h="892175">
                    <a:moveTo>
                      <a:pt x="735887" y="615630"/>
                    </a:moveTo>
                    <a:lnTo>
                      <a:pt x="732338" y="615630"/>
                    </a:lnTo>
                    <a:lnTo>
                      <a:pt x="732338" y="654489"/>
                    </a:lnTo>
                    <a:lnTo>
                      <a:pt x="735887" y="654489"/>
                    </a:lnTo>
                    <a:lnTo>
                      <a:pt x="735887" y="615630"/>
                    </a:lnTo>
                    <a:close/>
                  </a:path>
                  <a:path w="5774055" h="892175">
                    <a:moveTo>
                      <a:pt x="965842" y="656535"/>
                    </a:moveTo>
                    <a:lnTo>
                      <a:pt x="926924" y="656535"/>
                    </a:lnTo>
                    <a:lnTo>
                      <a:pt x="926924" y="697441"/>
                    </a:lnTo>
                    <a:lnTo>
                      <a:pt x="969383" y="697441"/>
                    </a:lnTo>
                    <a:lnTo>
                      <a:pt x="969383" y="695261"/>
                    </a:lnTo>
                    <a:lnTo>
                      <a:pt x="965842" y="695261"/>
                    </a:lnTo>
                    <a:lnTo>
                      <a:pt x="965842" y="656535"/>
                    </a:lnTo>
                    <a:close/>
                  </a:path>
                  <a:path w="5774055" h="892175">
                    <a:moveTo>
                      <a:pt x="965842" y="654364"/>
                    </a:moveTo>
                    <a:lnTo>
                      <a:pt x="923391" y="654364"/>
                    </a:lnTo>
                    <a:lnTo>
                      <a:pt x="923391" y="695261"/>
                    </a:lnTo>
                    <a:lnTo>
                      <a:pt x="926924" y="695261"/>
                    </a:lnTo>
                    <a:lnTo>
                      <a:pt x="926924" y="656535"/>
                    </a:lnTo>
                    <a:lnTo>
                      <a:pt x="965842" y="656535"/>
                    </a:lnTo>
                    <a:lnTo>
                      <a:pt x="965842" y="654364"/>
                    </a:lnTo>
                    <a:close/>
                  </a:path>
                  <a:path w="5774055" h="892175">
                    <a:moveTo>
                      <a:pt x="969383" y="656535"/>
                    </a:moveTo>
                    <a:lnTo>
                      <a:pt x="965842" y="656535"/>
                    </a:lnTo>
                    <a:lnTo>
                      <a:pt x="965842" y="695261"/>
                    </a:lnTo>
                    <a:lnTo>
                      <a:pt x="969383" y="695261"/>
                    </a:lnTo>
                    <a:lnTo>
                      <a:pt x="969383" y="656535"/>
                    </a:lnTo>
                    <a:close/>
                  </a:path>
                  <a:path w="5774055" h="892175">
                    <a:moveTo>
                      <a:pt x="1188736" y="676988"/>
                    </a:moveTo>
                    <a:lnTo>
                      <a:pt x="1149812" y="676988"/>
                    </a:lnTo>
                    <a:lnTo>
                      <a:pt x="1149812" y="717893"/>
                    </a:lnTo>
                    <a:lnTo>
                      <a:pt x="1192270" y="717893"/>
                    </a:lnTo>
                    <a:lnTo>
                      <a:pt x="1192270" y="715714"/>
                    </a:lnTo>
                    <a:lnTo>
                      <a:pt x="1188736" y="715714"/>
                    </a:lnTo>
                    <a:lnTo>
                      <a:pt x="1188736" y="676988"/>
                    </a:lnTo>
                    <a:close/>
                  </a:path>
                  <a:path w="5774055" h="892175">
                    <a:moveTo>
                      <a:pt x="1188736" y="674816"/>
                    </a:moveTo>
                    <a:lnTo>
                      <a:pt x="1146278" y="674816"/>
                    </a:lnTo>
                    <a:lnTo>
                      <a:pt x="1146278" y="715714"/>
                    </a:lnTo>
                    <a:lnTo>
                      <a:pt x="1149812" y="715714"/>
                    </a:lnTo>
                    <a:lnTo>
                      <a:pt x="1149812" y="676988"/>
                    </a:lnTo>
                    <a:lnTo>
                      <a:pt x="1188736" y="676988"/>
                    </a:lnTo>
                    <a:lnTo>
                      <a:pt x="1188736" y="674816"/>
                    </a:lnTo>
                    <a:close/>
                  </a:path>
                  <a:path w="5774055" h="892175">
                    <a:moveTo>
                      <a:pt x="1192270" y="676988"/>
                    </a:moveTo>
                    <a:lnTo>
                      <a:pt x="1188736" y="676988"/>
                    </a:lnTo>
                    <a:lnTo>
                      <a:pt x="1188736" y="715714"/>
                    </a:lnTo>
                    <a:lnTo>
                      <a:pt x="1192270" y="715714"/>
                    </a:lnTo>
                    <a:lnTo>
                      <a:pt x="1192270" y="676988"/>
                    </a:lnTo>
                    <a:close/>
                  </a:path>
                  <a:path w="5774055" h="892175">
                    <a:moveTo>
                      <a:pt x="1422225" y="758806"/>
                    </a:moveTo>
                    <a:lnTo>
                      <a:pt x="1383315" y="758806"/>
                    </a:lnTo>
                    <a:lnTo>
                      <a:pt x="1383315" y="799711"/>
                    </a:lnTo>
                    <a:lnTo>
                      <a:pt x="1425774" y="799711"/>
                    </a:lnTo>
                    <a:lnTo>
                      <a:pt x="1425774" y="797524"/>
                    </a:lnTo>
                    <a:lnTo>
                      <a:pt x="1422225" y="797524"/>
                    </a:lnTo>
                    <a:lnTo>
                      <a:pt x="1422225" y="758806"/>
                    </a:lnTo>
                    <a:close/>
                  </a:path>
                  <a:path w="5774055" h="892175">
                    <a:moveTo>
                      <a:pt x="1422225" y="756626"/>
                    </a:moveTo>
                    <a:lnTo>
                      <a:pt x="1379774" y="756626"/>
                    </a:lnTo>
                    <a:lnTo>
                      <a:pt x="1379774" y="797524"/>
                    </a:lnTo>
                    <a:lnTo>
                      <a:pt x="1383315" y="797524"/>
                    </a:lnTo>
                    <a:lnTo>
                      <a:pt x="1383315" y="758806"/>
                    </a:lnTo>
                    <a:lnTo>
                      <a:pt x="1422225" y="758806"/>
                    </a:lnTo>
                    <a:lnTo>
                      <a:pt x="1422225" y="756626"/>
                    </a:lnTo>
                    <a:close/>
                  </a:path>
                  <a:path w="5774055" h="892175">
                    <a:moveTo>
                      <a:pt x="1425774" y="758806"/>
                    </a:moveTo>
                    <a:lnTo>
                      <a:pt x="1422225" y="758806"/>
                    </a:lnTo>
                    <a:lnTo>
                      <a:pt x="1422225" y="797524"/>
                    </a:lnTo>
                    <a:lnTo>
                      <a:pt x="1425774" y="797524"/>
                    </a:lnTo>
                    <a:lnTo>
                      <a:pt x="1425774" y="758806"/>
                    </a:lnTo>
                    <a:close/>
                  </a:path>
                  <a:path w="5774055" h="892175">
                    <a:moveTo>
                      <a:pt x="1645113" y="850842"/>
                    </a:moveTo>
                    <a:lnTo>
                      <a:pt x="1606195" y="850842"/>
                    </a:lnTo>
                    <a:lnTo>
                      <a:pt x="1606195" y="891747"/>
                    </a:lnTo>
                    <a:lnTo>
                      <a:pt x="1648654" y="891747"/>
                    </a:lnTo>
                    <a:lnTo>
                      <a:pt x="1648654" y="889568"/>
                    </a:lnTo>
                    <a:lnTo>
                      <a:pt x="1645113" y="889568"/>
                    </a:lnTo>
                    <a:lnTo>
                      <a:pt x="1645113" y="850842"/>
                    </a:lnTo>
                    <a:close/>
                  </a:path>
                  <a:path w="5774055" h="892175">
                    <a:moveTo>
                      <a:pt x="1645113" y="848670"/>
                    </a:moveTo>
                    <a:lnTo>
                      <a:pt x="1602661" y="848670"/>
                    </a:lnTo>
                    <a:lnTo>
                      <a:pt x="1602661" y="889568"/>
                    </a:lnTo>
                    <a:lnTo>
                      <a:pt x="1606195" y="889568"/>
                    </a:lnTo>
                    <a:lnTo>
                      <a:pt x="1606195" y="850842"/>
                    </a:lnTo>
                    <a:lnTo>
                      <a:pt x="1645113" y="850842"/>
                    </a:lnTo>
                    <a:lnTo>
                      <a:pt x="1645113" y="848670"/>
                    </a:lnTo>
                    <a:close/>
                  </a:path>
                  <a:path w="5774055" h="892175">
                    <a:moveTo>
                      <a:pt x="1648654" y="850842"/>
                    </a:moveTo>
                    <a:lnTo>
                      <a:pt x="1645113" y="850842"/>
                    </a:lnTo>
                    <a:lnTo>
                      <a:pt x="1645113" y="889568"/>
                    </a:lnTo>
                    <a:lnTo>
                      <a:pt x="1648654" y="889568"/>
                    </a:lnTo>
                    <a:lnTo>
                      <a:pt x="1648654" y="850842"/>
                    </a:lnTo>
                    <a:close/>
                  </a:path>
                  <a:path w="5774055" h="892175">
                    <a:moveTo>
                      <a:pt x="2112113" y="674816"/>
                    </a:moveTo>
                    <a:lnTo>
                      <a:pt x="2069661" y="674816"/>
                    </a:lnTo>
                    <a:lnTo>
                      <a:pt x="2069661" y="715714"/>
                    </a:lnTo>
                    <a:lnTo>
                      <a:pt x="2112113" y="715714"/>
                    </a:lnTo>
                    <a:lnTo>
                      <a:pt x="2112113" y="674816"/>
                    </a:lnTo>
                    <a:close/>
                  </a:path>
                  <a:path w="5774055" h="892175">
                    <a:moveTo>
                      <a:pt x="2568496" y="756626"/>
                    </a:moveTo>
                    <a:lnTo>
                      <a:pt x="2526045" y="756626"/>
                    </a:lnTo>
                    <a:lnTo>
                      <a:pt x="2526045" y="797524"/>
                    </a:lnTo>
                    <a:lnTo>
                      <a:pt x="2568496" y="797524"/>
                    </a:lnTo>
                    <a:lnTo>
                      <a:pt x="2568496" y="756626"/>
                    </a:lnTo>
                    <a:close/>
                  </a:path>
                  <a:path w="5774055" h="892175">
                    <a:moveTo>
                      <a:pt x="3024887" y="695269"/>
                    </a:moveTo>
                    <a:lnTo>
                      <a:pt x="2982436" y="695269"/>
                    </a:lnTo>
                    <a:lnTo>
                      <a:pt x="2982436" y="736166"/>
                    </a:lnTo>
                    <a:lnTo>
                      <a:pt x="3024887" y="736166"/>
                    </a:lnTo>
                    <a:lnTo>
                      <a:pt x="3024887" y="695269"/>
                    </a:lnTo>
                    <a:close/>
                  </a:path>
                  <a:path w="5774055" h="892175">
                    <a:moveTo>
                      <a:pt x="3481278" y="756626"/>
                    </a:moveTo>
                    <a:lnTo>
                      <a:pt x="3438820" y="756626"/>
                    </a:lnTo>
                    <a:lnTo>
                      <a:pt x="3438820" y="797524"/>
                    </a:lnTo>
                    <a:lnTo>
                      <a:pt x="3481278" y="797524"/>
                    </a:lnTo>
                    <a:lnTo>
                      <a:pt x="3481278" y="756626"/>
                    </a:lnTo>
                    <a:close/>
                  </a:path>
                  <a:path w="5774055" h="892175">
                    <a:moveTo>
                      <a:pt x="3937654" y="674816"/>
                    </a:moveTo>
                    <a:lnTo>
                      <a:pt x="3895203" y="674816"/>
                    </a:lnTo>
                    <a:lnTo>
                      <a:pt x="3895203" y="715714"/>
                    </a:lnTo>
                    <a:lnTo>
                      <a:pt x="3937654" y="715714"/>
                    </a:lnTo>
                    <a:lnTo>
                      <a:pt x="3937654" y="674816"/>
                    </a:lnTo>
                    <a:close/>
                  </a:path>
                  <a:path w="5774055" h="892175">
                    <a:moveTo>
                      <a:pt x="4404662" y="634044"/>
                    </a:moveTo>
                    <a:lnTo>
                      <a:pt x="4362203" y="634044"/>
                    </a:lnTo>
                    <a:lnTo>
                      <a:pt x="4362203" y="674941"/>
                    </a:lnTo>
                    <a:lnTo>
                      <a:pt x="4404662" y="674941"/>
                    </a:lnTo>
                    <a:lnTo>
                      <a:pt x="4404662" y="634044"/>
                    </a:lnTo>
                    <a:close/>
                  </a:path>
                  <a:path w="5774055" h="892175">
                    <a:moveTo>
                      <a:pt x="4861045" y="582912"/>
                    </a:moveTo>
                    <a:lnTo>
                      <a:pt x="4818594" y="582912"/>
                    </a:lnTo>
                    <a:lnTo>
                      <a:pt x="4818594" y="623810"/>
                    </a:lnTo>
                    <a:lnTo>
                      <a:pt x="4861045" y="623810"/>
                    </a:lnTo>
                    <a:lnTo>
                      <a:pt x="4861045" y="582912"/>
                    </a:lnTo>
                    <a:close/>
                  </a:path>
                  <a:path w="5774055" h="892175">
                    <a:moveTo>
                      <a:pt x="5317436" y="736174"/>
                    </a:moveTo>
                    <a:lnTo>
                      <a:pt x="5274978" y="736174"/>
                    </a:lnTo>
                    <a:lnTo>
                      <a:pt x="5274978" y="777072"/>
                    </a:lnTo>
                    <a:lnTo>
                      <a:pt x="5317436" y="777072"/>
                    </a:lnTo>
                    <a:lnTo>
                      <a:pt x="5317436" y="736174"/>
                    </a:lnTo>
                    <a:close/>
                  </a:path>
                  <a:path w="5774055" h="892175">
                    <a:moveTo>
                      <a:pt x="5773820" y="766853"/>
                    </a:moveTo>
                    <a:lnTo>
                      <a:pt x="5731369" y="766853"/>
                    </a:lnTo>
                    <a:lnTo>
                      <a:pt x="5731369" y="807750"/>
                    </a:lnTo>
                    <a:lnTo>
                      <a:pt x="5773820" y="807750"/>
                    </a:lnTo>
                    <a:lnTo>
                      <a:pt x="5773820" y="766853"/>
                    </a:lnTo>
                    <a:close/>
                  </a:path>
                </a:pathLst>
              </a:custGeom>
              <a:solidFill>
                <a:srgbClr val="B0059E"/>
              </a:solidFill>
            </p:spPr>
            <p:txBody>
              <a:bodyPr wrap="square" lIns="0" tIns="0" rIns="0" bIns="0" rtlCol="0"/>
              <a:lstStyle/>
              <a:p>
                <a:endParaRPr/>
              </a:p>
            </p:txBody>
          </p:sp>
          <p:sp>
            <p:nvSpPr>
              <p:cNvPr id="155" name="object 39">
                <a:extLst>
                  <a:ext uri="{FF2B5EF4-FFF2-40B4-BE49-F238E27FC236}">
                    <a16:creationId xmlns:a16="http://schemas.microsoft.com/office/drawing/2014/main" id="{A08452EF-5A66-9319-9CF0-921A75A81F29}"/>
                  </a:ext>
                </a:extLst>
              </p:cNvPr>
              <p:cNvSpPr/>
              <p:nvPr/>
            </p:nvSpPr>
            <p:spPr>
              <a:xfrm>
                <a:off x="8640639" y="3789414"/>
                <a:ext cx="5997575" cy="1515745"/>
              </a:xfrm>
              <a:custGeom>
                <a:avLst/>
                <a:gdLst/>
                <a:ahLst/>
                <a:cxnLst/>
                <a:rect l="l" t="t" r="r" b="b"/>
                <a:pathLst>
                  <a:path w="5997575" h="1515745">
                    <a:moveTo>
                      <a:pt x="0" y="0"/>
                    </a:moveTo>
                    <a:lnTo>
                      <a:pt x="42458" y="0"/>
                    </a:lnTo>
                    <a:lnTo>
                      <a:pt x="42458" y="40897"/>
                    </a:lnTo>
                    <a:lnTo>
                      <a:pt x="0" y="40897"/>
                    </a:lnTo>
                    <a:lnTo>
                      <a:pt x="0" y="0"/>
                    </a:lnTo>
                    <a:close/>
                  </a:path>
                  <a:path w="5997575" h="1515745">
                    <a:moveTo>
                      <a:pt x="222894" y="664531"/>
                    </a:moveTo>
                    <a:lnTo>
                      <a:pt x="265353" y="664531"/>
                    </a:lnTo>
                    <a:lnTo>
                      <a:pt x="265353" y="623633"/>
                    </a:lnTo>
                    <a:lnTo>
                      <a:pt x="222894" y="623633"/>
                    </a:lnTo>
                    <a:lnTo>
                      <a:pt x="222894" y="664531"/>
                    </a:lnTo>
                    <a:close/>
                  </a:path>
                  <a:path w="5997575" h="1515745">
                    <a:moveTo>
                      <a:pt x="456405" y="1022429"/>
                    </a:moveTo>
                    <a:lnTo>
                      <a:pt x="498864" y="1022429"/>
                    </a:lnTo>
                    <a:lnTo>
                      <a:pt x="498864" y="981531"/>
                    </a:lnTo>
                    <a:lnTo>
                      <a:pt x="456405" y="981531"/>
                    </a:lnTo>
                    <a:lnTo>
                      <a:pt x="456405" y="1022429"/>
                    </a:lnTo>
                    <a:close/>
                  </a:path>
                  <a:path w="5997575" h="1515745">
                    <a:moveTo>
                      <a:pt x="689916" y="1186042"/>
                    </a:moveTo>
                    <a:lnTo>
                      <a:pt x="732375" y="1186042"/>
                    </a:lnTo>
                    <a:lnTo>
                      <a:pt x="732375" y="1145144"/>
                    </a:lnTo>
                    <a:lnTo>
                      <a:pt x="689916" y="1145144"/>
                    </a:lnTo>
                    <a:lnTo>
                      <a:pt x="689916" y="1186042"/>
                    </a:lnTo>
                    <a:close/>
                  </a:path>
                  <a:path w="5997575" h="1515745">
                    <a:moveTo>
                      <a:pt x="912811" y="1278071"/>
                    </a:moveTo>
                    <a:lnTo>
                      <a:pt x="955269" y="1278071"/>
                    </a:lnTo>
                    <a:lnTo>
                      <a:pt x="955269" y="1237173"/>
                    </a:lnTo>
                    <a:lnTo>
                      <a:pt x="912811" y="1237173"/>
                    </a:lnTo>
                    <a:lnTo>
                      <a:pt x="912811" y="1278071"/>
                    </a:lnTo>
                    <a:close/>
                  </a:path>
                  <a:path w="5997575" h="1515745">
                    <a:moveTo>
                      <a:pt x="1146322" y="1318836"/>
                    </a:moveTo>
                    <a:lnTo>
                      <a:pt x="1188781" y="1318836"/>
                    </a:lnTo>
                    <a:lnTo>
                      <a:pt x="1188781" y="1277938"/>
                    </a:lnTo>
                    <a:lnTo>
                      <a:pt x="1146322" y="1277938"/>
                    </a:lnTo>
                    <a:lnTo>
                      <a:pt x="1146322" y="1318836"/>
                    </a:lnTo>
                    <a:close/>
                  </a:path>
                  <a:path w="5997575" h="1515745">
                    <a:moveTo>
                      <a:pt x="1369217" y="1339296"/>
                    </a:moveTo>
                    <a:lnTo>
                      <a:pt x="1411675" y="1339296"/>
                    </a:lnTo>
                    <a:lnTo>
                      <a:pt x="1411675" y="1298398"/>
                    </a:lnTo>
                    <a:lnTo>
                      <a:pt x="1369217" y="1298398"/>
                    </a:lnTo>
                    <a:lnTo>
                      <a:pt x="1369217" y="1339296"/>
                    </a:lnTo>
                    <a:close/>
                  </a:path>
                  <a:path w="5997575" h="1515745">
                    <a:moveTo>
                      <a:pt x="1602728" y="1421099"/>
                    </a:moveTo>
                    <a:lnTo>
                      <a:pt x="1645186" y="1421099"/>
                    </a:lnTo>
                    <a:lnTo>
                      <a:pt x="1645186" y="1380201"/>
                    </a:lnTo>
                    <a:lnTo>
                      <a:pt x="1602728" y="1380201"/>
                    </a:lnTo>
                    <a:lnTo>
                      <a:pt x="1602728" y="1421099"/>
                    </a:lnTo>
                    <a:close/>
                  </a:path>
                  <a:path w="5997575" h="1515745">
                    <a:moveTo>
                      <a:pt x="1825622" y="1513128"/>
                    </a:moveTo>
                    <a:lnTo>
                      <a:pt x="1868081" y="1513128"/>
                    </a:lnTo>
                    <a:lnTo>
                      <a:pt x="1868081" y="1472230"/>
                    </a:lnTo>
                    <a:lnTo>
                      <a:pt x="1825622" y="1472230"/>
                    </a:lnTo>
                    <a:lnTo>
                      <a:pt x="1825622" y="1513128"/>
                    </a:lnTo>
                    <a:close/>
                  </a:path>
                  <a:path w="5997575" h="1515745">
                    <a:moveTo>
                      <a:pt x="2292644" y="1339296"/>
                    </a:moveTo>
                    <a:lnTo>
                      <a:pt x="2335103" y="1339296"/>
                    </a:lnTo>
                    <a:lnTo>
                      <a:pt x="2335103" y="1298398"/>
                    </a:lnTo>
                    <a:lnTo>
                      <a:pt x="2292644" y="1298398"/>
                    </a:lnTo>
                    <a:lnTo>
                      <a:pt x="2292644" y="1339296"/>
                    </a:lnTo>
                    <a:close/>
                  </a:path>
                  <a:path w="5997575" h="1515745">
                    <a:moveTo>
                      <a:pt x="2749050" y="1421099"/>
                    </a:moveTo>
                    <a:lnTo>
                      <a:pt x="2791509" y="1421099"/>
                    </a:lnTo>
                    <a:lnTo>
                      <a:pt x="2791509" y="1380201"/>
                    </a:lnTo>
                    <a:lnTo>
                      <a:pt x="2749050" y="1380201"/>
                    </a:lnTo>
                    <a:lnTo>
                      <a:pt x="2749050" y="1421099"/>
                    </a:lnTo>
                    <a:close/>
                  </a:path>
                  <a:path w="5997575" h="1515745">
                    <a:moveTo>
                      <a:pt x="3205456" y="1359741"/>
                    </a:moveTo>
                    <a:lnTo>
                      <a:pt x="3247914" y="1359741"/>
                    </a:lnTo>
                    <a:lnTo>
                      <a:pt x="3247914" y="1318844"/>
                    </a:lnTo>
                    <a:lnTo>
                      <a:pt x="3205456" y="1318844"/>
                    </a:lnTo>
                    <a:lnTo>
                      <a:pt x="3205456" y="1359741"/>
                    </a:lnTo>
                    <a:close/>
                  </a:path>
                  <a:path w="5997575" h="1515745">
                    <a:moveTo>
                      <a:pt x="3661862" y="1421099"/>
                    </a:moveTo>
                    <a:lnTo>
                      <a:pt x="3704320" y="1421099"/>
                    </a:lnTo>
                    <a:lnTo>
                      <a:pt x="3704320" y="1380201"/>
                    </a:lnTo>
                    <a:lnTo>
                      <a:pt x="3661862" y="1380201"/>
                    </a:lnTo>
                    <a:lnTo>
                      <a:pt x="3661862" y="1421099"/>
                    </a:lnTo>
                    <a:close/>
                  </a:path>
                  <a:path w="5997575" h="1515745">
                    <a:moveTo>
                      <a:pt x="4118267" y="1339296"/>
                    </a:moveTo>
                    <a:lnTo>
                      <a:pt x="4160726" y="1339296"/>
                    </a:lnTo>
                    <a:lnTo>
                      <a:pt x="4160726" y="1298398"/>
                    </a:lnTo>
                    <a:lnTo>
                      <a:pt x="4118267" y="1298398"/>
                    </a:lnTo>
                    <a:lnTo>
                      <a:pt x="4118267" y="1339296"/>
                    </a:lnTo>
                    <a:close/>
                  </a:path>
                  <a:path w="5997575" h="1515745">
                    <a:moveTo>
                      <a:pt x="4585289" y="1298523"/>
                    </a:moveTo>
                    <a:lnTo>
                      <a:pt x="4627748" y="1298523"/>
                    </a:lnTo>
                    <a:lnTo>
                      <a:pt x="4627748" y="1257626"/>
                    </a:lnTo>
                    <a:lnTo>
                      <a:pt x="4585289" y="1257626"/>
                    </a:lnTo>
                    <a:lnTo>
                      <a:pt x="4585289" y="1298523"/>
                    </a:lnTo>
                    <a:close/>
                  </a:path>
                  <a:path w="5997575" h="1515745">
                    <a:moveTo>
                      <a:pt x="5041695" y="1247399"/>
                    </a:moveTo>
                    <a:lnTo>
                      <a:pt x="5084154" y="1247399"/>
                    </a:lnTo>
                    <a:lnTo>
                      <a:pt x="5084154" y="1206502"/>
                    </a:lnTo>
                    <a:lnTo>
                      <a:pt x="5041695" y="1206502"/>
                    </a:lnTo>
                    <a:lnTo>
                      <a:pt x="5041695" y="1247399"/>
                    </a:lnTo>
                    <a:close/>
                  </a:path>
                  <a:path w="5997575" h="1515745">
                    <a:moveTo>
                      <a:pt x="5498101" y="1400646"/>
                    </a:moveTo>
                    <a:lnTo>
                      <a:pt x="5540559" y="1400646"/>
                    </a:lnTo>
                    <a:lnTo>
                      <a:pt x="5540559" y="1359749"/>
                    </a:lnTo>
                    <a:lnTo>
                      <a:pt x="5498101" y="1359749"/>
                    </a:lnTo>
                    <a:lnTo>
                      <a:pt x="5498101" y="1400646"/>
                    </a:lnTo>
                    <a:close/>
                  </a:path>
                  <a:path w="5997575" h="1515745">
                    <a:moveTo>
                      <a:pt x="5954507" y="1431325"/>
                    </a:moveTo>
                    <a:lnTo>
                      <a:pt x="5996965" y="1431325"/>
                    </a:lnTo>
                    <a:lnTo>
                      <a:pt x="5996965" y="1390427"/>
                    </a:lnTo>
                    <a:lnTo>
                      <a:pt x="5954507" y="1390427"/>
                    </a:lnTo>
                    <a:lnTo>
                      <a:pt x="5954507" y="1431325"/>
                    </a:lnTo>
                    <a:close/>
                  </a:path>
                  <a:path w="5997575" h="1515745">
                    <a:moveTo>
                      <a:pt x="0" y="40897"/>
                    </a:moveTo>
                    <a:lnTo>
                      <a:pt x="42458" y="40897"/>
                    </a:lnTo>
                    <a:lnTo>
                      <a:pt x="42458" y="0"/>
                    </a:lnTo>
                    <a:lnTo>
                      <a:pt x="0" y="0"/>
                    </a:lnTo>
                    <a:lnTo>
                      <a:pt x="0" y="40897"/>
                    </a:lnTo>
                    <a:close/>
                  </a:path>
                  <a:path w="5997575" h="1515745">
                    <a:moveTo>
                      <a:pt x="226288" y="666578"/>
                    </a:moveTo>
                    <a:lnTo>
                      <a:pt x="268747" y="666578"/>
                    </a:lnTo>
                    <a:lnTo>
                      <a:pt x="268747" y="625680"/>
                    </a:lnTo>
                    <a:lnTo>
                      <a:pt x="226288" y="625680"/>
                    </a:lnTo>
                    <a:lnTo>
                      <a:pt x="226288" y="666578"/>
                    </a:lnTo>
                    <a:close/>
                  </a:path>
                  <a:path w="5997575" h="1515745">
                    <a:moveTo>
                      <a:pt x="459799" y="1024475"/>
                    </a:moveTo>
                    <a:lnTo>
                      <a:pt x="502258" y="1024475"/>
                    </a:lnTo>
                    <a:lnTo>
                      <a:pt x="502258" y="983578"/>
                    </a:lnTo>
                    <a:lnTo>
                      <a:pt x="459799" y="983578"/>
                    </a:lnTo>
                    <a:lnTo>
                      <a:pt x="459799" y="1024475"/>
                    </a:lnTo>
                    <a:close/>
                  </a:path>
                  <a:path w="5997575" h="1515745">
                    <a:moveTo>
                      <a:pt x="693310" y="1188089"/>
                    </a:moveTo>
                    <a:lnTo>
                      <a:pt x="735769" y="1188089"/>
                    </a:lnTo>
                    <a:lnTo>
                      <a:pt x="735769" y="1147191"/>
                    </a:lnTo>
                    <a:lnTo>
                      <a:pt x="693310" y="1147191"/>
                    </a:lnTo>
                    <a:lnTo>
                      <a:pt x="693310" y="1188089"/>
                    </a:lnTo>
                    <a:close/>
                  </a:path>
                  <a:path w="5997575" h="1515745">
                    <a:moveTo>
                      <a:pt x="916352" y="1280118"/>
                    </a:moveTo>
                    <a:lnTo>
                      <a:pt x="958811" y="1280118"/>
                    </a:lnTo>
                    <a:lnTo>
                      <a:pt x="958811" y="1239220"/>
                    </a:lnTo>
                    <a:lnTo>
                      <a:pt x="916352" y="1239220"/>
                    </a:lnTo>
                    <a:lnTo>
                      <a:pt x="916352" y="1280118"/>
                    </a:lnTo>
                    <a:close/>
                  </a:path>
                  <a:path w="5997575" h="1515745">
                    <a:moveTo>
                      <a:pt x="1149856" y="1321023"/>
                    </a:moveTo>
                    <a:lnTo>
                      <a:pt x="1192314" y="1321023"/>
                    </a:lnTo>
                    <a:lnTo>
                      <a:pt x="1192314" y="1280125"/>
                    </a:lnTo>
                    <a:lnTo>
                      <a:pt x="1149856" y="1280125"/>
                    </a:lnTo>
                    <a:lnTo>
                      <a:pt x="1149856" y="1321023"/>
                    </a:lnTo>
                    <a:close/>
                  </a:path>
                  <a:path w="5997575" h="1515745">
                    <a:moveTo>
                      <a:pt x="1372751" y="1341475"/>
                    </a:moveTo>
                    <a:lnTo>
                      <a:pt x="1415209" y="1341475"/>
                    </a:lnTo>
                    <a:lnTo>
                      <a:pt x="1415209" y="1300578"/>
                    </a:lnTo>
                    <a:lnTo>
                      <a:pt x="1372751" y="1300578"/>
                    </a:lnTo>
                    <a:lnTo>
                      <a:pt x="1372751" y="1341475"/>
                    </a:lnTo>
                    <a:close/>
                  </a:path>
                  <a:path w="5997575" h="1515745">
                    <a:moveTo>
                      <a:pt x="1606269" y="1423278"/>
                    </a:moveTo>
                    <a:lnTo>
                      <a:pt x="1648728" y="1423278"/>
                    </a:lnTo>
                    <a:lnTo>
                      <a:pt x="1648728" y="1382380"/>
                    </a:lnTo>
                    <a:lnTo>
                      <a:pt x="1606269" y="1382380"/>
                    </a:lnTo>
                    <a:lnTo>
                      <a:pt x="1606269" y="1423278"/>
                    </a:lnTo>
                    <a:close/>
                  </a:path>
                  <a:path w="5997575" h="1515745">
                    <a:moveTo>
                      <a:pt x="1829164" y="1515307"/>
                    </a:moveTo>
                    <a:lnTo>
                      <a:pt x="1871622" y="1515307"/>
                    </a:lnTo>
                    <a:lnTo>
                      <a:pt x="1871622" y="1474410"/>
                    </a:lnTo>
                    <a:lnTo>
                      <a:pt x="1829164" y="1474410"/>
                    </a:lnTo>
                    <a:lnTo>
                      <a:pt x="1829164" y="1515307"/>
                    </a:lnTo>
                    <a:close/>
                  </a:path>
                </a:pathLst>
              </a:custGeom>
              <a:ln w="10351">
                <a:solidFill>
                  <a:srgbClr val="B0059E"/>
                </a:solidFill>
              </a:ln>
            </p:spPr>
            <p:txBody>
              <a:bodyPr wrap="square" lIns="0" tIns="0" rIns="0" bIns="0" rtlCol="0"/>
              <a:lstStyle/>
              <a:p>
                <a:endParaRPr/>
              </a:p>
            </p:txBody>
          </p:sp>
          <p:sp>
            <p:nvSpPr>
              <p:cNvPr id="156" name="object 40">
                <a:extLst>
                  <a:ext uri="{FF2B5EF4-FFF2-40B4-BE49-F238E27FC236}">
                    <a16:creationId xmlns:a16="http://schemas.microsoft.com/office/drawing/2014/main" id="{2F98448B-C611-DFFE-0046-2817FEE10AC2}"/>
                  </a:ext>
                </a:extLst>
              </p:cNvPr>
              <p:cNvSpPr/>
              <p:nvPr/>
            </p:nvSpPr>
            <p:spPr>
              <a:xfrm>
                <a:off x="10936846" y="5120708"/>
                <a:ext cx="3704590" cy="255904"/>
              </a:xfrm>
              <a:custGeom>
                <a:avLst/>
                <a:gdLst/>
                <a:ahLst/>
                <a:cxnLst/>
                <a:rect l="l" t="t" r="r" b="b"/>
                <a:pathLst>
                  <a:path w="3704590" h="255904">
                    <a:moveTo>
                      <a:pt x="42456" y="30695"/>
                    </a:moveTo>
                    <a:lnTo>
                      <a:pt x="0" y="30695"/>
                    </a:lnTo>
                    <a:lnTo>
                      <a:pt x="0" y="71602"/>
                    </a:lnTo>
                    <a:lnTo>
                      <a:pt x="42456" y="71602"/>
                    </a:lnTo>
                    <a:lnTo>
                      <a:pt x="42456" y="30695"/>
                    </a:lnTo>
                    <a:close/>
                  </a:path>
                  <a:path w="3704590" h="255904">
                    <a:moveTo>
                      <a:pt x="498843" y="61366"/>
                    </a:moveTo>
                    <a:lnTo>
                      <a:pt x="456387" y="61366"/>
                    </a:lnTo>
                    <a:lnTo>
                      <a:pt x="456387" y="102273"/>
                    </a:lnTo>
                    <a:lnTo>
                      <a:pt x="498843" y="102273"/>
                    </a:lnTo>
                    <a:lnTo>
                      <a:pt x="498843" y="61366"/>
                    </a:lnTo>
                    <a:close/>
                  </a:path>
                  <a:path w="3704590" h="255904">
                    <a:moveTo>
                      <a:pt x="955230" y="71602"/>
                    </a:moveTo>
                    <a:lnTo>
                      <a:pt x="912774" y="71602"/>
                    </a:lnTo>
                    <a:lnTo>
                      <a:pt x="912774" y="112496"/>
                    </a:lnTo>
                    <a:lnTo>
                      <a:pt x="955230" y="112496"/>
                    </a:lnTo>
                    <a:lnTo>
                      <a:pt x="955230" y="71602"/>
                    </a:lnTo>
                    <a:close/>
                  </a:path>
                  <a:path w="3704590" h="255904">
                    <a:moveTo>
                      <a:pt x="1411757" y="214769"/>
                    </a:moveTo>
                    <a:lnTo>
                      <a:pt x="1369301" y="214769"/>
                    </a:lnTo>
                    <a:lnTo>
                      <a:pt x="1369301" y="255676"/>
                    </a:lnTo>
                    <a:lnTo>
                      <a:pt x="1411757" y="255676"/>
                    </a:lnTo>
                    <a:lnTo>
                      <a:pt x="1411757" y="214769"/>
                    </a:lnTo>
                    <a:close/>
                  </a:path>
                  <a:path w="3704590" h="255904">
                    <a:moveTo>
                      <a:pt x="1868144" y="204533"/>
                    </a:moveTo>
                    <a:lnTo>
                      <a:pt x="1825688" y="204533"/>
                    </a:lnTo>
                    <a:lnTo>
                      <a:pt x="1825688" y="245440"/>
                    </a:lnTo>
                    <a:lnTo>
                      <a:pt x="1868144" y="245440"/>
                    </a:lnTo>
                    <a:lnTo>
                      <a:pt x="1868144" y="204533"/>
                    </a:lnTo>
                    <a:close/>
                  </a:path>
                  <a:path w="3704590" h="255904">
                    <a:moveTo>
                      <a:pt x="2335149" y="173863"/>
                    </a:moveTo>
                    <a:lnTo>
                      <a:pt x="2292680" y="173863"/>
                    </a:lnTo>
                    <a:lnTo>
                      <a:pt x="2292680" y="214769"/>
                    </a:lnTo>
                    <a:lnTo>
                      <a:pt x="2335149" y="214769"/>
                    </a:lnTo>
                    <a:lnTo>
                      <a:pt x="2335149" y="173863"/>
                    </a:lnTo>
                    <a:close/>
                  </a:path>
                  <a:path w="3704590" h="255904">
                    <a:moveTo>
                      <a:pt x="2791536" y="163639"/>
                    </a:moveTo>
                    <a:lnTo>
                      <a:pt x="2749080" y="163639"/>
                    </a:lnTo>
                    <a:lnTo>
                      <a:pt x="2749080" y="204533"/>
                    </a:lnTo>
                    <a:lnTo>
                      <a:pt x="2791536" y="204533"/>
                    </a:lnTo>
                    <a:lnTo>
                      <a:pt x="2791536" y="163639"/>
                    </a:lnTo>
                    <a:close/>
                  </a:path>
                  <a:path w="3704590" h="255904">
                    <a:moveTo>
                      <a:pt x="3247923" y="30695"/>
                    </a:moveTo>
                    <a:lnTo>
                      <a:pt x="3205454" y="30695"/>
                    </a:lnTo>
                    <a:lnTo>
                      <a:pt x="3205454" y="71602"/>
                    </a:lnTo>
                    <a:lnTo>
                      <a:pt x="3247923" y="71602"/>
                    </a:lnTo>
                    <a:lnTo>
                      <a:pt x="3247923" y="30695"/>
                    </a:lnTo>
                    <a:close/>
                  </a:path>
                  <a:path w="3704590" h="255904">
                    <a:moveTo>
                      <a:pt x="3704298" y="0"/>
                    </a:moveTo>
                    <a:lnTo>
                      <a:pt x="3661841" y="0"/>
                    </a:lnTo>
                    <a:lnTo>
                      <a:pt x="3661841" y="40906"/>
                    </a:lnTo>
                    <a:lnTo>
                      <a:pt x="3704298" y="40906"/>
                    </a:lnTo>
                    <a:lnTo>
                      <a:pt x="3704298" y="0"/>
                    </a:lnTo>
                    <a:close/>
                  </a:path>
                </a:pathLst>
              </a:custGeom>
              <a:solidFill>
                <a:srgbClr val="576185"/>
              </a:solidFill>
            </p:spPr>
            <p:txBody>
              <a:bodyPr wrap="square" lIns="0" tIns="0" rIns="0" bIns="0" rtlCol="0"/>
              <a:lstStyle/>
              <a:p>
                <a:endParaRPr/>
              </a:p>
            </p:txBody>
          </p:sp>
          <p:sp>
            <p:nvSpPr>
              <p:cNvPr id="157" name="object 41">
                <a:extLst>
                  <a:ext uri="{FF2B5EF4-FFF2-40B4-BE49-F238E27FC236}">
                    <a16:creationId xmlns:a16="http://schemas.microsoft.com/office/drawing/2014/main" id="{9E488D41-F7C1-FD55-2E78-B135DA93551C}"/>
                  </a:ext>
                </a:extLst>
              </p:cNvPr>
              <p:cNvSpPr/>
              <p:nvPr/>
            </p:nvSpPr>
            <p:spPr>
              <a:xfrm>
                <a:off x="10936722" y="5120774"/>
                <a:ext cx="3704590" cy="255904"/>
              </a:xfrm>
              <a:custGeom>
                <a:avLst/>
                <a:gdLst/>
                <a:ahLst/>
                <a:cxnLst/>
                <a:rect l="l" t="t" r="r" b="b"/>
                <a:pathLst>
                  <a:path w="3704590" h="255904">
                    <a:moveTo>
                      <a:pt x="0" y="30664"/>
                    </a:moveTo>
                    <a:lnTo>
                      <a:pt x="42458" y="30664"/>
                    </a:lnTo>
                    <a:lnTo>
                      <a:pt x="42458" y="71547"/>
                    </a:lnTo>
                    <a:lnTo>
                      <a:pt x="0" y="71547"/>
                    </a:lnTo>
                    <a:lnTo>
                      <a:pt x="0" y="30664"/>
                    </a:lnTo>
                    <a:close/>
                  </a:path>
                  <a:path w="3704590" h="255904">
                    <a:moveTo>
                      <a:pt x="456413" y="102211"/>
                    </a:moveTo>
                    <a:lnTo>
                      <a:pt x="498871" y="102211"/>
                    </a:lnTo>
                    <a:lnTo>
                      <a:pt x="498871" y="61328"/>
                    </a:lnTo>
                    <a:lnTo>
                      <a:pt x="456413" y="61328"/>
                    </a:lnTo>
                    <a:lnTo>
                      <a:pt x="456413" y="102211"/>
                    </a:lnTo>
                    <a:close/>
                  </a:path>
                  <a:path w="3704590" h="255904">
                    <a:moveTo>
                      <a:pt x="912833" y="112437"/>
                    </a:moveTo>
                    <a:lnTo>
                      <a:pt x="955292" y="112437"/>
                    </a:lnTo>
                    <a:lnTo>
                      <a:pt x="955292" y="71554"/>
                    </a:lnTo>
                    <a:lnTo>
                      <a:pt x="912833" y="71554"/>
                    </a:lnTo>
                    <a:lnTo>
                      <a:pt x="912833" y="112437"/>
                    </a:lnTo>
                    <a:close/>
                  </a:path>
                  <a:path w="3704590" h="255904">
                    <a:moveTo>
                      <a:pt x="1369393" y="255539"/>
                    </a:moveTo>
                    <a:lnTo>
                      <a:pt x="1411852" y="255539"/>
                    </a:lnTo>
                    <a:lnTo>
                      <a:pt x="1411852" y="214656"/>
                    </a:lnTo>
                    <a:lnTo>
                      <a:pt x="1369393" y="214656"/>
                    </a:lnTo>
                    <a:lnTo>
                      <a:pt x="1369393" y="255539"/>
                    </a:lnTo>
                    <a:close/>
                  </a:path>
                  <a:path w="3704590" h="255904">
                    <a:moveTo>
                      <a:pt x="1825814" y="245312"/>
                    </a:moveTo>
                    <a:lnTo>
                      <a:pt x="1868272" y="245312"/>
                    </a:lnTo>
                    <a:lnTo>
                      <a:pt x="1868272" y="204429"/>
                    </a:lnTo>
                    <a:lnTo>
                      <a:pt x="1825814" y="204429"/>
                    </a:lnTo>
                    <a:lnTo>
                      <a:pt x="1825814" y="245312"/>
                    </a:lnTo>
                    <a:close/>
                  </a:path>
                  <a:path w="3704590" h="255904">
                    <a:moveTo>
                      <a:pt x="2292851" y="214648"/>
                    </a:moveTo>
                    <a:lnTo>
                      <a:pt x="2335309" y="214648"/>
                    </a:lnTo>
                    <a:lnTo>
                      <a:pt x="2335309" y="173765"/>
                    </a:lnTo>
                    <a:lnTo>
                      <a:pt x="2292851" y="173765"/>
                    </a:lnTo>
                    <a:lnTo>
                      <a:pt x="2292851" y="214648"/>
                    </a:lnTo>
                    <a:close/>
                  </a:path>
                  <a:path w="3704590" h="255904">
                    <a:moveTo>
                      <a:pt x="2749264" y="204429"/>
                    </a:moveTo>
                    <a:lnTo>
                      <a:pt x="2791722" y="204429"/>
                    </a:lnTo>
                    <a:lnTo>
                      <a:pt x="2791722" y="163546"/>
                    </a:lnTo>
                    <a:lnTo>
                      <a:pt x="2749264" y="163546"/>
                    </a:lnTo>
                    <a:lnTo>
                      <a:pt x="2749264" y="204429"/>
                    </a:lnTo>
                    <a:close/>
                  </a:path>
                  <a:path w="3704590" h="255904">
                    <a:moveTo>
                      <a:pt x="3205684" y="71547"/>
                    </a:moveTo>
                    <a:lnTo>
                      <a:pt x="3248143" y="71547"/>
                    </a:lnTo>
                    <a:lnTo>
                      <a:pt x="3248143" y="30664"/>
                    </a:lnTo>
                    <a:lnTo>
                      <a:pt x="3205684" y="30664"/>
                    </a:lnTo>
                    <a:lnTo>
                      <a:pt x="3205684" y="71547"/>
                    </a:lnTo>
                    <a:close/>
                  </a:path>
                  <a:path w="3704590" h="255904">
                    <a:moveTo>
                      <a:pt x="3662105" y="40883"/>
                    </a:moveTo>
                    <a:lnTo>
                      <a:pt x="3704563" y="40883"/>
                    </a:lnTo>
                    <a:lnTo>
                      <a:pt x="3704563" y="0"/>
                    </a:lnTo>
                    <a:lnTo>
                      <a:pt x="3662105" y="0"/>
                    </a:lnTo>
                    <a:lnTo>
                      <a:pt x="3662105" y="40883"/>
                    </a:lnTo>
                    <a:close/>
                  </a:path>
                </a:pathLst>
              </a:custGeom>
              <a:ln w="10351">
                <a:solidFill>
                  <a:srgbClr val="576185"/>
                </a:solidFill>
              </a:ln>
            </p:spPr>
            <p:txBody>
              <a:bodyPr wrap="square" lIns="0" tIns="0" rIns="0" bIns="0" rtlCol="0"/>
              <a:lstStyle/>
              <a:p>
                <a:endParaRPr/>
              </a:p>
            </p:txBody>
          </p:sp>
          <p:sp>
            <p:nvSpPr>
              <p:cNvPr id="158" name="object 42">
                <a:extLst>
                  <a:ext uri="{FF2B5EF4-FFF2-40B4-BE49-F238E27FC236}">
                    <a16:creationId xmlns:a16="http://schemas.microsoft.com/office/drawing/2014/main" id="{FD463B73-1D30-D1C7-95E4-36F2009B85F9}"/>
                  </a:ext>
                </a:extLst>
              </p:cNvPr>
              <p:cNvSpPr/>
              <p:nvPr/>
            </p:nvSpPr>
            <p:spPr>
              <a:xfrm>
                <a:off x="10500638" y="4277993"/>
                <a:ext cx="0" cy="1377315"/>
              </a:xfrm>
              <a:custGeom>
                <a:avLst/>
                <a:gdLst/>
                <a:ahLst/>
                <a:cxnLst/>
                <a:rect l="l" t="t" r="r" b="b"/>
                <a:pathLst>
                  <a:path h="1377314">
                    <a:moveTo>
                      <a:pt x="0" y="1377190"/>
                    </a:moveTo>
                    <a:lnTo>
                      <a:pt x="0" y="0"/>
                    </a:lnTo>
                  </a:path>
                </a:pathLst>
              </a:custGeom>
              <a:ln w="13804">
                <a:solidFill>
                  <a:srgbClr val="59034F"/>
                </a:solidFill>
                <a:prstDash val="dot"/>
              </a:ln>
            </p:spPr>
            <p:txBody>
              <a:bodyPr wrap="square" lIns="0" tIns="0" rIns="0" bIns="0" rtlCol="0"/>
              <a:lstStyle/>
              <a:p>
                <a:endParaRPr/>
              </a:p>
            </p:txBody>
          </p:sp>
          <p:sp>
            <p:nvSpPr>
              <p:cNvPr id="159" name="object 43">
                <a:extLst>
                  <a:ext uri="{FF2B5EF4-FFF2-40B4-BE49-F238E27FC236}">
                    <a16:creationId xmlns:a16="http://schemas.microsoft.com/office/drawing/2014/main" id="{16CDD316-10D2-0BB8-6C1A-1A33A1F71333}"/>
                  </a:ext>
                </a:extLst>
              </p:cNvPr>
              <p:cNvSpPr/>
              <p:nvPr/>
            </p:nvSpPr>
            <p:spPr>
              <a:xfrm>
                <a:off x="10500638" y="4263727"/>
                <a:ext cx="0" cy="1413510"/>
              </a:xfrm>
              <a:custGeom>
                <a:avLst/>
                <a:gdLst/>
                <a:ahLst/>
                <a:cxnLst/>
                <a:rect l="l" t="t" r="r" b="b"/>
                <a:pathLst>
                  <a:path h="1413510">
                    <a:moveTo>
                      <a:pt x="0" y="1413089"/>
                    </a:moveTo>
                    <a:lnTo>
                      <a:pt x="0" y="1406183"/>
                    </a:lnTo>
                  </a:path>
                  <a:path h="1413510">
                    <a:moveTo>
                      <a:pt x="0" y="6905"/>
                    </a:moveTo>
                    <a:lnTo>
                      <a:pt x="0" y="0"/>
                    </a:lnTo>
                  </a:path>
                </a:pathLst>
              </a:custGeom>
              <a:ln w="13804">
                <a:solidFill>
                  <a:srgbClr val="59034F"/>
                </a:solidFill>
              </a:ln>
            </p:spPr>
            <p:txBody>
              <a:bodyPr wrap="square" lIns="0" tIns="0" rIns="0" bIns="0" rtlCol="0"/>
              <a:lstStyle/>
              <a:p>
                <a:endParaRPr/>
              </a:p>
            </p:txBody>
          </p:sp>
        </p:grpSp>
      </p:grpSp>
      <p:grpSp>
        <p:nvGrpSpPr>
          <p:cNvPr id="160" name="Grupo 159">
            <a:extLst>
              <a:ext uri="{FF2B5EF4-FFF2-40B4-BE49-F238E27FC236}">
                <a16:creationId xmlns:a16="http://schemas.microsoft.com/office/drawing/2014/main" id="{D66C8A82-7E30-C996-7E14-F2715E80CE1D}"/>
              </a:ext>
            </a:extLst>
          </p:cNvPr>
          <p:cNvGrpSpPr/>
          <p:nvPr/>
        </p:nvGrpSpPr>
        <p:grpSpPr>
          <a:xfrm>
            <a:off x="6987025" y="3093601"/>
            <a:ext cx="4500423" cy="1455219"/>
            <a:chOff x="6361497" y="3661467"/>
            <a:chExt cx="4752316" cy="1536669"/>
          </a:xfrm>
        </p:grpSpPr>
        <p:sp>
          <p:nvSpPr>
            <p:cNvPr id="162" name="object 3">
              <a:extLst>
                <a:ext uri="{FF2B5EF4-FFF2-40B4-BE49-F238E27FC236}">
                  <a16:creationId xmlns:a16="http://schemas.microsoft.com/office/drawing/2014/main" id="{1CA4B266-4D6C-6D26-90DD-48301B10226E}"/>
                </a:ext>
              </a:extLst>
            </p:cNvPr>
            <p:cNvSpPr txBox="1"/>
            <p:nvPr/>
          </p:nvSpPr>
          <p:spPr>
            <a:xfrm>
              <a:off x="8034906" y="5042030"/>
              <a:ext cx="1536346" cy="15610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63" name="object 6">
              <a:extLst>
                <a:ext uri="{FF2B5EF4-FFF2-40B4-BE49-F238E27FC236}">
                  <a16:creationId xmlns:a16="http://schemas.microsoft.com/office/drawing/2014/main" id="{4E3DFB72-F681-755F-912B-AA5F50667939}"/>
                </a:ext>
              </a:extLst>
            </p:cNvPr>
            <p:cNvSpPr txBox="1"/>
            <p:nvPr/>
          </p:nvSpPr>
          <p:spPr>
            <a:xfrm>
              <a:off x="6776045" y="3672628"/>
              <a:ext cx="71622" cy="122373"/>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64" name="object 7">
              <a:extLst>
                <a:ext uri="{FF2B5EF4-FFF2-40B4-BE49-F238E27FC236}">
                  <a16:creationId xmlns:a16="http://schemas.microsoft.com/office/drawing/2014/main" id="{05014437-8CAF-EA87-59CD-44E150DE92EA}"/>
                </a:ext>
              </a:extLst>
            </p:cNvPr>
            <p:cNvSpPr txBox="1"/>
            <p:nvPr/>
          </p:nvSpPr>
          <p:spPr>
            <a:xfrm>
              <a:off x="6686743" y="3896937"/>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65" name="object 8">
              <a:extLst>
                <a:ext uri="{FF2B5EF4-FFF2-40B4-BE49-F238E27FC236}">
                  <a16:creationId xmlns:a16="http://schemas.microsoft.com/office/drawing/2014/main" id="{BA673B0B-85F8-0C2B-D36F-77D16F729FE3}"/>
                </a:ext>
              </a:extLst>
            </p:cNvPr>
            <p:cNvSpPr txBox="1"/>
            <p:nvPr/>
          </p:nvSpPr>
          <p:spPr>
            <a:xfrm>
              <a:off x="6686743" y="4121246"/>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66" name="object 9">
              <a:extLst>
                <a:ext uri="{FF2B5EF4-FFF2-40B4-BE49-F238E27FC236}">
                  <a16:creationId xmlns:a16="http://schemas.microsoft.com/office/drawing/2014/main" id="{0714FC63-DC97-8522-16AE-CB7DC09F1C81}"/>
                </a:ext>
              </a:extLst>
            </p:cNvPr>
            <p:cNvSpPr txBox="1"/>
            <p:nvPr/>
          </p:nvSpPr>
          <p:spPr>
            <a:xfrm>
              <a:off x="6686743" y="4345555"/>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67" name="object 10">
              <a:extLst>
                <a:ext uri="{FF2B5EF4-FFF2-40B4-BE49-F238E27FC236}">
                  <a16:creationId xmlns:a16="http://schemas.microsoft.com/office/drawing/2014/main" id="{EAE4D571-912F-2A42-8FEE-8510716547F4}"/>
                </a:ext>
              </a:extLst>
            </p:cNvPr>
            <p:cNvSpPr txBox="1"/>
            <p:nvPr/>
          </p:nvSpPr>
          <p:spPr>
            <a:xfrm>
              <a:off x="6686743" y="4569863"/>
              <a:ext cx="160572"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168" name="object 11">
              <a:extLst>
                <a:ext uri="{FF2B5EF4-FFF2-40B4-BE49-F238E27FC236}">
                  <a16:creationId xmlns:a16="http://schemas.microsoft.com/office/drawing/2014/main" id="{4C0BFFEC-B87D-1940-8870-E4072166D538}"/>
                </a:ext>
              </a:extLst>
            </p:cNvPr>
            <p:cNvSpPr txBox="1"/>
            <p:nvPr/>
          </p:nvSpPr>
          <p:spPr>
            <a:xfrm>
              <a:off x="6630892" y="4794172"/>
              <a:ext cx="216406" cy="122373"/>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169" name="object 12">
              <a:extLst>
                <a:ext uri="{FF2B5EF4-FFF2-40B4-BE49-F238E27FC236}">
                  <a16:creationId xmlns:a16="http://schemas.microsoft.com/office/drawing/2014/main" id="{AAC281B9-153D-068F-C11B-CBCDE38286A4}"/>
                </a:ext>
              </a:extLst>
            </p:cNvPr>
            <p:cNvSpPr txBox="1"/>
            <p:nvPr/>
          </p:nvSpPr>
          <p:spPr>
            <a:xfrm>
              <a:off x="6858795" y="4879251"/>
              <a:ext cx="4255018" cy="123194"/>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333500" algn="l"/>
                  <a:tab pos="1555750" algn="l"/>
                  <a:tab pos="1822450" algn="l"/>
                  <a:tab pos="2089150" algn="l"/>
                  <a:tab pos="2355850" algn="l"/>
                  <a:tab pos="2622550" algn="l"/>
                  <a:tab pos="2889250" algn="l"/>
                  <a:tab pos="3155950" algn="l"/>
                  <a:tab pos="34226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170" name="object 14">
              <a:extLst>
                <a:ext uri="{FF2B5EF4-FFF2-40B4-BE49-F238E27FC236}">
                  <a16:creationId xmlns:a16="http://schemas.microsoft.com/office/drawing/2014/main" id="{49CF07E7-A8DF-10F2-83E2-03D5D5AEB94F}"/>
                </a:ext>
              </a:extLst>
            </p:cNvPr>
            <p:cNvSpPr txBox="1"/>
            <p:nvPr/>
          </p:nvSpPr>
          <p:spPr>
            <a:xfrm>
              <a:off x="6361497" y="3661467"/>
              <a:ext cx="288711" cy="1171250"/>
            </a:xfrm>
            <a:prstGeom prst="rect">
              <a:avLst/>
            </a:prstGeom>
          </p:spPr>
          <p:txBody>
            <a:bodyPr vert="vert270" wrap="square" lIns="0" tIns="770" rIns="0" bIns="0" rtlCol="0">
              <a:spAutoFit/>
            </a:bodyPr>
            <a:lstStyle/>
            <a:p>
              <a:pPr marL="7701" marR="3081" indent="32345">
                <a:lnSpc>
                  <a:spcPts val="1110"/>
                </a:lnSpc>
                <a:spcBef>
                  <a:spcPts val="6"/>
                </a:spcBef>
              </a:pPr>
              <a:r>
                <a:rPr sz="910" b="1">
                  <a:solidFill>
                    <a:srgbClr val="22346A"/>
                  </a:solidFill>
                  <a:latin typeface="Arial"/>
                  <a:cs typeface="Arial"/>
                </a:rPr>
                <a:t>Media</a:t>
              </a:r>
              <a:r>
                <a:rPr sz="910" b="1" spc="12">
                  <a:solidFill>
                    <a:srgbClr val="22346A"/>
                  </a:solidFill>
                  <a:latin typeface="Arial"/>
                  <a:cs typeface="Arial"/>
                </a:rPr>
                <a:t> </a:t>
              </a:r>
              <a:r>
                <a:rPr sz="910" b="1">
                  <a:solidFill>
                    <a:srgbClr val="22346A"/>
                  </a:solidFill>
                  <a:latin typeface="Arial"/>
                  <a:cs typeface="Arial"/>
                </a:rPr>
                <a:t>de</a:t>
              </a:r>
              <a:r>
                <a:rPr sz="910" b="1" spc="15">
                  <a:solidFill>
                    <a:srgbClr val="22346A"/>
                  </a:solidFill>
                  <a:latin typeface="Arial"/>
                  <a:cs typeface="Arial"/>
                </a:rPr>
                <a:t> </a:t>
              </a:r>
              <a:r>
                <a:rPr sz="910" b="1" spc="-6">
                  <a:solidFill>
                    <a:srgbClr val="22346A"/>
                  </a:solidFill>
                  <a:latin typeface="Arial"/>
                  <a:cs typeface="Arial"/>
                </a:rPr>
                <a:t>mínimos </a:t>
              </a:r>
              <a:r>
                <a:rPr sz="910" b="1">
                  <a:solidFill>
                    <a:srgbClr val="22346A"/>
                  </a:solidFill>
                  <a:latin typeface="Arial"/>
                  <a:cs typeface="Arial"/>
                </a:rPr>
                <a:t>cuadrados</a:t>
              </a:r>
              <a:r>
                <a:rPr sz="910" b="1" spc="18">
                  <a:solidFill>
                    <a:srgbClr val="22346A"/>
                  </a:solidFill>
                  <a:latin typeface="Arial"/>
                  <a:cs typeface="Arial"/>
                </a:rPr>
                <a:t> </a:t>
              </a:r>
              <a:r>
                <a:rPr sz="910" b="1">
                  <a:solidFill>
                    <a:srgbClr val="22346A"/>
                  </a:solidFill>
                  <a:latin typeface="Arial"/>
                  <a:cs typeface="Arial"/>
                </a:rPr>
                <a:t>CFB</a:t>
              </a:r>
              <a:r>
                <a:rPr sz="910" b="1" spc="21">
                  <a:solidFill>
                    <a:srgbClr val="22346A"/>
                  </a:solidFill>
                  <a:latin typeface="Arial"/>
                  <a:cs typeface="Arial"/>
                </a:rPr>
                <a:t> </a:t>
              </a:r>
              <a:r>
                <a:rPr sz="910" b="1" spc="-15">
                  <a:solidFill>
                    <a:srgbClr val="22346A"/>
                  </a:solidFill>
                  <a:latin typeface="Arial"/>
                  <a:cs typeface="Arial"/>
                </a:rPr>
                <a:t>(%)</a:t>
              </a:r>
              <a:endParaRPr sz="910">
                <a:latin typeface="Arial"/>
                <a:cs typeface="Arial"/>
              </a:endParaRPr>
            </a:p>
          </p:txBody>
        </p:sp>
        <p:sp>
          <p:nvSpPr>
            <p:cNvPr id="171" name="object 15">
              <a:extLst>
                <a:ext uri="{FF2B5EF4-FFF2-40B4-BE49-F238E27FC236}">
                  <a16:creationId xmlns:a16="http://schemas.microsoft.com/office/drawing/2014/main" id="{452CB0D5-D35F-56A5-1521-A37380B6573E}"/>
                </a:ext>
              </a:extLst>
            </p:cNvPr>
            <p:cNvSpPr txBox="1"/>
            <p:nvPr/>
          </p:nvSpPr>
          <p:spPr>
            <a:xfrm>
              <a:off x="10583580" y="4123365"/>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53,3</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60,6</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60,4</a:t>
              </a:r>
              <a:endParaRPr sz="1100">
                <a:latin typeface="Arial"/>
                <a:cs typeface="Arial"/>
              </a:endParaRPr>
            </a:p>
          </p:txBody>
        </p:sp>
        <p:sp>
          <p:nvSpPr>
            <p:cNvPr id="172" name="object 28">
              <a:extLst>
                <a:ext uri="{FF2B5EF4-FFF2-40B4-BE49-F238E27FC236}">
                  <a16:creationId xmlns:a16="http://schemas.microsoft.com/office/drawing/2014/main" id="{AC2F0D55-99B9-E04C-F1D6-22B2F18FC53E}"/>
                </a:ext>
              </a:extLst>
            </p:cNvPr>
            <p:cNvSpPr txBox="1"/>
            <p:nvPr/>
          </p:nvSpPr>
          <p:spPr>
            <a:xfrm>
              <a:off x="7730056" y="3820502"/>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69,0</a:t>
              </a:r>
              <a:endParaRPr sz="1100">
                <a:latin typeface="Arial"/>
                <a:cs typeface="Arial"/>
              </a:endParaRPr>
            </a:p>
          </p:txBody>
        </p:sp>
        <p:grpSp>
          <p:nvGrpSpPr>
            <p:cNvPr id="173" name="object 34">
              <a:extLst>
                <a:ext uri="{FF2B5EF4-FFF2-40B4-BE49-F238E27FC236}">
                  <a16:creationId xmlns:a16="http://schemas.microsoft.com/office/drawing/2014/main" id="{616FF03C-813A-E474-095C-6C42A6875692}"/>
                </a:ext>
              </a:extLst>
            </p:cNvPr>
            <p:cNvGrpSpPr/>
            <p:nvPr/>
          </p:nvGrpSpPr>
          <p:grpSpPr>
            <a:xfrm>
              <a:off x="6873320" y="3750765"/>
              <a:ext cx="3656573" cy="1147877"/>
              <a:chOff x="8616708" y="3784239"/>
              <a:chExt cx="6029960" cy="1892935"/>
            </a:xfrm>
          </p:grpSpPr>
          <p:sp>
            <p:nvSpPr>
              <p:cNvPr id="174" name="object 35">
                <a:extLst>
                  <a:ext uri="{FF2B5EF4-FFF2-40B4-BE49-F238E27FC236}">
                    <a16:creationId xmlns:a16="http://schemas.microsoft.com/office/drawing/2014/main" id="{8AD03D44-7BA9-DB8E-BF38-CA2EDF0B7DB8}"/>
                  </a:ext>
                </a:extLst>
              </p:cNvPr>
              <p:cNvSpPr/>
              <p:nvPr/>
            </p:nvSpPr>
            <p:spPr>
              <a:xfrm>
                <a:off x="8616708" y="3823523"/>
                <a:ext cx="6018530" cy="1853564"/>
              </a:xfrm>
              <a:custGeom>
                <a:avLst/>
                <a:gdLst/>
                <a:ahLst/>
                <a:cxnLst/>
                <a:rect l="l" t="t" r="r" b="b"/>
                <a:pathLst>
                  <a:path w="6018530" h="1853564">
                    <a:moveTo>
                      <a:pt x="52699" y="1789989"/>
                    </a:moveTo>
                    <a:lnTo>
                      <a:pt x="52699" y="0"/>
                    </a:lnTo>
                  </a:path>
                  <a:path w="6018530" h="1853564">
                    <a:moveTo>
                      <a:pt x="0" y="0"/>
                    </a:moveTo>
                    <a:lnTo>
                      <a:pt x="52699" y="0"/>
                    </a:lnTo>
                  </a:path>
                  <a:path w="6018530" h="1853564">
                    <a:moveTo>
                      <a:pt x="0" y="359318"/>
                    </a:moveTo>
                    <a:lnTo>
                      <a:pt x="52699" y="359318"/>
                    </a:lnTo>
                  </a:path>
                  <a:path w="6018530" h="1853564">
                    <a:moveTo>
                      <a:pt x="0" y="717231"/>
                    </a:moveTo>
                    <a:lnTo>
                      <a:pt x="52699" y="717231"/>
                    </a:lnTo>
                  </a:path>
                  <a:path w="6018530" h="1853564">
                    <a:moveTo>
                      <a:pt x="0" y="1075283"/>
                    </a:moveTo>
                    <a:lnTo>
                      <a:pt x="52699" y="1075283"/>
                    </a:lnTo>
                  </a:path>
                  <a:path w="6018530" h="1853564">
                    <a:moveTo>
                      <a:pt x="0" y="1433335"/>
                    </a:moveTo>
                    <a:lnTo>
                      <a:pt x="52699" y="1433335"/>
                    </a:lnTo>
                  </a:path>
                  <a:path w="6018530" h="1853564">
                    <a:moveTo>
                      <a:pt x="0" y="1789989"/>
                    </a:moveTo>
                    <a:lnTo>
                      <a:pt x="52699" y="1789989"/>
                    </a:lnTo>
                  </a:path>
                  <a:path w="6018530" h="1853564">
                    <a:moveTo>
                      <a:pt x="52699" y="1789989"/>
                    </a:moveTo>
                    <a:lnTo>
                      <a:pt x="6018117" y="1789989"/>
                    </a:lnTo>
                  </a:path>
                  <a:path w="6018530" h="1853564">
                    <a:moveTo>
                      <a:pt x="6018117" y="1789989"/>
                    </a:moveTo>
                    <a:lnTo>
                      <a:pt x="6018117" y="1853172"/>
                    </a:lnTo>
                  </a:path>
                  <a:path w="6018530" h="1853564">
                    <a:moveTo>
                      <a:pt x="5787507" y="1789989"/>
                    </a:moveTo>
                    <a:lnTo>
                      <a:pt x="5787507" y="1853172"/>
                    </a:lnTo>
                  </a:path>
                  <a:path w="6018530" h="1853564">
                    <a:moveTo>
                      <a:pt x="5555637" y="1789989"/>
                    </a:moveTo>
                    <a:lnTo>
                      <a:pt x="5555637" y="1853172"/>
                    </a:lnTo>
                  </a:path>
                  <a:path w="6018530" h="1853564">
                    <a:moveTo>
                      <a:pt x="5334304" y="1789989"/>
                    </a:moveTo>
                    <a:lnTo>
                      <a:pt x="5334304" y="1853172"/>
                    </a:lnTo>
                  </a:path>
                  <a:path w="6018530" h="1853564">
                    <a:moveTo>
                      <a:pt x="5102434" y="1789989"/>
                    </a:moveTo>
                    <a:lnTo>
                      <a:pt x="5102434" y="1853172"/>
                    </a:lnTo>
                  </a:path>
                  <a:path w="6018530" h="1853564">
                    <a:moveTo>
                      <a:pt x="4870565" y="1789989"/>
                    </a:moveTo>
                    <a:lnTo>
                      <a:pt x="4870565" y="1853172"/>
                    </a:lnTo>
                  </a:path>
                  <a:path w="6018530" h="1853564">
                    <a:moveTo>
                      <a:pt x="4638549" y="1789989"/>
                    </a:moveTo>
                    <a:lnTo>
                      <a:pt x="4638549" y="1853172"/>
                    </a:lnTo>
                  </a:path>
                  <a:path w="6018530" h="1853564">
                    <a:moveTo>
                      <a:pt x="4417222" y="1789989"/>
                    </a:moveTo>
                    <a:lnTo>
                      <a:pt x="4417222" y="1853172"/>
                    </a:lnTo>
                  </a:path>
                  <a:path w="6018530" h="1853564">
                    <a:moveTo>
                      <a:pt x="4185345" y="1789989"/>
                    </a:moveTo>
                    <a:lnTo>
                      <a:pt x="4185345" y="1853172"/>
                    </a:lnTo>
                  </a:path>
                  <a:path w="6018530" h="1853564">
                    <a:moveTo>
                      <a:pt x="3953476" y="1789989"/>
                    </a:moveTo>
                    <a:lnTo>
                      <a:pt x="3953476" y="1853172"/>
                    </a:lnTo>
                  </a:path>
                  <a:path w="6018530" h="1853564">
                    <a:moveTo>
                      <a:pt x="3721607" y="1789989"/>
                    </a:moveTo>
                    <a:lnTo>
                      <a:pt x="3721607" y="1853172"/>
                    </a:lnTo>
                  </a:path>
                  <a:path w="6018530" h="1853564">
                    <a:moveTo>
                      <a:pt x="3500273" y="1789989"/>
                    </a:moveTo>
                    <a:lnTo>
                      <a:pt x="3500273" y="1853172"/>
                    </a:lnTo>
                  </a:path>
                  <a:path w="6018530" h="1853564">
                    <a:moveTo>
                      <a:pt x="3268404" y="1789989"/>
                    </a:moveTo>
                    <a:lnTo>
                      <a:pt x="3268404" y="1853172"/>
                    </a:lnTo>
                  </a:path>
                  <a:path w="6018530" h="1853564">
                    <a:moveTo>
                      <a:pt x="3036527" y="1789989"/>
                    </a:moveTo>
                    <a:lnTo>
                      <a:pt x="3036527" y="1853172"/>
                    </a:lnTo>
                  </a:path>
                  <a:path w="6018530" h="1853564">
                    <a:moveTo>
                      <a:pt x="2804658" y="1789989"/>
                    </a:moveTo>
                    <a:lnTo>
                      <a:pt x="2804658" y="1853172"/>
                    </a:lnTo>
                  </a:path>
                  <a:path w="6018530" h="1853564">
                    <a:moveTo>
                      <a:pt x="2583331" y="1789989"/>
                    </a:moveTo>
                    <a:lnTo>
                      <a:pt x="2583331" y="1853172"/>
                    </a:lnTo>
                  </a:path>
                  <a:path w="6018530" h="1853564">
                    <a:moveTo>
                      <a:pt x="2351455" y="1789989"/>
                    </a:moveTo>
                    <a:lnTo>
                      <a:pt x="2351455" y="1853172"/>
                    </a:lnTo>
                  </a:path>
                  <a:path w="6018530" h="1853564">
                    <a:moveTo>
                      <a:pt x="2119446" y="1789989"/>
                    </a:moveTo>
                    <a:lnTo>
                      <a:pt x="2119446" y="1853172"/>
                    </a:lnTo>
                  </a:path>
                  <a:path w="6018530" h="1853564">
                    <a:moveTo>
                      <a:pt x="1887576" y="1789989"/>
                    </a:moveTo>
                    <a:lnTo>
                      <a:pt x="1887576" y="1853172"/>
                    </a:lnTo>
                  </a:path>
                  <a:path w="6018530" h="1853564">
                    <a:moveTo>
                      <a:pt x="1666243" y="1789989"/>
                    </a:moveTo>
                    <a:lnTo>
                      <a:pt x="1666243" y="1853172"/>
                    </a:lnTo>
                  </a:path>
                  <a:path w="6018530" h="1853564">
                    <a:moveTo>
                      <a:pt x="1434373" y="1789989"/>
                    </a:moveTo>
                    <a:lnTo>
                      <a:pt x="1434373" y="1853172"/>
                    </a:lnTo>
                  </a:path>
                  <a:path w="6018530" h="1853564">
                    <a:moveTo>
                      <a:pt x="1202497" y="1789989"/>
                    </a:moveTo>
                    <a:lnTo>
                      <a:pt x="1202497" y="1853172"/>
                    </a:lnTo>
                  </a:path>
                  <a:path w="6018530" h="1853564">
                    <a:moveTo>
                      <a:pt x="970627" y="1789989"/>
                    </a:moveTo>
                    <a:lnTo>
                      <a:pt x="970627" y="1853172"/>
                    </a:lnTo>
                  </a:path>
                  <a:path w="6018530" h="1853564">
                    <a:moveTo>
                      <a:pt x="749293" y="1789989"/>
                    </a:moveTo>
                    <a:lnTo>
                      <a:pt x="749293" y="1853172"/>
                    </a:lnTo>
                  </a:path>
                  <a:path w="6018530" h="1853564">
                    <a:moveTo>
                      <a:pt x="517424" y="1789989"/>
                    </a:moveTo>
                    <a:lnTo>
                      <a:pt x="517424" y="1853172"/>
                    </a:lnTo>
                  </a:path>
                  <a:path w="6018530" h="1853564">
                    <a:moveTo>
                      <a:pt x="285555" y="1789989"/>
                    </a:moveTo>
                    <a:lnTo>
                      <a:pt x="285555" y="1853172"/>
                    </a:lnTo>
                  </a:path>
                  <a:path w="6018530" h="1853564">
                    <a:moveTo>
                      <a:pt x="52699" y="1789989"/>
                    </a:moveTo>
                    <a:lnTo>
                      <a:pt x="52699" y="1853172"/>
                    </a:lnTo>
                  </a:path>
                </a:pathLst>
              </a:custGeom>
              <a:ln w="11043">
                <a:solidFill>
                  <a:srgbClr val="000000"/>
                </a:solidFill>
              </a:ln>
            </p:spPr>
            <p:txBody>
              <a:bodyPr wrap="square" lIns="0" tIns="0" rIns="0" bIns="0" rtlCol="0"/>
              <a:lstStyle/>
              <a:p>
                <a:endParaRPr/>
              </a:p>
            </p:txBody>
          </p:sp>
          <p:sp>
            <p:nvSpPr>
              <p:cNvPr id="175" name="object 36">
                <a:extLst>
                  <a:ext uri="{FF2B5EF4-FFF2-40B4-BE49-F238E27FC236}">
                    <a16:creationId xmlns:a16="http://schemas.microsoft.com/office/drawing/2014/main" id="{E0B8544D-A425-7D75-7735-D6F25EDBFF84}"/>
                  </a:ext>
                </a:extLst>
              </p:cNvPr>
              <p:cNvSpPr/>
              <p:nvPr/>
            </p:nvSpPr>
            <p:spPr>
              <a:xfrm>
                <a:off x="8674655" y="3818192"/>
                <a:ext cx="5955030" cy="1242695"/>
              </a:xfrm>
              <a:custGeom>
                <a:avLst/>
                <a:gdLst/>
                <a:ahLst/>
                <a:cxnLst/>
                <a:rect l="l" t="t" r="r" b="b"/>
                <a:pathLst>
                  <a:path w="5955030" h="1242695">
                    <a:moveTo>
                      <a:pt x="0" y="0"/>
                    </a:moveTo>
                    <a:lnTo>
                      <a:pt x="231876" y="379152"/>
                    </a:lnTo>
                  </a:path>
                  <a:path w="5955030" h="1242695">
                    <a:moveTo>
                      <a:pt x="231876" y="379152"/>
                    </a:moveTo>
                    <a:lnTo>
                      <a:pt x="453210" y="642451"/>
                    </a:lnTo>
                  </a:path>
                  <a:path w="5955030" h="1242695">
                    <a:moveTo>
                      <a:pt x="453210" y="642451"/>
                    </a:moveTo>
                    <a:lnTo>
                      <a:pt x="685079" y="789897"/>
                    </a:lnTo>
                  </a:path>
                  <a:path w="5955030" h="1242695">
                    <a:moveTo>
                      <a:pt x="685079" y="789897"/>
                    </a:moveTo>
                    <a:lnTo>
                      <a:pt x="916956" y="905750"/>
                    </a:lnTo>
                  </a:path>
                  <a:path w="5955030" h="1242695">
                    <a:moveTo>
                      <a:pt x="916956" y="905750"/>
                    </a:moveTo>
                    <a:lnTo>
                      <a:pt x="1148833" y="979477"/>
                    </a:lnTo>
                  </a:path>
                  <a:path w="5955030" h="1242695">
                    <a:moveTo>
                      <a:pt x="1148833" y="979477"/>
                    </a:moveTo>
                    <a:lnTo>
                      <a:pt x="1370166" y="1042668"/>
                    </a:lnTo>
                  </a:path>
                  <a:path w="5955030" h="1242695">
                    <a:moveTo>
                      <a:pt x="1370166" y="1042668"/>
                    </a:moveTo>
                    <a:lnTo>
                      <a:pt x="1602043" y="1147846"/>
                    </a:lnTo>
                  </a:path>
                  <a:path w="5955030" h="1242695">
                    <a:moveTo>
                      <a:pt x="1602043" y="1147846"/>
                    </a:moveTo>
                    <a:lnTo>
                      <a:pt x="1833920" y="1242629"/>
                    </a:lnTo>
                  </a:path>
                  <a:path w="5955030" h="1242695">
                    <a:moveTo>
                      <a:pt x="1833920" y="1242629"/>
                    </a:moveTo>
                    <a:lnTo>
                      <a:pt x="2287130" y="1137310"/>
                    </a:lnTo>
                  </a:path>
                  <a:path w="5955030" h="1242695">
                    <a:moveTo>
                      <a:pt x="2287130" y="1137310"/>
                    </a:moveTo>
                    <a:lnTo>
                      <a:pt x="2750876" y="1021597"/>
                    </a:lnTo>
                  </a:path>
                  <a:path w="5955030" h="1242695">
                    <a:moveTo>
                      <a:pt x="2750876" y="1021597"/>
                    </a:moveTo>
                    <a:lnTo>
                      <a:pt x="3204086" y="1053196"/>
                    </a:lnTo>
                  </a:path>
                  <a:path w="5955030" h="1242695">
                    <a:moveTo>
                      <a:pt x="3204086" y="1053196"/>
                    </a:moveTo>
                    <a:lnTo>
                      <a:pt x="3667832" y="1095323"/>
                    </a:lnTo>
                  </a:path>
                  <a:path w="5955030" h="1242695">
                    <a:moveTo>
                      <a:pt x="3667832" y="1095323"/>
                    </a:moveTo>
                    <a:lnTo>
                      <a:pt x="4121043" y="1021597"/>
                    </a:lnTo>
                  </a:path>
                  <a:path w="5955030" h="1242695">
                    <a:moveTo>
                      <a:pt x="4121043" y="1021597"/>
                    </a:moveTo>
                    <a:lnTo>
                      <a:pt x="4584796" y="1000533"/>
                    </a:lnTo>
                  </a:path>
                  <a:path w="5955030" h="1242695">
                    <a:moveTo>
                      <a:pt x="4584796" y="1000533"/>
                    </a:moveTo>
                    <a:lnTo>
                      <a:pt x="5038007" y="905750"/>
                    </a:lnTo>
                  </a:path>
                  <a:path w="5955030" h="1242695">
                    <a:moveTo>
                      <a:pt x="5038007" y="905750"/>
                    </a:moveTo>
                    <a:lnTo>
                      <a:pt x="5501753" y="1116387"/>
                    </a:lnTo>
                  </a:path>
                  <a:path w="5955030" h="1242695">
                    <a:moveTo>
                      <a:pt x="5501753" y="1116387"/>
                    </a:moveTo>
                    <a:lnTo>
                      <a:pt x="5954963" y="958406"/>
                    </a:lnTo>
                  </a:path>
                </a:pathLst>
              </a:custGeom>
              <a:ln w="10351">
                <a:solidFill>
                  <a:srgbClr val="A69E96"/>
                </a:solidFill>
              </a:ln>
            </p:spPr>
            <p:txBody>
              <a:bodyPr wrap="square" lIns="0" tIns="0" rIns="0" bIns="0" rtlCol="0"/>
              <a:lstStyle/>
              <a:p>
                <a:endParaRPr/>
              </a:p>
            </p:txBody>
          </p:sp>
          <p:sp>
            <p:nvSpPr>
              <p:cNvPr id="176" name="object 37">
                <a:extLst>
                  <a:ext uri="{FF2B5EF4-FFF2-40B4-BE49-F238E27FC236}">
                    <a16:creationId xmlns:a16="http://schemas.microsoft.com/office/drawing/2014/main" id="{412F74DD-98E0-24CE-5D2A-B1BDD703853B}"/>
                  </a:ext>
                </a:extLst>
              </p:cNvPr>
              <p:cNvSpPr/>
              <p:nvPr/>
            </p:nvSpPr>
            <p:spPr>
              <a:xfrm>
                <a:off x="8642147" y="3789507"/>
                <a:ext cx="5996940" cy="1284605"/>
              </a:xfrm>
              <a:custGeom>
                <a:avLst/>
                <a:gdLst/>
                <a:ahLst/>
                <a:cxnLst/>
                <a:rect l="l" t="t" r="r" b="b"/>
                <a:pathLst>
                  <a:path w="5996940" h="1284604">
                    <a:moveTo>
                      <a:pt x="42151" y="0"/>
                    </a:moveTo>
                    <a:lnTo>
                      <a:pt x="0" y="0"/>
                    </a:lnTo>
                    <a:lnTo>
                      <a:pt x="0" y="42125"/>
                    </a:lnTo>
                    <a:lnTo>
                      <a:pt x="42151" y="42125"/>
                    </a:lnTo>
                    <a:lnTo>
                      <a:pt x="42151" y="0"/>
                    </a:lnTo>
                    <a:close/>
                  </a:path>
                  <a:path w="5996940" h="1284604">
                    <a:moveTo>
                      <a:pt x="274027" y="379107"/>
                    </a:moveTo>
                    <a:lnTo>
                      <a:pt x="231863" y="379107"/>
                    </a:lnTo>
                    <a:lnTo>
                      <a:pt x="231863" y="421220"/>
                    </a:lnTo>
                    <a:lnTo>
                      <a:pt x="274027" y="421220"/>
                    </a:lnTo>
                    <a:lnTo>
                      <a:pt x="274027" y="379107"/>
                    </a:lnTo>
                    <a:close/>
                  </a:path>
                  <a:path w="5996940" h="1284604">
                    <a:moveTo>
                      <a:pt x="495350" y="642366"/>
                    </a:moveTo>
                    <a:lnTo>
                      <a:pt x="453186" y="642366"/>
                    </a:lnTo>
                    <a:lnTo>
                      <a:pt x="453186" y="684479"/>
                    </a:lnTo>
                    <a:lnTo>
                      <a:pt x="495350" y="684479"/>
                    </a:lnTo>
                    <a:lnTo>
                      <a:pt x="495350" y="642366"/>
                    </a:lnTo>
                    <a:close/>
                  </a:path>
                  <a:path w="5996940" h="1284604">
                    <a:moveTo>
                      <a:pt x="727214" y="789647"/>
                    </a:moveTo>
                    <a:lnTo>
                      <a:pt x="685063" y="789647"/>
                    </a:lnTo>
                    <a:lnTo>
                      <a:pt x="685063" y="831761"/>
                    </a:lnTo>
                    <a:lnTo>
                      <a:pt x="727214" y="831761"/>
                    </a:lnTo>
                    <a:lnTo>
                      <a:pt x="727214" y="789647"/>
                    </a:lnTo>
                    <a:close/>
                  </a:path>
                  <a:path w="5996940" h="1284604">
                    <a:moveTo>
                      <a:pt x="959078" y="905484"/>
                    </a:moveTo>
                    <a:lnTo>
                      <a:pt x="916927" y="905484"/>
                    </a:lnTo>
                    <a:lnTo>
                      <a:pt x="916927" y="947597"/>
                    </a:lnTo>
                    <a:lnTo>
                      <a:pt x="959078" y="947597"/>
                    </a:lnTo>
                    <a:lnTo>
                      <a:pt x="959078" y="905484"/>
                    </a:lnTo>
                    <a:close/>
                  </a:path>
                  <a:path w="5996940" h="1284604">
                    <a:moveTo>
                      <a:pt x="1190942" y="979195"/>
                    </a:moveTo>
                    <a:lnTo>
                      <a:pt x="1148791" y="979195"/>
                    </a:lnTo>
                    <a:lnTo>
                      <a:pt x="1148791" y="1021308"/>
                    </a:lnTo>
                    <a:lnTo>
                      <a:pt x="1190942" y="1021308"/>
                    </a:lnTo>
                    <a:lnTo>
                      <a:pt x="1190942" y="979195"/>
                    </a:lnTo>
                    <a:close/>
                  </a:path>
                  <a:path w="5996940" h="1284604">
                    <a:moveTo>
                      <a:pt x="1412278" y="1042377"/>
                    </a:moveTo>
                    <a:lnTo>
                      <a:pt x="1370114" y="1042377"/>
                    </a:lnTo>
                    <a:lnTo>
                      <a:pt x="1370114" y="1084491"/>
                    </a:lnTo>
                    <a:lnTo>
                      <a:pt x="1412278" y="1084491"/>
                    </a:lnTo>
                    <a:lnTo>
                      <a:pt x="1412278" y="1042377"/>
                    </a:lnTo>
                    <a:close/>
                  </a:path>
                  <a:path w="5996940" h="1284604">
                    <a:moveTo>
                      <a:pt x="1644142" y="1147686"/>
                    </a:moveTo>
                    <a:lnTo>
                      <a:pt x="1601990" y="1147686"/>
                    </a:lnTo>
                    <a:lnTo>
                      <a:pt x="1601990" y="1189799"/>
                    </a:lnTo>
                    <a:lnTo>
                      <a:pt x="1644142" y="1189799"/>
                    </a:lnTo>
                    <a:lnTo>
                      <a:pt x="1644142" y="1147686"/>
                    </a:lnTo>
                    <a:close/>
                  </a:path>
                  <a:path w="5996940" h="1284604">
                    <a:moveTo>
                      <a:pt x="1850644" y="1242453"/>
                    </a:moveTo>
                    <a:lnTo>
                      <a:pt x="1833854" y="1242453"/>
                    </a:lnTo>
                    <a:lnTo>
                      <a:pt x="1833854" y="1284579"/>
                    </a:lnTo>
                    <a:lnTo>
                      <a:pt x="1850644" y="1284579"/>
                    </a:lnTo>
                    <a:lnTo>
                      <a:pt x="1850644" y="1242453"/>
                    </a:lnTo>
                    <a:close/>
                  </a:path>
                  <a:path w="5996940" h="1284604">
                    <a:moveTo>
                      <a:pt x="2329205" y="1137158"/>
                    </a:moveTo>
                    <a:lnTo>
                      <a:pt x="2287054" y="1137158"/>
                    </a:lnTo>
                    <a:lnTo>
                      <a:pt x="2287054" y="1179271"/>
                    </a:lnTo>
                    <a:lnTo>
                      <a:pt x="2329205" y="1179271"/>
                    </a:lnTo>
                    <a:lnTo>
                      <a:pt x="2329205" y="1137158"/>
                    </a:lnTo>
                    <a:close/>
                  </a:path>
                  <a:path w="5996940" h="1284604">
                    <a:moveTo>
                      <a:pt x="2792946" y="1021308"/>
                    </a:moveTo>
                    <a:lnTo>
                      <a:pt x="2750782" y="1021308"/>
                    </a:lnTo>
                    <a:lnTo>
                      <a:pt x="2750782" y="1063434"/>
                    </a:lnTo>
                    <a:lnTo>
                      <a:pt x="2792946" y="1063434"/>
                    </a:lnTo>
                    <a:lnTo>
                      <a:pt x="2792946" y="1021308"/>
                    </a:lnTo>
                    <a:close/>
                  </a:path>
                  <a:path w="5996940" h="1284604">
                    <a:moveTo>
                      <a:pt x="3246132" y="1052906"/>
                    </a:moveTo>
                    <a:lnTo>
                      <a:pt x="3203981" y="1052906"/>
                    </a:lnTo>
                    <a:lnTo>
                      <a:pt x="3203981" y="1095019"/>
                    </a:lnTo>
                    <a:lnTo>
                      <a:pt x="3246132" y="1095019"/>
                    </a:lnTo>
                    <a:lnTo>
                      <a:pt x="3246132" y="1052906"/>
                    </a:lnTo>
                    <a:close/>
                  </a:path>
                  <a:path w="5996940" h="1284604">
                    <a:moveTo>
                      <a:pt x="3709873" y="1095019"/>
                    </a:moveTo>
                    <a:lnTo>
                      <a:pt x="3667722" y="1095019"/>
                    </a:lnTo>
                    <a:lnTo>
                      <a:pt x="3667722" y="1137145"/>
                    </a:lnTo>
                    <a:lnTo>
                      <a:pt x="3709873" y="1137145"/>
                    </a:lnTo>
                    <a:lnTo>
                      <a:pt x="3709873" y="1095019"/>
                    </a:lnTo>
                    <a:close/>
                  </a:path>
                  <a:path w="5996940" h="1284604">
                    <a:moveTo>
                      <a:pt x="4163072" y="1021308"/>
                    </a:moveTo>
                    <a:lnTo>
                      <a:pt x="4120908" y="1021308"/>
                    </a:lnTo>
                    <a:lnTo>
                      <a:pt x="4120908" y="1063434"/>
                    </a:lnTo>
                    <a:lnTo>
                      <a:pt x="4163072" y="1063434"/>
                    </a:lnTo>
                    <a:lnTo>
                      <a:pt x="4163072" y="1021308"/>
                    </a:lnTo>
                    <a:close/>
                  </a:path>
                  <a:path w="5996940" h="1284604">
                    <a:moveTo>
                      <a:pt x="4626800" y="1000252"/>
                    </a:moveTo>
                    <a:lnTo>
                      <a:pt x="4584649" y="1000252"/>
                    </a:lnTo>
                    <a:lnTo>
                      <a:pt x="4584649" y="1042365"/>
                    </a:lnTo>
                    <a:lnTo>
                      <a:pt x="4626800" y="1042365"/>
                    </a:lnTo>
                    <a:lnTo>
                      <a:pt x="4626800" y="1000252"/>
                    </a:lnTo>
                    <a:close/>
                  </a:path>
                  <a:path w="5996940" h="1284604">
                    <a:moveTo>
                      <a:pt x="5080000" y="905484"/>
                    </a:moveTo>
                    <a:lnTo>
                      <a:pt x="5037836" y="905484"/>
                    </a:lnTo>
                    <a:lnTo>
                      <a:pt x="5037836" y="947597"/>
                    </a:lnTo>
                    <a:lnTo>
                      <a:pt x="5080000" y="947597"/>
                    </a:lnTo>
                    <a:lnTo>
                      <a:pt x="5080000" y="905484"/>
                    </a:lnTo>
                    <a:close/>
                  </a:path>
                  <a:path w="5996940" h="1284604">
                    <a:moveTo>
                      <a:pt x="5543740" y="1116088"/>
                    </a:moveTo>
                    <a:lnTo>
                      <a:pt x="5501576" y="1116088"/>
                    </a:lnTo>
                    <a:lnTo>
                      <a:pt x="5501576" y="1158201"/>
                    </a:lnTo>
                    <a:lnTo>
                      <a:pt x="5543740" y="1158201"/>
                    </a:lnTo>
                    <a:lnTo>
                      <a:pt x="5543740" y="1116088"/>
                    </a:lnTo>
                    <a:close/>
                  </a:path>
                  <a:path w="5996940" h="1284604">
                    <a:moveTo>
                      <a:pt x="5996927" y="958138"/>
                    </a:moveTo>
                    <a:lnTo>
                      <a:pt x="5954776" y="958138"/>
                    </a:lnTo>
                    <a:lnTo>
                      <a:pt x="5954776" y="1000252"/>
                    </a:lnTo>
                    <a:lnTo>
                      <a:pt x="5996927" y="1000252"/>
                    </a:lnTo>
                    <a:lnTo>
                      <a:pt x="5996927" y="958138"/>
                    </a:lnTo>
                    <a:close/>
                  </a:path>
                </a:pathLst>
              </a:custGeom>
              <a:solidFill>
                <a:srgbClr val="A69E96"/>
              </a:solidFill>
            </p:spPr>
            <p:txBody>
              <a:bodyPr wrap="square" lIns="0" tIns="0" rIns="0" bIns="0" rtlCol="0"/>
              <a:lstStyle/>
              <a:p>
                <a:endParaRPr/>
              </a:p>
            </p:txBody>
          </p:sp>
          <p:sp>
            <p:nvSpPr>
              <p:cNvPr id="177" name="object 38">
                <a:extLst>
                  <a:ext uri="{FF2B5EF4-FFF2-40B4-BE49-F238E27FC236}">
                    <a16:creationId xmlns:a16="http://schemas.microsoft.com/office/drawing/2014/main" id="{70EB46CA-7A7C-CA84-7431-F5145E84E3F8}"/>
                  </a:ext>
                </a:extLst>
              </p:cNvPr>
              <p:cNvSpPr/>
              <p:nvPr/>
            </p:nvSpPr>
            <p:spPr>
              <a:xfrm>
                <a:off x="8642052" y="3789414"/>
                <a:ext cx="5997575" cy="1285240"/>
              </a:xfrm>
              <a:custGeom>
                <a:avLst/>
                <a:gdLst/>
                <a:ahLst/>
                <a:cxnLst/>
                <a:rect l="l" t="t" r="r" b="b"/>
                <a:pathLst>
                  <a:path w="5997575" h="1285239">
                    <a:moveTo>
                      <a:pt x="0" y="0"/>
                    </a:moveTo>
                    <a:lnTo>
                      <a:pt x="42156" y="0"/>
                    </a:lnTo>
                    <a:lnTo>
                      <a:pt x="42156" y="42119"/>
                    </a:lnTo>
                    <a:lnTo>
                      <a:pt x="0" y="42119"/>
                    </a:lnTo>
                    <a:lnTo>
                      <a:pt x="0" y="0"/>
                    </a:lnTo>
                    <a:close/>
                  </a:path>
                  <a:path w="5997575" h="1285239">
                    <a:moveTo>
                      <a:pt x="231876" y="421272"/>
                    </a:moveTo>
                    <a:lnTo>
                      <a:pt x="274033" y="421272"/>
                    </a:lnTo>
                    <a:lnTo>
                      <a:pt x="274033" y="379152"/>
                    </a:lnTo>
                    <a:lnTo>
                      <a:pt x="231876" y="379152"/>
                    </a:lnTo>
                    <a:lnTo>
                      <a:pt x="231876" y="421272"/>
                    </a:lnTo>
                    <a:close/>
                  </a:path>
                  <a:path w="5997575" h="1285239">
                    <a:moveTo>
                      <a:pt x="453210" y="684571"/>
                    </a:moveTo>
                    <a:lnTo>
                      <a:pt x="495367" y="684571"/>
                    </a:lnTo>
                    <a:lnTo>
                      <a:pt x="495367" y="642451"/>
                    </a:lnTo>
                    <a:lnTo>
                      <a:pt x="453210" y="642451"/>
                    </a:lnTo>
                    <a:lnTo>
                      <a:pt x="453210" y="684571"/>
                    </a:lnTo>
                    <a:close/>
                  </a:path>
                  <a:path w="5997575" h="1285239">
                    <a:moveTo>
                      <a:pt x="685087" y="831877"/>
                    </a:moveTo>
                    <a:lnTo>
                      <a:pt x="727243" y="831877"/>
                    </a:lnTo>
                    <a:lnTo>
                      <a:pt x="727243" y="789757"/>
                    </a:lnTo>
                    <a:lnTo>
                      <a:pt x="685087" y="789757"/>
                    </a:lnTo>
                    <a:lnTo>
                      <a:pt x="685087" y="831877"/>
                    </a:lnTo>
                    <a:close/>
                  </a:path>
                  <a:path w="5997575" h="1285239">
                    <a:moveTo>
                      <a:pt x="916956" y="947723"/>
                    </a:moveTo>
                    <a:lnTo>
                      <a:pt x="959113" y="947723"/>
                    </a:lnTo>
                    <a:lnTo>
                      <a:pt x="959113" y="905603"/>
                    </a:lnTo>
                    <a:lnTo>
                      <a:pt x="916956" y="905603"/>
                    </a:lnTo>
                    <a:lnTo>
                      <a:pt x="916956" y="947723"/>
                    </a:lnTo>
                    <a:close/>
                  </a:path>
                  <a:path w="5997575" h="1285239">
                    <a:moveTo>
                      <a:pt x="1148833" y="1021449"/>
                    </a:moveTo>
                    <a:lnTo>
                      <a:pt x="1190989" y="1021449"/>
                    </a:lnTo>
                    <a:lnTo>
                      <a:pt x="1190989" y="979330"/>
                    </a:lnTo>
                    <a:lnTo>
                      <a:pt x="1148833" y="979330"/>
                    </a:lnTo>
                    <a:lnTo>
                      <a:pt x="1148833" y="1021449"/>
                    </a:lnTo>
                    <a:close/>
                  </a:path>
                  <a:path w="5997575" h="1285239">
                    <a:moveTo>
                      <a:pt x="1370166" y="1084640"/>
                    </a:moveTo>
                    <a:lnTo>
                      <a:pt x="1412323" y="1084640"/>
                    </a:lnTo>
                    <a:lnTo>
                      <a:pt x="1412323" y="1042520"/>
                    </a:lnTo>
                    <a:lnTo>
                      <a:pt x="1370166" y="1042520"/>
                    </a:lnTo>
                    <a:lnTo>
                      <a:pt x="1370166" y="1084640"/>
                    </a:lnTo>
                    <a:close/>
                  </a:path>
                  <a:path w="5997575" h="1285239">
                    <a:moveTo>
                      <a:pt x="1602043" y="1189959"/>
                    </a:moveTo>
                    <a:lnTo>
                      <a:pt x="1644200" y="1189959"/>
                    </a:lnTo>
                    <a:lnTo>
                      <a:pt x="1644200" y="1147839"/>
                    </a:lnTo>
                    <a:lnTo>
                      <a:pt x="1602043" y="1147839"/>
                    </a:lnTo>
                    <a:lnTo>
                      <a:pt x="1602043" y="1189959"/>
                    </a:lnTo>
                    <a:close/>
                  </a:path>
                  <a:path w="5997575" h="1285239">
                    <a:moveTo>
                      <a:pt x="1833920" y="1284749"/>
                    </a:moveTo>
                    <a:lnTo>
                      <a:pt x="1876076" y="1284749"/>
                    </a:lnTo>
                    <a:lnTo>
                      <a:pt x="1876076" y="1242629"/>
                    </a:lnTo>
                    <a:lnTo>
                      <a:pt x="1833920" y="1242629"/>
                    </a:lnTo>
                    <a:lnTo>
                      <a:pt x="1833920" y="1284749"/>
                    </a:lnTo>
                    <a:close/>
                  </a:path>
                  <a:path w="5997575" h="1285239">
                    <a:moveTo>
                      <a:pt x="2287130" y="1179423"/>
                    </a:moveTo>
                    <a:lnTo>
                      <a:pt x="2329287" y="1179423"/>
                    </a:lnTo>
                    <a:lnTo>
                      <a:pt x="2329287" y="1137303"/>
                    </a:lnTo>
                    <a:lnTo>
                      <a:pt x="2287130" y="1137303"/>
                    </a:lnTo>
                    <a:lnTo>
                      <a:pt x="2287130" y="1179423"/>
                    </a:lnTo>
                    <a:close/>
                  </a:path>
                  <a:path w="5997575" h="1285239">
                    <a:moveTo>
                      <a:pt x="2750876" y="1063577"/>
                    </a:moveTo>
                    <a:lnTo>
                      <a:pt x="2793033" y="1063577"/>
                    </a:lnTo>
                    <a:lnTo>
                      <a:pt x="2793033" y="1021457"/>
                    </a:lnTo>
                    <a:lnTo>
                      <a:pt x="2750876" y="1021457"/>
                    </a:lnTo>
                    <a:lnTo>
                      <a:pt x="2750876" y="1063577"/>
                    </a:lnTo>
                    <a:close/>
                  </a:path>
                  <a:path w="5997575" h="1285239">
                    <a:moveTo>
                      <a:pt x="3204086" y="1095176"/>
                    </a:moveTo>
                    <a:lnTo>
                      <a:pt x="3246243" y="1095176"/>
                    </a:lnTo>
                    <a:lnTo>
                      <a:pt x="3246243" y="1053056"/>
                    </a:lnTo>
                    <a:lnTo>
                      <a:pt x="3204086" y="1053056"/>
                    </a:lnTo>
                    <a:lnTo>
                      <a:pt x="3204086" y="1095176"/>
                    </a:lnTo>
                    <a:close/>
                  </a:path>
                  <a:path w="5997575" h="1285239">
                    <a:moveTo>
                      <a:pt x="3667840" y="1137303"/>
                    </a:moveTo>
                    <a:lnTo>
                      <a:pt x="3709997" y="1137303"/>
                    </a:lnTo>
                    <a:lnTo>
                      <a:pt x="3709997" y="1095183"/>
                    </a:lnTo>
                    <a:lnTo>
                      <a:pt x="3667840" y="1095183"/>
                    </a:lnTo>
                    <a:lnTo>
                      <a:pt x="3667840" y="1137303"/>
                    </a:lnTo>
                    <a:close/>
                  </a:path>
                  <a:path w="5997575" h="1285239">
                    <a:moveTo>
                      <a:pt x="4121043" y="1063577"/>
                    </a:moveTo>
                    <a:lnTo>
                      <a:pt x="4163200" y="1063577"/>
                    </a:lnTo>
                    <a:lnTo>
                      <a:pt x="4163200" y="1021457"/>
                    </a:lnTo>
                    <a:lnTo>
                      <a:pt x="4121043" y="1021457"/>
                    </a:lnTo>
                    <a:lnTo>
                      <a:pt x="4121043" y="1063577"/>
                    </a:lnTo>
                    <a:close/>
                  </a:path>
                  <a:path w="5997575" h="1285239">
                    <a:moveTo>
                      <a:pt x="4584796" y="1042513"/>
                    </a:moveTo>
                    <a:lnTo>
                      <a:pt x="4626953" y="1042513"/>
                    </a:lnTo>
                    <a:lnTo>
                      <a:pt x="4626953" y="1000393"/>
                    </a:lnTo>
                    <a:lnTo>
                      <a:pt x="4584796" y="1000393"/>
                    </a:lnTo>
                    <a:lnTo>
                      <a:pt x="4584796" y="1042513"/>
                    </a:lnTo>
                    <a:close/>
                  </a:path>
                  <a:path w="5997575" h="1285239">
                    <a:moveTo>
                      <a:pt x="5038007" y="947723"/>
                    </a:moveTo>
                    <a:lnTo>
                      <a:pt x="5080163" y="947723"/>
                    </a:lnTo>
                    <a:lnTo>
                      <a:pt x="5080163" y="905603"/>
                    </a:lnTo>
                    <a:lnTo>
                      <a:pt x="5038007" y="905603"/>
                    </a:lnTo>
                    <a:lnTo>
                      <a:pt x="5038007" y="947723"/>
                    </a:lnTo>
                    <a:close/>
                  </a:path>
                  <a:path w="5997575" h="1285239">
                    <a:moveTo>
                      <a:pt x="5501753" y="1158367"/>
                    </a:moveTo>
                    <a:lnTo>
                      <a:pt x="5543909" y="1158367"/>
                    </a:lnTo>
                    <a:lnTo>
                      <a:pt x="5543909" y="1116247"/>
                    </a:lnTo>
                    <a:lnTo>
                      <a:pt x="5501753" y="1116247"/>
                    </a:lnTo>
                    <a:lnTo>
                      <a:pt x="5501753" y="1158367"/>
                    </a:lnTo>
                    <a:close/>
                  </a:path>
                  <a:path w="5997575" h="1285239">
                    <a:moveTo>
                      <a:pt x="5954963" y="1000386"/>
                    </a:moveTo>
                    <a:lnTo>
                      <a:pt x="5997120" y="1000386"/>
                    </a:lnTo>
                    <a:lnTo>
                      <a:pt x="5997120" y="958266"/>
                    </a:lnTo>
                    <a:lnTo>
                      <a:pt x="5954963" y="958266"/>
                    </a:lnTo>
                    <a:lnTo>
                      <a:pt x="5954963" y="1000386"/>
                    </a:lnTo>
                    <a:close/>
                  </a:path>
                </a:pathLst>
              </a:custGeom>
              <a:ln w="10351">
                <a:solidFill>
                  <a:srgbClr val="A69E96"/>
                </a:solidFill>
              </a:ln>
            </p:spPr>
            <p:txBody>
              <a:bodyPr wrap="square" lIns="0" tIns="0" rIns="0" bIns="0" rtlCol="0"/>
              <a:lstStyle/>
              <a:p>
                <a:endParaRPr/>
              </a:p>
            </p:txBody>
          </p:sp>
          <p:sp>
            <p:nvSpPr>
              <p:cNvPr id="178" name="object 39">
                <a:extLst>
                  <a:ext uri="{FF2B5EF4-FFF2-40B4-BE49-F238E27FC236}">
                    <a16:creationId xmlns:a16="http://schemas.microsoft.com/office/drawing/2014/main" id="{FD47C985-787E-D6C5-7D11-0F7FE8D57678}"/>
                  </a:ext>
                </a:extLst>
              </p:cNvPr>
              <p:cNvSpPr/>
              <p:nvPr/>
            </p:nvSpPr>
            <p:spPr>
              <a:xfrm>
                <a:off x="8674655" y="3818192"/>
                <a:ext cx="5955030" cy="1253490"/>
              </a:xfrm>
              <a:custGeom>
                <a:avLst/>
                <a:gdLst/>
                <a:ahLst/>
                <a:cxnLst/>
                <a:rect l="l" t="t" r="r" b="b"/>
                <a:pathLst>
                  <a:path w="5955030" h="1253489">
                    <a:moveTo>
                      <a:pt x="0" y="0"/>
                    </a:moveTo>
                    <a:lnTo>
                      <a:pt x="231876" y="379152"/>
                    </a:lnTo>
                  </a:path>
                  <a:path w="5955030" h="1253489">
                    <a:moveTo>
                      <a:pt x="231876" y="379152"/>
                    </a:moveTo>
                    <a:lnTo>
                      <a:pt x="453210" y="642451"/>
                    </a:lnTo>
                  </a:path>
                  <a:path w="5955030" h="1253489">
                    <a:moveTo>
                      <a:pt x="453210" y="642451"/>
                    </a:moveTo>
                    <a:lnTo>
                      <a:pt x="685079" y="789897"/>
                    </a:lnTo>
                  </a:path>
                  <a:path w="5955030" h="1253489">
                    <a:moveTo>
                      <a:pt x="685079" y="789897"/>
                    </a:moveTo>
                    <a:lnTo>
                      <a:pt x="916956" y="905743"/>
                    </a:lnTo>
                  </a:path>
                  <a:path w="5955030" h="1253489">
                    <a:moveTo>
                      <a:pt x="916956" y="905743"/>
                    </a:moveTo>
                    <a:lnTo>
                      <a:pt x="1148833" y="979469"/>
                    </a:lnTo>
                  </a:path>
                  <a:path w="5955030" h="1253489">
                    <a:moveTo>
                      <a:pt x="1148833" y="979469"/>
                    </a:moveTo>
                    <a:lnTo>
                      <a:pt x="1370166" y="1042660"/>
                    </a:lnTo>
                  </a:path>
                  <a:path w="5955030" h="1253489">
                    <a:moveTo>
                      <a:pt x="1370166" y="1042660"/>
                    </a:moveTo>
                    <a:lnTo>
                      <a:pt x="1602043" y="1147839"/>
                    </a:lnTo>
                  </a:path>
                  <a:path w="5955030" h="1253489">
                    <a:moveTo>
                      <a:pt x="1602043" y="1147839"/>
                    </a:moveTo>
                    <a:lnTo>
                      <a:pt x="1833920" y="1242629"/>
                    </a:lnTo>
                  </a:path>
                  <a:path w="5955030" h="1253489">
                    <a:moveTo>
                      <a:pt x="2287130" y="1253157"/>
                    </a:moveTo>
                    <a:lnTo>
                      <a:pt x="2750876" y="1200501"/>
                    </a:lnTo>
                  </a:path>
                  <a:path w="5955030" h="1253489">
                    <a:moveTo>
                      <a:pt x="2750876" y="1200501"/>
                    </a:moveTo>
                    <a:lnTo>
                      <a:pt x="3204086" y="1137310"/>
                    </a:lnTo>
                  </a:path>
                  <a:path w="5955030" h="1253489">
                    <a:moveTo>
                      <a:pt x="3204086" y="1137310"/>
                    </a:moveTo>
                    <a:lnTo>
                      <a:pt x="3667832" y="1211037"/>
                    </a:lnTo>
                  </a:path>
                  <a:path w="5955030" h="1253489">
                    <a:moveTo>
                      <a:pt x="3667832" y="1211037"/>
                    </a:moveTo>
                    <a:lnTo>
                      <a:pt x="4121043" y="1105859"/>
                    </a:lnTo>
                  </a:path>
                  <a:path w="5955030" h="1253489">
                    <a:moveTo>
                      <a:pt x="4121043" y="1105859"/>
                    </a:moveTo>
                    <a:lnTo>
                      <a:pt x="4584796" y="1147839"/>
                    </a:lnTo>
                  </a:path>
                  <a:path w="5955030" h="1253489">
                    <a:moveTo>
                      <a:pt x="4584796" y="1147839"/>
                    </a:moveTo>
                    <a:lnTo>
                      <a:pt x="5038007" y="1063724"/>
                    </a:lnTo>
                  </a:path>
                  <a:path w="5955030" h="1253489">
                    <a:moveTo>
                      <a:pt x="5038007" y="1063724"/>
                    </a:moveTo>
                    <a:lnTo>
                      <a:pt x="5501753" y="1126915"/>
                    </a:lnTo>
                  </a:path>
                  <a:path w="5955030" h="1253489">
                    <a:moveTo>
                      <a:pt x="5501753" y="1126915"/>
                    </a:moveTo>
                    <a:lnTo>
                      <a:pt x="5954963" y="1095323"/>
                    </a:lnTo>
                  </a:path>
                </a:pathLst>
              </a:custGeom>
              <a:ln w="10351">
                <a:solidFill>
                  <a:srgbClr val="B0059E"/>
                </a:solidFill>
              </a:ln>
            </p:spPr>
            <p:txBody>
              <a:bodyPr wrap="square" lIns="0" tIns="0" rIns="0" bIns="0" rtlCol="0"/>
              <a:lstStyle/>
              <a:p>
                <a:endParaRPr/>
              </a:p>
            </p:txBody>
          </p:sp>
          <p:sp>
            <p:nvSpPr>
              <p:cNvPr id="179" name="object 40">
                <a:extLst>
                  <a:ext uri="{FF2B5EF4-FFF2-40B4-BE49-F238E27FC236}">
                    <a16:creationId xmlns:a16="http://schemas.microsoft.com/office/drawing/2014/main" id="{A287E345-51D7-5DEC-3F06-1563322F2023}"/>
                  </a:ext>
                </a:extLst>
              </p:cNvPr>
              <p:cNvSpPr/>
              <p:nvPr/>
            </p:nvSpPr>
            <p:spPr>
              <a:xfrm>
                <a:off x="8674468" y="3818016"/>
                <a:ext cx="1834514" cy="1243330"/>
              </a:xfrm>
              <a:custGeom>
                <a:avLst/>
                <a:gdLst/>
                <a:ahLst/>
                <a:cxnLst/>
                <a:rect l="l" t="t" r="r" b="b"/>
                <a:pathLst>
                  <a:path w="1834515" h="1243329">
                    <a:moveTo>
                      <a:pt x="0" y="0"/>
                    </a:moveTo>
                    <a:lnTo>
                      <a:pt x="231935" y="379255"/>
                    </a:lnTo>
                  </a:path>
                  <a:path w="1834515" h="1243329">
                    <a:moveTo>
                      <a:pt x="231935" y="379255"/>
                    </a:moveTo>
                    <a:lnTo>
                      <a:pt x="453335" y="642635"/>
                    </a:lnTo>
                  </a:path>
                  <a:path w="1834515" h="1243329">
                    <a:moveTo>
                      <a:pt x="453335" y="642635"/>
                    </a:moveTo>
                    <a:lnTo>
                      <a:pt x="685271" y="790118"/>
                    </a:lnTo>
                  </a:path>
                  <a:path w="1834515" h="1243329">
                    <a:moveTo>
                      <a:pt x="685271" y="790118"/>
                    </a:moveTo>
                    <a:lnTo>
                      <a:pt x="917214" y="906008"/>
                    </a:lnTo>
                  </a:path>
                  <a:path w="1834515" h="1243329">
                    <a:moveTo>
                      <a:pt x="917214" y="906008"/>
                    </a:moveTo>
                    <a:lnTo>
                      <a:pt x="1149149" y="979749"/>
                    </a:lnTo>
                  </a:path>
                  <a:path w="1834515" h="1243329">
                    <a:moveTo>
                      <a:pt x="1149149" y="979749"/>
                    </a:moveTo>
                    <a:lnTo>
                      <a:pt x="1370542" y="1042962"/>
                    </a:lnTo>
                  </a:path>
                  <a:path w="1834515" h="1243329">
                    <a:moveTo>
                      <a:pt x="1370542" y="1042962"/>
                    </a:moveTo>
                    <a:lnTo>
                      <a:pt x="1602477" y="1148170"/>
                    </a:lnTo>
                  </a:path>
                  <a:path w="1834515" h="1243329">
                    <a:moveTo>
                      <a:pt x="1602477" y="1148170"/>
                    </a:moveTo>
                    <a:lnTo>
                      <a:pt x="1834420" y="1242982"/>
                    </a:lnTo>
                  </a:path>
                </a:pathLst>
              </a:custGeom>
              <a:ln w="31061">
                <a:solidFill>
                  <a:srgbClr val="B0059E"/>
                </a:solidFill>
              </a:ln>
            </p:spPr>
            <p:txBody>
              <a:bodyPr wrap="square" lIns="0" tIns="0" rIns="0" bIns="0" rtlCol="0"/>
              <a:lstStyle/>
              <a:p>
                <a:endParaRPr/>
              </a:p>
            </p:txBody>
          </p:sp>
          <p:sp>
            <p:nvSpPr>
              <p:cNvPr id="180" name="object 41">
                <a:extLst>
                  <a:ext uri="{FF2B5EF4-FFF2-40B4-BE49-F238E27FC236}">
                    <a16:creationId xmlns:a16="http://schemas.microsoft.com/office/drawing/2014/main" id="{528B08E4-1FD3-1C94-CC82-6F4FB221AA0C}"/>
                  </a:ext>
                </a:extLst>
              </p:cNvPr>
              <p:cNvSpPr/>
              <p:nvPr/>
            </p:nvSpPr>
            <p:spPr>
              <a:xfrm>
                <a:off x="10508329" y="4902652"/>
                <a:ext cx="4121785" cy="264160"/>
              </a:xfrm>
              <a:custGeom>
                <a:avLst/>
                <a:gdLst/>
                <a:ahLst/>
                <a:cxnLst/>
                <a:rect l="l" t="t" r="r" b="b"/>
                <a:pathLst>
                  <a:path w="4121784" h="264160">
                    <a:moveTo>
                      <a:pt x="0" y="158135"/>
                    </a:moveTo>
                    <a:lnTo>
                      <a:pt x="453254" y="137035"/>
                    </a:lnTo>
                  </a:path>
                  <a:path w="4121784" h="264160">
                    <a:moveTo>
                      <a:pt x="453254" y="147585"/>
                    </a:moveTo>
                    <a:lnTo>
                      <a:pt x="917059" y="137035"/>
                    </a:lnTo>
                  </a:path>
                  <a:path w="4121784" h="264160">
                    <a:moveTo>
                      <a:pt x="917059" y="147585"/>
                    </a:moveTo>
                    <a:lnTo>
                      <a:pt x="1370314" y="137035"/>
                    </a:lnTo>
                  </a:path>
                  <a:path w="4121784" h="264160">
                    <a:moveTo>
                      <a:pt x="1370314" y="137035"/>
                    </a:moveTo>
                    <a:lnTo>
                      <a:pt x="1834111" y="232001"/>
                    </a:lnTo>
                  </a:path>
                  <a:path w="4121784" h="264160">
                    <a:moveTo>
                      <a:pt x="1834111" y="232001"/>
                    </a:moveTo>
                    <a:lnTo>
                      <a:pt x="2287366" y="200343"/>
                    </a:lnTo>
                  </a:path>
                  <a:path w="4121784" h="264160">
                    <a:moveTo>
                      <a:pt x="2287366" y="200343"/>
                    </a:moveTo>
                    <a:lnTo>
                      <a:pt x="2751163" y="168685"/>
                    </a:lnTo>
                  </a:path>
                  <a:path w="4121784" h="264160">
                    <a:moveTo>
                      <a:pt x="2751163" y="168685"/>
                    </a:moveTo>
                    <a:lnTo>
                      <a:pt x="3204418" y="263652"/>
                    </a:lnTo>
                  </a:path>
                  <a:path w="4121784" h="264160">
                    <a:moveTo>
                      <a:pt x="3204418" y="263652"/>
                    </a:moveTo>
                    <a:lnTo>
                      <a:pt x="3668215" y="158135"/>
                    </a:lnTo>
                  </a:path>
                  <a:path w="4121784" h="264160">
                    <a:moveTo>
                      <a:pt x="3668215" y="158135"/>
                    </a:moveTo>
                    <a:lnTo>
                      <a:pt x="4121477" y="0"/>
                    </a:lnTo>
                  </a:path>
                </a:pathLst>
              </a:custGeom>
              <a:ln w="31061">
                <a:solidFill>
                  <a:srgbClr val="576185"/>
                </a:solidFill>
              </a:ln>
            </p:spPr>
            <p:txBody>
              <a:bodyPr wrap="square" lIns="0" tIns="0" rIns="0" bIns="0" rtlCol="0"/>
              <a:lstStyle/>
              <a:p>
                <a:endParaRPr/>
              </a:p>
            </p:txBody>
          </p:sp>
          <p:sp>
            <p:nvSpPr>
              <p:cNvPr id="181" name="object 42">
                <a:extLst>
                  <a:ext uri="{FF2B5EF4-FFF2-40B4-BE49-F238E27FC236}">
                    <a16:creationId xmlns:a16="http://schemas.microsoft.com/office/drawing/2014/main" id="{2011291C-608F-93DE-D4DE-756A8A28954A}"/>
                  </a:ext>
                </a:extLst>
              </p:cNvPr>
              <p:cNvSpPr/>
              <p:nvPr/>
            </p:nvSpPr>
            <p:spPr>
              <a:xfrm>
                <a:off x="8874017" y="4167051"/>
                <a:ext cx="5765165" cy="917575"/>
              </a:xfrm>
              <a:custGeom>
                <a:avLst/>
                <a:gdLst/>
                <a:ahLst/>
                <a:cxnLst/>
                <a:rect l="l" t="t" r="r" b="b"/>
                <a:pathLst>
                  <a:path w="5765165" h="917575">
                    <a:moveTo>
                      <a:pt x="1818" y="1553"/>
                    </a:moveTo>
                    <a:lnTo>
                      <a:pt x="0" y="1553"/>
                    </a:lnTo>
                    <a:lnTo>
                      <a:pt x="0" y="43665"/>
                    </a:lnTo>
                    <a:lnTo>
                      <a:pt x="42156" y="43665"/>
                    </a:lnTo>
                    <a:lnTo>
                      <a:pt x="42156" y="42119"/>
                    </a:lnTo>
                    <a:lnTo>
                      <a:pt x="1818" y="42119"/>
                    </a:lnTo>
                    <a:lnTo>
                      <a:pt x="1818" y="1553"/>
                    </a:lnTo>
                    <a:close/>
                  </a:path>
                  <a:path w="5765165" h="917575">
                    <a:moveTo>
                      <a:pt x="43975" y="0"/>
                    </a:moveTo>
                    <a:lnTo>
                      <a:pt x="1818" y="0"/>
                    </a:lnTo>
                    <a:lnTo>
                      <a:pt x="1818" y="42119"/>
                    </a:lnTo>
                    <a:lnTo>
                      <a:pt x="42156" y="42119"/>
                    </a:lnTo>
                    <a:lnTo>
                      <a:pt x="42156" y="1553"/>
                    </a:lnTo>
                    <a:lnTo>
                      <a:pt x="43975" y="1553"/>
                    </a:lnTo>
                    <a:lnTo>
                      <a:pt x="43975" y="0"/>
                    </a:lnTo>
                    <a:close/>
                  </a:path>
                  <a:path w="5765165" h="917575">
                    <a:moveTo>
                      <a:pt x="43975" y="1553"/>
                    </a:moveTo>
                    <a:lnTo>
                      <a:pt x="42156" y="1553"/>
                    </a:lnTo>
                    <a:lnTo>
                      <a:pt x="42156" y="42119"/>
                    </a:lnTo>
                    <a:lnTo>
                      <a:pt x="43975" y="42119"/>
                    </a:lnTo>
                    <a:lnTo>
                      <a:pt x="43975" y="1553"/>
                    </a:lnTo>
                    <a:close/>
                  </a:path>
                  <a:path w="5765165" h="917575">
                    <a:moveTo>
                      <a:pt x="223152" y="264815"/>
                    </a:moveTo>
                    <a:lnTo>
                      <a:pt x="221326" y="264815"/>
                    </a:lnTo>
                    <a:lnTo>
                      <a:pt x="221326" y="306928"/>
                    </a:lnTo>
                    <a:lnTo>
                      <a:pt x="263483" y="306928"/>
                    </a:lnTo>
                    <a:lnTo>
                      <a:pt x="263483" y="305382"/>
                    </a:lnTo>
                    <a:lnTo>
                      <a:pt x="223152" y="305382"/>
                    </a:lnTo>
                    <a:lnTo>
                      <a:pt x="223152" y="264815"/>
                    </a:lnTo>
                    <a:close/>
                  </a:path>
                  <a:path w="5765165" h="917575">
                    <a:moveTo>
                      <a:pt x="265308" y="263262"/>
                    </a:moveTo>
                    <a:lnTo>
                      <a:pt x="223152" y="263262"/>
                    </a:lnTo>
                    <a:lnTo>
                      <a:pt x="223152" y="305382"/>
                    </a:lnTo>
                    <a:lnTo>
                      <a:pt x="263483" y="305382"/>
                    </a:lnTo>
                    <a:lnTo>
                      <a:pt x="263483" y="264815"/>
                    </a:lnTo>
                    <a:lnTo>
                      <a:pt x="265308" y="264815"/>
                    </a:lnTo>
                    <a:lnTo>
                      <a:pt x="265308" y="263262"/>
                    </a:lnTo>
                    <a:close/>
                  </a:path>
                  <a:path w="5765165" h="917575">
                    <a:moveTo>
                      <a:pt x="265308" y="264815"/>
                    </a:moveTo>
                    <a:lnTo>
                      <a:pt x="263483" y="264815"/>
                    </a:lnTo>
                    <a:lnTo>
                      <a:pt x="263483" y="305382"/>
                    </a:lnTo>
                    <a:lnTo>
                      <a:pt x="265308" y="305382"/>
                    </a:lnTo>
                    <a:lnTo>
                      <a:pt x="265308" y="264815"/>
                    </a:lnTo>
                    <a:close/>
                  </a:path>
                  <a:path w="5765165" h="917575">
                    <a:moveTo>
                      <a:pt x="455014" y="412099"/>
                    </a:moveTo>
                    <a:lnTo>
                      <a:pt x="453195" y="412099"/>
                    </a:lnTo>
                    <a:lnTo>
                      <a:pt x="453195" y="454211"/>
                    </a:lnTo>
                    <a:lnTo>
                      <a:pt x="495352" y="454211"/>
                    </a:lnTo>
                    <a:lnTo>
                      <a:pt x="495352" y="452812"/>
                    </a:lnTo>
                    <a:lnTo>
                      <a:pt x="455014" y="452812"/>
                    </a:lnTo>
                    <a:lnTo>
                      <a:pt x="455014" y="412099"/>
                    </a:lnTo>
                    <a:close/>
                  </a:path>
                  <a:path w="5765165" h="917575">
                    <a:moveTo>
                      <a:pt x="497170" y="410692"/>
                    </a:moveTo>
                    <a:lnTo>
                      <a:pt x="455014" y="410692"/>
                    </a:lnTo>
                    <a:lnTo>
                      <a:pt x="455014" y="452812"/>
                    </a:lnTo>
                    <a:lnTo>
                      <a:pt x="495352" y="452812"/>
                    </a:lnTo>
                    <a:lnTo>
                      <a:pt x="495352" y="412099"/>
                    </a:lnTo>
                    <a:lnTo>
                      <a:pt x="497170" y="412099"/>
                    </a:lnTo>
                    <a:lnTo>
                      <a:pt x="497170" y="410692"/>
                    </a:lnTo>
                    <a:close/>
                  </a:path>
                  <a:path w="5765165" h="917575">
                    <a:moveTo>
                      <a:pt x="497170" y="412099"/>
                    </a:moveTo>
                    <a:lnTo>
                      <a:pt x="495352" y="412099"/>
                    </a:lnTo>
                    <a:lnTo>
                      <a:pt x="495352" y="452812"/>
                    </a:lnTo>
                    <a:lnTo>
                      <a:pt x="497170" y="452812"/>
                    </a:lnTo>
                    <a:lnTo>
                      <a:pt x="497170" y="412099"/>
                    </a:lnTo>
                    <a:close/>
                  </a:path>
                  <a:path w="5765165" h="917575">
                    <a:moveTo>
                      <a:pt x="687023" y="527930"/>
                    </a:moveTo>
                    <a:lnTo>
                      <a:pt x="685057" y="527930"/>
                    </a:lnTo>
                    <a:lnTo>
                      <a:pt x="685057" y="570043"/>
                    </a:lnTo>
                    <a:lnTo>
                      <a:pt x="727214" y="570043"/>
                    </a:lnTo>
                    <a:lnTo>
                      <a:pt x="727214" y="568644"/>
                    </a:lnTo>
                    <a:lnTo>
                      <a:pt x="687023" y="568644"/>
                    </a:lnTo>
                    <a:lnTo>
                      <a:pt x="687023" y="527930"/>
                    </a:lnTo>
                    <a:close/>
                  </a:path>
                  <a:path w="5765165" h="917575">
                    <a:moveTo>
                      <a:pt x="729180" y="526524"/>
                    </a:moveTo>
                    <a:lnTo>
                      <a:pt x="687023" y="526524"/>
                    </a:lnTo>
                    <a:lnTo>
                      <a:pt x="687023" y="568644"/>
                    </a:lnTo>
                    <a:lnTo>
                      <a:pt x="727214" y="568644"/>
                    </a:lnTo>
                    <a:lnTo>
                      <a:pt x="727214" y="527930"/>
                    </a:lnTo>
                    <a:lnTo>
                      <a:pt x="729180" y="527930"/>
                    </a:lnTo>
                    <a:lnTo>
                      <a:pt x="729180" y="526524"/>
                    </a:lnTo>
                    <a:close/>
                  </a:path>
                  <a:path w="5765165" h="917575">
                    <a:moveTo>
                      <a:pt x="729180" y="527930"/>
                    </a:moveTo>
                    <a:lnTo>
                      <a:pt x="727214" y="527930"/>
                    </a:lnTo>
                    <a:lnTo>
                      <a:pt x="727214" y="568644"/>
                    </a:lnTo>
                    <a:lnTo>
                      <a:pt x="729180" y="568644"/>
                    </a:lnTo>
                    <a:lnTo>
                      <a:pt x="729180" y="527930"/>
                    </a:lnTo>
                    <a:close/>
                  </a:path>
                  <a:path w="5765165" h="917575">
                    <a:moveTo>
                      <a:pt x="918892" y="601649"/>
                    </a:moveTo>
                    <a:lnTo>
                      <a:pt x="916926" y="601649"/>
                    </a:lnTo>
                    <a:lnTo>
                      <a:pt x="916926" y="643762"/>
                    </a:lnTo>
                    <a:lnTo>
                      <a:pt x="959083" y="643762"/>
                    </a:lnTo>
                    <a:lnTo>
                      <a:pt x="959083" y="642356"/>
                    </a:lnTo>
                    <a:lnTo>
                      <a:pt x="918892" y="642356"/>
                    </a:lnTo>
                    <a:lnTo>
                      <a:pt x="918892" y="601649"/>
                    </a:lnTo>
                    <a:close/>
                  </a:path>
                  <a:path w="5765165" h="917575">
                    <a:moveTo>
                      <a:pt x="961056" y="600236"/>
                    </a:moveTo>
                    <a:lnTo>
                      <a:pt x="918892" y="600236"/>
                    </a:lnTo>
                    <a:lnTo>
                      <a:pt x="918892" y="642356"/>
                    </a:lnTo>
                    <a:lnTo>
                      <a:pt x="959083" y="642356"/>
                    </a:lnTo>
                    <a:lnTo>
                      <a:pt x="959083" y="601649"/>
                    </a:lnTo>
                    <a:lnTo>
                      <a:pt x="961056" y="601649"/>
                    </a:lnTo>
                    <a:lnTo>
                      <a:pt x="961056" y="600236"/>
                    </a:lnTo>
                    <a:close/>
                  </a:path>
                  <a:path w="5765165" h="917575">
                    <a:moveTo>
                      <a:pt x="961056" y="601649"/>
                    </a:moveTo>
                    <a:lnTo>
                      <a:pt x="959083" y="601649"/>
                    </a:lnTo>
                    <a:lnTo>
                      <a:pt x="959083" y="642356"/>
                    </a:lnTo>
                    <a:lnTo>
                      <a:pt x="961056" y="642356"/>
                    </a:lnTo>
                    <a:lnTo>
                      <a:pt x="961056" y="601649"/>
                    </a:lnTo>
                    <a:close/>
                  </a:path>
                  <a:path w="5765165" h="917575">
                    <a:moveTo>
                      <a:pt x="1140219" y="664833"/>
                    </a:moveTo>
                    <a:lnTo>
                      <a:pt x="1138253" y="664833"/>
                    </a:lnTo>
                    <a:lnTo>
                      <a:pt x="1138253" y="706945"/>
                    </a:lnTo>
                    <a:lnTo>
                      <a:pt x="1180410" y="706945"/>
                    </a:lnTo>
                    <a:lnTo>
                      <a:pt x="1180410" y="705539"/>
                    </a:lnTo>
                    <a:lnTo>
                      <a:pt x="1140219" y="705539"/>
                    </a:lnTo>
                    <a:lnTo>
                      <a:pt x="1140219" y="664833"/>
                    </a:lnTo>
                    <a:close/>
                  </a:path>
                  <a:path w="5765165" h="917575">
                    <a:moveTo>
                      <a:pt x="1182375" y="663419"/>
                    </a:moveTo>
                    <a:lnTo>
                      <a:pt x="1140219" y="663419"/>
                    </a:lnTo>
                    <a:lnTo>
                      <a:pt x="1140219" y="705539"/>
                    </a:lnTo>
                    <a:lnTo>
                      <a:pt x="1180410" y="705539"/>
                    </a:lnTo>
                    <a:lnTo>
                      <a:pt x="1180410" y="664833"/>
                    </a:lnTo>
                    <a:lnTo>
                      <a:pt x="1182375" y="664833"/>
                    </a:lnTo>
                    <a:lnTo>
                      <a:pt x="1182375" y="663419"/>
                    </a:lnTo>
                    <a:close/>
                  </a:path>
                  <a:path w="5765165" h="917575">
                    <a:moveTo>
                      <a:pt x="1182375" y="664833"/>
                    </a:moveTo>
                    <a:lnTo>
                      <a:pt x="1180410" y="664833"/>
                    </a:lnTo>
                    <a:lnTo>
                      <a:pt x="1180410" y="705539"/>
                    </a:lnTo>
                    <a:lnTo>
                      <a:pt x="1182375" y="705539"/>
                    </a:lnTo>
                    <a:lnTo>
                      <a:pt x="1182375" y="664833"/>
                    </a:lnTo>
                    <a:close/>
                  </a:path>
                  <a:path w="5765165" h="917575">
                    <a:moveTo>
                      <a:pt x="1372088" y="770136"/>
                    </a:moveTo>
                    <a:lnTo>
                      <a:pt x="1370122" y="770136"/>
                    </a:lnTo>
                    <a:lnTo>
                      <a:pt x="1370122" y="812249"/>
                    </a:lnTo>
                    <a:lnTo>
                      <a:pt x="1412279" y="812249"/>
                    </a:lnTo>
                    <a:lnTo>
                      <a:pt x="1412279" y="810843"/>
                    </a:lnTo>
                    <a:lnTo>
                      <a:pt x="1372088" y="810843"/>
                    </a:lnTo>
                    <a:lnTo>
                      <a:pt x="1372088" y="770136"/>
                    </a:lnTo>
                    <a:close/>
                  </a:path>
                  <a:path w="5765165" h="917575">
                    <a:moveTo>
                      <a:pt x="1414252" y="768723"/>
                    </a:moveTo>
                    <a:lnTo>
                      <a:pt x="1372088" y="768723"/>
                    </a:lnTo>
                    <a:lnTo>
                      <a:pt x="1372088" y="810843"/>
                    </a:lnTo>
                    <a:lnTo>
                      <a:pt x="1412279" y="810843"/>
                    </a:lnTo>
                    <a:lnTo>
                      <a:pt x="1412279" y="770136"/>
                    </a:lnTo>
                    <a:lnTo>
                      <a:pt x="1414252" y="770136"/>
                    </a:lnTo>
                    <a:lnTo>
                      <a:pt x="1414252" y="768723"/>
                    </a:lnTo>
                    <a:close/>
                  </a:path>
                  <a:path w="5765165" h="917575">
                    <a:moveTo>
                      <a:pt x="1414252" y="770136"/>
                    </a:moveTo>
                    <a:lnTo>
                      <a:pt x="1412279" y="770136"/>
                    </a:lnTo>
                    <a:lnTo>
                      <a:pt x="1412279" y="810843"/>
                    </a:lnTo>
                    <a:lnTo>
                      <a:pt x="1414252" y="810843"/>
                    </a:lnTo>
                    <a:lnTo>
                      <a:pt x="1414252" y="770136"/>
                    </a:lnTo>
                    <a:close/>
                  </a:path>
                  <a:path w="5765165" h="917575">
                    <a:moveTo>
                      <a:pt x="1603957" y="864904"/>
                    </a:moveTo>
                    <a:lnTo>
                      <a:pt x="1601991" y="864904"/>
                    </a:lnTo>
                    <a:lnTo>
                      <a:pt x="1601991" y="907024"/>
                    </a:lnTo>
                    <a:lnTo>
                      <a:pt x="1644148" y="907024"/>
                    </a:lnTo>
                    <a:lnTo>
                      <a:pt x="1644148" y="905618"/>
                    </a:lnTo>
                    <a:lnTo>
                      <a:pt x="1603957" y="905618"/>
                    </a:lnTo>
                    <a:lnTo>
                      <a:pt x="1603957" y="864904"/>
                    </a:lnTo>
                    <a:close/>
                  </a:path>
                  <a:path w="5765165" h="917575">
                    <a:moveTo>
                      <a:pt x="1646121" y="863498"/>
                    </a:moveTo>
                    <a:lnTo>
                      <a:pt x="1603957" y="863498"/>
                    </a:lnTo>
                    <a:lnTo>
                      <a:pt x="1603957" y="905618"/>
                    </a:lnTo>
                    <a:lnTo>
                      <a:pt x="1644148" y="905618"/>
                    </a:lnTo>
                    <a:lnTo>
                      <a:pt x="1644148" y="864904"/>
                    </a:lnTo>
                    <a:lnTo>
                      <a:pt x="1646121" y="864904"/>
                    </a:lnTo>
                    <a:lnTo>
                      <a:pt x="1646121" y="863498"/>
                    </a:lnTo>
                    <a:close/>
                  </a:path>
                  <a:path w="5765165" h="917575">
                    <a:moveTo>
                      <a:pt x="1646121" y="864904"/>
                    </a:moveTo>
                    <a:lnTo>
                      <a:pt x="1644148" y="864904"/>
                    </a:lnTo>
                    <a:lnTo>
                      <a:pt x="1644148" y="905618"/>
                    </a:lnTo>
                    <a:lnTo>
                      <a:pt x="1646121" y="905618"/>
                    </a:lnTo>
                    <a:lnTo>
                      <a:pt x="1646121" y="864904"/>
                    </a:lnTo>
                    <a:close/>
                  </a:path>
                  <a:path w="5765165" h="917575">
                    <a:moveTo>
                      <a:pt x="2097344" y="875440"/>
                    </a:moveTo>
                    <a:lnTo>
                      <a:pt x="2055187" y="875440"/>
                    </a:lnTo>
                    <a:lnTo>
                      <a:pt x="2055187" y="917552"/>
                    </a:lnTo>
                    <a:lnTo>
                      <a:pt x="2097344" y="917552"/>
                    </a:lnTo>
                    <a:lnTo>
                      <a:pt x="2097344" y="875440"/>
                    </a:lnTo>
                    <a:close/>
                  </a:path>
                  <a:path w="5765165" h="917575">
                    <a:moveTo>
                      <a:pt x="2561075" y="822784"/>
                    </a:moveTo>
                    <a:lnTo>
                      <a:pt x="2518918" y="822784"/>
                    </a:lnTo>
                    <a:lnTo>
                      <a:pt x="2518918" y="864904"/>
                    </a:lnTo>
                    <a:lnTo>
                      <a:pt x="2561075" y="864904"/>
                    </a:lnTo>
                    <a:lnTo>
                      <a:pt x="2561075" y="822784"/>
                    </a:lnTo>
                    <a:close/>
                  </a:path>
                  <a:path w="5765165" h="917575">
                    <a:moveTo>
                      <a:pt x="3014271" y="759608"/>
                    </a:moveTo>
                    <a:lnTo>
                      <a:pt x="2972114" y="759608"/>
                    </a:lnTo>
                    <a:lnTo>
                      <a:pt x="2972114" y="801721"/>
                    </a:lnTo>
                    <a:lnTo>
                      <a:pt x="3014271" y="801721"/>
                    </a:lnTo>
                    <a:lnTo>
                      <a:pt x="3014271" y="759608"/>
                    </a:lnTo>
                    <a:close/>
                  </a:path>
                  <a:path w="5765165" h="917575">
                    <a:moveTo>
                      <a:pt x="3478009" y="833320"/>
                    </a:moveTo>
                    <a:lnTo>
                      <a:pt x="3435853" y="833320"/>
                    </a:lnTo>
                    <a:lnTo>
                      <a:pt x="3435853" y="875432"/>
                    </a:lnTo>
                    <a:lnTo>
                      <a:pt x="3478009" y="875432"/>
                    </a:lnTo>
                    <a:lnTo>
                      <a:pt x="3478009" y="833320"/>
                    </a:lnTo>
                    <a:close/>
                  </a:path>
                  <a:path w="5765165" h="917575">
                    <a:moveTo>
                      <a:pt x="3931205" y="728016"/>
                    </a:moveTo>
                    <a:lnTo>
                      <a:pt x="3889048" y="728016"/>
                    </a:lnTo>
                    <a:lnTo>
                      <a:pt x="3889048" y="770129"/>
                    </a:lnTo>
                    <a:lnTo>
                      <a:pt x="3931205" y="770129"/>
                    </a:lnTo>
                    <a:lnTo>
                      <a:pt x="3931205" y="728016"/>
                    </a:lnTo>
                    <a:close/>
                  </a:path>
                  <a:path w="5765165" h="917575">
                    <a:moveTo>
                      <a:pt x="4394936" y="770136"/>
                    </a:moveTo>
                    <a:lnTo>
                      <a:pt x="4352779" y="770136"/>
                    </a:lnTo>
                    <a:lnTo>
                      <a:pt x="4352779" y="812249"/>
                    </a:lnTo>
                    <a:lnTo>
                      <a:pt x="4394936" y="812249"/>
                    </a:lnTo>
                    <a:lnTo>
                      <a:pt x="4394936" y="770136"/>
                    </a:lnTo>
                    <a:close/>
                  </a:path>
                  <a:path w="5765165" h="917575">
                    <a:moveTo>
                      <a:pt x="4848132" y="685889"/>
                    </a:moveTo>
                    <a:lnTo>
                      <a:pt x="4805975" y="685889"/>
                    </a:lnTo>
                    <a:lnTo>
                      <a:pt x="4805975" y="728002"/>
                    </a:lnTo>
                    <a:lnTo>
                      <a:pt x="4848132" y="728002"/>
                    </a:lnTo>
                    <a:lnTo>
                      <a:pt x="4848132" y="685889"/>
                    </a:lnTo>
                    <a:close/>
                  </a:path>
                  <a:path w="5765165" h="917575">
                    <a:moveTo>
                      <a:pt x="5311870" y="749065"/>
                    </a:moveTo>
                    <a:lnTo>
                      <a:pt x="5269714" y="749065"/>
                    </a:lnTo>
                    <a:lnTo>
                      <a:pt x="5269714" y="791185"/>
                    </a:lnTo>
                    <a:lnTo>
                      <a:pt x="5311870" y="791185"/>
                    </a:lnTo>
                    <a:lnTo>
                      <a:pt x="5311870" y="749065"/>
                    </a:lnTo>
                    <a:close/>
                  </a:path>
                  <a:path w="5765165" h="917575">
                    <a:moveTo>
                      <a:pt x="5765066" y="717473"/>
                    </a:moveTo>
                    <a:lnTo>
                      <a:pt x="5722909" y="717473"/>
                    </a:lnTo>
                    <a:lnTo>
                      <a:pt x="5722909" y="759593"/>
                    </a:lnTo>
                    <a:lnTo>
                      <a:pt x="5765066" y="759593"/>
                    </a:lnTo>
                    <a:lnTo>
                      <a:pt x="5765066" y="717473"/>
                    </a:lnTo>
                    <a:close/>
                  </a:path>
                </a:pathLst>
              </a:custGeom>
              <a:solidFill>
                <a:srgbClr val="B0059E"/>
              </a:solidFill>
            </p:spPr>
            <p:txBody>
              <a:bodyPr wrap="square" lIns="0" tIns="0" rIns="0" bIns="0" rtlCol="0"/>
              <a:lstStyle/>
              <a:p>
                <a:endParaRPr/>
              </a:p>
            </p:txBody>
          </p:sp>
          <p:sp>
            <p:nvSpPr>
              <p:cNvPr id="182" name="object 43">
                <a:extLst>
                  <a:ext uri="{FF2B5EF4-FFF2-40B4-BE49-F238E27FC236}">
                    <a16:creationId xmlns:a16="http://schemas.microsoft.com/office/drawing/2014/main" id="{A29BD4C7-1D15-28C3-C1CD-9305676C7557}"/>
                  </a:ext>
                </a:extLst>
              </p:cNvPr>
              <p:cNvSpPr/>
              <p:nvPr/>
            </p:nvSpPr>
            <p:spPr>
              <a:xfrm>
                <a:off x="8642052" y="3789414"/>
                <a:ext cx="5997575" cy="1295400"/>
              </a:xfrm>
              <a:custGeom>
                <a:avLst/>
                <a:gdLst/>
                <a:ahLst/>
                <a:cxnLst/>
                <a:rect l="l" t="t" r="r" b="b"/>
                <a:pathLst>
                  <a:path w="5997575" h="1295400">
                    <a:moveTo>
                      <a:pt x="0" y="0"/>
                    </a:moveTo>
                    <a:lnTo>
                      <a:pt x="42156" y="0"/>
                    </a:lnTo>
                    <a:lnTo>
                      <a:pt x="42156" y="42119"/>
                    </a:lnTo>
                    <a:lnTo>
                      <a:pt x="0" y="42119"/>
                    </a:lnTo>
                    <a:lnTo>
                      <a:pt x="0" y="0"/>
                    </a:lnTo>
                    <a:close/>
                  </a:path>
                  <a:path w="5997575" h="1295400">
                    <a:moveTo>
                      <a:pt x="231876" y="421265"/>
                    </a:moveTo>
                    <a:lnTo>
                      <a:pt x="274033" y="421265"/>
                    </a:lnTo>
                    <a:lnTo>
                      <a:pt x="274033" y="379145"/>
                    </a:lnTo>
                    <a:lnTo>
                      <a:pt x="231876" y="379145"/>
                    </a:lnTo>
                    <a:lnTo>
                      <a:pt x="231876" y="421265"/>
                    </a:lnTo>
                    <a:close/>
                  </a:path>
                  <a:path w="5997575" h="1295400">
                    <a:moveTo>
                      <a:pt x="453210" y="684571"/>
                    </a:moveTo>
                    <a:lnTo>
                      <a:pt x="495367" y="684571"/>
                    </a:lnTo>
                    <a:lnTo>
                      <a:pt x="495367" y="642451"/>
                    </a:lnTo>
                    <a:lnTo>
                      <a:pt x="453210" y="642451"/>
                    </a:lnTo>
                    <a:lnTo>
                      <a:pt x="453210" y="684571"/>
                    </a:lnTo>
                    <a:close/>
                  </a:path>
                  <a:path w="5997575" h="1295400">
                    <a:moveTo>
                      <a:pt x="685087" y="831869"/>
                    </a:moveTo>
                    <a:lnTo>
                      <a:pt x="727243" y="831869"/>
                    </a:lnTo>
                    <a:lnTo>
                      <a:pt x="727243" y="789750"/>
                    </a:lnTo>
                    <a:lnTo>
                      <a:pt x="685087" y="789750"/>
                    </a:lnTo>
                    <a:lnTo>
                      <a:pt x="685087" y="831869"/>
                    </a:lnTo>
                    <a:close/>
                  </a:path>
                  <a:path w="5997575" h="1295400">
                    <a:moveTo>
                      <a:pt x="916956" y="947723"/>
                    </a:moveTo>
                    <a:lnTo>
                      <a:pt x="959113" y="947723"/>
                    </a:lnTo>
                    <a:lnTo>
                      <a:pt x="959113" y="905603"/>
                    </a:lnTo>
                    <a:lnTo>
                      <a:pt x="916956" y="905603"/>
                    </a:lnTo>
                    <a:lnTo>
                      <a:pt x="916956" y="947723"/>
                    </a:lnTo>
                    <a:close/>
                  </a:path>
                  <a:path w="5997575" h="1295400">
                    <a:moveTo>
                      <a:pt x="1148833" y="1021449"/>
                    </a:moveTo>
                    <a:lnTo>
                      <a:pt x="1190989" y="1021449"/>
                    </a:lnTo>
                    <a:lnTo>
                      <a:pt x="1190989" y="979330"/>
                    </a:lnTo>
                    <a:lnTo>
                      <a:pt x="1148833" y="979330"/>
                    </a:lnTo>
                    <a:lnTo>
                      <a:pt x="1148833" y="1021449"/>
                    </a:lnTo>
                    <a:close/>
                  </a:path>
                  <a:path w="5997575" h="1295400">
                    <a:moveTo>
                      <a:pt x="1370166" y="1084640"/>
                    </a:moveTo>
                    <a:lnTo>
                      <a:pt x="1412323" y="1084640"/>
                    </a:lnTo>
                    <a:lnTo>
                      <a:pt x="1412323" y="1042520"/>
                    </a:lnTo>
                    <a:lnTo>
                      <a:pt x="1370166" y="1042520"/>
                    </a:lnTo>
                    <a:lnTo>
                      <a:pt x="1370166" y="1084640"/>
                    </a:lnTo>
                    <a:close/>
                  </a:path>
                  <a:path w="5997575" h="1295400">
                    <a:moveTo>
                      <a:pt x="1602043" y="1189959"/>
                    </a:moveTo>
                    <a:lnTo>
                      <a:pt x="1644200" y="1189959"/>
                    </a:lnTo>
                    <a:lnTo>
                      <a:pt x="1644200" y="1147839"/>
                    </a:lnTo>
                    <a:lnTo>
                      <a:pt x="1602043" y="1147839"/>
                    </a:lnTo>
                    <a:lnTo>
                      <a:pt x="1602043" y="1189959"/>
                    </a:lnTo>
                    <a:close/>
                  </a:path>
                  <a:path w="5997575" h="1295400">
                    <a:moveTo>
                      <a:pt x="1833920" y="1284749"/>
                    </a:moveTo>
                    <a:lnTo>
                      <a:pt x="1876076" y="1284749"/>
                    </a:lnTo>
                    <a:lnTo>
                      <a:pt x="1876076" y="1242629"/>
                    </a:lnTo>
                    <a:lnTo>
                      <a:pt x="1833920" y="1242629"/>
                    </a:lnTo>
                    <a:lnTo>
                      <a:pt x="1833920" y="1284749"/>
                    </a:lnTo>
                    <a:close/>
                  </a:path>
                  <a:path w="5997575" h="1295400">
                    <a:moveTo>
                      <a:pt x="2287130" y="1295277"/>
                    </a:moveTo>
                    <a:lnTo>
                      <a:pt x="2329287" y="1295277"/>
                    </a:lnTo>
                    <a:lnTo>
                      <a:pt x="2329287" y="1253157"/>
                    </a:lnTo>
                    <a:lnTo>
                      <a:pt x="2287130" y="1253157"/>
                    </a:lnTo>
                    <a:lnTo>
                      <a:pt x="2287130" y="1295277"/>
                    </a:lnTo>
                    <a:close/>
                  </a:path>
                  <a:path w="5997575" h="1295400">
                    <a:moveTo>
                      <a:pt x="2750876" y="1242614"/>
                    </a:moveTo>
                    <a:lnTo>
                      <a:pt x="2793033" y="1242614"/>
                    </a:lnTo>
                    <a:lnTo>
                      <a:pt x="2793033" y="1200494"/>
                    </a:lnTo>
                    <a:lnTo>
                      <a:pt x="2750876" y="1200494"/>
                    </a:lnTo>
                    <a:lnTo>
                      <a:pt x="2750876" y="1242614"/>
                    </a:lnTo>
                    <a:close/>
                  </a:path>
                  <a:path w="5997575" h="1295400">
                    <a:moveTo>
                      <a:pt x="3204086" y="1179423"/>
                    </a:moveTo>
                    <a:lnTo>
                      <a:pt x="3246243" y="1179423"/>
                    </a:lnTo>
                    <a:lnTo>
                      <a:pt x="3246243" y="1137303"/>
                    </a:lnTo>
                    <a:lnTo>
                      <a:pt x="3204086" y="1137303"/>
                    </a:lnTo>
                    <a:lnTo>
                      <a:pt x="3204086" y="1179423"/>
                    </a:lnTo>
                    <a:close/>
                  </a:path>
                  <a:path w="5997575" h="1295400">
                    <a:moveTo>
                      <a:pt x="3667840" y="1253149"/>
                    </a:moveTo>
                    <a:lnTo>
                      <a:pt x="3709997" y="1253149"/>
                    </a:lnTo>
                    <a:lnTo>
                      <a:pt x="3709997" y="1211030"/>
                    </a:lnTo>
                    <a:lnTo>
                      <a:pt x="3667840" y="1211030"/>
                    </a:lnTo>
                    <a:lnTo>
                      <a:pt x="3667840" y="1253149"/>
                    </a:lnTo>
                    <a:close/>
                  </a:path>
                  <a:path w="5997575" h="1295400">
                    <a:moveTo>
                      <a:pt x="4121043" y="1147831"/>
                    </a:moveTo>
                    <a:lnTo>
                      <a:pt x="4163200" y="1147831"/>
                    </a:lnTo>
                    <a:lnTo>
                      <a:pt x="4163200" y="1105711"/>
                    </a:lnTo>
                    <a:lnTo>
                      <a:pt x="4121043" y="1105711"/>
                    </a:lnTo>
                    <a:lnTo>
                      <a:pt x="4121043" y="1147831"/>
                    </a:lnTo>
                    <a:close/>
                  </a:path>
                  <a:path w="5997575" h="1295400">
                    <a:moveTo>
                      <a:pt x="4584796" y="1189959"/>
                    </a:moveTo>
                    <a:lnTo>
                      <a:pt x="4626953" y="1189959"/>
                    </a:lnTo>
                    <a:lnTo>
                      <a:pt x="4626953" y="1147839"/>
                    </a:lnTo>
                    <a:lnTo>
                      <a:pt x="4584796" y="1147839"/>
                    </a:lnTo>
                    <a:lnTo>
                      <a:pt x="4584796" y="1189959"/>
                    </a:lnTo>
                    <a:close/>
                  </a:path>
                  <a:path w="5997575" h="1295400">
                    <a:moveTo>
                      <a:pt x="5038007" y="1105704"/>
                    </a:moveTo>
                    <a:lnTo>
                      <a:pt x="5080163" y="1105704"/>
                    </a:lnTo>
                    <a:lnTo>
                      <a:pt x="5080163" y="1063584"/>
                    </a:lnTo>
                    <a:lnTo>
                      <a:pt x="5038007" y="1063584"/>
                    </a:lnTo>
                    <a:lnTo>
                      <a:pt x="5038007" y="1105704"/>
                    </a:lnTo>
                    <a:close/>
                  </a:path>
                  <a:path w="5997575" h="1295400">
                    <a:moveTo>
                      <a:pt x="5501753" y="1168895"/>
                    </a:moveTo>
                    <a:lnTo>
                      <a:pt x="5543909" y="1168895"/>
                    </a:lnTo>
                    <a:lnTo>
                      <a:pt x="5543909" y="1126775"/>
                    </a:lnTo>
                    <a:lnTo>
                      <a:pt x="5501753" y="1126775"/>
                    </a:lnTo>
                    <a:lnTo>
                      <a:pt x="5501753" y="1168895"/>
                    </a:lnTo>
                    <a:close/>
                  </a:path>
                  <a:path w="5997575" h="1295400">
                    <a:moveTo>
                      <a:pt x="5954963" y="1137296"/>
                    </a:moveTo>
                    <a:lnTo>
                      <a:pt x="5997120" y="1137296"/>
                    </a:lnTo>
                    <a:lnTo>
                      <a:pt x="5997120" y="1095176"/>
                    </a:lnTo>
                    <a:lnTo>
                      <a:pt x="5954963" y="1095176"/>
                    </a:lnTo>
                    <a:lnTo>
                      <a:pt x="5954963" y="1137296"/>
                    </a:lnTo>
                    <a:close/>
                  </a:path>
                  <a:path w="5997575" h="1295400">
                    <a:moveTo>
                      <a:pt x="0" y="42119"/>
                    </a:moveTo>
                    <a:lnTo>
                      <a:pt x="42156" y="42119"/>
                    </a:lnTo>
                    <a:lnTo>
                      <a:pt x="42156" y="0"/>
                    </a:lnTo>
                    <a:lnTo>
                      <a:pt x="0" y="0"/>
                    </a:lnTo>
                    <a:lnTo>
                      <a:pt x="0" y="42119"/>
                    </a:lnTo>
                    <a:close/>
                  </a:path>
                  <a:path w="5997575" h="1295400">
                    <a:moveTo>
                      <a:pt x="233702" y="419726"/>
                    </a:moveTo>
                    <a:lnTo>
                      <a:pt x="275866" y="419726"/>
                    </a:lnTo>
                    <a:lnTo>
                      <a:pt x="275866" y="377599"/>
                    </a:lnTo>
                    <a:lnTo>
                      <a:pt x="233702" y="377599"/>
                    </a:lnTo>
                    <a:lnTo>
                      <a:pt x="233702" y="419726"/>
                    </a:lnTo>
                    <a:close/>
                  </a:path>
                  <a:path w="5997575" h="1295400">
                    <a:moveTo>
                      <a:pt x="455036" y="683025"/>
                    </a:moveTo>
                    <a:lnTo>
                      <a:pt x="497200" y="683025"/>
                    </a:lnTo>
                    <a:lnTo>
                      <a:pt x="497200" y="640898"/>
                    </a:lnTo>
                    <a:lnTo>
                      <a:pt x="455036" y="640898"/>
                    </a:lnTo>
                    <a:lnTo>
                      <a:pt x="455036" y="683025"/>
                    </a:lnTo>
                    <a:close/>
                  </a:path>
                  <a:path w="5997575" h="1295400">
                    <a:moveTo>
                      <a:pt x="686912" y="830471"/>
                    </a:moveTo>
                    <a:lnTo>
                      <a:pt x="729077" y="830471"/>
                    </a:lnTo>
                    <a:lnTo>
                      <a:pt x="729077" y="788343"/>
                    </a:lnTo>
                    <a:lnTo>
                      <a:pt x="686912" y="788343"/>
                    </a:lnTo>
                    <a:lnTo>
                      <a:pt x="686912" y="830471"/>
                    </a:lnTo>
                    <a:close/>
                  </a:path>
                  <a:path w="5997575" h="1295400">
                    <a:moveTo>
                      <a:pt x="918929" y="946317"/>
                    </a:moveTo>
                    <a:lnTo>
                      <a:pt x="961093" y="946317"/>
                    </a:lnTo>
                    <a:lnTo>
                      <a:pt x="961093" y="904190"/>
                    </a:lnTo>
                    <a:lnTo>
                      <a:pt x="918929" y="904190"/>
                    </a:lnTo>
                    <a:lnTo>
                      <a:pt x="918929" y="946317"/>
                    </a:lnTo>
                    <a:close/>
                  </a:path>
                  <a:path w="5997575" h="1295400">
                    <a:moveTo>
                      <a:pt x="1150798" y="1020043"/>
                    </a:moveTo>
                    <a:lnTo>
                      <a:pt x="1192962" y="1020043"/>
                    </a:lnTo>
                    <a:lnTo>
                      <a:pt x="1192962" y="977916"/>
                    </a:lnTo>
                    <a:lnTo>
                      <a:pt x="1150798" y="977916"/>
                    </a:lnTo>
                    <a:lnTo>
                      <a:pt x="1150798" y="1020043"/>
                    </a:lnTo>
                    <a:close/>
                  </a:path>
                  <a:path w="5997575" h="1295400">
                    <a:moveTo>
                      <a:pt x="1372132" y="1083234"/>
                    </a:moveTo>
                    <a:lnTo>
                      <a:pt x="1414296" y="1083234"/>
                    </a:lnTo>
                    <a:lnTo>
                      <a:pt x="1414296" y="1041107"/>
                    </a:lnTo>
                    <a:lnTo>
                      <a:pt x="1372132" y="1041107"/>
                    </a:lnTo>
                    <a:lnTo>
                      <a:pt x="1372132" y="1083234"/>
                    </a:lnTo>
                    <a:close/>
                  </a:path>
                  <a:path w="5997575" h="1295400">
                    <a:moveTo>
                      <a:pt x="1604009" y="1188552"/>
                    </a:moveTo>
                    <a:lnTo>
                      <a:pt x="1646173" y="1188552"/>
                    </a:lnTo>
                    <a:lnTo>
                      <a:pt x="1646173" y="1146425"/>
                    </a:lnTo>
                    <a:lnTo>
                      <a:pt x="1604009" y="1146425"/>
                    </a:lnTo>
                    <a:lnTo>
                      <a:pt x="1604009" y="1188552"/>
                    </a:lnTo>
                    <a:close/>
                  </a:path>
                  <a:path w="5997575" h="1295400">
                    <a:moveTo>
                      <a:pt x="1835885" y="1283342"/>
                    </a:moveTo>
                    <a:lnTo>
                      <a:pt x="1878049" y="1283342"/>
                    </a:lnTo>
                    <a:lnTo>
                      <a:pt x="1878049" y="1241222"/>
                    </a:lnTo>
                    <a:lnTo>
                      <a:pt x="1835885" y="1241222"/>
                    </a:lnTo>
                    <a:lnTo>
                      <a:pt x="1835885" y="1283342"/>
                    </a:lnTo>
                    <a:close/>
                  </a:path>
                </a:pathLst>
              </a:custGeom>
              <a:ln w="10351">
                <a:solidFill>
                  <a:srgbClr val="B0059E"/>
                </a:solidFill>
              </a:ln>
            </p:spPr>
            <p:txBody>
              <a:bodyPr wrap="square" lIns="0" tIns="0" rIns="0" bIns="0" rtlCol="0"/>
              <a:lstStyle/>
              <a:p>
                <a:endParaRPr/>
              </a:p>
            </p:txBody>
          </p:sp>
          <p:sp>
            <p:nvSpPr>
              <p:cNvPr id="183" name="object 44">
                <a:extLst>
                  <a:ext uri="{FF2B5EF4-FFF2-40B4-BE49-F238E27FC236}">
                    <a16:creationId xmlns:a16="http://schemas.microsoft.com/office/drawing/2014/main" id="{8F7DF6B0-30A6-49C3-FAD8-8454B10A0990}"/>
                  </a:ext>
                </a:extLst>
              </p:cNvPr>
              <p:cNvSpPr/>
              <p:nvPr/>
            </p:nvSpPr>
            <p:spPr>
              <a:xfrm>
                <a:off x="10931169" y="4872601"/>
                <a:ext cx="3710304" cy="305435"/>
              </a:xfrm>
              <a:custGeom>
                <a:avLst/>
                <a:gdLst/>
                <a:ahLst/>
                <a:cxnLst/>
                <a:rect l="l" t="t" r="r" b="b"/>
                <a:pathLst>
                  <a:path w="3710305" h="305435">
                    <a:moveTo>
                      <a:pt x="42164" y="136893"/>
                    </a:moveTo>
                    <a:lnTo>
                      <a:pt x="0" y="136893"/>
                    </a:lnTo>
                    <a:lnTo>
                      <a:pt x="0" y="179006"/>
                    </a:lnTo>
                    <a:lnTo>
                      <a:pt x="42164" y="179006"/>
                    </a:lnTo>
                    <a:lnTo>
                      <a:pt x="42164" y="136893"/>
                    </a:lnTo>
                    <a:close/>
                  </a:path>
                  <a:path w="3710305" h="305435">
                    <a:moveTo>
                      <a:pt x="505891" y="136893"/>
                    </a:moveTo>
                    <a:lnTo>
                      <a:pt x="463727" y="136893"/>
                    </a:lnTo>
                    <a:lnTo>
                      <a:pt x="463727" y="179019"/>
                    </a:lnTo>
                    <a:lnTo>
                      <a:pt x="505891" y="179019"/>
                    </a:lnTo>
                    <a:lnTo>
                      <a:pt x="505891" y="136893"/>
                    </a:lnTo>
                    <a:close/>
                  </a:path>
                  <a:path w="3710305" h="305435">
                    <a:moveTo>
                      <a:pt x="959078" y="136893"/>
                    </a:moveTo>
                    <a:lnTo>
                      <a:pt x="916927" y="136893"/>
                    </a:lnTo>
                    <a:lnTo>
                      <a:pt x="916927" y="179019"/>
                    </a:lnTo>
                    <a:lnTo>
                      <a:pt x="959078" y="179019"/>
                    </a:lnTo>
                    <a:lnTo>
                      <a:pt x="959078" y="136893"/>
                    </a:lnTo>
                    <a:close/>
                  </a:path>
                  <a:path w="3710305" h="305435">
                    <a:moveTo>
                      <a:pt x="1422958" y="231660"/>
                    </a:moveTo>
                    <a:lnTo>
                      <a:pt x="1380807" y="231660"/>
                    </a:lnTo>
                    <a:lnTo>
                      <a:pt x="1380807" y="273786"/>
                    </a:lnTo>
                    <a:lnTo>
                      <a:pt x="1422958" y="273786"/>
                    </a:lnTo>
                    <a:lnTo>
                      <a:pt x="1422958" y="231660"/>
                    </a:lnTo>
                    <a:close/>
                  </a:path>
                  <a:path w="3710305" h="305435">
                    <a:moveTo>
                      <a:pt x="1876158" y="200075"/>
                    </a:moveTo>
                    <a:lnTo>
                      <a:pt x="1833994" y="200075"/>
                    </a:lnTo>
                    <a:lnTo>
                      <a:pt x="1833994" y="242189"/>
                    </a:lnTo>
                    <a:lnTo>
                      <a:pt x="1876158" y="242189"/>
                    </a:lnTo>
                    <a:lnTo>
                      <a:pt x="1876158" y="200075"/>
                    </a:lnTo>
                    <a:close/>
                  </a:path>
                  <a:path w="3710305" h="305435">
                    <a:moveTo>
                      <a:pt x="2339898" y="168490"/>
                    </a:moveTo>
                    <a:lnTo>
                      <a:pt x="2297722" y="168490"/>
                    </a:lnTo>
                    <a:lnTo>
                      <a:pt x="2297722" y="210604"/>
                    </a:lnTo>
                    <a:lnTo>
                      <a:pt x="2339898" y="210604"/>
                    </a:lnTo>
                    <a:lnTo>
                      <a:pt x="2339898" y="168490"/>
                    </a:lnTo>
                    <a:close/>
                  </a:path>
                  <a:path w="3710305" h="305435">
                    <a:moveTo>
                      <a:pt x="2793085" y="263258"/>
                    </a:moveTo>
                    <a:lnTo>
                      <a:pt x="2750921" y="263258"/>
                    </a:lnTo>
                    <a:lnTo>
                      <a:pt x="2750921" y="305371"/>
                    </a:lnTo>
                    <a:lnTo>
                      <a:pt x="2793085" y="305371"/>
                    </a:lnTo>
                    <a:lnTo>
                      <a:pt x="2793085" y="263258"/>
                    </a:lnTo>
                    <a:close/>
                  </a:path>
                  <a:path w="3710305" h="305435">
                    <a:moveTo>
                      <a:pt x="3256826" y="157949"/>
                    </a:moveTo>
                    <a:lnTo>
                      <a:pt x="3214662" y="157949"/>
                    </a:lnTo>
                    <a:lnTo>
                      <a:pt x="3214662" y="200075"/>
                    </a:lnTo>
                    <a:lnTo>
                      <a:pt x="3256826" y="200075"/>
                    </a:lnTo>
                    <a:lnTo>
                      <a:pt x="3256826" y="157949"/>
                    </a:lnTo>
                    <a:close/>
                  </a:path>
                  <a:path w="3710305" h="305435">
                    <a:moveTo>
                      <a:pt x="3710013" y="0"/>
                    </a:moveTo>
                    <a:lnTo>
                      <a:pt x="3667861" y="0"/>
                    </a:lnTo>
                    <a:lnTo>
                      <a:pt x="3667861" y="42113"/>
                    </a:lnTo>
                    <a:lnTo>
                      <a:pt x="3710013" y="42113"/>
                    </a:lnTo>
                    <a:lnTo>
                      <a:pt x="3710013" y="0"/>
                    </a:lnTo>
                    <a:close/>
                  </a:path>
                </a:pathLst>
              </a:custGeom>
              <a:solidFill>
                <a:srgbClr val="576185"/>
              </a:solidFill>
            </p:spPr>
            <p:txBody>
              <a:bodyPr wrap="square" lIns="0" tIns="0" rIns="0" bIns="0" rtlCol="0"/>
              <a:lstStyle/>
              <a:p>
                <a:endParaRPr/>
              </a:p>
            </p:txBody>
          </p:sp>
          <p:sp>
            <p:nvSpPr>
              <p:cNvPr id="184" name="object 45">
                <a:extLst>
                  <a:ext uri="{FF2B5EF4-FFF2-40B4-BE49-F238E27FC236}">
                    <a16:creationId xmlns:a16="http://schemas.microsoft.com/office/drawing/2014/main" id="{F01686C4-F228-AF1D-1295-927A445C4651}"/>
                  </a:ext>
                </a:extLst>
              </p:cNvPr>
              <p:cNvSpPr/>
              <p:nvPr/>
            </p:nvSpPr>
            <p:spPr>
              <a:xfrm>
                <a:off x="10931075" y="4872509"/>
                <a:ext cx="3710304" cy="306070"/>
              </a:xfrm>
              <a:custGeom>
                <a:avLst/>
                <a:gdLst/>
                <a:ahLst/>
                <a:cxnLst/>
                <a:rect l="l" t="t" r="r" b="b"/>
                <a:pathLst>
                  <a:path w="3710305" h="306070">
                    <a:moveTo>
                      <a:pt x="0" y="136968"/>
                    </a:moveTo>
                    <a:lnTo>
                      <a:pt x="42164" y="136968"/>
                    </a:lnTo>
                    <a:lnTo>
                      <a:pt x="42164" y="179110"/>
                    </a:lnTo>
                    <a:lnTo>
                      <a:pt x="0" y="179110"/>
                    </a:lnTo>
                    <a:lnTo>
                      <a:pt x="0" y="136968"/>
                    </a:lnTo>
                    <a:close/>
                  </a:path>
                  <a:path w="3710305" h="306070">
                    <a:moveTo>
                      <a:pt x="463760" y="179118"/>
                    </a:moveTo>
                    <a:lnTo>
                      <a:pt x="505924" y="179118"/>
                    </a:lnTo>
                    <a:lnTo>
                      <a:pt x="505924" y="136976"/>
                    </a:lnTo>
                    <a:lnTo>
                      <a:pt x="463760" y="136976"/>
                    </a:lnTo>
                    <a:lnTo>
                      <a:pt x="463760" y="179118"/>
                    </a:lnTo>
                    <a:close/>
                  </a:path>
                  <a:path w="3710305" h="306070">
                    <a:moveTo>
                      <a:pt x="916978" y="179118"/>
                    </a:moveTo>
                    <a:lnTo>
                      <a:pt x="959142" y="179118"/>
                    </a:lnTo>
                    <a:lnTo>
                      <a:pt x="959142" y="136976"/>
                    </a:lnTo>
                    <a:lnTo>
                      <a:pt x="916978" y="136976"/>
                    </a:lnTo>
                    <a:lnTo>
                      <a:pt x="916978" y="179118"/>
                    </a:lnTo>
                    <a:close/>
                  </a:path>
                  <a:path w="3710305" h="306070">
                    <a:moveTo>
                      <a:pt x="1380879" y="273945"/>
                    </a:moveTo>
                    <a:lnTo>
                      <a:pt x="1423043" y="273945"/>
                    </a:lnTo>
                    <a:lnTo>
                      <a:pt x="1423043" y="231803"/>
                    </a:lnTo>
                    <a:lnTo>
                      <a:pt x="1380879" y="231803"/>
                    </a:lnTo>
                    <a:lnTo>
                      <a:pt x="1380879" y="273945"/>
                    </a:lnTo>
                    <a:close/>
                  </a:path>
                  <a:path w="3710305" h="306070">
                    <a:moveTo>
                      <a:pt x="1834096" y="242331"/>
                    </a:moveTo>
                    <a:lnTo>
                      <a:pt x="1876260" y="242331"/>
                    </a:lnTo>
                    <a:lnTo>
                      <a:pt x="1876260" y="200189"/>
                    </a:lnTo>
                    <a:lnTo>
                      <a:pt x="1834096" y="200189"/>
                    </a:lnTo>
                    <a:lnTo>
                      <a:pt x="1834096" y="242331"/>
                    </a:lnTo>
                    <a:close/>
                  </a:path>
                  <a:path w="3710305" h="306070">
                    <a:moveTo>
                      <a:pt x="2297850" y="210724"/>
                    </a:moveTo>
                    <a:lnTo>
                      <a:pt x="2340014" y="210724"/>
                    </a:lnTo>
                    <a:lnTo>
                      <a:pt x="2340014" y="168582"/>
                    </a:lnTo>
                    <a:lnTo>
                      <a:pt x="2297850" y="168582"/>
                    </a:lnTo>
                    <a:lnTo>
                      <a:pt x="2297850" y="210724"/>
                    </a:lnTo>
                    <a:close/>
                  </a:path>
                  <a:path w="3710305" h="306070">
                    <a:moveTo>
                      <a:pt x="2751067" y="305551"/>
                    </a:moveTo>
                    <a:lnTo>
                      <a:pt x="2793232" y="305551"/>
                    </a:lnTo>
                    <a:lnTo>
                      <a:pt x="2793232" y="263409"/>
                    </a:lnTo>
                    <a:lnTo>
                      <a:pt x="2751067" y="263409"/>
                    </a:lnTo>
                    <a:lnTo>
                      <a:pt x="2751067" y="305551"/>
                    </a:lnTo>
                    <a:close/>
                  </a:path>
                  <a:path w="3710305" h="306070">
                    <a:moveTo>
                      <a:pt x="3214828" y="200189"/>
                    </a:moveTo>
                    <a:lnTo>
                      <a:pt x="3256992" y="200189"/>
                    </a:lnTo>
                    <a:lnTo>
                      <a:pt x="3256992" y="158047"/>
                    </a:lnTo>
                    <a:lnTo>
                      <a:pt x="3214828" y="158047"/>
                    </a:lnTo>
                    <a:lnTo>
                      <a:pt x="3214828" y="200189"/>
                    </a:lnTo>
                    <a:close/>
                  </a:path>
                  <a:path w="3710305" h="306070">
                    <a:moveTo>
                      <a:pt x="3668046" y="42141"/>
                    </a:moveTo>
                    <a:lnTo>
                      <a:pt x="3710210" y="42141"/>
                    </a:lnTo>
                    <a:lnTo>
                      <a:pt x="3710210" y="0"/>
                    </a:lnTo>
                    <a:lnTo>
                      <a:pt x="3668046" y="0"/>
                    </a:lnTo>
                    <a:lnTo>
                      <a:pt x="3668046" y="42141"/>
                    </a:lnTo>
                    <a:close/>
                  </a:path>
                </a:pathLst>
              </a:custGeom>
              <a:ln w="10351">
                <a:solidFill>
                  <a:srgbClr val="576185"/>
                </a:solidFill>
              </a:ln>
            </p:spPr>
            <p:txBody>
              <a:bodyPr wrap="square" lIns="0" tIns="0" rIns="0" bIns="0" rtlCol="0"/>
              <a:lstStyle/>
              <a:p>
                <a:endParaRPr/>
              </a:p>
            </p:txBody>
          </p:sp>
          <p:sp>
            <p:nvSpPr>
              <p:cNvPr id="185" name="object 46">
                <a:extLst>
                  <a:ext uri="{FF2B5EF4-FFF2-40B4-BE49-F238E27FC236}">
                    <a16:creationId xmlns:a16="http://schemas.microsoft.com/office/drawing/2014/main" id="{980E29DC-861D-736F-C509-F74904C707FC}"/>
                  </a:ext>
                </a:extLst>
              </p:cNvPr>
              <p:cNvSpPr/>
              <p:nvPr/>
            </p:nvSpPr>
            <p:spPr>
              <a:xfrm>
                <a:off x="10519103" y="4144834"/>
                <a:ext cx="0" cy="1510665"/>
              </a:xfrm>
              <a:custGeom>
                <a:avLst/>
                <a:gdLst/>
                <a:ahLst/>
                <a:cxnLst/>
                <a:rect l="l" t="t" r="r" b="b"/>
                <a:pathLst>
                  <a:path h="1510664">
                    <a:moveTo>
                      <a:pt x="0" y="1510345"/>
                    </a:moveTo>
                    <a:lnTo>
                      <a:pt x="0" y="0"/>
                    </a:lnTo>
                  </a:path>
                </a:pathLst>
              </a:custGeom>
              <a:ln w="13804">
                <a:solidFill>
                  <a:srgbClr val="59034F"/>
                </a:solidFill>
                <a:prstDash val="dot"/>
              </a:ln>
            </p:spPr>
            <p:txBody>
              <a:bodyPr wrap="square" lIns="0" tIns="0" rIns="0" bIns="0" rtlCol="0"/>
              <a:lstStyle/>
              <a:p>
                <a:endParaRPr/>
              </a:p>
            </p:txBody>
          </p:sp>
          <p:sp>
            <p:nvSpPr>
              <p:cNvPr id="186" name="object 47">
                <a:extLst>
                  <a:ext uri="{FF2B5EF4-FFF2-40B4-BE49-F238E27FC236}">
                    <a16:creationId xmlns:a16="http://schemas.microsoft.com/office/drawing/2014/main" id="{E6CE5806-9954-B0DF-D087-F5D779EF14E8}"/>
                  </a:ext>
                </a:extLst>
              </p:cNvPr>
              <p:cNvSpPr/>
              <p:nvPr/>
            </p:nvSpPr>
            <p:spPr>
              <a:xfrm>
                <a:off x="10519103" y="4130570"/>
                <a:ext cx="0" cy="1546860"/>
              </a:xfrm>
              <a:custGeom>
                <a:avLst/>
                <a:gdLst/>
                <a:ahLst/>
                <a:cxnLst/>
                <a:rect l="l" t="t" r="r" b="b"/>
                <a:pathLst>
                  <a:path h="1546860">
                    <a:moveTo>
                      <a:pt x="0" y="1546244"/>
                    </a:moveTo>
                    <a:lnTo>
                      <a:pt x="0" y="1539345"/>
                    </a:lnTo>
                  </a:path>
                  <a:path h="1546860">
                    <a:moveTo>
                      <a:pt x="0" y="6905"/>
                    </a:moveTo>
                    <a:lnTo>
                      <a:pt x="0" y="0"/>
                    </a:lnTo>
                  </a:path>
                </a:pathLst>
              </a:custGeom>
              <a:ln w="13804">
                <a:solidFill>
                  <a:srgbClr val="59034F"/>
                </a:solidFill>
              </a:ln>
            </p:spPr>
            <p:txBody>
              <a:bodyPr wrap="square" lIns="0" tIns="0" rIns="0" bIns="0" rtlCol="0"/>
              <a:lstStyle/>
              <a:p>
                <a:endParaRPr/>
              </a:p>
            </p:txBody>
          </p:sp>
        </p:grpSp>
      </p:grpSp>
    </p:spTree>
    <p:extLst>
      <p:ext uri="{BB962C8B-B14F-4D97-AF65-F5344CB8AC3E}">
        <p14:creationId xmlns:p14="http://schemas.microsoft.com/office/powerpoint/2010/main" val="10158509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FC6A9-80BF-ED95-2E43-EE469FAFCC2C}"/>
            </a:ext>
          </a:extLst>
        </p:cNvPr>
        <p:cNvGrpSpPr/>
        <p:nvPr/>
      </p:nvGrpSpPr>
      <p:grpSpPr>
        <a:xfrm>
          <a:off x="0" y="0"/>
          <a:ext cx="0" cy="0"/>
          <a:chOff x="0" y="0"/>
          <a:chExt cx="0" cy="0"/>
        </a:xfrm>
      </p:grpSpPr>
      <p:pic>
        <p:nvPicPr>
          <p:cNvPr id="66" name="Gráfico 65">
            <a:extLst>
              <a:ext uri="{FF2B5EF4-FFF2-40B4-BE49-F238E27FC236}">
                <a16:creationId xmlns:a16="http://schemas.microsoft.com/office/drawing/2014/main" id="{86F86CAA-650B-E11B-B280-1FAD5F8FC7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171153" y="1670797"/>
            <a:ext cx="1341417" cy="3844598"/>
          </a:xfrm>
          <a:prstGeom prst="rect">
            <a:avLst/>
          </a:prstGeom>
        </p:spPr>
      </p:pic>
      <p:sp>
        <p:nvSpPr>
          <p:cNvPr id="3" name="object 3">
            <a:extLst>
              <a:ext uri="{FF2B5EF4-FFF2-40B4-BE49-F238E27FC236}">
                <a16:creationId xmlns:a16="http://schemas.microsoft.com/office/drawing/2014/main" id="{70FF67E5-7D7A-7C35-D46E-44394CFA5754}"/>
              </a:ext>
            </a:extLst>
          </p:cNvPr>
          <p:cNvSpPr txBox="1">
            <a:spLocks noGrp="1"/>
          </p:cNvSpPr>
          <p:nvPr>
            <p:ph type="title"/>
          </p:nvPr>
        </p:nvSpPr>
        <p:spPr>
          <a:xfrm>
            <a:off x="541338" y="231860"/>
            <a:ext cx="10709275" cy="598318"/>
          </a:xfrm>
        </p:spPr>
        <p:txBody>
          <a:bodyPr vert="horz" wrap="square" lIns="0" tIns="7316" rIns="0" bIns="0" rtlCol="0" anchor="ctr">
            <a:spAutoFit/>
          </a:bodyPr>
          <a:lstStyle/>
          <a:p>
            <a:r>
              <a:rPr lang="es-ES"/>
              <a:t>EBGLYSS</a:t>
            </a:r>
            <a:r>
              <a:rPr lang="es-ES" baseline="30000"/>
              <a:t>®</a:t>
            </a:r>
            <a:r>
              <a:rPr lang="es-ES"/>
              <a:t> reduce de forma sostenida la gravedad y extensión de la DA en todas las regiones corporales desde la semana 16 hasta la semana 52</a:t>
            </a:r>
            <a:r>
              <a:rPr lang="es-ES" baseline="30000"/>
              <a:t>1</a:t>
            </a:r>
          </a:p>
        </p:txBody>
      </p:sp>
      <p:sp>
        <p:nvSpPr>
          <p:cNvPr id="13" name="object 13">
            <a:extLst>
              <a:ext uri="{FF2B5EF4-FFF2-40B4-BE49-F238E27FC236}">
                <a16:creationId xmlns:a16="http://schemas.microsoft.com/office/drawing/2014/main" id="{D1262304-B32F-08F3-07BD-F1F123E34FDE}"/>
              </a:ext>
            </a:extLst>
          </p:cNvPr>
          <p:cNvSpPr txBox="1"/>
          <p:nvPr/>
        </p:nvSpPr>
        <p:spPr>
          <a:xfrm>
            <a:off x="2020484" y="4882793"/>
            <a:ext cx="1184844" cy="114720"/>
          </a:xfrm>
          <a:prstGeom prst="rect">
            <a:avLst/>
          </a:prstGeom>
        </p:spPr>
        <p:txBody>
          <a:bodyPr vert="horz" wrap="square" lIns="0" tIns="6931" rIns="0" bIns="0" rtlCol="0">
            <a:spAutoFit/>
          </a:bodyPr>
          <a:lstStyle/>
          <a:p>
            <a:pPr marL="23104" algn="ctr">
              <a:spcBef>
                <a:spcPts val="55"/>
              </a:spcBef>
            </a:pPr>
            <a:r>
              <a:rPr sz="700">
                <a:solidFill>
                  <a:srgbClr val="22346A"/>
                </a:solidFill>
                <a:latin typeface="Arial"/>
                <a:cs typeface="Arial"/>
              </a:rPr>
              <a:t>Eyerich</a:t>
            </a:r>
            <a:r>
              <a:rPr sz="700" spc="-12">
                <a:solidFill>
                  <a:srgbClr val="22346A"/>
                </a:solidFill>
                <a:latin typeface="Arial"/>
                <a:cs typeface="Arial"/>
              </a:rPr>
              <a:t> </a:t>
            </a:r>
            <a:r>
              <a:rPr sz="700">
                <a:solidFill>
                  <a:srgbClr val="22346A"/>
                </a:solidFill>
                <a:latin typeface="Arial"/>
                <a:cs typeface="Arial"/>
              </a:rPr>
              <a:t>K,</a:t>
            </a:r>
            <a:r>
              <a:rPr sz="700" spc="-12">
                <a:solidFill>
                  <a:srgbClr val="22346A"/>
                </a:solidFill>
                <a:latin typeface="Arial"/>
                <a:cs typeface="Arial"/>
              </a:rPr>
              <a:t> </a:t>
            </a:r>
            <a:r>
              <a:rPr sz="700" i="1">
                <a:solidFill>
                  <a:srgbClr val="22346A"/>
                </a:solidFill>
                <a:latin typeface="Arial"/>
                <a:cs typeface="Arial"/>
              </a:rPr>
              <a:t>et</a:t>
            </a:r>
            <a:r>
              <a:rPr sz="700" i="1" spc="-12">
                <a:solidFill>
                  <a:srgbClr val="22346A"/>
                </a:solidFill>
                <a:latin typeface="Arial"/>
                <a:cs typeface="Arial"/>
              </a:rPr>
              <a:t> </a:t>
            </a:r>
            <a:r>
              <a:rPr sz="700" i="1">
                <a:solidFill>
                  <a:srgbClr val="22346A"/>
                </a:solidFill>
                <a:latin typeface="Arial"/>
                <a:cs typeface="Arial"/>
              </a:rPr>
              <a:t>al.</a:t>
            </a:r>
            <a:r>
              <a:rPr sz="700" i="1" spc="-12">
                <a:solidFill>
                  <a:srgbClr val="22346A"/>
                </a:solidFill>
                <a:latin typeface="Arial"/>
                <a:cs typeface="Arial"/>
              </a:rPr>
              <a:t> </a:t>
            </a:r>
            <a:r>
              <a:rPr sz="700" spc="-12">
                <a:solidFill>
                  <a:srgbClr val="22346A"/>
                </a:solidFill>
                <a:latin typeface="Arial"/>
                <a:cs typeface="Arial"/>
              </a:rPr>
              <a:t>2024</a:t>
            </a:r>
            <a:r>
              <a:rPr sz="700" spc="-18" baseline="33333">
                <a:solidFill>
                  <a:srgbClr val="22346A"/>
                </a:solidFill>
                <a:latin typeface="Arial"/>
                <a:cs typeface="Arial"/>
              </a:rPr>
              <a:t>1</a:t>
            </a:r>
            <a:endParaRPr sz="700" baseline="33333">
              <a:latin typeface="Arial"/>
              <a:cs typeface="Arial"/>
            </a:endParaRPr>
          </a:p>
        </p:txBody>
      </p:sp>
      <p:sp>
        <p:nvSpPr>
          <p:cNvPr id="16" name="object 16">
            <a:extLst>
              <a:ext uri="{FF2B5EF4-FFF2-40B4-BE49-F238E27FC236}">
                <a16:creationId xmlns:a16="http://schemas.microsoft.com/office/drawing/2014/main" id="{A3CAA30B-23AC-D203-1852-CA7A372CC4B0}"/>
              </a:ext>
            </a:extLst>
          </p:cNvPr>
          <p:cNvSpPr txBox="1"/>
          <p:nvPr/>
        </p:nvSpPr>
        <p:spPr>
          <a:xfrm>
            <a:off x="1463679" y="5174074"/>
            <a:ext cx="10191684" cy="341321"/>
          </a:xfrm>
          <a:prstGeom prst="rect">
            <a:avLst/>
          </a:prstGeom>
        </p:spPr>
        <p:txBody>
          <a:bodyPr vert="horz" wrap="square" lIns="0" tIns="6931" rIns="0" bIns="0" rtlCol="0">
            <a:spAutoFit/>
          </a:bodyPr>
          <a:lstStyle/>
          <a:p>
            <a:pPr marL="23104" marR="18483" indent="-385">
              <a:lnSpc>
                <a:spcPct val="101800"/>
              </a:lnSpc>
              <a:spcBef>
                <a:spcPts val="55"/>
              </a:spcBef>
            </a:pPr>
            <a:r>
              <a:rPr sz="1100" b="1">
                <a:solidFill>
                  <a:srgbClr val="22346A"/>
                </a:solidFill>
                <a:latin typeface="Arial"/>
                <a:cs typeface="Arial"/>
              </a:rPr>
              <a:t>Lebrikizumab</a:t>
            </a:r>
            <a:r>
              <a:rPr sz="1100" b="1" spc="33">
                <a:solidFill>
                  <a:srgbClr val="22346A"/>
                </a:solidFill>
                <a:latin typeface="Arial"/>
                <a:cs typeface="Arial"/>
              </a:rPr>
              <a:t> </a:t>
            </a:r>
            <a:r>
              <a:rPr sz="1100" b="1">
                <a:solidFill>
                  <a:srgbClr val="22346A"/>
                </a:solidFill>
                <a:latin typeface="Arial"/>
                <a:cs typeface="Arial"/>
              </a:rPr>
              <a:t>mejoró</a:t>
            </a:r>
            <a:r>
              <a:rPr sz="1100" b="1" spc="39">
                <a:solidFill>
                  <a:srgbClr val="22346A"/>
                </a:solidFill>
                <a:latin typeface="Arial"/>
                <a:cs typeface="Arial"/>
              </a:rPr>
              <a:t> </a:t>
            </a:r>
            <a:r>
              <a:rPr sz="1100" b="1">
                <a:solidFill>
                  <a:srgbClr val="22346A"/>
                </a:solidFill>
                <a:latin typeface="Arial"/>
                <a:cs typeface="Arial"/>
              </a:rPr>
              <a:t>la</a:t>
            </a:r>
            <a:r>
              <a:rPr sz="1100" b="1" spc="39">
                <a:solidFill>
                  <a:srgbClr val="22346A"/>
                </a:solidFill>
                <a:latin typeface="Arial"/>
                <a:cs typeface="Arial"/>
              </a:rPr>
              <a:t> </a:t>
            </a:r>
            <a:r>
              <a:rPr sz="1100" b="1">
                <a:solidFill>
                  <a:srgbClr val="22346A"/>
                </a:solidFill>
                <a:latin typeface="Arial"/>
                <a:cs typeface="Arial"/>
              </a:rPr>
              <a:t>DA</a:t>
            </a:r>
            <a:r>
              <a:rPr sz="1100" b="1" spc="-15">
                <a:solidFill>
                  <a:srgbClr val="22346A"/>
                </a:solidFill>
                <a:latin typeface="Arial"/>
                <a:cs typeface="Arial"/>
              </a:rPr>
              <a:t> </a:t>
            </a:r>
            <a:r>
              <a:rPr sz="1100" b="1">
                <a:solidFill>
                  <a:srgbClr val="22346A"/>
                </a:solidFill>
                <a:latin typeface="Arial"/>
                <a:cs typeface="Arial"/>
              </a:rPr>
              <a:t>de</a:t>
            </a:r>
            <a:r>
              <a:rPr sz="1100" b="1" spc="42">
                <a:solidFill>
                  <a:srgbClr val="22346A"/>
                </a:solidFill>
                <a:latin typeface="Arial"/>
                <a:cs typeface="Arial"/>
              </a:rPr>
              <a:t> </a:t>
            </a:r>
            <a:r>
              <a:rPr sz="1100" b="1">
                <a:solidFill>
                  <a:srgbClr val="22346A"/>
                </a:solidFill>
                <a:latin typeface="Arial"/>
                <a:cs typeface="Arial"/>
              </a:rPr>
              <a:t>forma</a:t>
            </a:r>
            <a:r>
              <a:rPr sz="1100" b="1" spc="39">
                <a:solidFill>
                  <a:srgbClr val="22346A"/>
                </a:solidFill>
                <a:latin typeface="Arial"/>
                <a:cs typeface="Arial"/>
              </a:rPr>
              <a:t> </a:t>
            </a:r>
            <a:r>
              <a:rPr sz="1100" b="1">
                <a:solidFill>
                  <a:srgbClr val="22346A"/>
                </a:solidFill>
                <a:latin typeface="Arial"/>
                <a:cs typeface="Arial"/>
              </a:rPr>
              <a:t>consistente</a:t>
            </a:r>
            <a:r>
              <a:rPr sz="1100" b="1" spc="39">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todas</a:t>
            </a:r>
            <a:r>
              <a:rPr sz="1100" b="1" spc="42">
                <a:solidFill>
                  <a:srgbClr val="22346A"/>
                </a:solidFill>
                <a:latin typeface="Arial"/>
                <a:cs typeface="Arial"/>
              </a:rPr>
              <a:t> </a:t>
            </a:r>
            <a:r>
              <a:rPr sz="1100" b="1" spc="-15">
                <a:solidFill>
                  <a:srgbClr val="22346A"/>
                </a:solidFill>
                <a:latin typeface="Arial"/>
                <a:cs typeface="Arial"/>
              </a:rPr>
              <a:t>las </a:t>
            </a:r>
            <a:r>
              <a:rPr sz="1100" b="1">
                <a:solidFill>
                  <a:srgbClr val="22346A"/>
                </a:solidFill>
                <a:latin typeface="Arial"/>
                <a:cs typeface="Arial"/>
              </a:rPr>
              <a:t>localizaciones,</a:t>
            </a:r>
            <a:r>
              <a:rPr sz="1100" b="1" spc="42">
                <a:solidFill>
                  <a:srgbClr val="22346A"/>
                </a:solidFill>
                <a:latin typeface="Arial"/>
                <a:cs typeface="Arial"/>
              </a:rPr>
              <a:t> </a:t>
            </a:r>
            <a:r>
              <a:rPr sz="1100" b="1">
                <a:solidFill>
                  <a:srgbClr val="22346A"/>
                </a:solidFill>
                <a:latin typeface="Arial"/>
                <a:cs typeface="Arial"/>
              </a:rPr>
              <a:t>incluyendo</a:t>
            </a:r>
            <a:r>
              <a:rPr sz="1100" b="1" spc="42">
                <a:solidFill>
                  <a:srgbClr val="22346A"/>
                </a:solidFill>
                <a:latin typeface="Arial"/>
                <a:cs typeface="Arial"/>
              </a:rPr>
              <a:t> </a:t>
            </a:r>
            <a:r>
              <a:rPr sz="1100" b="1">
                <a:solidFill>
                  <a:srgbClr val="22346A"/>
                </a:solidFill>
                <a:latin typeface="Arial"/>
                <a:cs typeface="Arial"/>
              </a:rPr>
              <a:t>cabeza</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cuello,</a:t>
            </a:r>
            <a:r>
              <a:rPr sz="1100" b="1" spc="42">
                <a:solidFill>
                  <a:srgbClr val="22346A"/>
                </a:solidFill>
                <a:latin typeface="Arial"/>
                <a:cs typeface="Arial"/>
              </a:rPr>
              <a:t> </a:t>
            </a:r>
            <a:r>
              <a:rPr sz="1100" b="1">
                <a:solidFill>
                  <a:srgbClr val="22346A"/>
                </a:solidFill>
                <a:latin typeface="Arial"/>
                <a:cs typeface="Arial"/>
              </a:rPr>
              <a:t>y</a:t>
            </a:r>
            <a:r>
              <a:rPr sz="1100" b="1" spc="42">
                <a:solidFill>
                  <a:srgbClr val="22346A"/>
                </a:solidFill>
                <a:latin typeface="Arial"/>
                <a:cs typeface="Arial"/>
              </a:rPr>
              <a:t> </a:t>
            </a:r>
            <a:r>
              <a:rPr sz="1100" b="1">
                <a:solidFill>
                  <a:srgbClr val="22346A"/>
                </a:solidFill>
                <a:latin typeface="Arial"/>
                <a:cs typeface="Arial"/>
              </a:rPr>
              <a:t>en</a:t>
            </a:r>
            <a:r>
              <a:rPr sz="1100" b="1" spc="39">
                <a:solidFill>
                  <a:srgbClr val="22346A"/>
                </a:solidFill>
                <a:latin typeface="Arial"/>
                <a:cs typeface="Arial"/>
              </a:rPr>
              <a:t> </a:t>
            </a:r>
            <a:r>
              <a:rPr sz="1100" b="1">
                <a:solidFill>
                  <a:srgbClr val="22346A"/>
                </a:solidFill>
                <a:latin typeface="Arial"/>
                <a:cs typeface="Arial"/>
              </a:rPr>
              <a:t>los</a:t>
            </a:r>
            <a:r>
              <a:rPr sz="1100" b="1" spc="42">
                <a:solidFill>
                  <a:srgbClr val="22346A"/>
                </a:solidFill>
                <a:latin typeface="Arial"/>
                <a:cs typeface="Arial"/>
              </a:rPr>
              <a:t> </a:t>
            </a:r>
            <a:r>
              <a:rPr sz="1100" b="1">
                <a:solidFill>
                  <a:srgbClr val="22346A"/>
                </a:solidFill>
                <a:latin typeface="Arial"/>
                <a:cs typeface="Arial"/>
              </a:rPr>
              <a:t>cuatro</a:t>
            </a:r>
            <a:r>
              <a:rPr sz="1100" b="1" spc="42">
                <a:solidFill>
                  <a:srgbClr val="22346A"/>
                </a:solidFill>
                <a:latin typeface="Arial"/>
                <a:cs typeface="Arial"/>
              </a:rPr>
              <a:t> </a:t>
            </a:r>
            <a:r>
              <a:rPr sz="1100" b="1" spc="-6">
                <a:solidFill>
                  <a:srgbClr val="22346A"/>
                </a:solidFill>
                <a:latin typeface="Arial"/>
                <a:cs typeface="Arial"/>
              </a:rPr>
              <a:t>signos, </a:t>
            </a:r>
            <a:r>
              <a:rPr sz="1100" b="1">
                <a:solidFill>
                  <a:srgbClr val="22346A"/>
                </a:solidFill>
                <a:latin typeface="Arial"/>
                <a:cs typeface="Arial"/>
              </a:rPr>
              <a:t>incluyendo</a:t>
            </a:r>
            <a:r>
              <a:rPr sz="1100" b="1" spc="30">
                <a:solidFill>
                  <a:srgbClr val="22346A"/>
                </a:solidFill>
                <a:latin typeface="Arial"/>
                <a:cs typeface="Arial"/>
              </a:rPr>
              <a:t> </a:t>
            </a:r>
            <a:r>
              <a:rPr sz="1100" b="1">
                <a:solidFill>
                  <a:srgbClr val="22346A"/>
                </a:solidFill>
                <a:latin typeface="Arial"/>
                <a:cs typeface="Arial"/>
              </a:rPr>
              <a:t>el</a:t>
            </a:r>
            <a:r>
              <a:rPr sz="1100" b="1" spc="33">
                <a:solidFill>
                  <a:srgbClr val="22346A"/>
                </a:solidFill>
                <a:latin typeface="Arial"/>
                <a:cs typeface="Arial"/>
              </a:rPr>
              <a:t> </a:t>
            </a:r>
            <a:r>
              <a:rPr sz="1100" b="1" err="1">
                <a:solidFill>
                  <a:srgbClr val="22346A"/>
                </a:solidFill>
                <a:latin typeface="Arial"/>
                <a:cs typeface="Arial"/>
              </a:rPr>
              <a:t>eritema</a:t>
            </a:r>
            <a:r>
              <a:rPr sz="1100" b="1">
                <a:solidFill>
                  <a:srgbClr val="22346A"/>
                </a:solidFill>
                <a:latin typeface="Arial"/>
                <a:cs typeface="Arial"/>
              </a:rPr>
              <a:t>,</a:t>
            </a:r>
            <a:r>
              <a:rPr lang="es-ES" sz="1100" b="1">
                <a:solidFill>
                  <a:srgbClr val="22346A"/>
                </a:solidFill>
                <a:latin typeface="Arial"/>
                <a:cs typeface="Arial"/>
              </a:rPr>
              <a:t> el</a:t>
            </a:r>
            <a:r>
              <a:rPr lang="es-ES" sz="1100" b="1" spc="49">
                <a:solidFill>
                  <a:srgbClr val="22346A"/>
                </a:solidFill>
                <a:latin typeface="Arial"/>
                <a:cs typeface="Arial"/>
              </a:rPr>
              <a:t> </a:t>
            </a:r>
            <a:r>
              <a:rPr lang="es-ES" sz="1100" b="1">
                <a:solidFill>
                  <a:srgbClr val="22346A"/>
                </a:solidFill>
                <a:latin typeface="Arial"/>
                <a:cs typeface="Arial"/>
              </a:rPr>
              <a:t>edema/</a:t>
            </a:r>
            <a:r>
              <a:rPr lang="es-ES" sz="1100" b="1" err="1">
                <a:solidFill>
                  <a:srgbClr val="22346A"/>
                </a:solidFill>
                <a:latin typeface="Arial"/>
                <a:cs typeface="Arial"/>
              </a:rPr>
              <a:t>papulación</a:t>
            </a:r>
            <a:r>
              <a:rPr lang="es-ES" sz="1100" b="1">
                <a:solidFill>
                  <a:srgbClr val="22346A"/>
                </a:solidFill>
                <a:latin typeface="Arial"/>
                <a:cs typeface="Arial"/>
              </a:rPr>
              <a:t>, la</a:t>
            </a:r>
            <a:r>
              <a:rPr lang="es-ES" sz="1100" b="1" spc="36">
                <a:solidFill>
                  <a:srgbClr val="22346A"/>
                </a:solidFill>
                <a:latin typeface="Arial"/>
                <a:cs typeface="Arial"/>
              </a:rPr>
              <a:t> </a:t>
            </a:r>
            <a:r>
              <a:rPr lang="es-ES" sz="1100" b="1">
                <a:solidFill>
                  <a:srgbClr val="22346A"/>
                </a:solidFill>
                <a:latin typeface="Arial"/>
                <a:cs typeface="Arial"/>
              </a:rPr>
              <a:t>excoriación y la</a:t>
            </a:r>
            <a:r>
              <a:rPr lang="es-ES" sz="1100" b="1" spc="42">
                <a:solidFill>
                  <a:srgbClr val="22346A"/>
                </a:solidFill>
                <a:latin typeface="Arial"/>
                <a:cs typeface="Arial"/>
              </a:rPr>
              <a:t> </a:t>
            </a:r>
            <a:r>
              <a:rPr lang="es-ES" sz="1100" b="1">
                <a:solidFill>
                  <a:srgbClr val="22346A"/>
                </a:solidFill>
                <a:latin typeface="Arial"/>
                <a:cs typeface="Arial"/>
              </a:rPr>
              <a:t>liquenificación,</a:t>
            </a:r>
            <a:r>
              <a:rPr sz="1100" b="1" spc="36">
                <a:solidFill>
                  <a:srgbClr val="22346A"/>
                </a:solidFill>
                <a:latin typeface="Arial"/>
                <a:cs typeface="Arial"/>
              </a:rPr>
              <a:t> </a:t>
            </a:r>
            <a:r>
              <a:rPr sz="1100" b="1">
                <a:solidFill>
                  <a:srgbClr val="22346A"/>
                </a:solidFill>
                <a:latin typeface="Arial"/>
                <a:cs typeface="Arial"/>
              </a:rPr>
              <a:t>de</a:t>
            </a:r>
            <a:r>
              <a:rPr sz="1100" b="1" spc="36">
                <a:solidFill>
                  <a:srgbClr val="22346A"/>
                </a:solidFill>
                <a:latin typeface="Arial"/>
                <a:cs typeface="Arial"/>
              </a:rPr>
              <a:t> </a:t>
            </a:r>
            <a:r>
              <a:rPr sz="1100" b="1">
                <a:solidFill>
                  <a:srgbClr val="22346A"/>
                </a:solidFill>
                <a:latin typeface="Arial"/>
                <a:cs typeface="Arial"/>
              </a:rPr>
              <a:t>forma</a:t>
            </a:r>
            <a:r>
              <a:rPr sz="1100" b="1" spc="33">
                <a:solidFill>
                  <a:srgbClr val="22346A"/>
                </a:solidFill>
                <a:latin typeface="Arial"/>
                <a:cs typeface="Arial"/>
              </a:rPr>
              <a:t> </a:t>
            </a:r>
            <a:r>
              <a:rPr sz="1100" b="1">
                <a:solidFill>
                  <a:srgbClr val="22346A"/>
                </a:solidFill>
                <a:latin typeface="Arial"/>
                <a:cs typeface="Arial"/>
              </a:rPr>
              <a:t>mantenida</a:t>
            </a:r>
            <a:r>
              <a:rPr sz="1100" b="1" spc="36">
                <a:solidFill>
                  <a:srgbClr val="22346A"/>
                </a:solidFill>
                <a:latin typeface="Arial"/>
                <a:cs typeface="Arial"/>
              </a:rPr>
              <a:t> </a:t>
            </a:r>
            <a:r>
              <a:rPr sz="1100" b="1">
                <a:solidFill>
                  <a:srgbClr val="22346A"/>
                </a:solidFill>
                <a:latin typeface="Arial"/>
                <a:cs typeface="Arial"/>
              </a:rPr>
              <a:t>hasta</a:t>
            </a:r>
            <a:r>
              <a:rPr sz="1100" b="1" spc="36">
                <a:solidFill>
                  <a:srgbClr val="22346A"/>
                </a:solidFill>
                <a:latin typeface="Arial"/>
                <a:cs typeface="Arial"/>
              </a:rPr>
              <a:t> </a:t>
            </a:r>
            <a:r>
              <a:rPr sz="1100" b="1">
                <a:solidFill>
                  <a:srgbClr val="22346A"/>
                </a:solidFill>
                <a:latin typeface="Arial"/>
                <a:cs typeface="Arial"/>
              </a:rPr>
              <a:t>la</a:t>
            </a:r>
            <a:r>
              <a:rPr sz="1100" b="1" spc="33">
                <a:solidFill>
                  <a:srgbClr val="22346A"/>
                </a:solidFill>
                <a:latin typeface="Arial"/>
                <a:cs typeface="Arial"/>
              </a:rPr>
              <a:t> </a:t>
            </a:r>
            <a:r>
              <a:rPr sz="1100" b="1">
                <a:solidFill>
                  <a:srgbClr val="22346A"/>
                </a:solidFill>
                <a:latin typeface="Arial"/>
                <a:cs typeface="Arial"/>
              </a:rPr>
              <a:t>semana</a:t>
            </a:r>
            <a:r>
              <a:rPr sz="1100" b="1" spc="36">
                <a:solidFill>
                  <a:srgbClr val="22346A"/>
                </a:solidFill>
                <a:latin typeface="Arial"/>
                <a:cs typeface="Arial"/>
              </a:rPr>
              <a:t> </a:t>
            </a:r>
            <a:r>
              <a:rPr sz="1100" b="1">
                <a:solidFill>
                  <a:srgbClr val="22346A"/>
                </a:solidFill>
                <a:latin typeface="Arial"/>
                <a:cs typeface="Arial"/>
              </a:rPr>
              <a:t>52</a:t>
            </a:r>
            <a:r>
              <a:rPr sz="1100" b="1" spc="36">
                <a:solidFill>
                  <a:srgbClr val="22346A"/>
                </a:solidFill>
                <a:latin typeface="Arial"/>
                <a:cs typeface="Arial"/>
              </a:rPr>
              <a:t> </a:t>
            </a:r>
            <a:r>
              <a:rPr sz="1100" b="1" spc="-15">
                <a:solidFill>
                  <a:srgbClr val="22346A"/>
                </a:solidFill>
                <a:latin typeface="Arial"/>
                <a:cs typeface="Arial"/>
              </a:rPr>
              <a:t>con </a:t>
            </a:r>
            <a:r>
              <a:rPr sz="1100" b="1">
                <a:solidFill>
                  <a:srgbClr val="22346A"/>
                </a:solidFill>
                <a:latin typeface="Arial"/>
                <a:cs typeface="Arial"/>
              </a:rPr>
              <a:t>la</a:t>
            </a:r>
            <a:r>
              <a:rPr sz="1100" b="1" spc="27">
                <a:solidFill>
                  <a:srgbClr val="22346A"/>
                </a:solidFill>
                <a:latin typeface="Arial"/>
                <a:cs typeface="Arial"/>
              </a:rPr>
              <a:t> </a:t>
            </a:r>
            <a:r>
              <a:rPr sz="1100" b="1">
                <a:solidFill>
                  <a:srgbClr val="22346A"/>
                </a:solidFill>
                <a:latin typeface="Arial"/>
                <a:cs typeface="Arial"/>
              </a:rPr>
              <a:t>dosis</a:t>
            </a:r>
            <a:r>
              <a:rPr sz="1100" b="1" spc="33">
                <a:solidFill>
                  <a:srgbClr val="22346A"/>
                </a:solidFill>
                <a:latin typeface="Arial"/>
                <a:cs typeface="Arial"/>
              </a:rPr>
              <a:t> </a:t>
            </a:r>
            <a:r>
              <a:rPr sz="1100" b="1">
                <a:solidFill>
                  <a:srgbClr val="22346A"/>
                </a:solidFill>
                <a:latin typeface="Arial"/>
                <a:cs typeface="Arial"/>
              </a:rPr>
              <a:t>C4S</a:t>
            </a:r>
            <a:r>
              <a:rPr sz="1100" b="1" spc="33">
                <a:solidFill>
                  <a:srgbClr val="22346A"/>
                </a:solidFill>
                <a:latin typeface="Arial"/>
                <a:cs typeface="Arial"/>
              </a:rPr>
              <a:t> </a:t>
            </a:r>
            <a:r>
              <a:rPr sz="1100" b="1">
                <a:solidFill>
                  <a:srgbClr val="22346A"/>
                </a:solidFill>
                <a:latin typeface="Arial"/>
                <a:cs typeface="Arial"/>
              </a:rPr>
              <a:t>en</a:t>
            </a:r>
            <a:r>
              <a:rPr sz="1100" b="1" spc="30">
                <a:solidFill>
                  <a:srgbClr val="22346A"/>
                </a:solidFill>
                <a:latin typeface="Arial"/>
                <a:cs typeface="Arial"/>
              </a:rPr>
              <a:t> </a:t>
            </a:r>
            <a:r>
              <a:rPr sz="1100" b="1">
                <a:solidFill>
                  <a:srgbClr val="22346A"/>
                </a:solidFill>
                <a:latin typeface="Arial"/>
                <a:cs typeface="Arial"/>
              </a:rPr>
              <a:t>los</a:t>
            </a:r>
            <a:r>
              <a:rPr sz="1100" b="1" spc="33">
                <a:solidFill>
                  <a:srgbClr val="22346A"/>
                </a:solidFill>
                <a:latin typeface="Arial"/>
                <a:cs typeface="Arial"/>
              </a:rPr>
              <a:t> </a:t>
            </a:r>
            <a:r>
              <a:rPr sz="1100" b="1">
                <a:solidFill>
                  <a:srgbClr val="22346A"/>
                </a:solidFill>
                <a:latin typeface="Arial"/>
                <a:cs typeface="Arial"/>
              </a:rPr>
              <a:t>respondedores</a:t>
            </a:r>
            <a:r>
              <a:rPr sz="1100" b="1" spc="33">
                <a:solidFill>
                  <a:srgbClr val="22346A"/>
                </a:solidFill>
                <a:latin typeface="Arial"/>
                <a:cs typeface="Arial"/>
              </a:rPr>
              <a:t> </a:t>
            </a:r>
            <a:r>
              <a:rPr sz="1100" b="1">
                <a:solidFill>
                  <a:srgbClr val="22346A"/>
                </a:solidFill>
                <a:latin typeface="Arial"/>
                <a:cs typeface="Arial"/>
              </a:rPr>
              <a:t>a</a:t>
            </a:r>
            <a:r>
              <a:rPr sz="1100" b="1" spc="33">
                <a:solidFill>
                  <a:srgbClr val="22346A"/>
                </a:solidFill>
                <a:latin typeface="Arial"/>
                <a:cs typeface="Arial"/>
              </a:rPr>
              <a:t> </a:t>
            </a:r>
            <a:r>
              <a:rPr sz="1100" b="1">
                <a:solidFill>
                  <a:srgbClr val="22346A"/>
                </a:solidFill>
                <a:latin typeface="Arial"/>
                <a:cs typeface="Arial"/>
              </a:rPr>
              <a:t>semana</a:t>
            </a:r>
            <a:r>
              <a:rPr sz="1100" b="1" spc="33">
                <a:solidFill>
                  <a:srgbClr val="22346A"/>
                </a:solidFill>
                <a:latin typeface="Arial"/>
                <a:cs typeface="Arial"/>
              </a:rPr>
              <a:t> </a:t>
            </a:r>
            <a:r>
              <a:rPr sz="1100" b="1" spc="-12">
                <a:solidFill>
                  <a:srgbClr val="22346A"/>
                </a:solidFill>
                <a:latin typeface="Arial"/>
                <a:cs typeface="Arial"/>
              </a:rPr>
              <a:t>16*</a:t>
            </a:r>
            <a:r>
              <a:rPr sz="1100" b="1" spc="-18" baseline="32407">
                <a:solidFill>
                  <a:srgbClr val="22346A"/>
                </a:solidFill>
                <a:latin typeface="Arial"/>
                <a:cs typeface="Arial"/>
              </a:rPr>
              <a:t>1</a:t>
            </a:r>
            <a:endParaRPr sz="1100" baseline="32407">
              <a:latin typeface="Arial"/>
              <a:cs typeface="Arial"/>
            </a:endParaRPr>
          </a:p>
        </p:txBody>
      </p:sp>
      <p:grpSp>
        <p:nvGrpSpPr>
          <p:cNvPr id="107" name="Grupo 106">
            <a:extLst>
              <a:ext uri="{FF2B5EF4-FFF2-40B4-BE49-F238E27FC236}">
                <a16:creationId xmlns:a16="http://schemas.microsoft.com/office/drawing/2014/main" id="{3CF480E2-4D6A-6AA3-7DD8-A32C8DD27345}"/>
              </a:ext>
            </a:extLst>
          </p:cNvPr>
          <p:cNvGrpSpPr/>
          <p:nvPr/>
        </p:nvGrpSpPr>
        <p:grpSpPr>
          <a:xfrm>
            <a:off x="6775432" y="4866929"/>
            <a:ext cx="4190026" cy="130584"/>
            <a:chOff x="2741683" y="3905681"/>
            <a:chExt cx="4190026" cy="130584"/>
          </a:xfrm>
        </p:grpSpPr>
        <p:sp>
          <p:nvSpPr>
            <p:cNvPr id="4" name="object 4">
              <a:extLst>
                <a:ext uri="{FF2B5EF4-FFF2-40B4-BE49-F238E27FC236}">
                  <a16:creationId xmlns:a16="http://schemas.microsoft.com/office/drawing/2014/main" id="{11554E1C-74A2-7DCE-2CA2-043EBBCEA742}"/>
                </a:ext>
              </a:extLst>
            </p:cNvPr>
            <p:cNvSpPr txBox="1"/>
            <p:nvPr/>
          </p:nvSpPr>
          <p:spPr>
            <a:xfrm>
              <a:off x="4326277" y="3905681"/>
              <a:ext cx="1184844" cy="130584"/>
            </a:xfrm>
            <a:prstGeom prst="rect">
              <a:avLst/>
            </a:prstGeom>
          </p:spPr>
          <p:txBody>
            <a:bodyPr vert="horz" wrap="square" lIns="0" tIns="9242" rIns="0" bIns="0" rtlCol="0">
              <a:spAutoFit/>
            </a:bodyPr>
            <a:lstStyle/>
            <a:p>
              <a:pPr marL="7701">
                <a:spcBef>
                  <a:spcPts val="79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C2S</a:t>
              </a:r>
              <a:r>
                <a:rPr sz="788" spc="-6">
                  <a:solidFill>
                    <a:srgbClr val="22346A"/>
                  </a:solidFill>
                  <a:latin typeface="Arial"/>
                  <a:cs typeface="Arial"/>
                </a:rPr>
                <a:t> (N=113)</a:t>
              </a:r>
              <a:endParaRPr sz="788">
                <a:latin typeface="Arial"/>
                <a:cs typeface="Arial"/>
              </a:endParaRPr>
            </a:p>
          </p:txBody>
        </p:sp>
        <p:sp>
          <p:nvSpPr>
            <p:cNvPr id="5" name="object 5">
              <a:extLst>
                <a:ext uri="{FF2B5EF4-FFF2-40B4-BE49-F238E27FC236}">
                  <a16:creationId xmlns:a16="http://schemas.microsoft.com/office/drawing/2014/main" id="{21C987A7-70FC-844F-7CF2-160FD1EC6D08}"/>
                </a:ext>
              </a:extLst>
            </p:cNvPr>
            <p:cNvSpPr txBox="1"/>
            <p:nvPr/>
          </p:nvSpPr>
          <p:spPr>
            <a:xfrm>
              <a:off x="5753797" y="3906265"/>
              <a:ext cx="1177912"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6">
                  <a:solidFill>
                    <a:srgbClr val="22346A"/>
                  </a:solidFill>
                  <a:latin typeface="Arial"/>
                  <a:cs typeface="Arial"/>
                </a:rPr>
                <a:t> </a:t>
              </a:r>
              <a:r>
                <a:rPr sz="788">
                  <a:solidFill>
                    <a:srgbClr val="22346A"/>
                  </a:solidFill>
                  <a:latin typeface="Arial"/>
                  <a:cs typeface="Arial"/>
                </a:rPr>
                <a:t>250</a:t>
              </a:r>
              <a:r>
                <a:rPr sz="788" spc="-6">
                  <a:solidFill>
                    <a:srgbClr val="22346A"/>
                  </a:solidFill>
                  <a:latin typeface="Arial"/>
                  <a:cs typeface="Arial"/>
                </a:rPr>
                <a:t> </a:t>
              </a:r>
              <a:r>
                <a:rPr sz="788">
                  <a:solidFill>
                    <a:srgbClr val="22346A"/>
                  </a:solidFill>
                  <a:latin typeface="Arial"/>
                  <a:cs typeface="Arial"/>
                </a:rPr>
                <a:t>mg</a:t>
              </a:r>
              <a:r>
                <a:rPr sz="788" spc="-3">
                  <a:solidFill>
                    <a:srgbClr val="22346A"/>
                  </a:solidFill>
                  <a:latin typeface="Arial"/>
                  <a:cs typeface="Arial"/>
                </a:rPr>
                <a:t> </a:t>
              </a:r>
              <a:r>
                <a:rPr sz="788">
                  <a:solidFill>
                    <a:srgbClr val="22346A"/>
                  </a:solidFill>
                  <a:latin typeface="Arial"/>
                  <a:cs typeface="Arial"/>
                </a:rPr>
                <a:t>C4S</a:t>
              </a:r>
              <a:r>
                <a:rPr sz="788" spc="-6">
                  <a:solidFill>
                    <a:srgbClr val="22346A"/>
                  </a:solidFill>
                  <a:latin typeface="Arial"/>
                  <a:cs typeface="Arial"/>
                </a:rPr>
                <a:t> (N=118)</a:t>
              </a:r>
              <a:endParaRPr sz="788">
                <a:latin typeface="Arial"/>
                <a:cs typeface="Arial"/>
              </a:endParaRPr>
            </a:p>
          </p:txBody>
        </p:sp>
        <p:sp>
          <p:nvSpPr>
            <p:cNvPr id="6" name="object 6">
              <a:extLst>
                <a:ext uri="{FF2B5EF4-FFF2-40B4-BE49-F238E27FC236}">
                  <a16:creationId xmlns:a16="http://schemas.microsoft.com/office/drawing/2014/main" id="{E0542708-3B90-421B-367B-DC282E462728}"/>
                </a:ext>
              </a:extLst>
            </p:cNvPr>
            <p:cNvSpPr txBox="1"/>
            <p:nvPr/>
          </p:nvSpPr>
          <p:spPr>
            <a:xfrm>
              <a:off x="2903377" y="3906265"/>
              <a:ext cx="911448" cy="129417"/>
            </a:xfrm>
            <a:prstGeom prst="rect">
              <a:avLst/>
            </a:prstGeom>
          </p:spPr>
          <p:txBody>
            <a:bodyPr vert="horz" wrap="square" lIns="0" tIns="8086" rIns="0" bIns="0" rtlCol="0">
              <a:spAutoFit/>
            </a:bodyPr>
            <a:lstStyle/>
            <a:p>
              <a:pPr marL="7701">
                <a:spcBef>
                  <a:spcPts val="64"/>
                </a:spcBef>
              </a:pPr>
              <a:r>
                <a:rPr sz="788">
                  <a:solidFill>
                    <a:srgbClr val="22346A"/>
                  </a:solidFill>
                  <a:latin typeface="Arial"/>
                  <a:cs typeface="Arial"/>
                </a:rPr>
                <a:t>LEB</a:t>
              </a:r>
              <a:r>
                <a:rPr sz="788" spc="-24">
                  <a:solidFill>
                    <a:srgbClr val="22346A"/>
                  </a:solidFill>
                  <a:latin typeface="Arial"/>
                  <a:cs typeface="Arial"/>
                </a:rPr>
                <a:t> </a:t>
              </a:r>
              <a:r>
                <a:rPr sz="788">
                  <a:solidFill>
                    <a:srgbClr val="22346A"/>
                  </a:solidFill>
                  <a:latin typeface="Arial"/>
                  <a:cs typeface="Arial"/>
                </a:rPr>
                <a:t>retirada</a:t>
              </a:r>
              <a:r>
                <a:rPr sz="788" spc="-24">
                  <a:solidFill>
                    <a:srgbClr val="22346A"/>
                  </a:solidFill>
                  <a:latin typeface="Arial"/>
                  <a:cs typeface="Arial"/>
                </a:rPr>
                <a:t> </a:t>
              </a:r>
              <a:r>
                <a:rPr sz="788" spc="-6">
                  <a:solidFill>
                    <a:srgbClr val="22346A"/>
                  </a:solidFill>
                  <a:latin typeface="Arial"/>
                  <a:cs typeface="Arial"/>
                </a:rPr>
                <a:t>(N=60)</a:t>
              </a:r>
              <a:endParaRPr sz="788">
                <a:latin typeface="Arial"/>
                <a:cs typeface="Arial"/>
              </a:endParaRPr>
            </a:p>
          </p:txBody>
        </p:sp>
        <p:grpSp>
          <p:nvGrpSpPr>
            <p:cNvPr id="17" name="object 17">
              <a:extLst>
                <a:ext uri="{FF2B5EF4-FFF2-40B4-BE49-F238E27FC236}">
                  <a16:creationId xmlns:a16="http://schemas.microsoft.com/office/drawing/2014/main" id="{DB91EA34-9137-E0B9-A70E-2B6CE7DC6204}"/>
                </a:ext>
              </a:extLst>
            </p:cNvPr>
            <p:cNvGrpSpPr/>
            <p:nvPr/>
          </p:nvGrpSpPr>
          <p:grpSpPr>
            <a:xfrm>
              <a:off x="2741683" y="3953838"/>
              <a:ext cx="106663" cy="34271"/>
              <a:chOff x="7919138" y="6423918"/>
              <a:chExt cx="175895" cy="56515"/>
            </a:xfrm>
          </p:grpSpPr>
          <p:sp>
            <p:nvSpPr>
              <p:cNvPr id="18" name="object 18">
                <a:extLst>
                  <a:ext uri="{FF2B5EF4-FFF2-40B4-BE49-F238E27FC236}">
                    <a16:creationId xmlns:a16="http://schemas.microsoft.com/office/drawing/2014/main" id="{ADC100DF-D7D1-469F-B8C8-75C81A7A690B}"/>
                  </a:ext>
                </a:extLst>
              </p:cNvPr>
              <p:cNvSpPr/>
              <p:nvPr/>
            </p:nvSpPr>
            <p:spPr>
              <a:xfrm>
                <a:off x="7919138" y="6451872"/>
                <a:ext cx="175895" cy="0"/>
              </a:xfrm>
              <a:custGeom>
                <a:avLst/>
                <a:gdLst/>
                <a:ahLst/>
                <a:cxnLst/>
                <a:rect l="l" t="t" r="r" b="b"/>
                <a:pathLst>
                  <a:path w="175895">
                    <a:moveTo>
                      <a:pt x="0" y="0"/>
                    </a:moveTo>
                    <a:lnTo>
                      <a:pt x="175606" y="0"/>
                    </a:lnTo>
                  </a:path>
                </a:pathLst>
              </a:custGeom>
              <a:ln w="15247">
                <a:solidFill>
                  <a:srgbClr val="A69E96"/>
                </a:solidFill>
              </a:ln>
            </p:spPr>
            <p:txBody>
              <a:bodyPr wrap="square" lIns="0" tIns="0" rIns="0" bIns="0" rtlCol="0"/>
              <a:lstStyle/>
              <a:p>
                <a:endParaRPr/>
              </a:p>
            </p:txBody>
          </p:sp>
          <p:sp>
            <p:nvSpPr>
              <p:cNvPr id="19" name="object 19">
                <a:extLst>
                  <a:ext uri="{FF2B5EF4-FFF2-40B4-BE49-F238E27FC236}">
                    <a16:creationId xmlns:a16="http://schemas.microsoft.com/office/drawing/2014/main" id="{42F99302-627E-0FE3-6075-9367BC95497A}"/>
                  </a:ext>
                </a:extLst>
              </p:cNvPr>
              <p:cNvSpPr/>
              <p:nvPr/>
            </p:nvSpPr>
            <p:spPr>
              <a:xfrm>
                <a:off x="7981415" y="6426348"/>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A69E96"/>
              </a:solidFill>
            </p:spPr>
            <p:txBody>
              <a:bodyPr wrap="square" lIns="0" tIns="0" rIns="0" bIns="0" rtlCol="0"/>
              <a:lstStyle/>
              <a:p>
                <a:endParaRPr/>
              </a:p>
            </p:txBody>
          </p:sp>
          <p:sp>
            <p:nvSpPr>
              <p:cNvPr id="20" name="object 20">
                <a:extLst>
                  <a:ext uri="{FF2B5EF4-FFF2-40B4-BE49-F238E27FC236}">
                    <a16:creationId xmlns:a16="http://schemas.microsoft.com/office/drawing/2014/main" id="{67693882-2076-FCB5-4FCE-B0482A7E3391}"/>
                  </a:ext>
                </a:extLst>
              </p:cNvPr>
              <p:cNvSpPr/>
              <p:nvPr/>
            </p:nvSpPr>
            <p:spPr>
              <a:xfrm>
                <a:off x="7983749" y="6428685"/>
                <a:ext cx="46990" cy="46990"/>
              </a:xfrm>
              <a:custGeom>
                <a:avLst/>
                <a:gdLst/>
                <a:ahLst/>
                <a:cxnLst/>
                <a:rect l="l" t="t" r="r" b="b"/>
                <a:pathLst>
                  <a:path w="46990" h="46989">
                    <a:moveTo>
                      <a:pt x="0" y="46375"/>
                    </a:moveTo>
                    <a:lnTo>
                      <a:pt x="46382" y="46375"/>
                    </a:lnTo>
                    <a:lnTo>
                      <a:pt x="46382" y="0"/>
                    </a:lnTo>
                    <a:lnTo>
                      <a:pt x="0" y="0"/>
                    </a:lnTo>
                    <a:lnTo>
                      <a:pt x="0" y="46375"/>
                    </a:lnTo>
                    <a:close/>
                  </a:path>
                </a:pathLst>
              </a:custGeom>
              <a:ln w="9534">
                <a:solidFill>
                  <a:srgbClr val="A69E96"/>
                </a:solidFill>
              </a:ln>
            </p:spPr>
            <p:txBody>
              <a:bodyPr wrap="square" lIns="0" tIns="0" rIns="0" bIns="0" rtlCol="0"/>
              <a:lstStyle/>
              <a:p>
                <a:endParaRPr/>
              </a:p>
            </p:txBody>
          </p:sp>
        </p:grpSp>
        <p:grpSp>
          <p:nvGrpSpPr>
            <p:cNvPr id="21" name="object 21">
              <a:extLst>
                <a:ext uri="{FF2B5EF4-FFF2-40B4-BE49-F238E27FC236}">
                  <a16:creationId xmlns:a16="http://schemas.microsoft.com/office/drawing/2014/main" id="{D9DCAD7D-5735-844C-05E3-70784AC1116B}"/>
                </a:ext>
              </a:extLst>
            </p:cNvPr>
            <p:cNvGrpSpPr/>
            <p:nvPr/>
          </p:nvGrpSpPr>
          <p:grpSpPr>
            <a:xfrm>
              <a:off x="4164609" y="3953838"/>
              <a:ext cx="106663" cy="34271"/>
              <a:chOff x="10265647" y="6423911"/>
              <a:chExt cx="175895" cy="56515"/>
            </a:xfrm>
          </p:grpSpPr>
          <p:sp>
            <p:nvSpPr>
              <p:cNvPr id="22" name="object 22">
                <a:extLst>
                  <a:ext uri="{FF2B5EF4-FFF2-40B4-BE49-F238E27FC236}">
                    <a16:creationId xmlns:a16="http://schemas.microsoft.com/office/drawing/2014/main" id="{A58EF0CB-7BE8-BEB8-5CC9-4860BD24949F}"/>
                  </a:ext>
                </a:extLst>
              </p:cNvPr>
              <p:cNvSpPr/>
              <p:nvPr/>
            </p:nvSpPr>
            <p:spPr>
              <a:xfrm>
                <a:off x="10265647" y="6451869"/>
                <a:ext cx="175895" cy="0"/>
              </a:xfrm>
              <a:custGeom>
                <a:avLst/>
                <a:gdLst/>
                <a:ahLst/>
                <a:cxnLst/>
                <a:rect l="l" t="t" r="r" b="b"/>
                <a:pathLst>
                  <a:path w="175895">
                    <a:moveTo>
                      <a:pt x="0" y="0"/>
                    </a:moveTo>
                    <a:lnTo>
                      <a:pt x="175606" y="0"/>
                    </a:lnTo>
                  </a:path>
                </a:pathLst>
              </a:custGeom>
              <a:ln w="15247">
                <a:solidFill>
                  <a:srgbClr val="B0059E"/>
                </a:solidFill>
              </a:ln>
            </p:spPr>
            <p:txBody>
              <a:bodyPr wrap="square" lIns="0" tIns="0" rIns="0" bIns="0" rtlCol="0"/>
              <a:lstStyle/>
              <a:p>
                <a:endParaRPr/>
              </a:p>
            </p:txBody>
          </p:sp>
          <p:sp>
            <p:nvSpPr>
              <p:cNvPr id="23" name="object 23">
                <a:extLst>
                  <a:ext uri="{FF2B5EF4-FFF2-40B4-BE49-F238E27FC236}">
                    <a16:creationId xmlns:a16="http://schemas.microsoft.com/office/drawing/2014/main" id="{FF4AA946-0C59-14B6-E7C2-1B26AE3A0EA1}"/>
                  </a:ext>
                </a:extLst>
              </p:cNvPr>
              <p:cNvSpPr/>
              <p:nvPr/>
            </p:nvSpPr>
            <p:spPr>
              <a:xfrm>
                <a:off x="10327924" y="6426346"/>
                <a:ext cx="51435" cy="51435"/>
              </a:xfrm>
              <a:custGeom>
                <a:avLst/>
                <a:gdLst/>
                <a:ahLst/>
                <a:cxnLst/>
                <a:rect l="l" t="t" r="r" b="b"/>
                <a:pathLst>
                  <a:path w="51434" h="51435">
                    <a:moveTo>
                      <a:pt x="25473" y="0"/>
                    </a:moveTo>
                    <a:lnTo>
                      <a:pt x="15588" y="2012"/>
                    </a:lnTo>
                    <a:lnTo>
                      <a:pt x="7488" y="7497"/>
                    </a:lnTo>
                    <a:lnTo>
                      <a:pt x="2012" y="15626"/>
                    </a:lnTo>
                    <a:lnTo>
                      <a:pt x="0" y="25569"/>
                    </a:lnTo>
                    <a:lnTo>
                      <a:pt x="2012" y="35497"/>
                    </a:lnTo>
                    <a:lnTo>
                      <a:pt x="7488" y="43593"/>
                    </a:lnTo>
                    <a:lnTo>
                      <a:pt x="15588" y="49045"/>
                    </a:lnTo>
                    <a:lnTo>
                      <a:pt x="25473" y="51043"/>
                    </a:lnTo>
                    <a:lnTo>
                      <a:pt x="35421" y="49045"/>
                    </a:lnTo>
                    <a:lnTo>
                      <a:pt x="43551" y="43593"/>
                    </a:lnTo>
                    <a:lnTo>
                      <a:pt x="49037" y="35497"/>
                    </a:lnTo>
                    <a:lnTo>
                      <a:pt x="51050" y="25569"/>
                    </a:lnTo>
                    <a:lnTo>
                      <a:pt x="49037" y="15626"/>
                    </a:lnTo>
                    <a:lnTo>
                      <a:pt x="43551" y="7497"/>
                    </a:lnTo>
                    <a:lnTo>
                      <a:pt x="35421" y="2012"/>
                    </a:lnTo>
                    <a:lnTo>
                      <a:pt x="25473" y="0"/>
                    </a:lnTo>
                    <a:close/>
                  </a:path>
                </a:pathLst>
              </a:custGeom>
              <a:solidFill>
                <a:srgbClr val="B0059E"/>
              </a:solidFill>
            </p:spPr>
            <p:txBody>
              <a:bodyPr wrap="square" lIns="0" tIns="0" rIns="0" bIns="0" rtlCol="0"/>
              <a:lstStyle/>
              <a:p>
                <a:endParaRPr/>
              </a:p>
            </p:txBody>
          </p:sp>
          <p:sp>
            <p:nvSpPr>
              <p:cNvPr id="24" name="object 24">
                <a:extLst>
                  <a:ext uri="{FF2B5EF4-FFF2-40B4-BE49-F238E27FC236}">
                    <a16:creationId xmlns:a16="http://schemas.microsoft.com/office/drawing/2014/main" id="{C522307C-F960-4CE2-D312-914F2FD972D7}"/>
                  </a:ext>
                </a:extLst>
              </p:cNvPr>
              <p:cNvSpPr/>
              <p:nvPr/>
            </p:nvSpPr>
            <p:spPr>
              <a:xfrm>
                <a:off x="1033025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B0059E"/>
                </a:solidFill>
              </a:ln>
            </p:spPr>
            <p:txBody>
              <a:bodyPr wrap="square" lIns="0" tIns="0" rIns="0" bIns="0" rtlCol="0"/>
              <a:lstStyle/>
              <a:p>
                <a:endParaRPr/>
              </a:p>
            </p:txBody>
          </p:sp>
        </p:grpSp>
        <p:grpSp>
          <p:nvGrpSpPr>
            <p:cNvPr id="25" name="object 25">
              <a:extLst>
                <a:ext uri="{FF2B5EF4-FFF2-40B4-BE49-F238E27FC236}">
                  <a16:creationId xmlns:a16="http://schemas.microsoft.com/office/drawing/2014/main" id="{F6563BA3-5D4B-2907-7A3E-FDAED0286BBC}"/>
                </a:ext>
              </a:extLst>
            </p:cNvPr>
            <p:cNvGrpSpPr/>
            <p:nvPr/>
          </p:nvGrpSpPr>
          <p:grpSpPr>
            <a:xfrm>
              <a:off x="5592081" y="3953838"/>
              <a:ext cx="106663" cy="34271"/>
              <a:chOff x="12619655" y="6423911"/>
              <a:chExt cx="175895" cy="56515"/>
            </a:xfrm>
          </p:grpSpPr>
          <p:sp>
            <p:nvSpPr>
              <p:cNvPr id="26" name="object 26">
                <a:extLst>
                  <a:ext uri="{FF2B5EF4-FFF2-40B4-BE49-F238E27FC236}">
                    <a16:creationId xmlns:a16="http://schemas.microsoft.com/office/drawing/2014/main" id="{B129EAC1-2424-F2CA-1783-65631A3BCD03}"/>
                  </a:ext>
                </a:extLst>
              </p:cNvPr>
              <p:cNvSpPr/>
              <p:nvPr/>
            </p:nvSpPr>
            <p:spPr>
              <a:xfrm>
                <a:off x="12619655" y="6451872"/>
                <a:ext cx="175895" cy="0"/>
              </a:xfrm>
              <a:custGeom>
                <a:avLst/>
                <a:gdLst/>
                <a:ahLst/>
                <a:cxnLst/>
                <a:rect l="l" t="t" r="r" b="b"/>
                <a:pathLst>
                  <a:path w="175895">
                    <a:moveTo>
                      <a:pt x="0" y="0"/>
                    </a:moveTo>
                    <a:lnTo>
                      <a:pt x="175606" y="0"/>
                    </a:lnTo>
                  </a:path>
                </a:pathLst>
              </a:custGeom>
              <a:ln w="15247">
                <a:solidFill>
                  <a:srgbClr val="576185"/>
                </a:solidFill>
              </a:ln>
            </p:spPr>
            <p:txBody>
              <a:bodyPr wrap="square" lIns="0" tIns="0" rIns="0" bIns="0" rtlCol="0"/>
              <a:lstStyle/>
              <a:p>
                <a:endParaRPr/>
              </a:p>
            </p:txBody>
          </p:sp>
          <p:sp>
            <p:nvSpPr>
              <p:cNvPr id="27" name="object 27">
                <a:extLst>
                  <a:ext uri="{FF2B5EF4-FFF2-40B4-BE49-F238E27FC236}">
                    <a16:creationId xmlns:a16="http://schemas.microsoft.com/office/drawing/2014/main" id="{EC223BBD-94E1-6152-0194-911477A50162}"/>
                  </a:ext>
                </a:extLst>
              </p:cNvPr>
              <p:cNvSpPr/>
              <p:nvPr/>
            </p:nvSpPr>
            <p:spPr>
              <a:xfrm>
                <a:off x="12681931" y="6426345"/>
                <a:ext cx="51435" cy="51435"/>
              </a:xfrm>
              <a:custGeom>
                <a:avLst/>
                <a:gdLst/>
                <a:ahLst/>
                <a:cxnLst/>
                <a:rect l="l" t="t" r="r" b="b"/>
                <a:pathLst>
                  <a:path w="51434" h="51435">
                    <a:moveTo>
                      <a:pt x="25473" y="0"/>
                    </a:moveTo>
                    <a:lnTo>
                      <a:pt x="15588" y="1997"/>
                    </a:lnTo>
                    <a:lnTo>
                      <a:pt x="7488" y="7449"/>
                    </a:lnTo>
                    <a:lnTo>
                      <a:pt x="2012" y="15545"/>
                    </a:lnTo>
                    <a:lnTo>
                      <a:pt x="0" y="25473"/>
                    </a:lnTo>
                    <a:lnTo>
                      <a:pt x="2012" y="35417"/>
                    </a:lnTo>
                    <a:lnTo>
                      <a:pt x="7488" y="43549"/>
                    </a:lnTo>
                    <a:lnTo>
                      <a:pt x="15588" y="49036"/>
                    </a:lnTo>
                    <a:lnTo>
                      <a:pt x="25473" y="51050"/>
                    </a:lnTo>
                    <a:lnTo>
                      <a:pt x="35421" y="49036"/>
                    </a:lnTo>
                    <a:lnTo>
                      <a:pt x="43551" y="43549"/>
                    </a:lnTo>
                    <a:lnTo>
                      <a:pt x="49037" y="35417"/>
                    </a:lnTo>
                    <a:lnTo>
                      <a:pt x="51050" y="25473"/>
                    </a:lnTo>
                    <a:lnTo>
                      <a:pt x="49037" y="15545"/>
                    </a:lnTo>
                    <a:lnTo>
                      <a:pt x="43551" y="7449"/>
                    </a:lnTo>
                    <a:lnTo>
                      <a:pt x="35421" y="1997"/>
                    </a:lnTo>
                    <a:lnTo>
                      <a:pt x="25473" y="0"/>
                    </a:lnTo>
                    <a:close/>
                  </a:path>
                </a:pathLst>
              </a:custGeom>
              <a:solidFill>
                <a:srgbClr val="576185"/>
              </a:solidFill>
            </p:spPr>
            <p:txBody>
              <a:bodyPr wrap="square" lIns="0" tIns="0" rIns="0" bIns="0" rtlCol="0"/>
              <a:lstStyle/>
              <a:p>
                <a:endParaRPr/>
              </a:p>
            </p:txBody>
          </p:sp>
          <p:sp>
            <p:nvSpPr>
              <p:cNvPr id="28" name="object 28">
                <a:extLst>
                  <a:ext uri="{FF2B5EF4-FFF2-40B4-BE49-F238E27FC236}">
                    <a16:creationId xmlns:a16="http://schemas.microsoft.com/office/drawing/2014/main" id="{B4A6BF50-BD95-1FB0-5C3F-D23C34F41E2F}"/>
                  </a:ext>
                </a:extLst>
              </p:cNvPr>
              <p:cNvSpPr/>
              <p:nvPr/>
            </p:nvSpPr>
            <p:spPr>
              <a:xfrm>
                <a:off x="12684267" y="6428678"/>
                <a:ext cx="46990" cy="46990"/>
              </a:xfrm>
              <a:custGeom>
                <a:avLst/>
                <a:gdLst/>
                <a:ahLst/>
                <a:cxnLst/>
                <a:rect l="l" t="t" r="r" b="b"/>
                <a:pathLst>
                  <a:path w="46990" h="46989">
                    <a:moveTo>
                      <a:pt x="0" y="46382"/>
                    </a:moveTo>
                    <a:lnTo>
                      <a:pt x="46382" y="46382"/>
                    </a:lnTo>
                    <a:lnTo>
                      <a:pt x="46382" y="0"/>
                    </a:lnTo>
                    <a:lnTo>
                      <a:pt x="0" y="0"/>
                    </a:lnTo>
                    <a:lnTo>
                      <a:pt x="0" y="46382"/>
                    </a:lnTo>
                    <a:close/>
                  </a:path>
                </a:pathLst>
              </a:custGeom>
              <a:ln w="9534">
                <a:solidFill>
                  <a:srgbClr val="576185"/>
                </a:solidFill>
              </a:ln>
            </p:spPr>
            <p:txBody>
              <a:bodyPr wrap="square" lIns="0" tIns="0" rIns="0" bIns="0" rtlCol="0"/>
              <a:lstStyle/>
              <a:p>
                <a:endParaRPr/>
              </a:p>
            </p:txBody>
          </p:sp>
        </p:grpSp>
      </p:grpSp>
      <p:sp>
        <p:nvSpPr>
          <p:cNvPr id="45" name="object 45">
            <a:extLst>
              <a:ext uri="{FF2B5EF4-FFF2-40B4-BE49-F238E27FC236}">
                <a16:creationId xmlns:a16="http://schemas.microsoft.com/office/drawing/2014/main" id="{BBE8B2B5-D570-A3AE-3115-DC93F6CEB438}"/>
              </a:ext>
            </a:extLst>
          </p:cNvPr>
          <p:cNvSpPr txBox="1"/>
          <p:nvPr/>
        </p:nvSpPr>
        <p:spPr>
          <a:xfrm>
            <a:off x="448805" y="1482092"/>
            <a:ext cx="819417" cy="137675"/>
          </a:xfrm>
          <a:prstGeom prst="rect">
            <a:avLst/>
          </a:prstGeom>
        </p:spPr>
        <p:txBody>
          <a:bodyPr vert="horz" wrap="square" lIns="0" tIns="6931" rIns="0" bIns="0" rtlCol="0">
            <a:spAutoFit/>
          </a:bodyPr>
          <a:lstStyle/>
          <a:p>
            <a:pPr marL="7701" algn="ctr">
              <a:spcBef>
                <a:spcPts val="55"/>
              </a:spcBef>
            </a:pPr>
            <a:r>
              <a:rPr sz="849">
                <a:solidFill>
                  <a:schemeClr val="tx2"/>
                </a:solidFill>
                <a:latin typeface="Arial"/>
                <a:cs typeface="Arial"/>
              </a:rPr>
              <a:t>Cabeza</a:t>
            </a:r>
            <a:r>
              <a:rPr sz="849" spc="-30">
                <a:solidFill>
                  <a:schemeClr val="tx2"/>
                </a:solidFill>
                <a:latin typeface="Arial"/>
                <a:cs typeface="Arial"/>
              </a:rPr>
              <a:t> </a:t>
            </a:r>
            <a:r>
              <a:rPr sz="849">
                <a:solidFill>
                  <a:schemeClr val="tx2"/>
                </a:solidFill>
                <a:latin typeface="Arial"/>
                <a:cs typeface="Arial"/>
              </a:rPr>
              <a:t>y</a:t>
            </a:r>
            <a:r>
              <a:rPr sz="849" spc="-27">
                <a:solidFill>
                  <a:schemeClr val="tx2"/>
                </a:solidFill>
                <a:latin typeface="Arial"/>
                <a:cs typeface="Arial"/>
              </a:rPr>
              <a:t> </a:t>
            </a:r>
            <a:r>
              <a:rPr sz="849" spc="-6">
                <a:solidFill>
                  <a:schemeClr val="tx2"/>
                </a:solidFill>
                <a:latin typeface="Arial"/>
                <a:cs typeface="Arial"/>
              </a:rPr>
              <a:t>cuello</a:t>
            </a:r>
            <a:endParaRPr sz="849">
              <a:solidFill>
                <a:schemeClr val="tx2"/>
              </a:solidFill>
              <a:latin typeface="Arial"/>
              <a:cs typeface="Arial"/>
            </a:endParaRPr>
          </a:p>
        </p:txBody>
      </p:sp>
      <p:sp>
        <p:nvSpPr>
          <p:cNvPr id="46" name="object 46">
            <a:extLst>
              <a:ext uri="{FF2B5EF4-FFF2-40B4-BE49-F238E27FC236}">
                <a16:creationId xmlns:a16="http://schemas.microsoft.com/office/drawing/2014/main" id="{FE1B4ED9-B4FD-FC60-6285-3D76C4B2D8AA}"/>
              </a:ext>
            </a:extLst>
          </p:cNvPr>
          <p:cNvSpPr txBox="1"/>
          <p:nvPr/>
        </p:nvSpPr>
        <p:spPr>
          <a:xfrm>
            <a:off x="1022350" y="3395179"/>
            <a:ext cx="806082" cy="268534"/>
          </a:xfrm>
          <a:prstGeom prst="rect">
            <a:avLst/>
          </a:prstGeom>
        </p:spPr>
        <p:txBody>
          <a:bodyPr vert="horz" wrap="square" lIns="0" tIns="11937" rIns="0" bIns="0" rtlCol="0">
            <a:spAutoFit/>
          </a:bodyPr>
          <a:lstStyle/>
          <a:p>
            <a:pPr marL="7701" marR="3081" algn="ctr">
              <a:lnSpc>
                <a:spcPts val="1013"/>
              </a:lnSpc>
              <a:spcBef>
                <a:spcPts val="94"/>
              </a:spcBef>
            </a:pPr>
            <a:r>
              <a:rPr sz="849" spc="-6">
                <a:solidFill>
                  <a:schemeClr val="tx1">
                    <a:lumMod val="50000"/>
                    <a:lumOff val="50000"/>
                  </a:schemeClr>
                </a:solidFill>
                <a:latin typeface="Arial"/>
                <a:cs typeface="Arial"/>
              </a:rPr>
              <a:t>Extremidades superiores</a:t>
            </a:r>
            <a:endParaRPr sz="849">
              <a:solidFill>
                <a:schemeClr val="tx1">
                  <a:lumMod val="50000"/>
                  <a:lumOff val="50000"/>
                </a:schemeClr>
              </a:solidFill>
              <a:latin typeface="Arial"/>
              <a:cs typeface="Arial"/>
            </a:endParaRPr>
          </a:p>
        </p:txBody>
      </p:sp>
      <p:sp>
        <p:nvSpPr>
          <p:cNvPr id="47" name="object 47">
            <a:extLst>
              <a:ext uri="{FF2B5EF4-FFF2-40B4-BE49-F238E27FC236}">
                <a16:creationId xmlns:a16="http://schemas.microsoft.com/office/drawing/2014/main" id="{742536A5-9B08-A0D8-ADA8-D73E9C09EB02}"/>
              </a:ext>
            </a:extLst>
          </p:cNvPr>
          <p:cNvSpPr txBox="1"/>
          <p:nvPr/>
        </p:nvSpPr>
        <p:spPr>
          <a:xfrm>
            <a:off x="613152" y="4173227"/>
            <a:ext cx="868090" cy="268534"/>
          </a:xfrm>
          <a:prstGeom prst="rect">
            <a:avLst/>
          </a:prstGeom>
        </p:spPr>
        <p:txBody>
          <a:bodyPr vert="horz" wrap="square" lIns="0" tIns="11937" rIns="0" bIns="0" rtlCol="0">
            <a:spAutoFit/>
          </a:bodyPr>
          <a:lstStyle/>
          <a:p>
            <a:pPr marL="7701" marR="3081" algn="ctr">
              <a:lnSpc>
                <a:spcPts val="1013"/>
              </a:lnSpc>
              <a:spcBef>
                <a:spcPts val="94"/>
              </a:spcBef>
            </a:pPr>
            <a:r>
              <a:rPr sz="849" b="1" spc="-6">
                <a:solidFill>
                  <a:schemeClr val="accent2"/>
                </a:solidFill>
                <a:latin typeface="Arial"/>
                <a:cs typeface="Arial"/>
              </a:rPr>
              <a:t>Extremidades inferiores</a:t>
            </a:r>
            <a:endParaRPr sz="849" b="1">
              <a:solidFill>
                <a:schemeClr val="accent2"/>
              </a:solidFill>
              <a:latin typeface="Arial"/>
              <a:cs typeface="Arial"/>
            </a:endParaRPr>
          </a:p>
        </p:txBody>
      </p:sp>
      <p:sp>
        <p:nvSpPr>
          <p:cNvPr id="48" name="object 48">
            <a:extLst>
              <a:ext uri="{FF2B5EF4-FFF2-40B4-BE49-F238E27FC236}">
                <a16:creationId xmlns:a16="http://schemas.microsoft.com/office/drawing/2014/main" id="{B5ED8D2A-B08F-DB53-1F56-7CB951966028}"/>
              </a:ext>
            </a:extLst>
          </p:cNvPr>
          <p:cNvSpPr txBox="1"/>
          <p:nvPr/>
        </p:nvSpPr>
        <p:spPr>
          <a:xfrm>
            <a:off x="613152" y="2538502"/>
            <a:ext cx="476848" cy="137675"/>
          </a:xfrm>
          <a:prstGeom prst="rect">
            <a:avLst/>
          </a:prstGeom>
        </p:spPr>
        <p:txBody>
          <a:bodyPr vert="horz" wrap="square" lIns="0" tIns="6931" rIns="0" bIns="0" rtlCol="0">
            <a:spAutoFit/>
          </a:bodyPr>
          <a:lstStyle/>
          <a:p>
            <a:pPr marL="7701" algn="ctr">
              <a:spcBef>
                <a:spcPts val="55"/>
              </a:spcBef>
            </a:pPr>
            <a:r>
              <a:rPr sz="849" spc="-6">
                <a:solidFill>
                  <a:schemeClr val="tx2"/>
                </a:solidFill>
                <a:latin typeface="Arial"/>
                <a:cs typeface="Arial"/>
              </a:rPr>
              <a:t>Tronco</a:t>
            </a:r>
            <a:endParaRPr sz="849">
              <a:solidFill>
                <a:schemeClr val="tx2"/>
              </a:solidFill>
              <a:latin typeface="Arial"/>
              <a:cs typeface="Arial"/>
            </a:endParaRPr>
          </a:p>
        </p:txBody>
      </p:sp>
      <p:sp>
        <p:nvSpPr>
          <p:cNvPr id="51" name="CuadroTexto 50">
            <a:extLst>
              <a:ext uri="{FF2B5EF4-FFF2-40B4-BE49-F238E27FC236}">
                <a16:creationId xmlns:a16="http://schemas.microsoft.com/office/drawing/2014/main" id="{6FC864B4-A18C-646A-2E63-CE97DA8EA660}"/>
              </a:ext>
            </a:extLst>
          </p:cNvPr>
          <p:cNvSpPr txBox="1"/>
          <p:nvPr/>
        </p:nvSpPr>
        <p:spPr>
          <a:xfrm>
            <a:off x="1430216" y="5893821"/>
            <a:ext cx="9091246" cy="738664"/>
          </a:xfrm>
          <a:prstGeom prst="rect">
            <a:avLst/>
          </a:prstGeom>
          <a:noFill/>
        </p:spPr>
        <p:txBody>
          <a:bodyPr wrap="square">
            <a:spAutoFit/>
          </a:bodyPr>
          <a:lstStyle/>
          <a:p>
            <a:pPr algn="just"/>
            <a:r>
              <a:rPr lang="pt-BR" sz="700" b="1" i="0" u="none" strike="noStrike" baseline="0">
                <a:solidFill>
                  <a:schemeClr val="tx2"/>
                </a:solidFill>
                <a:latin typeface="+mn-lt"/>
              </a:rPr>
              <a:t>C2S: </a:t>
            </a:r>
            <a:r>
              <a:rPr lang="pt-BR" sz="700" b="0" i="0" u="none" strike="noStrike" baseline="0">
                <a:solidFill>
                  <a:schemeClr val="tx2"/>
                </a:solidFill>
                <a:latin typeface="+mn-lt"/>
              </a:rPr>
              <a:t>cada 2 semanas; </a:t>
            </a:r>
            <a:r>
              <a:rPr lang="pt-BR" sz="700" b="1" i="0" u="none" strike="noStrike" baseline="0">
                <a:solidFill>
                  <a:schemeClr val="tx2"/>
                </a:solidFill>
                <a:latin typeface="+mn-lt"/>
              </a:rPr>
              <a:t>C4S: </a:t>
            </a:r>
            <a:r>
              <a:rPr lang="pt-BR" sz="700" b="0" i="0" u="none" strike="noStrike" baseline="0">
                <a:solidFill>
                  <a:schemeClr val="tx2"/>
                </a:solidFill>
                <a:latin typeface="+mn-lt"/>
              </a:rPr>
              <a:t>cada 4 semanas; </a:t>
            </a:r>
            <a:r>
              <a:rPr lang="pt-BR" sz="700" b="1" i="0" u="none" strike="noStrike" baseline="0">
                <a:solidFill>
                  <a:schemeClr val="tx2"/>
                </a:solidFill>
                <a:latin typeface="+mn-lt"/>
              </a:rPr>
              <a:t>DA: </a:t>
            </a:r>
            <a:r>
              <a:rPr lang="pt-BR" sz="700" b="0" i="0" u="none" strike="noStrike" baseline="0" err="1">
                <a:solidFill>
                  <a:schemeClr val="tx2"/>
                </a:solidFill>
                <a:latin typeface="+mn-lt"/>
              </a:rPr>
              <a:t>dermatitis</a:t>
            </a:r>
            <a:r>
              <a:rPr lang="pt-BR" sz="700" b="0" i="0" u="none" strike="noStrike" baseline="0">
                <a:solidFill>
                  <a:schemeClr val="tx2"/>
                </a:solidFill>
                <a:latin typeface="+mn-lt"/>
              </a:rPr>
              <a:t> atópica; </a:t>
            </a:r>
            <a:r>
              <a:rPr lang="pt-BR" sz="700" b="1" i="0" u="none" strike="noStrike" baseline="0">
                <a:solidFill>
                  <a:schemeClr val="tx2"/>
                </a:solidFill>
                <a:latin typeface="+mn-lt"/>
              </a:rPr>
              <a:t>LEB: </a:t>
            </a:r>
            <a:r>
              <a:rPr lang="pt-BR" sz="700" b="0" i="0" u="none" strike="noStrike" baseline="0" err="1">
                <a:solidFill>
                  <a:schemeClr val="tx2"/>
                </a:solidFill>
                <a:latin typeface="+mn-lt"/>
              </a:rPr>
              <a:t>lebrikizumab</a:t>
            </a:r>
            <a:r>
              <a:rPr lang="pt-BR" sz="700" b="0" i="0" u="none" strike="noStrike" baseline="0">
                <a:solidFill>
                  <a:schemeClr val="tx2"/>
                </a:solidFill>
                <a:latin typeface="+mn-lt"/>
              </a:rPr>
              <a:t>; </a:t>
            </a:r>
            <a:r>
              <a:rPr lang="pt-BR" sz="700" b="1" i="0" u="none" strike="noStrike" baseline="0">
                <a:solidFill>
                  <a:schemeClr val="tx2"/>
                </a:solidFill>
                <a:latin typeface="+mn-lt"/>
              </a:rPr>
              <a:t>TCS: </a:t>
            </a:r>
            <a:r>
              <a:rPr lang="pt-BR" sz="700" b="0" i="0" u="none" strike="noStrike" baseline="0" err="1">
                <a:solidFill>
                  <a:schemeClr val="tx2"/>
                </a:solidFill>
                <a:latin typeface="+mn-lt"/>
              </a:rPr>
              <a:t>corticoesteroides</a:t>
            </a:r>
            <a:r>
              <a:rPr lang="pt-BR" sz="700" b="0" i="0" u="none" strike="noStrike" baseline="0">
                <a:solidFill>
                  <a:schemeClr val="tx2"/>
                </a:solidFill>
                <a:latin typeface="+mn-lt"/>
              </a:rPr>
              <a:t> tópicos.</a:t>
            </a:r>
          </a:p>
          <a:p>
            <a:pPr algn="just"/>
            <a:r>
              <a:rPr lang="es-ES" sz="700" b="0" i="0" u="none" strike="noStrike" baseline="0">
                <a:solidFill>
                  <a:schemeClr val="tx2"/>
                </a:solidFill>
                <a:latin typeface="+mn-lt"/>
              </a:rPr>
              <a:t>*Media de mínimos cuadrados % CFB: % de cambio con respecto al valor inicial (CFB) en el EASI obtenido dividiendo el CFB medio del mínimo cuadrado por la media total del valor inicial en cada signo clínico para cada región anatómica</a:t>
            </a:r>
            <a:r>
              <a:rPr lang="es-ES" sz="700" b="0" i="0" u="none" strike="noStrike" baseline="30000">
                <a:solidFill>
                  <a:schemeClr val="tx2"/>
                </a:solidFill>
                <a:latin typeface="+mn-lt"/>
              </a:rPr>
              <a:t>1</a:t>
            </a:r>
            <a:r>
              <a:rPr lang="es-ES" sz="700" b="0" i="0" u="none" strike="noStrike" baseline="0">
                <a:solidFill>
                  <a:schemeClr val="tx2"/>
                </a:solidFill>
                <a:latin typeface="+mn-lt"/>
              </a:rPr>
              <a:t>. Se utilizó el modelo de efectos mixtos de medidas repetidas (MMRM) para evaluar la CFB en la semana 52 en los signos clínicos de DA por regiones anatómicas. Los datos tras el uso de la terapia de rescate o la interrupción del tratamiento se consideraron ausentes y se manejaron mediante MMRM</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n-US" sz="700" b="1" i="0" u="none" strike="noStrike" baseline="0">
                <a:solidFill>
                  <a:schemeClr val="tx2"/>
                </a:solidFill>
                <a:latin typeface="+mn-lt"/>
              </a:rPr>
              <a:t>1. </a:t>
            </a:r>
            <a:r>
              <a:rPr lang="en-US" sz="700" b="0" i="0" u="none" strike="noStrike" baseline="0" err="1">
                <a:solidFill>
                  <a:schemeClr val="tx2"/>
                </a:solidFill>
                <a:latin typeface="+mn-lt"/>
              </a:rPr>
              <a:t>Eyerich</a:t>
            </a:r>
            <a:r>
              <a:rPr lang="en-US" sz="700" b="0" i="0" u="none" strike="noStrike" baseline="0">
                <a:solidFill>
                  <a:schemeClr val="tx2"/>
                </a:solidFill>
                <a:latin typeface="+mn-lt"/>
              </a:rPr>
              <a:t> K, </a:t>
            </a:r>
            <a:r>
              <a:rPr lang="en-US" sz="700" b="0" i="1" u="none" strike="noStrike" baseline="0">
                <a:solidFill>
                  <a:schemeClr val="tx2"/>
                </a:solidFill>
                <a:latin typeface="+mn-lt"/>
              </a:rPr>
              <a:t>et al. </a:t>
            </a:r>
            <a:r>
              <a:rPr lang="en-US" sz="700" b="0" i="0" u="none" strike="noStrike" baseline="0">
                <a:solidFill>
                  <a:schemeClr val="tx2"/>
                </a:solidFill>
                <a:latin typeface="+mn-lt"/>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latin typeface="+mn-lt"/>
              </a:rPr>
              <a:t>número</a:t>
            </a:r>
            <a:r>
              <a:rPr lang="en-US" sz="700" b="0" i="0" u="none" strike="noStrike" baseline="0">
                <a:solidFill>
                  <a:schemeClr val="tx2"/>
                </a:solidFill>
                <a:latin typeface="+mn-lt"/>
              </a:rPr>
              <a:t> 0447.</a:t>
            </a:r>
            <a:endParaRPr lang="es-ES" sz="700">
              <a:solidFill>
                <a:schemeClr val="tx2"/>
              </a:solidFill>
              <a:latin typeface="+mn-lt"/>
            </a:endParaRPr>
          </a:p>
        </p:txBody>
      </p:sp>
      <p:sp>
        <p:nvSpPr>
          <p:cNvPr id="2" name="object 2">
            <a:extLst>
              <a:ext uri="{FF2B5EF4-FFF2-40B4-BE49-F238E27FC236}">
                <a16:creationId xmlns:a16="http://schemas.microsoft.com/office/drawing/2014/main" id="{1A59BC6B-6E2D-02A7-D283-F99C9CB0BD2F}"/>
              </a:ext>
            </a:extLst>
          </p:cNvPr>
          <p:cNvSpPr txBox="1"/>
          <p:nvPr/>
        </p:nvSpPr>
        <p:spPr>
          <a:xfrm>
            <a:off x="3970009" y="1274069"/>
            <a:ext cx="865279"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ERITEMA</a:t>
            </a:r>
            <a:endParaRPr sz="1200">
              <a:latin typeface="Arial"/>
              <a:cs typeface="Arial"/>
            </a:endParaRPr>
          </a:p>
        </p:txBody>
      </p:sp>
      <p:sp>
        <p:nvSpPr>
          <p:cNvPr id="50" name="object 2">
            <a:extLst>
              <a:ext uri="{FF2B5EF4-FFF2-40B4-BE49-F238E27FC236}">
                <a16:creationId xmlns:a16="http://schemas.microsoft.com/office/drawing/2014/main" id="{500A2A4B-BF81-C61F-62BA-9B376B3DB072}"/>
              </a:ext>
            </a:extLst>
          </p:cNvPr>
          <p:cNvSpPr txBox="1"/>
          <p:nvPr/>
        </p:nvSpPr>
        <p:spPr>
          <a:xfrm>
            <a:off x="8374274" y="1274069"/>
            <a:ext cx="1985650"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EDEMA/PAPULACIÓN</a:t>
            </a:r>
            <a:endParaRPr sz="1200">
              <a:latin typeface="Arial"/>
              <a:cs typeface="Arial"/>
            </a:endParaRPr>
          </a:p>
        </p:txBody>
      </p:sp>
      <p:sp>
        <p:nvSpPr>
          <p:cNvPr id="108" name="object 2">
            <a:extLst>
              <a:ext uri="{FF2B5EF4-FFF2-40B4-BE49-F238E27FC236}">
                <a16:creationId xmlns:a16="http://schemas.microsoft.com/office/drawing/2014/main" id="{F3F32ED0-973E-D799-E5E5-A99CD348E645}"/>
              </a:ext>
            </a:extLst>
          </p:cNvPr>
          <p:cNvSpPr txBox="1"/>
          <p:nvPr/>
        </p:nvSpPr>
        <p:spPr>
          <a:xfrm>
            <a:off x="3722265" y="2996639"/>
            <a:ext cx="1348285" cy="192831"/>
          </a:xfrm>
          <a:prstGeom prst="rect">
            <a:avLst/>
          </a:prstGeom>
        </p:spPr>
        <p:txBody>
          <a:bodyPr vert="horz" wrap="square" lIns="0" tIns="8086" rIns="0" bIns="0" rtlCol="0">
            <a:spAutoFit/>
          </a:bodyPr>
          <a:lstStyle/>
          <a:p>
            <a:pPr marL="7701">
              <a:spcBef>
                <a:spcPts val="64"/>
              </a:spcBef>
            </a:pPr>
            <a:r>
              <a:rPr sz="1200" b="1" spc="-6">
                <a:solidFill>
                  <a:srgbClr val="7A45B8"/>
                </a:solidFill>
                <a:latin typeface="Arial"/>
                <a:cs typeface="Arial"/>
              </a:rPr>
              <a:t>EXCORIACIÓN</a:t>
            </a:r>
            <a:endParaRPr sz="1200">
              <a:latin typeface="Arial"/>
              <a:cs typeface="Arial"/>
            </a:endParaRPr>
          </a:p>
        </p:txBody>
      </p:sp>
      <p:sp>
        <p:nvSpPr>
          <p:cNvPr id="134" name="object 2">
            <a:extLst>
              <a:ext uri="{FF2B5EF4-FFF2-40B4-BE49-F238E27FC236}">
                <a16:creationId xmlns:a16="http://schemas.microsoft.com/office/drawing/2014/main" id="{819F2830-0833-E247-63F4-2638AAF17F27}"/>
              </a:ext>
            </a:extLst>
          </p:cNvPr>
          <p:cNvSpPr txBox="1"/>
          <p:nvPr/>
        </p:nvSpPr>
        <p:spPr>
          <a:xfrm>
            <a:off x="8604164" y="2969755"/>
            <a:ext cx="1694687" cy="192831"/>
          </a:xfrm>
          <a:prstGeom prst="rect">
            <a:avLst/>
          </a:prstGeom>
        </p:spPr>
        <p:txBody>
          <a:bodyPr vert="horz" wrap="square" lIns="0" tIns="8086" rIns="0" bIns="0" rtlCol="0">
            <a:spAutoFit/>
          </a:bodyPr>
          <a:lstStyle/>
          <a:p>
            <a:pPr marL="7701" algn="ctr">
              <a:spcBef>
                <a:spcPts val="64"/>
              </a:spcBef>
            </a:pPr>
            <a:r>
              <a:rPr sz="1200" b="1" spc="-6">
                <a:solidFill>
                  <a:srgbClr val="7A45B8"/>
                </a:solidFill>
                <a:latin typeface="Arial"/>
                <a:cs typeface="Arial"/>
              </a:rPr>
              <a:t>LIQUENIFICACIÓN</a:t>
            </a:r>
            <a:endParaRPr sz="1200">
              <a:latin typeface="Arial"/>
              <a:cs typeface="Arial"/>
            </a:endParaRPr>
          </a:p>
        </p:txBody>
      </p:sp>
      <p:sp>
        <p:nvSpPr>
          <p:cNvPr id="161" name="Elipse 160">
            <a:extLst>
              <a:ext uri="{FF2B5EF4-FFF2-40B4-BE49-F238E27FC236}">
                <a16:creationId xmlns:a16="http://schemas.microsoft.com/office/drawing/2014/main" id="{681F8429-5ED3-84BF-9DA1-39B1020B4D10}"/>
              </a:ext>
            </a:extLst>
          </p:cNvPr>
          <p:cNvSpPr/>
          <p:nvPr/>
        </p:nvSpPr>
        <p:spPr>
          <a:xfrm>
            <a:off x="787031" y="177141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E0CCE664-AD77-A439-B34A-83F1917F27E2}"/>
              </a:ext>
            </a:extLst>
          </p:cNvPr>
          <p:cNvSpPr/>
          <p:nvPr/>
        </p:nvSpPr>
        <p:spPr>
          <a:xfrm>
            <a:off x="783856" y="2701692"/>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047CFA95-0A9B-4300-4088-D0EFDB0C1A27}"/>
              </a:ext>
            </a:extLst>
          </p:cNvPr>
          <p:cNvSpPr/>
          <p:nvPr/>
        </p:nvSpPr>
        <p:spPr>
          <a:xfrm>
            <a:off x="1355356" y="3200167"/>
            <a:ext cx="140070" cy="140066"/>
          </a:xfrm>
          <a:prstGeom prst="ellipse">
            <a:avLst/>
          </a:prstGeom>
          <a:solidFill>
            <a:schemeClr val="bg2">
              <a:lumMod val="90000"/>
            </a:schemeClr>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35FC4F2B-B58B-E26B-D25F-17E15C076B20}"/>
              </a:ext>
            </a:extLst>
          </p:cNvPr>
          <p:cNvSpPr/>
          <p:nvPr/>
        </p:nvSpPr>
        <p:spPr>
          <a:xfrm>
            <a:off x="971181" y="4520967"/>
            <a:ext cx="140070" cy="140066"/>
          </a:xfrm>
          <a:prstGeom prst="ellipse">
            <a:avLst/>
          </a:prstGeom>
          <a:solidFill>
            <a:schemeClr val="accent2"/>
          </a:solidFill>
          <a:ln w="444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8" name="Grupo 7">
            <a:extLst>
              <a:ext uri="{FF2B5EF4-FFF2-40B4-BE49-F238E27FC236}">
                <a16:creationId xmlns:a16="http://schemas.microsoft.com/office/drawing/2014/main" id="{FAFD36A9-25B4-B003-3F03-5255193A68B1}"/>
              </a:ext>
            </a:extLst>
          </p:cNvPr>
          <p:cNvGrpSpPr/>
          <p:nvPr/>
        </p:nvGrpSpPr>
        <p:grpSpPr>
          <a:xfrm>
            <a:off x="2188784" y="1365826"/>
            <a:ext cx="4542245" cy="1453023"/>
            <a:chOff x="654050" y="1314316"/>
            <a:chExt cx="4723643" cy="1511051"/>
          </a:xfrm>
        </p:grpSpPr>
        <p:sp>
          <p:nvSpPr>
            <p:cNvPr id="9" name="object 8">
              <a:extLst>
                <a:ext uri="{FF2B5EF4-FFF2-40B4-BE49-F238E27FC236}">
                  <a16:creationId xmlns:a16="http://schemas.microsoft.com/office/drawing/2014/main" id="{822344D5-78DE-314B-8983-A1A99C0315D4}"/>
                </a:ext>
              </a:extLst>
            </p:cNvPr>
            <p:cNvSpPr txBox="1"/>
            <p:nvPr/>
          </p:nvSpPr>
          <p:spPr>
            <a:xfrm>
              <a:off x="2314787" y="2671631"/>
              <a:ext cx="1458203" cy="15373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10" name="object 11">
              <a:extLst>
                <a:ext uri="{FF2B5EF4-FFF2-40B4-BE49-F238E27FC236}">
                  <a16:creationId xmlns:a16="http://schemas.microsoft.com/office/drawing/2014/main" id="{B652AE78-F520-4A50-9518-37B6CCE0F350}"/>
                </a:ext>
              </a:extLst>
            </p:cNvPr>
            <p:cNvSpPr txBox="1"/>
            <p:nvPr/>
          </p:nvSpPr>
          <p:spPr>
            <a:xfrm>
              <a:off x="1055925" y="1340329"/>
              <a:ext cx="71622"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1" name="object 12">
              <a:extLst>
                <a:ext uri="{FF2B5EF4-FFF2-40B4-BE49-F238E27FC236}">
                  <a16:creationId xmlns:a16="http://schemas.microsoft.com/office/drawing/2014/main" id="{87621B71-CF8B-94A3-65BA-0C4DCCDF6220}"/>
                </a:ext>
              </a:extLst>
            </p:cNvPr>
            <p:cNvSpPr txBox="1"/>
            <p:nvPr/>
          </p:nvSpPr>
          <p:spPr>
            <a:xfrm>
              <a:off x="966623" y="1564638"/>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12" name="object 13">
              <a:extLst>
                <a:ext uri="{FF2B5EF4-FFF2-40B4-BE49-F238E27FC236}">
                  <a16:creationId xmlns:a16="http://schemas.microsoft.com/office/drawing/2014/main" id="{7E5620B8-4B12-8994-DCFF-54F9AB180D13}"/>
                </a:ext>
              </a:extLst>
            </p:cNvPr>
            <p:cNvSpPr txBox="1"/>
            <p:nvPr/>
          </p:nvSpPr>
          <p:spPr>
            <a:xfrm>
              <a:off x="966623" y="1788947"/>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14" name="object 14">
              <a:extLst>
                <a:ext uri="{FF2B5EF4-FFF2-40B4-BE49-F238E27FC236}">
                  <a16:creationId xmlns:a16="http://schemas.microsoft.com/office/drawing/2014/main" id="{F1FF3CFB-8FE7-912E-4FCC-70A0B1A64EA7}"/>
                </a:ext>
              </a:extLst>
            </p:cNvPr>
            <p:cNvSpPr txBox="1"/>
            <p:nvPr/>
          </p:nvSpPr>
          <p:spPr>
            <a:xfrm>
              <a:off x="966623" y="2013256"/>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15" name="object 15">
              <a:extLst>
                <a:ext uri="{FF2B5EF4-FFF2-40B4-BE49-F238E27FC236}">
                  <a16:creationId xmlns:a16="http://schemas.microsoft.com/office/drawing/2014/main" id="{BE014A04-69A4-DF2F-6820-2A7A8017067F}"/>
                </a:ext>
              </a:extLst>
            </p:cNvPr>
            <p:cNvSpPr txBox="1"/>
            <p:nvPr/>
          </p:nvSpPr>
          <p:spPr>
            <a:xfrm>
              <a:off x="966623" y="2237564"/>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29" name="object 16">
              <a:extLst>
                <a:ext uri="{FF2B5EF4-FFF2-40B4-BE49-F238E27FC236}">
                  <a16:creationId xmlns:a16="http://schemas.microsoft.com/office/drawing/2014/main" id="{62644359-3C65-D6A0-410C-E0CF34C6217C}"/>
                </a:ext>
              </a:extLst>
            </p:cNvPr>
            <p:cNvSpPr txBox="1"/>
            <p:nvPr/>
          </p:nvSpPr>
          <p:spPr>
            <a:xfrm>
              <a:off x="910771" y="2461872"/>
              <a:ext cx="4130108" cy="221869"/>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3"/>
                </a:lnSpc>
                <a:tabLst>
                  <a:tab pos="374650" algn="l"/>
                  <a:tab pos="515938" algn="l"/>
                  <a:tab pos="657225" algn="l"/>
                  <a:tab pos="796925" algn="l"/>
                  <a:tab pos="1555750" algn="l"/>
                  <a:tab pos="1822450" algn="l"/>
                  <a:tab pos="2089150" algn="l"/>
                  <a:tab pos="2355850" algn="l"/>
                  <a:tab pos="2622550" algn="l"/>
                  <a:tab pos="2889250" algn="l"/>
                  <a:tab pos="3155950" algn="l"/>
                  <a:tab pos="3422650" algn="l"/>
                  <a:tab pos="36893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30" name="object 18">
              <a:extLst>
                <a:ext uri="{FF2B5EF4-FFF2-40B4-BE49-F238E27FC236}">
                  <a16:creationId xmlns:a16="http://schemas.microsoft.com/office/drawing/2014/main" id="{B51D447A-F02B-D0F9-F637-B7F855F69EBC}"/>
                </a:ext>
              </a:extLst>
            </p:cNvPr>
            <p:cNvSpPr txBox="1"/>
            <p:nvPr/>
          </p:nvSpPr>
          <p:spPr>
            <a:xfrm>
              <a:off x="654050" y="1314316"/>
              <a:ext cx="283994" cy="1186103"/>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31" name="object 19">
              <a:extLst>
                <a:ext uri="{FF2B5EF4-FFF2-40B4-BE49-F238E27FC236}">
                  <a16:creationId xmlns:a16="http://schemas.microsoft.com/office/drawing/2014/main" id="{58939E59-EE49-E496-804D-C42CC0596F92}"/>
                </a:ext>
              </a:extLst>
            </p:cNvPr>
            <p:cNvSpPr txBox="1"/>
            <p:nvPr/>
          </p:nvSpPr>
          <p:spPr>
            <a:xfrm>
              <a:off x="4847460" y="1704749"/>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39,6</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60,6</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61,4</a:t>
              </a:r>
              <a:endParaRPr sz="1100">
                <a:latin typeface="Arial"/>
                <a:cs typeface="Arial"/>
              </a:endParaRPr>
            </a:p>
          </p:txBody>
        </p:sp>
        <p:sp>
          <p:nvSpPr>
            <p:cNvPr id="32" name="object 32">
              <a:extLst>
                <a:ext uri="{FF2B5EF4-FFF2-40B4-BE49-F238E27FC236}">
                  <a16:creationId xmlns:a16="http://schemas.microsoft.com/office/drawing/2014/main" id="{CD850C22-77EF-3B29-DB0C-C1B69343ABD5}"/>
                </a:ext>
              </a:extLst>
            </p:cNvPr>
            <p:cNvSpPr txBox="1"/>
            <p:nvPr/>
          </p:nvSpPr>
          <p:spPr>
            <a:xfrm>
              <a:off x="2003833" y="1475060"/>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61,8</a:t>
              </a:r>
              <a:endParaRPr sz="1100">
                <a:latin typeface="Arial"/>
                <a:cs typeface="Arial"/>
              </a:endParaRPr>
            </a:p>
          </p:txBody>
        </p:sp>
        <p:grpSp>
          <p:nvGrpSpPr>
            <p:cNvPr id="33" name="object 33">
              <a:extLst>
                <a:ext uri="{FF2B5EF4-FFF2-40B4-BE49-F238E27FC236}">
                  <a16:creationId xmlns:a16="http://schemas.microsoft.com/office/drawing/2014/main" id="{92B202D9-737D-B625-BB60-865027CE9759}"/>
                </a:ext>
              </a:extLst>
            </p:cNvPr>
            <p:cNvGrpSpPr/>
            <p:nvPr/>
          </p:nvGrpSpPr>
          <p:grpSpPr>
            <a:xfrm>
              <a:off x="1153203" y="1418466"/>
              <a:ext cx="3656573" cy="1148263"/>
              <a:chOff x="8616712" y="3784239"/>
              <a:chExt cx="6029960" cy="1893570"/>
            </a:xfrm>
          </p:grpSpPr>
          <p:sp>
            <p:nvSpPr>
              <p:cNvPr id="34" name="object 34">
                <a:extLst>
                  <a:ext uri="{FF2B5EF4-FFF2-40B4-BE49-F238E27FC236}">
                    <a16:creationId xmlns:a16="http://schemas.microsoft.com/office/drawing/2014/main" id="{0EB0DEF5-3CD2-4146-2EFE-6C24DDF3ACBB}"/>
                  </a:ext>
                </a:extLst>
              </p:cNvPr>
              <p:cNvSpPr/>
              <p:nvPr/>
            </p:nvSpPr>
            <p:spPr>
              <a:xfrm>
                <a:off x="8616712" y="3820551"/>
                <a:ext cx="6014085" cy="1857375"/>
              </a:xfrm>
              <a:custGeom>
                <a:avLst/>
                <a:gdLst/>
                <a:ahLst/>
                <a:cxnLst/>
                <a:rect l="l" t="t" r="r" b="b"/>
                <a:pathLst>
                  <a:path w="6014084" h="1857375">
                    <a:moveTo>
                      <a:pt x="64781" y="1799677"/>
                    </a:moveTo>
                    <a:lnTo>
                      <a:pt x="64781" y="0"/>
                    </a:lnTo>
                  </a:path>
                  <a:path w="6014084" h="1857375">
                    <a:moveTo>
                      <a:pt x="0" y="0"/>
                    </a:moveTo>
                    <a:lnTo>
                      <a:pt x="64781" y="0"/>
                    </a:lnTo>
                  </a:path>
                  <a:path w="6014084" h="1857375">
                    <a:moveTo>
                      <a:pt x="0" y="362528"/>
                    </a:moveTo>
                    <a:lnTo>
                      <a:pt x="64781" y="362528"/>
                    </a:lnTo>
                  </a:path>
                  <a:path w="6014084" h="1857375">
                    <a:moveTo>
                      <a:pt x="0" y="724416"/>
                    </a:moveTo>
                    <a:lnTo>
                      <a:pt x="64781" y="724416"/>
                    </a:lnTo>
                  </a:path>
                  <a:path w="6014084" h="1857375">
                    <a:moveTo>
                      <a:pt x="0" y="1076660"/>
                    </a:moveTo>
                    <a:lnTo>
                      <a:pt x="64781" y="1076660"/>
                    </a:lnTo>
                  </a:path>
                  <a:path w="6014084" h="1857375">
                    <a:moveTo>
                      <a:pt x="0" y="1438548"/>
                    </a:moveTo>
                    <a:lnTo>
                      <a:pt x="64781" y="1438548"/>
                    </a:lnTo>
                  </a:path>
                  <a:path w="6014084" h="1857375">
                    <a:moveTo>
                      <a:pt x="0" y="1799677"/>
                    </a:moveTo>
                    <a:lnTo>
                      <a:pt x="64781" y="1799677"/>
                    </a:lnTo>
                  </a:path>
                  <a:path w="6014084" h="1857375">
                    <a:moveTo>
                      <a:pt x="64781" y="1799677"/>
                    </a:moveTo>
                    <a:lnTo>
                      <a:pt x="6013935" y="1799677"/>
                    </a:lnTo>
                  </a:path>
                  <a:path w="6014084" h="1857375">
                    <a:moveTo>
                      <a:pt x="6013935" y="1799677"/>
                    </a:moveTo>
                    <a:lnTo>
                      <a:pt x="6013935" y="1856816"/>
                    </a:lnTo>
                  </a:path>
                  <a:path w="6014084" h="1857375">
                    <a:moveTo>
                      <a:pt x="5778127" y="1799677"/>
                    </a:moveTo>
                    <a:lnTo>
                      <a:pt x="5778127" y="1856816"/>
                    </a:lnTo>
                  </a:path>
                  <a:path w="6014084" h="1857375">
                    <a:moveTo>
                      <a:pt x="5551389" y="1799677"/>
                    </a:moveTo>
                    <a:lnTo>
                      <a:pt x="5551389" y="1856816"/>
                    </a:lnTo>
                  </a:path>
                  <a:path w="6014084" h="1857375">
                    <a:moveTo>
                      <a:pt x="5324652" y="1799677"/>
                    </a:moveTo>
                    <a:lnTo>
                      <a:pt x="5324652" y="1856816"/>
                    </a:lnTo>
                  </a:path>
                  <a:path w="6014084" h="1857375">
                    <a:moveTo>
                      <a:pt x="5097921" y="1799677"/>
                    </a:moveTo>
                    <a:lnTo>
                      <a:pt x="5097921" y="1856816"/>
                    </a:lnTo>
                  </a:path>
                  <a:path w="6014084" h="1857375">
                    <a:moveTo>
                      <a:pt x="4871036" y="1799677"/>
                    </a:moveTo>
                    <a:lnTo>
                      <a:pt x="4871036" y="1856816"/>
                    </a:lnTo>
                  </a:path>
                  <a:path w="6014084" h="1857375">
                    <a:moveTo>
                      <a:pt x="4644299" y="1799677"/>
                    </a:moveTo>
                    <a:lnTo>
                      <a:pt x="4644299" y="1856816"/>
                    </a:lnTo>
                  </a:path>
                  <a:path w="6014084" h="1857375">
                    <a:moveTo>
                      <a:pt x="4406768" y="1799677"/>
                    </a:moveTo>
                    <a:lnTo>
                      <a:pt x="4406768" y="1856816"/>
                    </a:lnTo>
                  </a:path>
                  <a:path w="6014084" h="1857375">
                    <a:moveTo>
                      <a:pt x="4180030" y="1799677"/>
                    </a:moveTo>
                    <a:lnTo>
                      <a:pt x="4180030" y="1856816"/>
                    </a:lnTo>
                  </a:path>
                  <a:path w="6014084" h="1857375">
                    <a:moveTo>
                      <a:pt x="3953292" y="1799677"/>
                    </a:moveTo>
                    <a:lnTo>
                      <a:pt x="3953292" y="1856816"/>
                    </a:lnTo>
                  </a:path>
                  <a:path w="6014084" h="1857375">
                    <a:moveTo>
                      <a:pt x="3726554" y="1799677"/>
                    </a:moveTo>
                    <a:lnTo>
                      <a:pt x="3726554" y="1856816"/>
                    </a:lnTo>
                  </a:path>
                  <a:path w="6014084" h="1857375">
                    <a:moveTo>
                      <a:pt x="3499817" y="1799677"/>
                    </a:moveTo>
                    <a:lnTo>
                      <a:pt x="3499817" y="1856816"/>
                    </a:lnTo>
                  </a:path>
                  <a:path w="6014084" h="1857375">
                    <a:moveTo>
                      <a:pt x="3262278" y="1799677"/>
                    </a:moveTo>
                    <a:lnTo>
                      <a:pt x="3262278" y="1856816"/>
                    </a:lnTo>
                  </a:path>
                  <a:path w="6014084" h="1857375">
                    <a:moveTo>
                      <a:pt x="3035548" y="1799677"/>
                    </a:moveTo>
                    <a:lnTo>
                      <a:pt x="3035548" y="1856816"/>
                    </a:lnTo>
                  </a:path>
                  <a:path w="6014084" h="1857375">
                    <a:moveTo>
                      <a:pt x="2808803" y="1799677"/>
                    </a:moveTo>
                    <a:lnTo>
                      <a:pt x="2808803" y="1856816"/>
                    </a:lnTo>
                  </a:path>
                  <a:path w="6014084" h="1857375">
                    <a:moveTo>
                      <a:pt x="2582065" y="1799677"/>
                    </a:moveTo>
                    <a:lnTo>
                      <a:pt x="2582065" y="1856816"/>
                    </a:lnTo>
                  </a:path>
                  <a:path w="6014084" h="1857375">
                    <a:moveTo>
                      <a:pt x="2355327" y="1799677"/>
                    </a:moveTo>
                    <a:lnTo>
                      <a:pt x="2355327" y="1856816"/>
                    </a:lnTo>
                  </a:path>
                  <a:path w="6014084" h="1857375">
                    <a:moveTo>
                      <a:pt x="2117649" y="1799677"/>
                    </a:moveTo>
                    <a:lnTo>
                      <a:pt x="2117649" y="1856816"/>
                    </a:lnTo>
                  </a:path>
                  <a:path w="6014084" h="1857375">
                    <a:moveTo>
                      <a:pt x="1890919" y="1799677"/>
                    </a:moveTo>
                    <a:lnTo>
                      <a:pt x="1890919" y="1856816"/>
                    </a:lnTo>
                  </a:path>
                  <a:path w="6014084" h="1857375">
                    <a:moveTo>
                      <a:pt x="1664174" y="1799677"/>
                    </a:moveTo>
                    <a:lnTo>
                      <a:pt x="1664174" y="1856816"/>
                    </a:lnTo>
                  </a:path>
                  <a:path w="6014084" h="1857375">
                    <a:moveTo>
                      <a:pt x="1437443" y="1799677"/>
                    </a:moveTo>
                    <a:lnTo>
                      <a:pt x="1437443" y="1856816"/>
                    </a:lnTo>
                  </a:path>
                  <a:path w="6014084" h="1857375">
                    <a:moveTo>
                      <a:pt x="1210706" y="1799677"/>
                    </a:moveTo>
                    <a:lnTo>
                      <a:pt x="1210706" y="1856816"/>
                    </a:lnTo>
                  </a:path>
                  <a:path w="6014084" h="1857375">
                    <a:moveTo>
                      <a:pt x="983968" y="1799677"/>
                    </a:moveTo>
                    <a:lnTo>
                      <a:pt x="983968" y="1856816"/>
                    </a:lnTo>
                  </a:path>
                  <a:path w="6014084" h="1857375">
                    <a:moveTo>
                      <a:pt x="746430" y="1799677"/>
                    </a:moveTo>
                    <a:lnTo>
                      <a:pt x="746430" y="1856816"/>
                    </a:lnTo>
                  </a:path>
                  <a:path w="6014084" h="1857375">
                    <a:moveTo>
                      <a:pt x="519692" y="1799677"/>
                    </a:moveTo>
                    <a:lnTo>
                      <a:pt x="519692" y="1856816"/>
                    </a:lnTo>
                  </a:path>
                  <a:path w="6014084" h="1857375">
                    <a:moveTo>
                      <a:pt x="292954" y="1799677"/>
                    </a:moveTo>
                    <a:lnTo>
                      <a:pt x="292954" y="1856816"/>
                    </a:lnTo>
                  </a:path>
                  <a:path w="6014084" h="1857375">
                    <a:moveTo>
                      <a:pt x="64781" y="1799677"/>
                    </a:moveTo>
                    <a:lnTo>
                      <a:pt x="64781" y="1856816"/>
                    </a:lnTo>
                  </a:path>
                </a:pathLst>
              </a:custGeom>
              <a:ln w="11043">
                <a:solidFill>
                  <a:srgbClr val="000000"/>
                </a:solidFill>
              </a:ln>
            </p:spPr>
            <p:txBody>
              <a:bodyPr wrap="square" lIns="0" tIns="0" rIns="0" bIns="0" rtlCol="0"/>
              <a:lstStyle/>
              <a:p>
                <a:endParaRPr/>
              </a:p>
            </p:txBody>
          </p:sp>
          <p:sp>
            <p:nvSpPr>
              <p:cNvPr id="35" name="object 35">
                <a:extLst>
                  <a:ext uri="{FF2B5EF4-FFF2-40B4-BE49-F238E27FC236}">
                    <a16:creationId xmlns:a16="http://schemas.microsoft.com/office/drawing/2014/main" id="{A0BD223E-7A67-0EF5-46BD-8536F8721EC2}"/>
                  </a:ext>
                </a:extLst>
              </p:cNvPr>
              <p:cNvSpPr/>
              <p:nvPr/>
            </p:nvSpPr>
            <p:spPr>
              <a:xfrm>
                <a:off x="8675942" y="3815701"/>
                <a:ext cx="5949315" cy="1228090"/>
              </a:xfrm>
              <a:custGeom>
                <a:avLst/>
                <a:gdLst/>
                <a:ahLst/>
                <a:cxnLst/>
                <a:rect l="l" t="t" r="r" b="b"/>
                <a:pathLst>
                  <a:path w="5949315" h="1228089">
                    <a:moveTo>
                      <a:pt x="0" y="0"/>
                    </a:moveTo>
                    <a:lnTo>
                      <a:pt x="237545" y="390291"/>
                    </a:lnTo>
                  </a:path>
                  <a:path w="5949315" h="1228089">
                    <a:moveTo>
                      <a:pt x="237545" y="390291"/>
                    </a:moveTo>
                    <a:lnTo>
                      <a:pt x="464290" y="647185"/>
                    </a:lnTo>
                  </a:path>
                  <a:path w="5949315" h="1228089">
                    <a:moveTo>
                      <a:pt x="464290" y="647185"/>
                    </a:moveTo>
                    <a:lnTo>
                      <a:pt x="691035" y="828048"/>
                    </a:lnTo>
                  </a:path>
                  <a:path w="5949315" h="1228089">
                    <a:moveTo>
                      <a:pt x="691035" y="828048"/>
                    </a:moveTo>
                    <a:lnTo>
                      <a:pt x="917780" y="932763"/>
                    </a:lnTo>
                  </a:path>
                  <a:path w="5949315" h="1228089">
                    <a:moveTo>
                      <a:pt x="917780" y="932763"/>
                    </a:moveTo>
                    <a:lnTo>
                      <a:pt x="1144526" y="1037470"/>
                    </a:lnTo>
                  </a:path>
                  <a:path w="5949315" h="1228089">
                    <a:moveTo>
                      <a:pt x="1144526" y="1037470"/>
                    </a:moveTo>
                    <a:lnTo>
                      <a:pt x="1382064" y="1056509"/>
                    </a:lnTo>
                  </a:path>
                  <a:path w="5949315" h="1228089">
                    <a:moveTo>
                      <a:pt x="1382064" y="1056509"/>
                    </a:moveTo>
                    <a:lnTo>
                      <a:pt x="1608809" y="1094587"/>
                    </a:lnTo>
                  </a:path>
                  <a:path w="5949315" h="1228089">
                    <a:moveTo>
                      <a:pt x="1608809" y="1094587"/>
                    </a:moveTo>
                    <a:lnTo>
                      <a:pt x="1835554" y="1113626"/>
                    </a:lnTo>
                  </a:path>
                  <a:path w="5949315" h="1228089">
                    <a:moveTo>
                      <a:pt x="1835554" y="1113626"/>
                    </a:moveTo>
                    <a:lnTo>
                      <a:pt x="2289044" y="1056509"/>
                    </a:lnTo>
                  </a:path>
                  <a:path w="5949315" h="1228089">
                    <a:moveTo>
                      <a:pt x="2289044" y="1056509"/>
                    </a:moveTo>
                    <a:lnTo>
                      <a:pt x="2753195" y="1142184"/>
                    </a:lnTo>
                  </a:path>
                  <a:path w="5949315" h="1228089">
                    <a:moveTo>
                      <a:pt x="2753195" y="1142184"/>
                    </a:moveTo>
                    <a:lnTo>
                      <a:pt x="3206685" y="1227860"/>
                    </a:lnTo>
                  </a:path>
                  <a:path w="5949315" h="1228089">
                    <a:moveTo>
                      <a:pt x="3206685" y="1227860"/>
                    </a:moveTo>
                    <a:lnTo>
                      <a:pt x="3660176" y="1104106"/>
                    </a:lnTo>
                  </a:path>
                  <a:path w="5949315" h="1228089">
                    <a:moveTo>
                      <a:pt x="3660176" y="1104106"/>
                    </a:moveTo>
                    <a:lnTo>
                      <a:pt x="4124459" y="961321"/>
                    </a:lnTo>
                  </a:path>
                  <a:path w="5949315" h="1228089">
                    <a:moveTo>
                      <a:pt x="4124459" y="961321"/>
                    </a:moveTo>
                    <a:lnTo>
                      <a:pt x="4577949" y="999392"/>
                    </a:lnTo>
                  </a:path>
                  <a:path w="5949315" h="1228089">
                    <a:moveTo>
                      <a:pt x="4577949" y="999392"/>
                    </a:moveTo>
                    <a:lnTo>
                      <a:pt x="5042240" y="856607"/>
                    </a:lnTo>
                  </a:path>
                  <a:path w="5949315" h="1228089">
                    <a:moveTo>
                      <a:pt x="5042240" y="856607"/>
                    </a:moveTo>
                    <a:lnTo>
                      <a:pt x="5495730" y="1008911"/>
                    </a:lnTo>
                  </a:path>
                  <a:path w="5949315" h="1228089">
                    <a:moveTo>
                      <a:pt x="5495730" y="1008911"/>
                    </a:moveTo>
                    <a:lnTo>
                      <a:pt x="5949220" y="713822"/>
                    </a:lnTo>
                  </a:path>
                </a:pathLst>
              </a:custGeom>
              <a:ln w="10351">
                <a:solidFill>
                  <a:srgbClr val="A69E96"/>
                </a:solidFill>
              </a:ln>
            </p:spPr>
            <p:txBody>
              <a:bodyPr wrap="square" lIns="0" tIns="0" rIns="0" bIns="0" rtlCol="0"/>
              <a:lstStyle/>
              <a:p>
                <a:endParaRPr/>
              </a:p>
            </p:txBody>
          </p:sp>
          <p:sp>
            <p:nvSpPr>
              <p:cNvPr id="36" name="object 36">
                <a:extLst>
                  <a:ext uri="{FF2B5EF4-FFF2-40B4-BE49-F238E27FC236}">
                    <a16:creationId xmlns:a16="http://schemas.microsoft.com/office/drawing/2014/main" id="{2B4F7D8B-81B4-C85C-FFE2-226E20BE7384}"/>
                  </a:ext>
                </a:extLst>
              </p:cNvPr>
              <p:cNvSpPr/>
              <p:nvPr/>
            </p:nvSpPr>
            <p:spPr>
              <a:xfrm>
                <a:off x="8648954" y="3789012"/>
                <a:ext cx="5992495" cy="1266825"/>
              </a:xfrm>
              <a:custGeom>
                <a:avLst/>
                <a:gdLst/>
                <a:ahLst/>
                <a:cxnLst/>
                <a:rect l="l" t="t" r="r" b="b"/>
                <a:pathLst>
                  <a:path w="5992494" h="1266825">
                    <a:moveTo>
                      <a:pt x="43180" y="0"/>
                    </a:moveTo>
                    <a:lnTo>
                      <a:pt x="0" y="0"/>
                    </a:lnTo>
                    <a:lnTo>
                      <a:pt x="0" y="38100"/>
                    </a:lnTo>
                    <a:lnTo>
                      <a:pt x="43180" y="38100"/>
                    </a:lnTo>
                    <a:lnTo>
                      <a:pt x="43180" y="0"/>
                    </a:lnTo>
                    <a:close/>
                  </a:path>
                  <a:path w="5992494" h="1266825">
                    <a:moveTo>
                      <a:pt x="280708" y="390550"/>
                    </a:moveTo>
                    <a:lnTo>
                      <a:pt x="237528" y="390550"/>
                    </a:lnTo>
                    <a:lnTo>
                      <a:pt x="237528" y="428650"/>
                    </a:lnTo>
                    <a:lnTo>
                      <a:pt x="280708" y="428650"/>
                    </a:lnTo>
                    <a:lnTo>
                      <a:pt x="280708" y="390550"/>
                    </a:lnTo>
                    <a:close/>
                  </a:path>
                  <a:path w="5992494" h="1266825">
                    <a:moveTo>
                      <a:pt x="507441" y="647611"/>
                    </a:moveTo>
                    <a:lnTo>
                      <a:pt x="464248" y="647611"/>
                    </a:lnTo>
                    <a:lnTo>
                      <a:pt x="464248" y="685711"/>
                    </a:lnTo>
                    <a:lnTo>
                      <a:pt x="507441" y="685711"/>
                    </a:lnTo>
                    <a:lnTo>
                      <a:pt x="507441" y="647611"/>
                    </a:lnTo>
                    <a:close/>
                  </a:path>
                  <a:path w="5992494" h="1266825">
                    <a:moveTo>
                      <a:pt x="734161" y="828598"/>
                    </a:moveTo>
                    <a:lnTo>
                      <a:pt x="690981" y="828598"/>
                    </a:lnTo>
                    <a:lnTo>
                      <a:pt x="690981" y="866698"/>
                    </a:lnTo>
                    <a:lnTo>
                      <a:pt x="734161" y="866698"/>
                    </a:lnTo>
                    <a:lnTo>
                      <a:pt x="734161" y="828598"/>
                    </a:lnTo>
                    <a:close/>
                  </a:path>
                  <a:path w="5992494" h="1266825">
                    <a:moveTo>
                      <a:pt x="960894" y="933386"/>
                    </a:moveTo>
                    <a:lnTo>
                      <a:pt x="917702" y="933386"/>
                    </a:lnTo>
                    <a:lnTo>
                      <a:pt x="917702" y="971486"/>
                    </a:lnTo>
                    <a:lnTo>
                      <a:pt x="960894" y="971486"/>
                    </a:lnTo>
                    <a:lnTo>
                      <a:pt x="960894" y="933386"/>
                    </a:lnTo>
                    <a:close/>
                  </a:path>
                  <a:path w="5992494" h="1266825">
                    <a:moveTo>
                      <a:pt x="1187627" y="1038161"/>
                    </a:moveTo>
                    <a:lnTo>
                      <a:pt x="1144435" y="1038161"/>
                    </a:lnTo>
                    <a:lnTo>
                      <a:pt x="1144435" y="1076261"/>
                    </a:lnTo>
                    <a:lnTo>
                      <a:pt x="1187627" y="1076261"/>
                    </a:lnTo>
                    <a:lnTo>
                      <a:pt x="1187627" y="1038161"/>
                    </a:lnTo>
                    <a:close/>
                  </a:path>
                  <a:path w="5992494" h="1266825">
                    <a:moveTo>
                      <a:pt x="1425143" y="1057224"/>
                    </a:moveTo>
                    <a:lnTo>
                      <a:pt x="1381963" y="1057224"/>
                    </a:lnTo>
                    <a:lnTo>
                      <a:pt x="1381963" y="1095311"/>
                    </a:lnTo>
                    <a:lnTo>
                      <a:pt x="1425143" y="1095311"/>
                    </a:lnTo>
                    <a:lnTo>
                      <a:pt x="1425143" y="1057224"/>
                    </a:lnTo>
                    <a:close/>
                  </a:path>
                  <a:path w="5992494" h="1266825">
                    <a:moveTo>
                      <a:pt x="1651876" y="1095324"/>
                    </a:moveTo>
                    <a:lnTo>
                      <a:pt x="1608696" y="1095324"/>
                    </a:lnTo>
                    <a:lnTo>
                      <a:pt x="1608696" y="1133424"/>
                    </a:lnTo>
                    <a:lnTo>
                      <a:pt x="1651876" y="1133424"/>
                    </a:lnTo>
                    <a:lnTo>
                      <a:pt x="1651876" y="1095324"/>
                    </a:lnTo>
                    <a:close/>
                  </a:path>
                  <a:path w="5992494" h="1266825">
                    <a:moveTo>
                      <a:pt x="1878596" y="1114374"/>
                    </a:moveTo>
                    <a:lnTo>
                      <a:pt x="1835416" y="1114374"/>
                    </a:lnTo>
                    <a:lnTo>
                      <a:pt x="1835416" y="1152474"/>
                    </a:lnTo>
                    <a:lnTo>
                      <a:pt x="1878596" y="1152474"/>
                    </a:lnTo>
                    <a:lnTo>
                      <a:pt x="1878596" y="1114374"/>
                    </a:lnTo>
                    <a:close/>
                  </a:path>
                  <a:path w="5992494" h="1266825">
                    <a:moveTo>
                      <a:pt x="2332063" y="1057224"/>
                    </a:moveTo>
                    <a:lnTo>
                      <a:pt x="2288870" y="1057224"/>
                    </a:lnTo>
                    <a:lnTo>
                      <a:pt x="2288870" y="1095311"/>
                    </a:lnTo>
                    <a:lnTo>
                      <a:pt x="2332063" y="1095311"/>
                    </a:lnTo>
                    <a:lnTo>
                      <a:pt x="2332063" y="1057224"/>
                    </a:lnTo>
                    <a:close/>
                  </a:path>
                  <a:path w="5992494" h="1266825">
                    <a:moveTo>
                      <a:pt x="2796311" y="1142949"/>
                    </a:moveTo>
                    <a:lnTo>
                      <a:pt x="2753131" y="1142949"/>
                    </a:lnTo>
                    <a:lnTo>
                      <a:pt x="2753131" y="1181049"/>
                    </a:lnTo>
                    <a:lnTo>
                      <a:pt x="2796311" y="1181049"/>
                    </a:lnTo>
                    <a:lnTo>
                      <a:pt x="2796311" y="1142949"/>
                    </a:lnTo>
                    <a:close/>
                  </a:path>
                  <a:path w="5992494" h="1266825">
                    <a:moveTo>
                      <a:pt x="3249765" y="1228686"/>
                    </a:moveTo>
                    <a:lnTo>
                      <a:pt x="3206585" y="1228686"/>
                    </a:lnTo>
                    <a:lnTo>
                      <a:pt x="3206585" y="1266786"/>
                    </a:lnTo>
                    <a:lnTo>
                      <a:pt x="3249765" y="1266786"/>
                    </a:lnTo>
                    <a:lnTo>
                      <a:pt x="3249765" y="1228686"/>
                    </a:lnTo>
                    <a:close/>
                  </a:path>
                  <a:path w="5992494" h="1266825">
                    <a:moveTo>
                      <a:pt x="3703231" y="1104849"/>
                    </a:moveTo>
                    <a:lnTo>
                      <a:pt x="3660038" y="1104849"/>
                    </a:lnTo>
                    <a:lnTo>
                      <a:pt x="3660038" y="1142949"/>
                    </a:lnTo>
                    <a:lnTo>
                      <a:pt x="3703231" y="1142949"/>
                    </a:lnTo>
                    <a:lnTo>
                      <a:pt x="3703231" y="1104849"/>
                    </a:lnTo>
                    <a:close/>
                  </a:path>
                  <a:path w="5992494" h="1266825">
                    <a:moveTo>
                      <a:pt x="4167479" y="961961"/>
                    </a:moveTo>
                    <a:lnTo>
                      <a:pt x="4124299" y="961961"/>
                    </a:lnTo>
                    <a:lnTo>
                      <a:pt x="4124299" y="1000061"/>
                    </a:lnTo>
                    <a:lnTo>
                      <a:pt x="4167479" y="1000061"/>
                    </a:lnTo>
                    <a:lnTo>
                      <a:pt x="4167479" y="961961"/>
                    </a:lnTo>
                    <a:close/>
                  </a:path>
                  <a:path w="5992494" h="1266825">
                    <a:moveTo>
                      <a:pt x="4620933" y="1000061"/>
                    </a:moveTo>
                    <a:lnTo>
                      <a:pt x="4577753" y="1000061"/>
                    </a:lnTo>
                    <a:lnTo>
                      <a:pt x="4577753" y="1038161"/>
                    </a:lnTo>
                    <a:lnTo>
                      <a:pt x="4620933" y="1038161"/>
                    </a:lnTo>
                    <a:lnTo>
                      <a:pt x="4620933" y="1000061"/>
                    </a:lnTo>
                    <a:close/>
                  </a:path>
                  <a:path w="5992494" h="1266825">
                    <a:moveTo>
                      <a:pt x="5085194" y="857173"/>
                    </a:moveTo>
                    <a:lnTo>
                      <a:pt x="5042001" y="857173"/>
                    </a:lnTo>
                    <a:lnTo>
                      <a:pt x="5042001" y="895273"/>
                    </a:lnTo>
                    <a:lnTo>
                      <a:pt x="5085194" y="895273"/>
                    </a:lnTo>
                    <a:lnTo>
                      <a:pt x="5085194" y="857173"/>
                    </a:lnTo>
                    <a:close/>
                  </a:path>
                  <a:path w="5992494" h="1266825">
                    <a:moveTo>
                      <a:pt x="5538648" y="1009586"/>
                    </a:moveTo>
                    <a:lnTo>
                      <a:pt x="5495468" y="1009586"/>
                    </a:lnTo>
                    <a:lnTo>
                      <a:pt x="5495468" y="1047686"/>
                    </a:lnTo>
                    <a:lnTo>
                      <a:pt x="5538648" y="1047686"/>
                    </a:lnTo>
                    <a:lnTo>
                      <a:pt x="5538648" y="1009586"/>
                    </a:lnTo>
                    <a:close/>
                  </a:path>
                  <a:path w="5992494" h="1266825">
                    <a:moveTo>
                      <a:pt x="5992101" y="714286"/>
                    </a:moveTo>
                    <a:lnTo>
                      <a:pt x="5948921" y="714286"/>
                    </a:lnTo>
                    <a:lnTo>
                      <a:pt x="5948921" y="752386"/>
                    </a:lnTo>
                    <a:lnTo>
                      <a:pt x="5992101" y="752386"/>
                    </a:lnTo>
                    <a:lnTo>
                      <a:pt x="5992101" y="714286"/>
                    </a:lnTo>
                    <a:close/>
                  </a:path>
                </a:pathLst>
              </a:custGeom>
              <a:solidFill>
                <a:srgbClr val="A69E96"/>
              </a:solidFill>
            </p:spPr>
            <p:txBody>
              <a:bodyPr wrap="square" lIns="0" tIns="0" rIns="0" bIns="0" rtlCol="0"/>
              <a:lstStyle/>
              <a:p>
                <a:endParaRPr/>
              </a:p>
            </p:txBody>
          </p:sp>
          <p:sp>
            <p:nvSpPr>
              <p:cNvPr id="37" name="object 37">
                <a:extLst>
                  <a:ext uri="{FF2B5EF4-FFF2-40B4-BE49-F238E27FC236}">
                    <a16:creationId xmlns:a16="http://schemas.microsoft.com/office/drawing/2014/main" id="{B3647702-ACC3-0328-D636-117E055EE2EC}"/>
                  </a:ext>
                </a:extLst>
              </p:cNvPr>
              <p:cNvSpPr/>
              <p:nvPr/>
            </p:nvSpPr>
            <p:spPr>
              <a:xfrm>
                <a:off x="8648737" y="3789414"/>
                <a:ext cx="5993130" cy="1266190"/>
              </a:xfrm>
              <a:custGeom>
                <a:avLst/>
                <a:gdLst/>
                <a:ahLst/>
                <a:cxnLst/>
                <a:rect l="l" t="t" r="r" b="b"/>
                <a:pathLst>
                  <a:path w="5993130" h="1266189">
                    <a:moveTo>
                      <a:pt x="0" y="0"/>
                    </a:moveTo>
                    <a:lnTo>
                      <a:pt x="43187" y="0"/>
                    </a:lnTo>
                    <a:lnTo>
                      <a:pt x="43187" y="38070"/>
                    </a:lnTo>
                    <a:lnTo>
                      <a:pt x="0" y="38070"/>
                    </a:lnTo>
                    <a:lnTo>
                      <a:pt x="0" y="0"/>
                    </a:lnTo>
                    <a:close/>
                  </a:path>
                  <a:path w="5993130" h="1266189">
                    <a:moveTo>
                      <a:pt x="237538" y="428369"/>
                    </a:moveTo>
                    <a:lnTo>
                      <a:pt x="280725" y="428369"/>
                    </a:lnTo>
                    <a:lnTo>
                      <a:pt x="280725" y="390299"/>
                    </a:lnTo>
                    <a:lnTo>
                      <a:pt x="237538" y="390299"/>
                    </a:lnTo>
                    <a:lnTo>
                      <a:pt x="237538" y="428369"/>
                    </a:lnTo>
                    <a:close/>
                  </a:path>
                  <a:path w="5993130" h="1266189">
                    <a:moveTo>
                      <a:pt x="464283" y="685271"/>
                    </a:moveTo>
                    <a:lnTo>
                      <a:pt x="507470" y="685271"/>
                    </a:lnTo>
                    <a:lnTo>
                      <a:pt x="507470" y="647200"/>
                    </a:lnTo>
                    <a:lnTo>
                      <a:pt x="464283" y="647200"/>
                    </a:lnTo>
                    <a:lnTo>
                      <a:pt x="464283" y="685271"/>
                    </a:lnTo>
                    <a:close/>
                  </a:path>
                  <a:path w="5993130" h="1266189">
                    <a:moveTo>
                      <a:pt x="691028" y="866141"/>
                    </a:moveTo>
                    <a:lnTo>
                      <a:pt x="734215" y="866141"/>
                    </a:lnTo>
                    <a:lnTo>
                      <a:pt x="734215" y="828070"/>
                    </a:lnTo>
                    <a:lnTo>
                      <a:pt x="691028" y="828070"/>
                    </a:lnTo>
                    <a:lnTo>
                      <a:pt x="691028" y="866141"/>
                    </a:lnTo>
                    <a:close/>
                  </a:path>
                  <a:path w="5993130" h="1266189">
                    <a:moveTo>
                      <a:pt x="917773" y="970856"/>
                    </a:moveTo>
                    <a:lnTo>
                      <a:pt x="960961" y="970856"/>
                    </a:lnTo>
                    <a:lnTo>
                      <a:pt x="960961" y="932785"/>
                    </a:lnTo>
                    <a:lnTo>
                      <a:pt x="917773" y="932785"/>
                    </a:lnTo>
                    <a:lnTo>
                      <a:pt x="917773" y="970856"/>
                    </a:lnTo>
                    <a:close/>
                  </a:path>
                  <a:path w="5993130" h="1266189">
                    <a:moveTo>
                      <a:pt x="1144518" y="1075563"/>
                    </a:moveTo>
                    <a:lnTo>
                      <a:pt x="1187706" y="1075563"/>
                    </a:lnTo>
                    <a:lnTo>
                      <a:pt x="1187706" y="1037492"/>
                    </a:lnTo>
                    <a:lnTo>
                      <a:pt x="1144518" y="1037492"/>
                    </a:lnTo>
                    <a:lnTo>
                      <a:pt x="1144518" y="1075563"/>
                    </a:lnTo>
                    <a:close/>
                  </a:path>
                  <a:path w="5993130" h="1266189">
                    <a:moveTo>
                      <a:pt x="1382064" y="1094609"/>
                    </a:moveTo>
                    <a:lnTo>
                      <a:pt x="1425251" y="1094609"/>
                    </a:lnTo>
                    <a:lnTo>
                      <a:pt x="1425251" y="1056538"/>
                    </a:lnTo>
                    <a:lnTo>
                      <a:pt x="1382064" y="1056538"/>
                    </a:lnTo>
                    <a:lnTo>
                      <a:pt x="1382064" y="1094609"/>
                    </a:lnTo>
                    <a:close/>
                  </a:path>
                  <a:path w="5993130" h="1266189">
                    <a:moveTo>
                      <a:pt x="1608809" y="1132687"/>
                    </a:moveTo>
                    <a:lnTo>
                      <a:pt x="1651996" y="1132687"/>
                    </a:lnTo>
                    <a:lnTo>
                      <a:pt x="1651996" y="1094616"/>
                    </a:lnTo>
                    <a:lnTo>
                      <a:pt x="1608809" y="1094616"/>
                    </a:lnTo>
                    <a:lnTo>
                      <a:pt x="1608809" y="1132687"/>
                    </a:lnTo>
                    <a:close/>
                  </a:path>
                  <a:path w="5993130" h="1266189">
                    <a:moveTo>
                      <a:pt x="1835554" y="1151719"/>
                    </a:moveTo>
                    <a:lnTo>
                      <a:pt x="1878742" y="1151719"/>
                    </a:lnTo>
                    <a:lnTo>
                      <a:pt x="1878742" y="1113648"/>
                    </a:lnTo>
                    <a:lnTo>
                      <a:pt x="1835554" y="1113648"/>
                    </a:lnTo>
                    <a:lnTo>
                      <a:pt x="1835554" y="1151719"/>
                    </a:lnTo>
                    <a:close/>
                  </a:path>
                  <a:path w="5993130" h="1266189">
                    <a:moveTo>
                      <a:pt x="2289044" y="1094609"/>
                    </a:moveTo>
                    <a:lnTo>
                      <a:pt x="2332232" y="1094609"/>
                    </a:lnTo>
                    <a:lnTo>
                      <a:pt x="2332232" y="1056538"/>
                    </a:lnTo>
                    <a:lnTo>
                      <a:pt x="2289044" y="1056538"/>
                    </a:lnTo>
                    <a:lnTo>
                      <a:pt x="2289044" y="1094609"/>
                    </a:lnTo>
                    <a:close/>
                  </a:path>
                  <a:path w="5993130" h="1266189">
                    <a:moveTo>
                      <a:pt x="2753328" y="1180277"/>
                    </a:moveTo>
                    <a:lnTo>
                      <a:pt x="2796515" y="1180277"/>
                    </a:lnTo>
                    <a:lnTo>
                      <a:pt x="2796515" y="1142206"/>
                    </a:lnTo>
                    <a:lnTo>
                      <a:pt x="2753328" y="1142206"/>
                    </a:lnTo>
                    <a:lnTo>
                      <a:pt x="2753328" y="1180277"/>
                    </a:lnTo>
                    <a:close/>
                  </a:path>
                  <a:path w="5993130" h="1266189">
                    <a:moveTo>
                      <a:pt x="3206818" y="1265953"/>
                    </a:moveTo>
                    <a:lnTo>
                      <a:pt x="3250005" y="1265953"/>
                    </a:lnTo>
                    <a:lnTo>
                      <a:pt x="3250005" y="1227882"/>
                    </a:lnTo>
                    <a:lnTo>
                      <a:pt x="3206818" y="1227882"/>
                    </a:lnTo>
                    <a:lnTo>
                      <a:pt x="3206818" y="1265953"/>
                    </a:lnTo>
                    <a:close/>
                  </a:path>
                  <a:path w="5993130" h="1266189">
                    <a:moveTo>
                      <a:pt x="3660308" y="1142199"/>
                    </a:moveTo>
                    <a:lnTo>
                      <a:pt x="3703496" y="1142199"/>
                    </a:lnTo>
                    <a:lnTo>
                      <a:pt x="3703496" y="1104128"/>
                    </a:lnTo>
                    <a:lnTo>
                      <a:pt x="3660308" y="1104128"/>
                    </a:lnTo>
                    <a:lnTo>
                      <a:pt x="3660308" y="1142199"/>
                    </a:lnTo>
                    <a:close/>
                  </a:path>
                  <a:path w="5993130" h="1266189">
                    <a:moveTo>
                      <a:pt x="4124599" y="999407"/>
                    </a:moveTo>
                    <a:lnTo>
                      <a:pt x="4167786" y="999407"/>
                    </a:lnTo>
                    <a:lnTo>
                      <a:pt x="4167786" y="961336"/>
                    </a:lnTo>
                    <a:lnTo>
                      <a:pt x="4124599" y="961336"/>
                    </a:lnTo>
                    <a:lnTo>
                      <a:pt x="4124599" y="999407"/>
                    </a:lnTo>
                    <a:close/>
                  </a:path>
                  <a:path w="5993130" h="1266189">
                    <a:moveTo>
                      <a:pt x="4578089" y="1037492"/>
                    </a:moveTo>
                    <a:lnTo>
                      <a:pt x="4621277" y="1037492"/>
                    </a:lnTo>
                    <a:lnTo>
                      <a:pt x="4621277" y="999421"/>
                    </a:lnTo>
                    <a:lnTo>
                      <a:pt x="4578089" y="999421"/>
                    </a:lnTo>
                    <a:lnTo>
                      <a:pt x="4578089" y="1037492"/>
                    </a:lnTo>
                    <a:close/>
                  </a:path>
                  <a:path w="5993130" h="1266189">
                    <a:moveTo>
                      <a:pt x="5042372" y="894700"/>
                    </a:moveTo>
                    <a:lnTo>
                      <a:pt x="5085567" y="894700"/>
                    </a:lnTo>
                    <a:lnTo>
                      <a:pt x="5085567" y="856629"/>
                    </a:lnTo>
                    <a:lnTo>
                      <a:pt x="5042372" y="856629"/>
                    </a:lnTo>
                    <a:lnTo>
                      <a:pt x="5042372" y="894700"/>
                    </a:lnTo>
                    <a:close/>
                  </a:path>
                  <a:path w="5993130" h="1266189">
                    <a:moveTo>
                      <a:pt x="5495863" y="1047011"/>
                    </a:moveTo>
                    <a:lnTo>
                      <a:pt x="5539050" y="1047011"/>
                    </a:lnTo>
                    <a:lnTo>
                      <a:pt x="5539050" y="1008941"/>
                    </a:lnTo>
                    <a:lnTo>
                      <a:pt x="5495863" y="1008941"/>
                    </a:lnTo>
                    <a:lnTo>
                      <a:pt x="5495863" y="1047011"/>
                    </a:lnTo>
                    <a:close/>
                  </a:path>
                  <a:path w="5993130" h="1266189">
                    <a:moveTo>
                      <a:pt x="5949360" y="751907"/>
                    </a:moveTo>
                    <a:lnTo>
                      <a:pt x="5992548" y="751907"/>
                    </a:lnTo>
                    <a:lnTo>
                      <a:pt x="5992548" y="713837"/>
                    </a:lnTo>
                    <a:lnTo>
                      <a:pt x="5949360" y="713837"/>
                    </a:lnTo>
                    <a:lnTo>
                      <a:pt x="5949360" y="751907"/>
                    </a:lnTo>
                    <a:close/>
                  </a:path>
                </a:pathLst>
              </a:custGeom>
              <a:ln w="10351">
                <a:solidFill>
                  <a:srgbClr val="A69E96"/>
                </a:solidFill>
              </a:ln>
            </p:spPr>
            <p:txBody>
              <a:bodyPr wrap="square" lIns="0" tIns="0" rIns="0" bIns="0" rtlCol="0"/>
              <a:lstStyle/>
              <a:p>
                <a:endParaRPr/>
              </a:p>
            </p:txBody>
          </p:sp>
          <p:sp>
            <p:nvSpPr>
              <p:cNvPr id="38" name="object 38">
                <a:extLst>
                  <a:ext uri="{FF2B5EF4-FFF2-40B4-BE49-F238E27FC236}">
                    <a16:creationId xmlns:a16="http://schemas.microsoft.com/office/drawing/2014/main" id="{2F403988-5127-51A9-89E8-D19E67CDFC5D}"/>
                  </a:ext>
                </a:extLst>
              </p:cNvPr>
              <p:cNvSpPr/>
              <p:nvPr/>
            </p:nvSpPr>
            <p:spPr>
              <a:xfrm>
                <a:off x="8675942" y="3815701"/>
                <a:ext cx="2753360" cy="1123315"/>
              </a:xfrm>
              <a:custGeom>
                <a:avLst/>
                <a:gdLst/>
                <a:ahLst/>
                <a:cxnLst/>
                <a:rect l="l" t="t" r="r" b="b"/>
                <a:pathLst>
                  <a:path w="2753359" h="1123314">
                    <a:moveTo>
                      <a:pt x="0" y="0"/>
                    </a:moveTo>
                    <a:lnTo>
                      <a:pt x="237545" y="390277"/>
                    </a:lnTo>
                  </a:path>
                  <a:path w="2753359" h="1123314">
                    <a:moveTo>
                      <a:pt x="237545" y="390277"/>
                    </a:moveTo>
                    <a:lnTo>
                      <a:pt x="464290" y="647163"/>
                    </a:lnTo>
                  </a:path>
                  <a:path w="2753359" h="1123314">
                    <a:moveTo>
                      <a:pt x="464290" y="647163"/>
                    </a:moveTo>
                    <a:lnTo>
                      <a:pt x="691035" y="828019"/>
                    </a:lnTo>
                  </a:path>
                  <a:path w="2753359" h="1123314">
                    <a:moveTo>
                      <a:pt x="691035" y="828019"/>
                    </a:moveTo>
                    <a:lnTo>
                      <a:pt x="917780" y="932726"/>
                    </a:lnTo>
                  </a:path>
                  <a:path w="2753359" h="1123314">
                    <a:moveTo>
                      <a:pt x="917780" y="932726"/>
                    </a:moveTo>
                    <a:lnTo>
                      <a:pt x="1144526" y="1037440"/>
                    </a:lnTo>
                  </a:path>
                  <a:path w="2753359" h="1123314">
                    <a:moveTo>
                      <a:pt x="1144526" y="1037440"/>
                    </a:moveTo>
                    <a:lnTo>
                      <a:pt x="1382064" y="1056479"/>
                    </a:lnTo>
                  </a:path>
                  <a:path w="2753359" h="1123314">
                    <a:moveTo>
                      <a:pt x="1382064" y="1056479"/>
                    </a:moveTo>
                    <a:lnTo>
                      <a:pt x="1608809" y="1094550"/>
                    </a:lnTo>
                  </a:path>
                  <a:path w="2753359" h="1123314">
                    <a:moveTo>
                      <a:pt x="1608809" y="1094550"/>
                    </a:moveTo>
                    <a:lnTo>
                      <a:pt x="1835554" y="1113589"/>
                    </a:lnTo>
                  </a:path>
                  <a:path w="2753359" h="1123314">
                    <a:moveTo>
                      <a:pt x="1835554" y="1113589"/>
                    </a:moveTo>
                    <a:lnTo>
                      <a:pt x="2289044" y="1104070"/>
                    </a:lnTo>
                  </a:path>
                  <a:path w="2753359" h="1123314">
                    <a:moveTo>
                      <a:pt x="2289044" y="1104070"/>
                    </a:moveTo>
                    <a:lnTo>
                      <a:pt x="2753195" y="1123109"/>
                    </a:lnTo>
                  </a:path>
                </a:pathLst>
              </a:custGeom>
              <a:ln w="10351">
                <a:solidFill>
                  <a:srgbClr val="B0059E"/>
                </a:solidFill>
              </a:ln>
            </p:spPr>
            <p:txBody>
              <a:bodyPr wrap="square" lIns="0" tIns="0" rIns="0" bIns="0" rtlCol="0"/>
              <a:lstStyle/>
              <a:p>
                <a:endParaRPr/>
              </a:p>
            </p:txBody>
          </p:sp>
          <p:sp>
            <p:nvSpPr>
              <p:cNvPr id="39" name="object 39">
                <a:extLst>
                  <a:ext uri="{FF2B5EF4-FFF2-40B4-BE49-F238E27FC236}">
                    <a16:creationId xmlns:a16="http://schemas.microsoft.com/office/drawing/2014/main" id="{6971853B-4846-4A3C-0B9A-4E10594DFE51}"/>
                  </a:ext>
                </a:extLst>
              </p:cNvPr>
              <p:cNvSpPr/>
              <p:nvPr/>
            </p:nvSpPr>
            <p:spPr>
              <a:xfrm>
                <a:off x="11423962" y="4937883"/>
                <a:ext cx="464184" cy="0"/>
              </a:xfrm>
              <a:custGeom>
                <a:avLst/>
                <a:gdLst/>
                <a:ahLst/>
                <a:cxnLst/>
                <a:rect l="l" t="t" r="r" b="b"/>
                <a:pathLst>
                  <a:path w="464184">
                    <a:moveTo>
                      <a:pt x="0" y="0"/>
                    </a:moveTo>
                    <a:lnTo>
                      <a:pt x="463841" y="0"/>
                    </a:lnTo>
                  </a:path>
                </a:pathLst>
              </a:custGeom>
              <a:ln w="8497">
                <a:solidFill>
                  <a:srgbClr val="B0059E"/>
                </a:solidFill>
              </a:ln>
            </p:spPr>
            <p:txBody>
              <a:bodyPr wrap="square" lIns="0" tIns="0" rIns="0" bIns="0" rtlCol="0"/>
              <a:lstStyle/>
              <a:p>
                <a:endParaRPr/>
              </a:p>
            </p:txBody>
          </p:sp>
          <p:sp>
            <p:nvSpPr>
              <p:cNvPr id="40" name="object 40">
                <a:extLst>
                  <a:ext uri="{FF2B5EF4-FFF2-40B4-BE49-F238E27FC236}">
                    <a16:creationId xmlns:a16="http://schemas.microsoft.com/office/drawing/2014/main" id="{9BB4EB66-116D-3DD0-54E4-30D60F267DE5}"/>
                  </a:ext>
                </a:extLst>
              </p:cNvPr>
              <p:cNvSpPr/>
              <p:nvPr/>
            </p:nvSpPr>
            <p:spPr>
              <a:xfrm>
                <a:off x="11897920" y="4972128"/>
                <a:ext cx="422909" cy="0"/>
              </a:xfrm>
              <a:custGeom>
                <a:avLst/>
                <a:gdLst/>
                <a:ahLst/>
                <a:cxnLst/>
                <a:rect l="l" t="t" r="r" b="b"/>
                <a:pathLst>
                  <a:path w="422909">
                    <a:moveTo>
                      <a:pt x="0" y="0"/>
                    </a:moveTo>
                    <a:lnTo>
                      <a:pt x="422538" y="0"/>
                    </a:lnTo>
                  </a:path>
                </a:pathLst>
              </a:custGeom>
              <a:ln w="38909">
                <a:solidFill>
                  <a:srgbClr val="B0059E"/>
                </a:solidFill>
              </a:ln>
            </p:spPr>
            <p:txBody>
              <a:bodyPr wrap="square" lIns="0" tIns="0" rIns="0" bIns="0" rtlCol="0"/>
              <a:lstStyle/>
              <a:p>
                <a:endParaRPr/>
              </a:p>
            </p:txBody>
          </p:sp>
          <p:sp>
            <p:nvSpPr>
              <p:cNvPr id="41" name="object 41">
                <a:extLst>
                  <a:ext uri="{FF2B5EF4-FFF2-40B4-BE49-F238E27FC236}">
                    <a16:creationId xmlns:a16="http://schemas.microsoft.com/office/drawing/2014/main" id="{516531F6-BFD2-4EC3-643B-25D1038C6B46}"/>
                  </a:ext>
                </a:extLst>
              </p:cNvPr>
              <p:cNvSpPr/>
              <p:nvPr/>
            </p:nvSpPr>
            <p:spPr>
              <a:xfrm>
                <a:off x="12800402" y="4862661"/>
                <a:ext cx="1824989" cy="114300"/>
              </a:xfrm>
              <a:custGeom>
                <a:avLst/>
                <a:gdLst/>
                <a:ahLst/>
                <a:cxnLst/>
                <a:rect l="l" t="t" r="r" b="b"/>
                <a:pathLst>
                  <a:path w="1824990" h="114300">
                    <a:moveTo>
                      <a:pt x="0" y="114226"/>
                    </a:moveTo>
                    <a:lnTo>
                      <a:pt x="453490" y="57109"/>
                    </a:lnTo>
                  </a:path>
                  <a:path w="1824990" h="114300">
                    <a:moveTo>
                      <a:pt x="453490" y="57109"/>
                    </a:moveTo>
                    <a:lnTo>
                      <a:pt x="917780" y="0"/>
                    </a:lnTo>
                  </a:path>
                  <a:path w="1824990" h="114300">
                    <a:moveTo>
                      <a:pt x="917780" y="0"/>
                    </a:moveTo>
                    <a:lnTo>
                      <a:pt x="1371271" y="57109"/>
                    </a:lnTo>
                  </a:path>
                  <a:path w="1824990" h="114300">
                    <a:moveTo>
                      <a:pt x="1371271" y="57109"/>
                    </a:moveTo>
                    <a:lnTo>
                      <a:pt x="1824761" y="47590"/>
                    </a:lnTo>
                  </a:path>
                </a:pathLst>
              </a:custGeom>
              <a:ln w="10351">
                <a:solidFill>
                  <a:srgbClr val="B0059E"/>
                </a:solidFill>
              </a:ln>
            </p:spPr>
            <p:txBody>
              <a:bodyPr wrap="square" lIns="0" tIns="0" rIns="0" bIns="0" rtlCol="0"/>
              <a:lstStyle/>
              <a:p>
                <a:endParaRPr/>
              </a:p>
            </p:txBody>
          </p:sp>
          <p:sp>
            <p:nvSpPr>
              <p:cNvPr id="42" name="object 42">
                <a:extLst>
                  <a:ext uri="{FF2B5EF4-FFF2-40B4-BE49-F238E27FC236}">
                    <a16:creationId xmlns:a16="http://schemas.microsoft.com/office/drawing/2014/main" id="{917C7F22-E081-9596-0E9D-B87FA5B42CF1}"/>
                  </a:ext>
                </a:extLst>
              </p:cNvPr>
              <p:cNvSpPr/>
              <p:nvPr/>
            </p:nvSpPr>
            <p:spPr>
              <a:xfrm>
                <a:off x="8675500" y="3816530"/>
                <a:ext cx="1837055" cy="1112520"/>
              </a:xfrm>
              <a:custGeom>
                <a:avLst/>
                <a:gdLst/>
                <a:ahLst/>
                <a:cxnLst/>
                <a:rect l="l" t="t" r="r" b="b"/>
                <a:pathLst>
                  <a:path w="1837054" h="1112520">
                    <a:moveTo>
                      <a:pt x="0" y="0"/>
                    </a:moveTo>
                    <a:lnTo>
                      <a:pt x="237692" y="389680"/>
                    </a:lnTo>
                  </a:path>
                  <a:path w="1837054" h="1112520">
                    <a:moveTo>
                      <a:pt x="237692" y="389680"/>
                    </a:moveTo>
                    <a:lnTo>
                      <a:pt x="464592" y="646177"/>
                    </a:lnTo>
                  </a:path>
                  <a:path w="1837054" h="1112520">
                    <a:moveTo>
                      <a:pt x="464592" y="646177"/>
                    </a:moveTo>
                    <a:lnTo>
                      <a:pt x="691484" y="826760"/>
                    </a:lnTo>
                  </a:path>
                  <a:path w="1837054" h="1112520">
                    <a:moveTo>
                      <a:pt x="691484" y="826760"/>
                    </a:moveTo>
                    <a:lnTo>
                      <a:pt x="918377" y="931312"/>
                    </a:lnTo>
                  </a:path>
                  <a:path w="1837054" h="1112520">
                    <a:moveTo>
                      <a:pt x="918377" y="931312"/>
                    </a:moveTo>
                    <a:lnTo>
                      <a:pt x="1145269" y="1035858"/>
                    </a:lnTo>
                  </a:path>
                  <a:path w="1837054" h="1112520">
                    <a:moveTo>
                      <a:pt x="1145269" y="1035858"/>
                    </a:moveTo>
                    <a:lnTo>
                      <a:pt x="1382962" y="1054867"/>
                    </a:lnTo>
                  </a:path>
                  <a:path w="1837054" h="1112520">
                    <a:moveTo>
                      <a:pt x="1382962" y="1054867"/>
                    </a:moveTo>
                    <a:lnTo>
                      <a:pt x="1609854" y="1092886"/>
                    </a:lnTo>
                  </a:path>
                  <a:path w="1837054" h="1112520">
                    <a:moveTo>
                      <a:pt x="1609854" y="1092886"/>
                    </a:moveTo>
                    <a:lnTo>
                      <a:pt x="1836747" y="1111896"/>
                    </a:lnTo>
                  </a:path>
                </a:pathLst>
              </a:custGeom>
              <a:ln w="31061">
                <a:solidFill>
                  <a:srgbClr val="B0059E"/>
                </a:solidFill>
              </a:ln>
            </p:spPr>
            <p:txBody>
              <a:bodyPr wrap="square" lIns="0" tIns="0" rIns="0" bIns="0" rtlCol="0"/>
              <a:lstStyle/>
              <a:p>
                <a:endParaRPr/>
              </a:p>
            </p:txBody>
          </p:sp>
          <p:sp>
            <p:nvSpPr>
              <p:cNvPr id="43" name="object 43">
                <a:extLst>
                  <a:ext uri="{FF2B5EF4-FFF2-40B4-BE49-F238E27FC236}">
                    <a16:creationId xmlns:a16="http://schemas.microsoft.com/office/drawing/2014/main" id="{E18172DF-0191-9280-A384-342919D85DD7}"/>
                  </a:ext>
                </a:extLst>
              </p:cNvPr>
              <p:cNvSpPr/>
              <p:nvPr/>
            </p:nvSpPr>
            <p:spPr>
              <a:xfrm>
                <a:off x="10510919" y="4854700"/>
                <a:ext cx="4114800" cy="140970"/>
              </a:xfrm>
              <a:custGeom>
                <a:avLst/>
                <a:gdLst/>
                <a:ahLst/>
                <a:cxnLst/>
                <a:rect l="l" t="t" r="r" b="b"/>
                <a:pathLst>
                  <a:path w="4114800" h="140970">
                    <a:moveTo>
                      <a:pt x="0" y="74882"/>
                    </a:moveTo>
                    <a:lnTo>
                      <a:pt x="453600" y="56159"/>
                    </a:lnTo>
                  </a:path>
                  <a:path w="4114800" h="140970">
                    <a:moveTo>
                      <a:pt x="453600" y="56159"/>
                    </a:moveTo>
                    <a:lnTo>
                      <a:pt x="917861" y="102962"/>
                    </a:lnTo>
                  </a:path>
                  <a:path w="4114800" h="140970">
                    <a:moveTo>
                      <a:pt x="917861" y="102962"/>
                    </a:moveTo>
                    <a:lnTo>
                      <a:pt x="1371469" y="131042"/>
                    </a:lnTo>
                  </a:path>
                  <a:path w="4114800" h="140970">
                    <a:moveTo>
                      <a:pt x="1371469" y="131042"/>
                    </a:moveTo>
                    <a:lnTo>
                      <a:pt x="1825070" y="140399"/>
                    </a:lnTo>
                  </a:path>
                  <a:path w="4114800" h="140970">
                    <a:moveTo>
                      <a:pt x="1825070" y="131042"/>
                    </a:moveTo>
                    <a:lnTo>
                      <a:pt x="2289471" y="102962"/>
                    </a:lnTo>
                  </a:path>
                  <a:path w="4114800" h="140970">
                    <a:moveTo>
                      <a:pt x="2289471" y="102962"/>
                    </a:moveTo>
                    <a:lnTo>
                      <a:pt x="2743079" y="140399"/>
                    </a:lnTo>
                  </a:path>
                  <a:path w="4114800" h="140970">
                    <a:moveTo>
                      <a:pt x="2743079" y="140399"/>
                    </a:moveTo>
                    <a:lnTo>
                      <a:pt x="3207481" y="102962"/>
                    </a:lnTo>
                  </a:path>
                  <a:path w="4114800" h="140970">
                    <a:moveTo>
                      <a:pt x="3207481" y="102962"/>
                    </a:moveTo>
                    <a:lnTo>
                      <a:pt x="3661081" y="0"/>
                    </a:lnTo>
                  </a:path>
                  <a:path w="4114800" h="140970">
                    <a:moveTo>
                      <a:pt x="3661081" y="0"/>
                    </a:moveTo>
                    <a:lnTo>
                      <a:pt x="4114689" y="74882"/>
                    </a:lnTo>
                  </a:path>
                </a:pathLst>
              </a:custGeom>
              <a:ln w="31061">
                <a:solidFill>
                  <a:srgbClr val="576185"/>
                </a:solidFill>
              </a:ln>
            </p:spPr>
            <p:txBody>
              <a:bodyPr wrap="square" lIns="0" tIns="0" rIns="0" bIns="0" rtlCol="0"/>
              <a:lstStyle/>
              <a:p>
                <a:endParaRPr/>
              </a:p>
            </p:txBody>
          </p:sp>
          <p:sp>
            <p:nvSpPr>
              <p:cNvPr id="44" name="object 44">
                <a:extLst>
                  <a:ext uri="{FF2B5EF4-FFF2-40B4-BE49-F238E27FC236}">
                    <a16:creationId xmlns:a16="http://schemas.microsoft.com/office/drawing/2014/main" id="{B5566D79-CEEE-9A45-1064-AC5256C0243D}"/>
                  </a:ext>
                </a:extLst>
              </p:cNvPr>
              <p:cNvSpPr/>
              <p:nvPr/>
            </p:nvSpPr>
            <p:spPr>
              <a:xfrm>
                <a:off x="8882594" y="4177903"/>
                <a:ext cx="5758815" cy="821055"/>
              </a:xfrm>
              <a:custGeom>
                <a:avLst/>
                <a:gdLst/>
                <a:ahLst/>
                <a:cxnLst/>
                <a:rect l="l" t="t" r="r" b="b"/>
                <a:pathLst>
                  <a:path w="5758815" h="821054">
                    <a:moveTo>
                      <a:pt x="43187" y="1656"/>
                    </a:moveTo>
                    <a:lnTo>
                      <a:pt x="3887" y="1656"/>
                    </a:lnTo>
                    <a:lnTo>
                      <a:pt x="3887" y="39749"/>
                    </a:lnTo>
                    <a:lnTo>
                      <a:pt x="47074" y="39749"/>
                    </a:lnTo>
                    <a:lnTo>
                      <a:pt x="47074" y="38100"/>
                    </a:lnTo>
                    <a:lnTo>
                      <a:pt x="43187" y="38100"/>
                    </a:lnTo>
                    <a:lnTo>
                      <a:pt x="43187" y="1656"/>
                    </a:lnTo>
                    <a:close/>
                  </a:path>
                  <a:path w="5758815" h="821054">
                    <a:moveTo>
                      <a:pt x="43187" y="0"/>
                    </a:moveTo>
                    <a:lnTo>
                      <a:pt x="0" y="0"/>
                    </a:lnTo>
                    <a:lnTo>
                      <a:pt x="0" y="38100"/>
                    </a:lnTo>
                    <a:lnTo>
                      <a:pt x="3887" y="38100"/>
                    </a:lnTo>
                    <a:lnTo>
                      <a:pt x="3887" y="1656"/>
                    </a:lnTo>
                    <a:lnTo>
                      <a:pt x="43187" y="1656"/>
                    </a:lnTo>
                    <a:lnTo>
                      <a:pt x="43187" y="0"/>
                    </a:lnTo>
                    <a:close/>
                  </a:path>
                  <a:path w="5758815" h="821054">
                    <a:moveTo>
                      <a:pt x="47074" y="1656"/>
                    </a:moveTo>
                    <a:lnTo>
                      <a:pt x="43187" y="1656"/>
                    </a:lnTo>
                    <a:lnTo>
                      <a:pt x="43187" y="38100"/>
                    </a:lnTo>
                    <a:lnTo>
                      <a:pt x="47074" y="38100"/>
                    </a:lnTo>
                    <a:lnTo>
                      <a:pt x="47074" y="1656"/>
                    </a:lnTo>
                    <a:close/>
                  </a:path>
                  <a:path w="5758815" h="821054">
                    <a:moveTo>
                      <a:pt x="269917" y="258712"/>
                    </a:moveTo>
                    <a:lnTo>
                      <a:pt x="230617" y="258712"/>
                    </a:lnTo>
                    <a:lnTo>
                      <a:pt x="230617" y="296812"/>
                    </a:lnTo>
                    <a:lnTo>
                      <a:pt x="273805" y="296812"/>
                    </a:lnTo>
                    <a:lnTo>
                      <a:pt x="273805" y="295295"/>
                    </a:lnTo>
                    <a:lnTo>
                      <a:pt x="269917" y="295295"/>
                    </a:lnTo>
                    <a:lnTo>
                      <a:pt x="269917" y="258712"/>
                    </a:lnTo>
                    <a:close/>
                  </a:path>
                  <a:path w="5758815" h="821054">
                    <a:moveTo>
                      <a:pt x="269917" y="257195"/>
                    </a:moveTo>
                    <a:lnTo>
                      <a:pt x="226730" y="257195"/>
                    </a:lnTo>
                    <a:lnTo>
                      <a:pt x="226730" y="295295"/>
                    </a:lnTo>
                    <a:lnTo>
                      <a:pt x="230617" y="295295"/>
                    </a:lnTo>
                    <a:lnTo>
                      <a:pt x="230617" y="258712"/>
                    </a:lnTo>
                    <a:lnTo>
                      <a:pt x="269917" y="258712"/>
                    </a:lnTo>
                    <a:lnTo>
                      <a:pt x="269917" y="257195"/>
                    </a:lnTo>
                    <a:close/>
                  </a:path>
                  <a:path w="5758815" h="821054">
                    <a:moveTo>
                      <a:pt x="273805" y="258712"/>
                    </a:moveTo>
                    <a:lnTo>
                      <a:pt x="269917" y="258712"/>
                    </a:lnTo>
                    <a:lnTo>
                      <a:pt x="269917" y="295295"/>
                    </a:lnTo>
                    <a:lnTo>
                      <a:pt x="273805" y="295295"/>
                    </a:lnTo>
                    <a:lnTo>
                      <a:pt x="273805" y="258712"/>
                    </a:lnTo>
                    <a:close/>
                  </a:path>
                  <a:path w="5758815" h="821054">
                    <a:moveTo>
                      <a:pt x="496640" y="439700"/>
                    </a:moveTo>
                    <a:lnTo>
                      <a:pt x="457340" y="439700"/>
                    </a:lnTo>
                    <a:lnTo>
                      <a:pt x="457340" y="477800"/>
                    </a:lnTo>
                    <a:lnTo>
                      <a:pt x="500528" y="477800"/>
                    </a:lnTo>
                    <a:lnTo>
                      <a:pt x="500528" y="476283"/>
                    </a:lnTo>
                    <a:lnTo>
                      <a:pt x="496640" y="476283"/>
                    </a:lnTo>
                    <a:lnTo>
                      <a:pt x="496640" y="439700"/>
                    </a:lnTo>
                    <a:close/>
                  </a:path>
                  <a:path w="5758815" h="821054">
                    <a:moveTo>
                      <a:pt x="496640" y="438183"/>
                    </a:moveTo>
                    <a:lnTo>
                      <a:pt x="453453" y="438183"/>
                    </a:lnTo>
                    <a:lnTo>
                      <a:pt x="453453" y="476283"/>
                    </a:lnTo>
                    <a:lnTo>
                      <a:pt x="457340" y="476283"/>
                    </a:lnTo>
                    <a:lnTo>
                      <a:pt x="457340" y="439700"/>
                    </a:lnTo>
                    <a:lnTo>
                      <a:pt x="496640" y="439700"/>
                    </a:lnTo>
                    <a:lnTo>
                      <a:pt x="496640" y="438183"/>
                    </a:lnTo>
                    <a:close/>
                  </a:path>
                  <a:path w="5758815" h="821054">
                    <a:moveTo>
                      <a:pt x="500528" y="439700"/>
                    </a:moveTo>
                    <a:lnTo>
                      <a:pt x="496640" y="439700"/>
                    </a:lnTo>
                    <a:lnTo>
                      <a:pt x="496640" y="476283"/>
                    </a:lnTo>
                    <a:lnTo>
                      <a:pt x="500528" y="476283"/>
                    </a:lnTo>
                    <a:lnTo>
                      <a:pt x="500528" y="439700"/>
                    </a:lnTo>
                    <a:close/>
                  </a:path>
                  <a:path w="5758815" h="821054">
                    <a:moveTo>
                      <a:pt x="723518" y="544488"/>
                    </a:moveTo>
                    <a:lnTo>
                      <a:pt x="684071" y="544488"/>
                    </a:lnTo>
                    <a:lnTo>
                      <a:pt x="684071" y="582588"/>
                    </a:lnTo>
                    <a:lnTo>
                      <a:pt x="727258" y="582588"/>
                    </a:lnTo>
                    <a:lnTo>
                      <a:pt x="727258" y="581064"/>
                    </a:lnTo>
                    <a:lnTo>
                      <a:pt x="723518" y="581064"/>
                    </a:lnTo>
                    <a:lnTo>
                      <a:pt x="723518" y="544488"/>
                    </a:lnTo>
                    <a:close/>
                  </a:path>
                  <a:path w="5758815" h="821054">
                    <a:moveTo>
                      <a:pt x="723518" y="542964"/>
                    </a:moveTo>
                    <a:lnTo>
                      <a:pt x="680331" y="542964"/>
                    </a:lnTo>
                    <a:lnTo>
                      <a:pt x="680331" y="581064"/>
                    </a:lnTo>
                    <a:lnTo>
                      <a:pt x="684071" y="581064"/>
                    </a:lnTo>
                    <a:lnTo>
                      <a:pt x="684071" y="544488"/>
                    </a:lnTo>
                    <a:lnTo>
                      <a:pt x="723518" y="544488"/>
                    </a:lnTo>
                    <a:lnTo>
                      <a:pt x="723518" y="542964"/>
                    </a:lnTo>
                    <a:close/>
                  </a:path>
                  <a:path w="5758815" h="821054">
                    <a:moveTo>
                      <a:pt x="727258" y="544488"/>
                    </a:moveTo>
                    <a:lnTo>
                      <a:pt x="723518" y="544488"/>
                    </a:lnTo>
                    <a:lnTo>
                      <a:pt x="723518" y="581064"/>
                    </a:lnTo>
                    <a:lnTo>
                      <a:pt x="727258" y="581064"/>
                    </a:lnTo>
                    <a:lnTo>
                      <a:pt x="727258" y="544488"/>
                    </a:lnTo>
                    <a:close/>
                  </a:path>
                  <a:path w="5758815" h="821054">
                    <a:moveTo>
                      <a:pt x="950241" y="649269"/>
                    </a:moveTo>
                    <a:lnTo>
                      <a:pt x="910801" y="649269"/>
                    </a:lnTo>
                    <a:lnTo>
                      <a:pt x="910801" y="687369"/>
                    </a:lnTo>
                    <a:lnTo>
                      <a:pt x="953988" y="687369"/>
                    </a:lnTo>
                    <a:lnTo>
                      <a:pt x="953988" y="685845"/>
                    </a:lnTo>
                    <a:lnTo>
                      <a:pt x="950241" y="685845"/>
                    </a:lnTo>
                    <a:lnTo>
                      <a:pt x="950241" y="649269"/>
                    </a:lnTo>
                    <a:close/>
                  </a:path>
                  <a:path w="5758815" h="821054">
                    <a:moveTo>
                      <a:pt x="950241" y="647745"/>
                    </a:moveTo>
                    <a:lnTo>
                      <a:pt x="907054" y="647745"/>
                    </a:lnTo>
                    <a:lnTo>
                      <a:pt x="907054" y="685845"/>
                    </a:lnTo>
                    <a:lnTo>
                      <a:pt x="910801" y="685845"/>
                    </a:lnTo>
                    <a:lnTo>
                      <a:pt x="910801" y="649269"/>
                    </a:lnTo>
                    <a:lnTo>
                      <a:pt x="950241" y="649269"/>
                    </a:lnTo>
                    <a:lnTo>
                      <a:pt x="950241" y="647745"/>
                    </a:lnTo>
                    <a:close/>
                  </a:path>
                  <a:path w="5758815" h="821054">
                    <a:moveTo>
                      <a:pt x="953988" y="649269"/>
                    </a:moveTo>
                    <a:lnTo>
                      <a:pt x="950241" y="649269"/>
                    </a:lnTo>
                    <a:lnTo>
                      <a:pt x="950241" y="685845"/>
                    </a:lnTo>
                    <a:lnTo>
                      <a:pt x="953988" y="685845"/>
                    </a:lnTo>
                    <a:lnTo>
                      <a:pt x="953988" y="649269"/>
                    </a:lnTo>
                    <a:close/>
                  </a:path>
                  <a:path w="5758815" h="821054">
                    <a:moveTo>
                      <a:pt x="1187772" y="668323"/>
                    </a:moveTo>
                    <a:lnTo>
                      <a:pt x="1148325" y="668323"/>
                    </a:lnTo>
                    <a:lnTo>
                      <a:pt x="1148325" y="706415"/>
                    </a:lnTo>
                    <a:lnTo>
                      <a:pt x="1191512" y="706415"/>
                    </a:lnTo>
                    <a:lnTo>
                      <a:pt x="1191512" y="704899"/>
                    </a:lnTo>
                    <a:lnTo>
                      <a:pt x="1187772" y="704899"/>
                    </a:lnTo>
                    <a:lnTo>
                      <a:pt x="1187772" y="668323"/>
                    </a:lnTo>
                    <a:close/>
                  </a:path>
                  <a:path w="5758815" h="821054">
                    <a:moveTo>
                      <a:pt x="1187772" y="666799"/>
                    </a:moveTo>
                    <a:lnTo>
                      <a:pt x="1144584" y="666799"/>
                    </a:lnTo>
                    <a:lnTo>
                      <a:pt x="1144584" y="704899"/>
                    </a:lnTo>
                    <a:lnTo>
                      <a:pt x="1148325" y="704899"/>
                    </a:lnTo>
                    <a:lnTo>
                      <a:pt x="1148325" y="668323"/>
                    </a:lnTo>
                    <a:lnTo>
                      <a:pt x="1187772" y="668323"/>
                    </a:lnTo>
                    <a:lnTo>
                      <a:pt x="1187772" y="666799"/>
                    </a:lnTo>
                    <a:close/>
                  </a:path>
                  <a:path w="5758815" h="821054">
                    <a:moveTo>
                      <a:pt x="1191512" y="668323"/>
                    </a:moveTo>
                    <a:lnTo>
                      <a:pt x="1187772" y="668323"/>
                    </a:lnTo>
                    <a:lnTo>
                      <a:pt x="1187772" y="704899"/>
                    </a:lnTo>
                    <a:lnTo>
                      <a:pt x="1191512" y="704899"/>
                    </a:lnTo>
                    <a:lnTo>
                      <a:pt x="1191512" y="668323"/>
                    </a:lnTo>
                    <a:close/>
                  </a:path>
                  <a:path w="5758815" h="821054">
                    <a:moveTo>
                      <a:pt x="1414495" y="706423"/>
                    </a:moveTo>
                    <a:lnTo>
                      <a:pt x="1375055" y="706423"/>
                    </a:lnTo>
                    <a:lnTo>
                      <a:pt x="1375055" y="744523"/>
                    </a:lnTo>
                    <a:lnTo>
                      <a:pt x="1418242" y="744523"/>
                    </a:lnTo>
                    <a:lnTo>
                      <a:pt x="1418242" y="742999"/>
                    </a:lnTo>
                    <a:lnTo>
                      <a:pt x="1414495" y="742999"/>
                    </a:lnTo>
                    <a:lnTo>
                      <a:pt x="1414495" y="706423"/>
                    </a:lnTo>
                    <a:close/>
                  </a:path>
                  <a:path w="5758815" h="821054">
                    <a:moveTo>
                      <a:pt x="1414495" y="704891"/>
                    </a:moveTo>
                    <a:lnTo>
                      <a:pt x="1371307" y="704891"/>
                    </a:lnTo>
                    <a:lnTo>
                      <a:pt x="1371307" y="742999"/>
                    </a:lnTo>
                    <a:lnTo>
                      <a:pt x="1375055" y="742999"/>
                    </a:lnTo>
                    <a:lnTo>
                      <a:pt x="1375055" y="706423"/>
                    </a:lnTo>
                    <a:lnTo>
                      <a:pt x="1414495" y="706423"/>
                    </a:lnTo>
                    <a:lnTo>
                      <a:pt x="1414495" y="704891"/>
                    </a:lnTo>
                    <a:close/>
                  </a:path>
                  <a:path w="5758815" h="821054">
                    <a:moveTo>
                      <a:pt x="1418242" y="706423"/>
                    </a:moveTo>
                    <a:lnTo>
                      <a:pt x="1414495" y="706423"/>
                    </a:lnTo>
                    <a:lnTo>
                      <a:pt x="1414495" y="742999"/>
                    </a:lnTo>
                    <a:lnTo>
                      <a:pt x="1418242" y="742999"/>
                    </a:lnTo>
                    <a:lnTo>
                      <a:pt x="1418242" y="706423"/>
                    </a:lnTo>
                    <a:close/>
                  </a:path>
                  <a:path w="5758815" h="821054">
                    <a:moveTo>
                      <a:pt x="1641225" y="725476"/>
                    </a:moveTo>
                    <a:lnTo>
                      <a:pt x="1601778" y="725476"/>
                    </a:lnTo>
                    <a:lnTo>
                      <a:pt x="1601778" y="763576"/>
                    </a:lnTo>
                    <a:lnTo>
                      <a:pt x="1644965" y="763576"/>
                    </a:lnTo>
                    <a:lnTo>
                      <a:pt x="1644965" y="762052"/>
                    </a:lnTo>
                    <a:lnTo>
                      <a:pt x="1641225" y="762052"/>
                    </a:lnTo>
                    <a:lnTo>
                      <a:pt x="1641225" y="725476"/>
                    </a:lnTo>
                    <a:close/>
                  </a:path>
                  <a:path w="5758815" h="821054">
                    <a:moveTo>
                      <a:pt x="1641225" y="723952"/>
                    </a:moveTo>
                    <a:lnTo>
                      <a:pt x="1598038" y="723952"/>
                    </a:lnTo>
                    <a:lnTo>
                      <a:pt x="1598038" y="762052"/>
                    </a:lnTo>
                    <a:lnTo>
                      <a:pt x="1601778" y="762052"/>
                    </a:lnTo>
                    <a:lnTo>
                      <a:pt x="1601778" y="725476"/>
                    </a:lnTo>
                    <a:lnTo>
                      <a:pt x="1641225" y="725476"/>
                    </a:lnTo>
                    <a:lnTo>
                      <a:pt x="1641225" y="723952"/>
                    </a:lnTo>
                    <a:close/>
                  </a:path>
                  <a:path w="5758815" h="821054">
                    <a:moveTo>
                      <a:pt x="1644965" y="725476"/>
                    </a:moveTo>
                    <a:lnTo>
                      <a:pt x="1641225" y="725476"/>
                    </a:lnTo>
                    <a:lnTo>
                      <a:pt x="1641225" y="762052"/>
                    </a:lnTo>
                    <a:lnTo>
                      <a:pt x="1644965" y="762052"/>
                    </a:lnTo>
                    <a:lnTo>
                      <a:pt x="1644965" y="725476"/>
                    </a:lnTo>
                    <a:close/>
                  </a:path>
                  <a:path w="5758815" h="821054">
                    <a:moveTo>
                      <a:pt x="2098426" y="715949"/>
                    </a:moveTo>
                    <a:lnTo>
                      <a:pt x="2055239" y="715949"/>
                    </a:lnTo>
                    <a:lnTo>
                      <a:pt x="2055239" y="754050"/>
                    </a:lnTo>
                    <a:lnTo>
                      <a:pt x="2098426" y="754050"/>
                    </a:lnTo>
                    <a:lnTo>
                      <a:pt x="2098426" y="715949"/>
                    </a:lnTo>
                    <a:close/>
                  </a:path>
                  <a:path w="5758815" h="821054">
                    <a:moveTo>
                      <a:pt x="2562680" y="735003"/>
                    </a:moveTo>
                    <a:lnTo>
                      <a:pt x="2519493" y="735003"/>
                    </a:lnTo>
                    <a:lnTo>
                      <a:pt x="2519493" y="773096"/>
                    </a:lnTo>
                    <a:lnTo>
                      <a:pt x="2562680" y="773096"/>
                    </a:lnTo>
                    <a:lnTo>
                      <a:pt x="2562680" y="735003"/>
                    </a:lnTo>
                    <a:close/>
                  </a:path>
                  <a:path w="5758815" h="821054">
                    <a:moveTo>
                      <a:pt x="3016133" y="754050"/>
                    </a:moveTo>
                    <a:lnTo>
                      <a:pt x="2972946" y="754050"/>
                    </a:lnTo>
                    <a:lnTo>
                      <a:pt x="2972946" y="792150"/>
                    </a:lnTo>
                    <a:lnTo>
                      <a:pt x="3016133" y="792150"/>
                    </a:lnTo>
                    <a:lnTo>
                      <a:pt x="3016133" y="754050"/>
                    </a:lnTo>
                    <a:close/>
                  </a:path>
                  <a:path w="5758815" h="821054">
                    <a:moveTo>
                      <a:pt x="3469594" y="782630"/>
                    </a:moveTo>
                    <a:lnTo>
                      <a:pt x="3426407" y="782630"/>
                    </a:lnTo>
                    <a:lnTo>
                      <a:pt x="3426407" y="820730"/>
                    </a:lnTo>
                    <a:lnTo>
                      <a:pt x="3469594" y="820730"/>
                    </a:lnTo>
                    <a:lnTo>
                      <a:pt x="3469594" y="782630"/>
                    </a:lnTo>
                    <a:close/>
                  </a:path>
                  <a:path w="5758815" h="821054">
                    <a:moveTo>
                      <a:pt x="3933848" y="773103"/>
                    </a:moveTo>
                    <a:lnTo>
                      <a:pt x="3890661" y="773103"/>
                    </a:lnTo>
                    <a:lnTo>
                      <a:pt x="3890661" y="811203"/>
                    </a:lnTo>
                    <a:lnTo>
                      <a:pt x="3933848" y="811203"/>
                    </a:lnTo>
                    <a:lnTo>
                      <a:pt x="3933848" y="773103"/>
                    </a:lnTo>
                    <a:close/>
                  </a:path>
                  <a:path w="5758815" h="821054">
                    <a:moveTo>
                      <a:pt x="4387301" y="715949"/>
                    </a:moveTo>
                    <a:lnTo>
                      <a:pt x="4344114" y="715949"/>
                    </a:lnTo>
                    <a:lnTo>
                      <a:pt x="4344114" y="754050"/>
                    </a:lnTo>
                    <a:lnTo>
                      <a:pt x="4387301" y="754050"/>
                    </a:lnTo>
                    <a:lnTo>
                      <a:pt x="4387301" y="715949"/>
                    </a:lnTo>
                    <a:close/>
                  </a:path>
                  <a:path w="5758815" h="821054">
                    <a:moveTo>
                      <a:pt x="4851555" y="658796"/>
                    </a:moveTo>
                    <a:lnTo>
                      <a:pt x="4808368" y="658796"/>
                    </a:lnTo>
                    <a:lnTo>
                      <a:pt x="4808368" y="696896"/>
                    </a:lnTo>
                    <a:lnTo>
                      <a:pt x="4851555" y="696896"/>
                    </a:lnTo>
                    <a:lnTo>
                      <a:pt x="4851555" y="658796"/>
                    </a:lnTo>
                    <a:close/>
                  </a:path>
                  <a:path w="5758815" h="821054">
                    <a:moveTo>
                      <a:pt x="5305016" y="715949"/>
                    </a:moveTo>
                    <a:lnTo>
                      <a:pt x="5261829" y="715949"/>
                    </a:lnTo>
                    <a:lnTo>
                      <a:pt x="5261829" y="754050"/>
                    </a:lnTo>
                    <a:lnTo>
                      <a:pt x="5305016" y="754050"/>
                    </a:lnTo>
                    <a:lnTo>
                      <a:pt x="5305016" y="715949"/>
                    </a:lnTo>
                    <a:close/>
                  </a:path>
                  <a:path w="5758815" h="821054">
                    <a:moveTo>
                      <a:pt x="5758470" y="706423"/>
                    </a:moveTo>
                    <a:lnTo>
                      <a:pt x="5715282" y="706423"/>
                    </a:lnTo>
                    <a:lnTo>
                      <a:pt x="5715282" y="744523"/>
                    </a:lnTo>
                    <a:lnTo>
                      <a:pt x="5758470" y="744523"/>
                    </a:lnTo>
                    <a:lnTo>
                      <a:pt x="5758470" y="706423"/>
                    </a:lnTo>
                    <a:close/>
                  </a:path>
                </a:pathLst>
              </a:custGeom>
              <a:solidFill>
                <a:srgbClr val="B0059E"/>
              </a:solidFill>
            </p:spPr>
            <p:txBody>
              <a:bodyPr wrap="square" lIns="0" tIns="0" rIns="0" bIns="0" rtlCol="0"/>
              <a:lstStyle/>
              <a:p>
                <a:endParaRPr/>
              </a:p>
            </p:txBody>
          </p:sp>
          <p:sp>
            <p:nvSpPr>
              <p:cNvPr id="49" name="object 45">
                <a:extLst>
                  <a:ext uri="{FF2B5EF4-FFF2-40B4-BE49-F238E27FC236}">
                    <a16:creationId xmlns:a16="http://schemas.microsoft.com/office/drawing/2014/main" id="{5F41BC8E-493D-F49B-ACDC-DEEB37EE8A3C}"/>
                  </a:ext>
                </a:extLst>
              </p:cNvPr>
              <p:cNvSpPr/>
              <p:nvPr/>
            </p:nvSpPr>
            <p:spPr>
              <a:xfrm>
                <a:off x="8648737" y="3789414"/>
                <a:ext cx="5993130" cy="1209040"/>
              </a:xfrm>
              <a:custGeom>
                <a:avLst/>
                <a:gdLst/>
                <a:ahLst/>
                <a:cxnLst/>
                <a:rect l="l" t="t" r="r" b="b"/>
                <a:pathLst>
                  <a:path w="5993130" h="1209039">
                    <a:moveTo>
                      <a:pt x="0" y="0"/>
                    </a:moveTo>
                    <a:lnTo>
                      <a:pt x="43187" y="0"/>
                    </a:lnTo>
                    <a:lnTo>
                      <a:pt x="43187" y="38070"/>
                    </a:lnTo>
                    <a:lnTo>
                      <a:pt x="0" y="38070"/>
                    </a:lnTo>
                    <a:lnTo>
                      <a:pt x="0" y="0"/>
                    </a:lnTo>
                    <a:close/>
                  </a:path>
                  <a:path w="5993130" h="1209039">
                    <a:moveTo>
                      <a:pt x="237538" y="428355"/>
                    </a:moveTo>
                    <a:lnTo>
                      <a:pt x="280725" y="428355"/>
                    </a:lnTo>
                    <a:lnTo>
                      <a:pt x="280725" y="390284"/>
                    </a:lnTo>
                    <a:lnTo>
                      <a:pt x="237538" y="390284"/>
                    </a:lnTo>
                    <a:lnTo>
                      <a:pt x="237538" y="428355"/>
                    </a:lnTo>
                    <a:close/>
                  </a:path>
                  <a:path w="5993130" h="1209039">
                    <a:moveTo>
                      <a:pt x="464283" y="685249"/>
                    </a:moveTo>
                    <a:lnTo>
                      <a:pt x="507470" y="685249"/>
                    </a:lnTo>
                    <a:lnTo>
                      <a:pt x="507470" y="647178"/>
                    </a:lnTo>
                    <a:lnTo>
                      <a:pt x="464283" y="647178"/>
                    </a:lnTo>
                    <a:lnTo>
                      <a:pt x="464283" y="685249"/>
                    </a:lnTo>
                    <a:close/>
                  </a:path>
                  <a:path w="5993130" h="1209039">
                    <a:moveTo>
                      <a:pt x="691028" y="866112"/>
                    </a:moveTo>
                    <a:lnTo>
                      <a:pt x="734215" y="866112"/>
                    </a:lnTo>
                    <a:lnTo>
                      <a:pt x="734215" y="828041"/>
                    </a:lnTo>
                    <a:lnTo>
                      <a:pt x="691028" y="828041"/>
                    </a:lnTo>
                    <a:lnTo>
                      <a:pt x="691028" y="866112"/>
                    </a:lnTo>
                    <a:close/>
                  </a:path>
                  <a:path w="5993130" h="1209039">
                    <a:moveTo>
                      <a:pt x="917773" y="970819"/>
                    </a:moveTo>
                    <a:lnTo>
                      <a:pt x="960961" y="970819"/>
                    </a:lnTo>
                    <a:lnTo>
                      <a:pt x="960961" y="932748"/>
                    </a:lnTo>
                    <a:lnTo>
                      <a:pt x="917773" y="932748"/>
                    </a:lnTo>
                    <a:lnTo>
                      <a:pt x="917773" y="970819"/>
                    </a:lnTo>
                    <a:close/>
                  </a:path>
                  <a:path w="5993130" h="1209039">
                    <a:moveTo>
                      <a:pt x="1144518" y="1075533"/>
                    </a:moveTo>
                    <a:lnTo>
                      <a:pt x="1187706" y="1075533"/>
                    </a:lnTo>
                    <a:lnTo>
                      <a:pt x="1187706" y="1037463"/>
                    </a:lnTo>
                    <a:lnTo>
                      <a:pt x="1144518" y="1037463"/>
                    </a:lnTo>
                    <a:lnTo>
                      <a:pt x="1144518" y="1075533"/>
                    </a:lnTo>
                    <a:close/>
                  </a:path>
                  <a:path w="5993130" h="1209039">
                    <a:moveTo>
                      <a:pt x="1382064" y="1094572"/>
                    </a:moveTo>
                    <a:lnTo>
                      <a:pt x="1425251" y="1094572"/>
                    </a:lnTo>
                    <a:lnTo>
                      <a:pt x="1425251" y="1056502"/>
                    </a:lnTo>
                    <a:lnTo>
                      <a:pt x="1382064" y="1056502"/>
                    </a:lnTo>
                    <a:lnTo>
                      <a:pt x="1382064" y="1094572"/>
                    </a:lnTo>
                    <a:close/>
                  </a:path>
                  <a:path w="5993130" h="1209039">
                    <a:moveTo>
                      <a:pt x="1608809" y="1132650"/>
                    </a:moveTo>
                    <a:lnTo>
                      <a:pt x="1651996" y="1132650"/>
                    </a:lnTo>
                    <a:lnTo>
                      <a:pt x="1651996" y="1094580"/>
                    </a:lnTo>
                    <a:lnTo>
                      <a:pt x="1608809" y="1094580"/>
                    </a:lnTo>
                    <a:lnTo>
                      <a:pt x="1608809" y="1132650"/>
                    </a:lnTo>
                    <a:close/>
                  </a:path>
                  <a:path w="5993130" h="1209039">
                    <a:moveTo>
                      <a:pt x="1835554" y="1151689"/>
                    </a:moveTo>
                    <a:lnTo>
                      <a:pt x="1878742" y="1151689"/>
                    </a:lnTo>
                    <a:lnTo>
                      <a:pt x="1878742" y="1113619"/>
                    </a:lnTo>
                    <a:lnTo>
                      <a:pt x="1835554" y="1113619"/>
                    </a:lnTo>
                    <a:lnTo>
                      <a:pt x="1835554" y="1151689"/>
                    </a:lnTo>
                    <a:close/>
                  </a:path>
                  <a:path w="5993130" h="1209039">
                    <a:moveTo>
                      <a:pt x="2289044" y="1142170"/>
                    </a:moveTo>
                    <a:lnTo>
                      <a:pt x="2332232" y="1142170"/>
                    </a:lnTo>
                    <a:lnTo>
                      <a:pt x="2332232" y="1104099"/>
                    </a:lnTo>
                    <a:lnTo>
                      <a:pt x="2289044" y="1104099"/>
                    </a:lnTo>
                    <a:lnTo>
                      <a:pt x="2289044" y="1142170"/>
                    </a:lnTo>
                    <a:close/>
                  </a:path>
                  <a:path w="5993130" h="1209039">
                    <a:moveTo>
                      <a:pt x="2753328" y="1161209"/>
                    </a:moveTo>
                    <a:lnTo>
                      <a:pt x="2796515" y="1161209"/>
                    </a:lnTo>
                    <a:lnTo>
                      <a:pt x="2796515" y="1123138"/>
                    </a:lnTo>
                    <a:lnTo>
                      <a:pt x="2753328" y="1123138"/>
                    </a:lnTo>
                    <a:lnTo>
                      <a:pt x="2753328" y="1161209"/>
                    </a:lnTo>
                    <a:close/>
                  </a:path>
                  <a:path w="5993130" h="1209039">
                    <a:moveTo>
                      <a:pt x="3206818" y="1180240"/>
                    </a:moveTo>
                    <a:lnTo>
                      <a:pt x="3250005" y="1180240"/>
                    </a:lnTo>
                    <a:lnTo>
                      <a:pt x="3250005" y="1142170"/>
                    </a:lnTo>
                    <a:lnTo>
                      <a:pt x="3206818" y="1142170"/>
                    </a:lnTo>
                    <a:lnTo>
                      <a:pt x="3206818" y="1180240"/>
                    </a:lnTo>
                    <a:close/>
                  </a:path>
                  <a:path w="5993130" h="1209039">
                    <a:moveTo>
                      <a:pt x="3660308" y="1208799"/>
                    </a:moveTo>
                    <a:lnTo>
                      <a:pt x="3703496" y="1208799"/>
                    </a:lnTo>
                    <a:lnTo>
                      <a:pt x="3703496" y="1170728"/>
                    </a:lnTo>
                    <a:lnTo>
                      <a:pt x="3660308" y="1170728"/>
                    </a:lnTo>
                    <a:lnTo>
                      <a:pt x="3660308" y="1208799"/>
                    </a:lnTo>
                    <a:close/>
                  </a:path>
                  <a:path w="5993130" h="1209039">
                    <a:moveTo>
                      <a:pt x="4124599" y="1199279"/>
                    </a:moveTo>
                    <a:lnTo>
                      <a:pt x="4167786" y="1199279"/>
                    </a:lnTo>
                    <a:lnTo>
                      <a:pt x="4167786" y="1161209"/>
                    </a:lnTo>
                    <a:lnTo>
                      <a:pt x="4124599" y="1161209"/>
                    </a:lnTo>
                    <a:lnTo>
                      <a:pt x="4124599" y="1199279"/>
                    </a:lnTo>
                    <a:close/>
                  </a:path>
                  <a:path w="5993130" h="1209039">
                    <a:moveTo>
                      <a:pt x="4578089" y="1142170"/>
                    </a:moveTo>
                    <a:lnTo>
                      <a:pt x="4621277" y="1142170"/>
                    </a:lnTo>
                    <a:lnTo>
                      <a:pt x="4621277" y="1104099"/>
                    </a:lnTo>
                    <a:lnTo>
                      <a:pt x="4578089" y="1104099"/>
                    </a:lnTo>
                    <a:lnTo>
                      <a:pt x="4578089" y="1142170"/>
                    </a:lnTo>
                    <a:close/>
                  </a:path>
                  <a:path w="5993130" h="1209039">
                    <a:moveTo>
                      <a:pt x="5042372" y="1085053"/>
                    </a:moveTo>
                    <a:lnTo>
                      <a:pt x="5085567" y="1085053"/>
                    </a:lnTo>
                    <a:lnTo>
                      <a:pt x="5085567" y="1046982"/>
                    </a:lnTo>
                    <a:lnTo>
                      <a:pt x="5042372" y="1046982"/>
                    </a:lnTo>
                    <a:lnTo>
                      <a:pt x="5042372" y="1085053"/>
                    </a:lnTo>
                    <a:close/>
                  </a:path>
                  <a:path w="5993130" h="1209039">
                    <a:moveTo>
                      <a:pt x="5495863" y="1142170"/>
                    </a:moveTo>
                    <a:lnTo>
                      <a:pt x="5539050" y="1142170"/>
                    </a:lnTo>
                    <a:lnTo>
                      <a:pt x="5539050" y="1104099"/>
                    </a:lnTo>
                    <a:lnTo>
                      <a:pt x="5495863" y="1104099"/>
                    </a:lnTo>
                    <a:lnTo>
                      <a:pt x="5495863" y="1142170"/>
                    </a:lnTo>
                    <a:close/>
                  </a:path>
                  <a:path w="5993130" h="1209039">
                    <a:moveTo>
                      <a:pt x="5949360" y="1132650"/>
                    </a:moveTo>
                    <a:lnTo>
                      <a:pt x="5992548" y="1132650"/>
                    </a:lnTo>
                    <a:lnTo>
                      <a:pt x="5992548" y="1094580"/>
                    </a:lnTo>
                    <a:lnTo>
                      <a:pt x="5949360" y="1094580"/>
                    </a:lnTo>
                    <a:lnTo>
                      <a:pt x="5949360" y="1132650"/>
                    </a:lnTo>
                    <a:close/>
                  </a:path>
                  <a:path w="5993130" h="1209039">
                    <a:moveTo>
                      <a:pt x="0" y="38070"/>
                    </a:moveTo>
                    <a:lnTo>
                      <a:pt x="43187" y="38070"/>
                    </a:lnTo>
                    <a:lnTo>
                      <a:pt x="43187" y="0"/>
                    </a:lnTo>
                    <a:lnTo>
                      <a:pt x="0" y="0"/>
                    </a:lnTo>
                    <a:lnTo>
                      <a:pt x="0" y="38070"/>
                    </a:lnTo>
                    <a:close/>
                  </a:path>
                  <a:path w="5993130" h="1209039">
                    <a:moveTo>
                      <a:pt x="233650" y="426706"/>
                    </a:moveTo>
                    <a:lnTo>
                      <a:pt x="276845" y="426706"/>
                    </a:lnTo>
                    <a:lnTo>
                      <a:pt x="276845" y="388635"/>
                    </a:lnTo>
                    <a:lnTo>
                      <a:pt x="233650" y="388635"/>
                    </a:lnTo>
                    <a:lnTo>
                      <a:pt x="233650" y="426706"/>
                    </a:lnTo>
                    <a:close/>
                  </a:path>
                  <a:path w="5993130" h="1209039">
                    <a:moveTo>
                      <a:pt x="460396" y="683725"/>
                    </a:moveTo>
                    <a:lnTo>
                      <a:pt x="503583" y="683725"/>
                    </a:lnTo>
                    <a:lnTo>
                      <a:pt x="503583" y="645654"/>
                    </a:lnTo>
                    <a:lnTo>
                      <a:pt x="460396" y="645654"/>
                    </a:lnTo>
                    <a:lnTo>
                      <a:pt x="460396" y="683725"/>
                    </a:lnTo>
                    <a:close/>
                  </a:path>
                  <a:path w="5993130" h="1209039">
                    <a:moveTo>
                      <a:pt x="687141" y="864588"/>
                    </a:moveTo>
                    <a:lnTo>
                      <a:pt x="730335" y="864588"/>
                    </a:lnTo>
                    <a:lnTo>
                      <a:pt x="730335" y="826510"/>
                    </a:lnTo>
                    <a:lnTo>
                      <a:pt x="687141" y="826510"/>
                    </a:lnTo>
                    <a:lnTo>
                      <a:pt x="687141" y="864588"/>
                    </a:lnTo>
                    <a:close/>
                  </a:path>
                  <a:path w="5993130" h="1209039">
                    <a:moveTo>
                      <a:pt x="914033" y="969302"/>
                    </a:moveTo>
                    <a:lnTo>
                      <a:pt x="957228" y="969302"/>
                    </a:lnTo>
                    <a:lnTo>
                      <a:pt x="957228" y="931231"/>
                    </a:lnTo>
                    <a:lnTo>
                      <a:pt x="914033" y="931231"/>
                    </a:lnTo>
                    <a:lnTo>
                      <a:pt x="914033" y="969302"/>
                    </a:lnTo>
                    <a:close/>
                  </a:path>
                  <a:path w="5993130" h="1209039">
                    <a:moveTo>
                      <a:pt x="1140778" y="1074009"/>
                    </a:moveTo>
                    <a:lnTo>
                      <a:pt x="1183966" y="1074009"/>
                    </a:lnTo>
                    <a:lnTo>
                      <a:pt x="1183966" y="1035931"/>
                    </a:lnTo>
                    <a:lnTo>
                      <a:pt x="1140778" y="1035931"/>
                    </a:lnTo>
                    <a:lnTo>
                      <a:pt x="1140778" y="1074009"/>
                    </a:lnTo>
                    <a:close/>
                  </a:path>
                  <a:path w="5993130" h="1209039">
                    <a:moveTo>
                      <a:pt x="1378316" y="1093048"/>
                    </a:moveTo>
                    <a:lnTo>
                      <a:pt x="1421504" y="1093048"/>
                    </a:lnTo>
                    <a:lnTo>
                      <a:pt x="1421504" y="1054978"/>
                    </a:lnTo>
                    <a:lnTo>
                      <a:pt x="1378316" y="1054978"/>
                    </a:lnTo>
                    <a:lnTo>
                      <a:pt x="1378316" y="1093048"/>
                    </a:lnTo>
                    <a:close/>
                  </a:path>
                  <a:path w="5993130" h="1209039">
                    <a:moveTo>
                      <a:pt x="1605062" y="1131126"/>
                    </a:moveTo>
                    <a:lnTo>
                      <a:pt x="1648249" y="1131126"/>
                    </a:lnTo>
                    <a:lnTo>
                      <a:pt x="1648249" y="1093048"/>
                    </a:lnTo>
                    <a:lnTo>
                      <a:pt x="1605062" y="1093048"/>
                    </a:lnTo>
                    <a:lnTo>
                      <a:pt x="1605062" y="1131126"/>
                    </a:lnTo>
                    <a:close/>
                  </a:path>
                  <a:path w="5993130" h="1209039">
                    <a:moveTo>
                      <a:pt x="1831807" y="1150165"/>
                    </a:moveTo>
                    <a:lnTo>
                      <a:pt x="1874994" y="1150165"/>
                    </a:lnTo>
                    <a:lnTo>
                      <a:pt x="1874994" y="1112095"/>
                    </a:lnTo>
                    <a:lnTo>
                      <a:pt x="1831807" y="1112095"/>
                    </a:lnTo>
                    <a:lnTo>
                      <a:pt x="1831807" y="1150165"/>
                    </a:lnTo>
                    <a:close/>
                  </a:path>
                </a:pathLst>
              </a:custGeom>
              <a:ln w="10351">
                <a:solidFill>
                  <a:srgbClr val="B0059E"/>
                </a:solidFill>
              </a:ln>
            </p:spPr>
            <p:txBody>
              <a:bodyPr wrap="square" lIns="0" tIns="0" rIns="0" bIns="0" rtlCol="0"/>
              <a:lstStyle/>
              <a:p>
                <a:endParaRPr/>
              </a:p>
            </p:txBody>
          </p:sp>
          <p:sp>
            <p:nvSpPr>
              <p:cNvPr id="52" name="object 46">
                <a:extLst>
                  <a:ext uri="{FF2B5EF4-FFF2-40B4-BE49-F238E27FC236}">
                    <a16:creationId xmlns:a16="http://schemas.microsoft.com/office/drawing/2014/main" id="{04DD38DA-333D-8F39-2B88-88FE68E70D87}"/>
                  </a:ext>
                </a:extLst>
              </p:cNvPr>
              <p:cNvSpPr/>
              <p:nvPr/>
            </p:nvSpPr>
            <p:spPr>
              <a:xfrm>
                <a:off x="10934078" y="4825649"/>
                <a:ext cx="3703954" cy="181610"/>
              </a:xfrm>
              <a:custGeom>
                <a:avLst/>
                <a:gdLst/>
                <a:ahLst/>
                <a:cxnLst/>
                <a:rect l="l" t="t" r="r" b="b"/>
                <a:pathLst>
                  <a:path w="3703955" h="181610">
                    <a:moveTo>
                      <a:pt x="43192" y="57162"/>
                    </a:moveTo>
                    <a:lnTo>
                      <a:pt x="0" y="57162"/>
                    </a:lnTo>
                    <a:lnTo>
                      <a:pt x="0" y="95262"/>
                    </a:lnTo>
                    <a:lnTo>
                      <a:pt x="43192" y="95262"/>
                    </a:lnTo>
                    <a:lnTo>
                      <a:pt x="43192" y="57162"/>
                    </a:lnTo>
                    <a:close/>
                  </a:path>
                  <a:path w="3703955" h="181610">
                    <a:moveTo>
                      <a:pt x="507441" y="104787"/>
                    </a:moveTo>
                    <a:lnTo>
                      <a:pt x="464261" y="104787"/>
                    </a:lnTo>
                    <a:lnTo>
                      <a:pt x="464261" y="142887"/>
                    </a:lnTo>
                    <a:lnTo>
                      <a:pt x="507441" y="142887"/>
                    </a:lnTo>
                    <a:lnTo>
                      <a:pt x="507441" y="104787"/>
                    </a:lnTo>
                    <a:close/>
                  </a:path>
                  <a:path w="3703955" h="181610">
                    <a:moveTo>
                      <a:pt x="960907" y="133362"/>
                    </a:moveTo>
                    <a:lnTo>
                      <a:pt x="917714" y="133362"/>
                    </a:lnTo>
                    <a:lnTo>
                      <a:pt x="917714" y="171462"/>
                    </a:lnTo>
                    <a:lnTo>
                      <a:pt x="960907" y="171462"/>
                    </a:lnTo>
                    <a:lnTo>
                      <a:pt x="960907" y="133362"/>
                    </a:lnTo>
                    <a:close/>
                  </a:path>
                  <a:path w="3703955" h="181610">
                    <a:moveTo>
                      <a:pt x="1414500" y="133362"/>
                    </a:moveTo>
                    <a:lnTo>
                      <a:pt x="1371320" y="133362"/>
                    </a:lnTo>
                    <a:lnTo>
                      <a:pt x="1371320" y="171462"/>
                    </a:lnTo>
                    <a:lnTo>
                      <a:pt x="1414500" y="171462"/>
                    </a:lnTo>
                    <a:lnTo>
                      <a:pt x="1414500" y="133362"/>
                    </a:lnTo>
                    <a:close/>
                  </a:path>
                  <a:path w="3703955" h="181610">
                    <a:moveTo>
                      <a:pt x="1878761" y="104787"/>
                    </a:moveTo>
                    <a:lnTo>
                      <a:pt x="1835569" y="104787"/>
                    </a:lnTo>
                    <a:lnTo>
                      <a:pt x="1835569" y="142887"/>
                    </a:lnTo>
                    <a:lnTo>
                      <a:pt x="1878761" y="142887"/>
                    </a:lnTo>
                    <a:lnTo>
                      <a:pt x="1878761" y="104787"/>
                    </a:lnTo>
                    <a:close/>
                  </a:path>
                  <a:path w="3703955" h="181610">
                    <a:moveTo>
                      <a:pt x="2332215" y="142887"/>
                    </a:moveTo>
                    <a:lnTo>
                      <a:pt x="2289022" y="142887"/>
                    </a:lnTo>
                    <a:lnTo>
                      <a:pt x="2289022" y="180987"/>
                    </a:lnTo>
                    <a:lnTo>
                      <a:pt x="2332215" y="180987"/>
                    </a:lnTo>
                    <a:lnTo>
                      <a:pt x="2332215" y="142887"/>
                    </a:lnTo>
                    <a:close/>
                  </a:path>
                  <a:path w="3703955" h="181610">
                    <a:moveTo>
                      <a:pt x="2796463" y="104787"/>
                    </a:moveTo>
                    <a:lnTo>
                      <a:pt x="2753283" y="104787"/>
                    </a:lnTo>
                    <a:lnTo>
                      <a:pt x="2753283" y="142887"/>
                    </a:lnTo>
                    <a:lnTo>
                      <a:pt x="2796463" y="142887"/>
                    </a:lnTo>
                    <a:lnTo>
                      <a:pt x="2796463" y="104787"/>
                    </a:lnTo>
                    <a:close/>
                  </a:path>
                  <a:path w="3703955" h="181610">
                    <a:moveTo>
                      <a:pt x="3249930" y="0"/>
                    </a:moveTo>
                    <a:lnTo>
                      <a:pt x="3206737" y="0"/>
                    </a:lnTo>
                    <a:lnTo>
                      <a:pt x="3206737" y="38100"/>
                    </a:lnTo>
                    <a:lnTo>
                      <a:pt x="3249930" y="38100"/>
                    </a:lnTo>
                    <a:lnTo>
                      <a:pt x="3249930" y="0"/>
                    </a:lnTo>
                    <a:close/>
                  </a:path>
                  <a:path w="3703955" h="181610">
                    <a:moveTo>
                      <a:pt x="3703383" y="76212"/>
                    </a:moveTo>
                    <a:lnTo>
                      <a:pt x="3660190" y="76212"/>
                    </a:lnTo>
                    <a:lnTo>
                      <a:pt x="3660190" y="114312"/>
                    </a:lnTo>
                    <a:lnTo>
                      <a:pt x="3703383" y="114312"/>
                    </a:lnTo>
                    <a:lnTo>
                      <a:pt x="3703383" y="76212"/>
                    </a:lnTo>
                    <a:close/>
                  </a:path>
                </a:pathLst>
              </a:custGeom>
              <a:solidFill>
                <a:srgbClr val="576185"/>
              </a:solidFill>
            </p:spPr>
            <p:txBody>
              <a:bodyPr wrap="square" lIns="0" tIns="0" rIns="0" bIns="0" rtlCol="0"/>
              <a:lstStyle/>
              <a:p>
                <a:endParaRPr/>
              </a:p>
            </p:txBody>
          </p:sp>
          <p:sp>
            <p:nvSpPr>
              <p:cNvPr id="53" name="object 47">
                <a:extLst>
                  <a:ext uri="{FF2B5EF4-FFF2-40B4-BE49-F238E27FC236}">
                    <a16:creationId xmlns:a16="http://schemas.microsoft.com/office/drawing/2014/main" id="{2E553864-15A3-E832-2271-48935BFCFB1E}"/>
                  </a:ext>
                </a:extLst>
              </p:cNvPr>
              <p:cNvSpPr/>
              <p:nvPr/>
            </p:nvSpPr>
            <p:spPr>
              <a:xfrm>
                <a:off x="10933865" y="4826060"/>
                <a:ext cx="3703954" cy="180340"/>
              </a:xfrm>
              <a:custGeom>
                <a:avLst/>
                <a:gdLst/>
                <a:ahLst/>
                <a:cxnLst/>
                <a:rect l="l" t="t" r="r" b="b"/>
                <a:pathLst>
                  <a:path w="3703955" h="180339">
                    <a:moveTo>
                      <a:pt x="0" y="56888"/>
                    </a:moveTo>
                    <a:lnTo>
                      <a:pt x="43194" y="56888"/>
                    </a:lnTo>
                    <a:lnTo>
                      <a:pt x="43194" y="94819"/>
                    </a:lnTo>
                    <a:lnTo>
                      <a:pt x="0" y="94819"/>
                    </a:lnTo>
                    <a:lnTo>
                      <a:pt x="0" y="56888"/>
                    </a:lnTo>
                    <a:close/>
                  </a:path>
                  <a:path w="3703955" h="180339">
                    <a:moveTo>
                      <a:pt x="464312" y="142232"/>
                    </a:moveTo>
                    <a:lnTo>
                      <a:pt x="507507" y="142232"/>
                    </a:lnTo>
                    <a:lnTo>
                      <a:pt x="507507" y="104302"/>
                    </a:lnTo>
                    <a:lnTo>
                      <a:pt x="464312" y="104302"/>
                    </a:lnTo>
                    <a:lnTo>
                      <a:pt x="464312" y="142232"/>
                    </a:lnTo>
                    <a:close/>
                  </a:path>
                  <a:path w="3703955" h="180339">
                    <a:moveTo>
                      <a:pt x="917825" y="170673"/>
                    </a:moveTo>
                    <a:lnTo>
                      <a:pt x="961019" y="170673"/>
                    </a:lnTo>
                    <a:lnTo>
                      <a:pt x="961019" y="132750"/>
                    </a:lnTo>
                    <a:lnTo>
                      <a:pt x="917825" y="132750"/>
                    </a:lnTo>
                    <a:lnTo>
                      <a:pt x="917825" y="170673"/>
                    </a:lnTo>
                    <a:close/>
                  </a:path>
                  <a:path w="3703955" h="180339">
                    <a:moveTo>
                      <a:pt x="1371477" y="170673"/>
                    </a:moveTo>
                    <a:lnTo>
                      <a:pt x="1414672" y="170673"/>
                    </a:lnTo>
                    <a:lnTo>
                      <a:pt x="1414672" y="132750"/>
                    </a:lnTo>
                    <a:lnTo>
                      <a:pt x="1371477" y="132750"/>
                    </a:lnTo>
                    <a:lnTo>
                      <a:pt x="1371477" y="170673"/>
                    </a:lnTo>
                    <a:close/>
                  </a:path>
                  <a:path w="3703955" h="180339">
                    <a:moveTo>
                      <a:pt x="1835790" y="142232"/>
                    </a:moveTo>
                    <a:lnTo>
                      <a:pt x="1878984" y="142232"/>
                    </a:lnTo>
                    <a:lnTo>
                      <a:pt x="1878984" y="104302"/>
                    </a:lnTo>
                    <a:lnTo>
                      <a:pt x="1835790" y="104302"/>
                    </a:lnTo>
                    <a:lnTo>
                      <a:pt x="1835790" y="142232"/>
                    </a:lnTo>
                    <a:close/>
                  </a:path>
                  <a:path w="3703955" h="180339">
                    <a:moveTo>
                      <a:pt x="2289295" y="180163"/>
                    </a:moveTo>
                    <a:lnTo>
                      <a:pt x="2332489" y="180163"/>
                    </a:lnTo>
                    <a:lnTo>
                      <a:pt x="2332489" y="142240"/>
                    </a:lnTo>
                    <a:lnTo>
                      <a:pt x="2289295" y="142240"/>
                    </a:lnTo>
                    <a:lnTo>
                      <a:pt x="2289295" y="180163"/>
                    </a:lnTo>
                    <a:close/>
                  </a:path>
                  <a:path w="3703955" h="180339">
                    <a:moveTo>
                      <a:pt x="2753607" y="142232"/>
                    </a:moveTo>
                    <a:lnTo>
                      <a:pt x="2796802" y="142232"/>
                    </a:lnTo>
                    <a:lnTo>
                      <a:pt x="2796802" y="104302"/>
                    </a:lnTo>
                    <a:lnTo>
                      <a:pt x="2753607" y="104302"/>
                    </a:lnTo>
                    <a:lnTo>
                      <a:pt x="2753607" y="142232"/>
                    </a:lnTo>
                    <a:close/>
                  </a:path>
                  <a:path w="3703955" h="180339">
                    <a:moveTo>
                      <a:pt x="3207120" y="37930"/>
                    </a:moveTo>
                    <a:lnTo>
                      <a:pt x="3250315" y="37930"/>
                    </a:lnTo>
                    <a:lnTo>
                      <a:pt x="3250315" y="0"/>
                    </a:lnTo>
                    <a:lnTo>
                      <a:pt x="3207120" y="0"/>
                    </a:lnTo>
                    <a:lnTo>
                      <a:pt x="3207120" y="37930"/>
                    </a:lnTo>
                    <a:close/>
                  </a:path>
                  <a:path w="3703955" h="180339">
                    <a:moveTo>
                      <a:pt x="3660625" y="113784"/>
                    </a:moveTo>
                    <a:lnTo>
                      <a:pt x="3703820" y="113784"/>
                    </a:lnTo>
                    <a:lnTo>
                      <a:pt x="3703820" y="75861"/>
                    </a:lnTo>
                    <a:lnTo>
                      <a:pt x="3660625" y="75861"/>
                    </a:lnTo>
                    <a:lnTo>
                      <a:pt x="3660625" y="113784"/>
                    </a:lnTo>
                    <a:close/>
                  </a:path>
                </a:pathLst>
              </a:custGeom>
              <a:ln w="10351">
                <a:solidFill>
                  <a:srgbClr val="576185"/>
                </a:solidFill>
              </a:ln>
            </p:spPr>
            <p:txBody>
              <a:bodyPr wrap="square" lIns="0" tIns="0" rIns="0" bIns="0" rtlCol="0"/>
              <a:lstStyle/>
              <a:p>
                <a:endParaRPr/>
              </a:p>
            </p:txBody>
          </p:sp>
          <p:sp>
            <p:nvSpPr>
              <p:cNvPr id="54" name="object 48">
                <a:extLst>
                  <a:ext uri="{FF2B5EF4-FFF2-40B4-BE49-F238E27FC236}">
                    <a16:creationId xmlns:a16="http://schemas.microsoft.com/office/drawing/2014/main" id="{FF4F67BD-347D-7EB4-EEAF-5F9583FAFF6D}"/>
                  </a:ext>
                </a:extLst>
              </p:cNvPr>
              <p:cNvSpPr/>
              <p:nvPr/>
            </p:nvSpPr>
            <p:spPr>
              <a:xfrm>
                <a:off x="10457487" y="4219281"/>
                <a:ext cx="0" cy="1436370"/>
              </a:xfrm>
              <a:custGeom>
                <a:avLst/>
                <a:gdLst/>
                <a:ahLst/>
                <a:cxnLst/>
                <a:rect l="l" t="t" r="r" b="b"/>
                <a:pathLst>
                  <a:path h="1436370">
                    <a:moveTo>
                      <a:pt x="0" y="1435905"/>
                    </a:moveTo>
                    <a:lnTo>
                      <a:pt x="0" y="0"/>
                    </a:lnTo>
                  </a:path>
                </a:pathLst>
              </a:custGeom>
              <a:ln w="13804">
                <a:solidFill>
                  <a:srgbClr val="59034F"/>
                </a:solidFill>
                <a:prstDash val="dot"/>
              </a:ln>
            </p:spPr>
            <p:txBody>
              <a:bodyPr wrap="square" lIns="0" tIns="0" rIns="0" bIns="0" rtlCol="0"/>
              <a:lstStyle/>
              <a:p>
                <a:endParaRPr/>
              </a:p>
            </p:txBody>
          </p:sp>
          <p:sp>
            <p:nvSpPr>
              <p:cNvPr id="55" name="object 49">
                <a:extLst>
                  <a:ext uri="{FF2B5EF4-FFF2-40B4-BE49-F238E27FC236}">
                    <a16:creationId xmlns:a16="http://schemas.microsoft.com/office/drawing/2014/main" id="{F6E04F02-E801-7259-9581-5852810DB838}"/>
                  </a:ext>
                </a:extLst>
              </p:cNvPr>
              <p:cNvSpPr/>
              <p:nvPr/>
            </p:nvSpPr>
            <p:spPr>
              <a:xfrm>
                <a:off x="10457487" y="4205013"/>
                <a:ext cx="0" cy="1471930"/>
              </a:xfrm>
              <a:custGeom>
                <a:avLst/>
                <a:gdLst/>
                <a:ahLst/>
                <a:cxnLst/>
                <a:rect l="l" t="t" r="r" b="b"/>
                <a:pathLst>
                  <a:path h="1471929">
                    <a:moveTo>
                      <a:pt x="0" y="1471803"/>
                    </a:moveTo>
                    <a:lnTo>
                      <a:pt x="0" y="1464905"/>
                    </a:lnTo>
                  </a:path>
                  <a:path h="1471929">
                    <a:moveTo>
                      <a:pt x="0" y="6898"/>
                    </a:moveTo>
                    <a:lnTo>
                      <a:pt x="0" y="0"/>
                    </a:lnTo>
                  </a:path>
                </a:pathLst>
              </a:custGeom>
              <a:ln w="13804">
                <a:solidFill>
                  <a:srgbClr val="59034F"/>
                </a:solidFill>
              </a:ln>
            </p:spPr>
            <p:txBody>
              <a:bodyPr wrap="square" lIns="0" tIns="0" rIns="0" bIns="0" rtlCol="0"/>
              <a:lstStyle/>
              <a:p>
                <a:endParaRPr/>
              </a:p>
            </p:txBody>
          </p:sp>
        </p:grpSp>
      </p:grpSp>
      <p:grpSp>
        <p:nvGrpSpPr>
          <p:cNvPr id="56" name="Grupo 55">
            <a:extLst>
              <a:ext uri="{FF2B5EF4-FFF2-40B4-BE49-F238E27FC236}">
                <a16:creationId xmlns:a16="http://schemas.microsoft.com/office/drawing/2014/main" id="{9DFC84F7-AF9E-E9E1-FBFB-343CDFE5DEA1}"/>
              </a:ext>
            </a:extLst>
          </p:cNvPr>
          <p:cNvGrpSpPr/>
          <p:nvPr/>
        </p:nvGrpSpPr>
        <p:grpSpPr>
          <a:xfrm>
            <a:off x="6982668" y="1350821"/>
            <a:ext cx="4542245" cy="1464653"/>
            <a:chOff x="6523507" y="1298846"/>
            <a:chExt cx="4723643" cy="1523145"/>
          </a:xfrm>
        </p:grpSpPr>
        <p:sp>
          <p:nvSpPr>
            <p:cNvPr id="57" name="object 3">
              <a:extLst>
                <a:ext uri="{FF2B5EF4-FFF2-40B4-BE49-F238E27FC236}">
                  <a16:creationId xmlns:a16="http://schemas.microsoft.com/office/drawing/2014/main" id="{0ECDEA7A-172A-6832-CAF9-5677F5466EF9}"/>
                </a:ext>
              </a:extLst>
            </p:cNvPr>
            <p:cNvSpPr txBox="1"/>
            <p:nvPr/>
          </p:nvSpPr>
          <p:spPr>
            <a:xfrm>
              <a:off x="8184244" y="2668255"/>
              <a:ext cx="1394988" cy="15373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58" name="object 6">
              <a:extLst>
                <a:ext uri="{FF2B5EF4-FFF2-40B4-BE49-F238E27FC236}">
                  <a16:creationId xmlns:a16="http://schemas.microsoft.com/office/drawing/2014/main" id="{3E334F82-AC22-3F69-BE5D-219A97B80F92}"/>
                </a:ext>
              </a:extLst>
            </p:cNvPr>
            <p:cNvSpPr txBox="1"/>
            <p:nvPr/>
          </p:nvSpPr>
          <p:spPr>
            <a:xfrm>
              <a:off x="6925382" y="1336953"/>
              <a:ext cx="71622"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59" name="object 7">
              <a:extLst>
                <a:ext uri="{FF2B5EF4-FFF2-40B4-BE49-F238E27FC236}">
                  <a16:creationId xmlns:a16="http://schemas.microsoft.com/office/drawing/2014/main" id="{976FE332-20C8-C783-E5D2-1D503E604020}"/>
                </a:ext>
              </a:extLst>
            </p:cNvPr>
            <p:cNvSpPr txBox="1"/>
            <p:nvPr/>
          </p:nvSpPr>
          <p:spPr>
            <a:xfrm>
              <a:off x="6836080" y="1561262"/>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60" name="object 8">
              <a:extLst>
                <a:ext uri="{FF2B5EF4-FFF2-40B4-BE49-F238E27FC236}">
                  <a16:creationId xmlns:a16="http://schemas.microsoft.com/office/drawing/2014/main" id="{85442A61-5A68-EFD9-927B-4D3A08214CF1}"/>
                </a:ext>
              </a:extLst>
            </p:cNvPr>
            <p:cNvSpPr txBox="1"/>
            <p:nvPr/>
          </p:nvSpPr>
          <p:spPr>
            <a:xfrm>
              <a:off x="6836080" y="1785571"/>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61" name="object 9">
              <a:extLst>
                <a:ext uri="{FF2B5EF4-FFF2-40B4-BE49-F238E27FC236}">
                  <a16:creationId xmlns:a16="http://schemas.microsoft.com/office/drawing/2014/main" id="{D254E571-11A8-B617-1F01-3B4706CCEBA6}"/>
                </a:ext>
              </a:extLst>
            </p:cNvPr>
            <p:cNvSpPr txBox="1"/>
            <p:nvPr/>
          </p:nvSpPr>
          <p:spPr>
            <a:xfrm>
              <a:off x="6836080" y="2009880"/>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62" name="object 10">
              <a:extLst>
                <a:ext uri="{FF2B5EF4-FFF2-40B4-BE49-F238E27FC236}">
                  <a16:creationId xmlns:a16="http://schemas.microsoft.com/office/drawing/2014/main" id="{B4072545-3860-3567-C24F-8A601ADF8741}"/>
                </a:ext>
              </a:extLst>
            </p:cNvPr>
            <p:cNvSpPr txBox="1"/>
            <p:nvPr/>
          </p:nvSpPr>
          <p:spPr>
            <a:xfrm>
              <a:off x="6836080" y="2234188"/>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67" name="object 11">
              <a:extLst>
                <a:ext uri="{FF2B5EF4-FFF2-40B4-BE49-F238E27FC236}">
                  <a16:creationId xmlns:a16="http://schemas.microsoft.com/office/drawing/2014/main" id="{6A605C66-178C-0849-DE65-8E67420DB533}"/>
                </a:ext>
              </a:extLst>
            </p:cNvPr>
            <p:cNvSpPr txBox="1"/>
            <p:nvPr/>
          </p:nvSpPr>
          <p:spPr>
            <a:xfrm>
              <a:off x="6780228" y="2458497"/>
              <a:ext cx="4345489" cy="221869"/>
            </a:xfrm>
            <a:prstGeom prst="rect">
              <a:avLst/>
            </a:prstGeom>
          </p:spPr>
          <p:txBody>
            <a:bodyPr vert="horz" wrap="square" lIns="0" tIns="8086" rIns="0" bIns="0" rtlCol="0">
              <a:spAutoFit/>
            </a:bodyPr>
            <a:lstStyle/>
            <a:p>
              <a:pPr marL="7701">
                <a:lnSpc>
                  <a:spcPts val="813"/>
                </a:lnSpc>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a:p>
              <a:pPr marL="234950">
                <a:lnSpc>
                  <a:spcPts val="813"/>
                </a:lnSpc>
                <a:tabLst>
                  <a:tab pos="374650" algn="l"/>
                  <a:tab pos="515938" algn="l"/>
                  <a:tab pos="657225" algn="l"/>
                  <a:tab pos="796925" algn="l"/>
                  <a:tab pos="1555750" algn="l"/>
                  <a:tab pos="1822450" algn="l"/>
                  <a:tab pos="2089150" algn="l"/>
                  <a:tab pos="2355850" algn="l"/>
                  <a:tab pos="2622550" algn="l"/>
                  <a:tab pos="2889250" algn="l"/>
                  <a:tab pos="3155950" algn="l"/>
                  <a:tab pos="3422650" algn="l"/>
                  <a:tab pos="368935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68" name="object 13">
              <a:extLst>
                <a:ext uri="{FF2B5EF4-FFF2-40B4-BE49-F238E27FC236}">
                  <a16:creationId xmlns:a16="http://schemas.microsoft.com/office/drawing/2014/main" id="{159F4FD0-335F-F419-0A7E-033C61E17428}"/>
                </a:ext>
              </a:extLst>
            </p:cNvPr>
            <p:cNvSpPr txBox="1"/>
            <p:nvPr/>
          </p:nvSpPr>
          <p:spPr>
            <a:xfrm>
              <a:off x="6523507" y="1298846"/>
              <a:ext cx="283994" cy="1198198"/>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69" name="object 14">
              <a:extLst>
                <a:ext uri="{FF2B5EF4-FFF2-40B4-BE49-F238E27FC236}">
                  <a16:creationId xmlns:a16="http://schemas.microsoft.com/office/drawing/2014/main" id="{083A0B01-3D34-EB3E-38A4-098D5164527C}"/>
                </a:ext>
              </a:extLst>
            </p:cNvPr>
            <p:cNvSpPr txBox="1"/>
            <p:nvPr/>
          </p:nvSpPr>
          <p:spPr>
            <a:xfrm>
              <a:off x="10716917" y="1807471"/>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47,2</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63,2</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74,6</a:t>
              </a:r>
              <a:endParaRPr sz="1100">
                <a:latin typeface="Arial"/>
                <a:cs typeface="Arial"/>
              </a:endParaRPr>
            </a:p>
          </p:txBody>
        </p:sp>
        <p:sp>
          <p:nvSpPr>
            <p:cNvPr id="70" name="object 27">
              <a:extLst>
                <a:ext uri="{FF2B5EF4-FFF2-40B4-BE49-F238E27FC236}">
                  <a16:creationId xmlns:a16="http://schemas.microsoft.com/office/drawing/2014/main" id="{90286981-A792-86D3-B8B7-1F48116A3620}"/>
                </a:ext>
              </a:extLst>
            </p:cNvPr>
            <p:cNvSpPr txBox="1"/>
            <p:nvPr/>
          </p:nvSpPr>
          <p:spPr>
            <a:xfrm>
              <a:off x="7873290" y="1471684"/>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70,9</a:t>
              </a:r>
              <a:endParaRPr sz="1100">
                <a:latin typeface="Arial"/>
                <a:cs typeface="Arial"/>
              </a:endParaRPr>
            </a:p>
          </p:txBody>
        </p:sp>
        <p:grpSp>
          <p:nvGrpSpPr>
            <p:cNvPr id="71" name="object 33">
              <a:extLst>
                <a:ext uri="{FF2B5EF4-FFF2-40B4-BE49-F238E27FC236}">
                  <a16:creationId xmlns:a16="http://schemas.microsoft.com/office/drawing/2014/main" id="{0E95BF6D-0384-889F-897C-71124A0FBC3B}"/>
                </a:ext>
              </a:extLst>
            </p:cNvPr>
            <p:cNvGrpSpPr/>
            <p:nvPr/>
          </p:nvGrpSpPr>
          <p:grpSpPr>
            <a:xfrm>
              <a:off x="7022657" y="1408393"/>
              <a:ext cx="3656573" cy="1154808"/>
              <a:chOff x="8616708" y="3773195"/>
              <a:chExt cx="6029960" cy="1904364"/>
            </a:xfrm>
          </p:grpSpPr>
          <p:sp>
            <p:nvSpPr>
              <p:cNvPr id="72" name="object 34">
                <a:extLst>
                  <a:ext uri="{FF2B5EF4-FFF2-40B4-BE49-F238E27FC236}">
                    <a16:creationId xmlns:a16="http://schemas.microsoft.com/office/drawing/2014/main" id="{77DF58C6-3793-39A2-D7EC-051099382589}"/>
                  </a:ext>
                </a:extLst>
              </p:cNvPr>
              <p:cNvSpPr/>
              <p:nvPr/>
            </p:nvSpPr>
            <p:spPr>
              <a:xfrm>
                <a:off x="8616708" y="3808059"/>
                <a:ext cx="6005195" cy="1869439"/>
              </a:xfrm>
              <a:custGeom>
                <a:avLst/>
                <a:gdLst/>
                <a:ahLst/>
                <a:cxnLst/>
                <a:rect l="l" t="t" r="r" b="b"/>
                <a:pathLst>
                  <a:path w="6005194" h="1869439">
                    <a:moveTo>
                      <a:pt x="52493" y="1811744"/>
                    </a:moveTo>
                    <a:lnTo>
                      <a:pt x="52493" y="0"/>
                    </a:lnTo>
                  </a:path>
                  <a:path w="6005194" h="1869439">
                    <a:moveTo>
                      <a:pt x="0" y="0"/>
                    </a:moveTo>
                    <a:lnTo>
                      <a:pt x="52493" y="0"/>
                    </a:lnTo>
                  </a:path>
                  <a:path w="6005194" h="1869439">
                    <a:moveTo>
                      <a:pt x="0" y="365083"/>
                    </a:moveTo>
                    <a:lnTo>
                      <a:pt x="52493" y="365083"/>
                    </a:lnTo>
                  </a:path>
                  <a:path w="6005194" h="1869439">
                    <a:moveTo>
                      <a:pt x="0" y="729400"/>
                    </a:moveTo>
                    <a:lnTo>
                      <a:pt x="52493" y="729400"/>
                    </a:lnTo>
                  </a:path>
                  <a:path w="6005194" h="1869439">
                    <a:moveTo>
                      <a:pt x="0" y="1084132"/>
                    </a:moveTo>
                    <a:lnTo>
                      <a:pt x="52493" y="1084132"/>
                    </a:lnTo>
                  </a:path>
                  <a:path w="6005194" h="1869439">
                    <a:moveTo>
                      <a:pt x="0" y="1448450"/>
                    </a:moveTo>
                    <a:lnTo>
                      <a:pt x="52493" y="1448450"/>
                    </a:lnTo>
                  </a:path>
                  <a:path w="6005194" h="1869439">
                    <a:moveTo>
                      <a:pt x="0" y="1811744"/>
                    </a:moveTo>
                    <a:lnTo>
                      <a:pt x="52493" y="1811744"/>
                    </a:lnTo>
                  </a:path>
                  <a:path w="6005194" h="1869439">
                    <a:moveTo>
                      <a:pt x="52493" y="1811744"/>
                    </a:moveTo>
                    <a:lnTo>
                      <a:pt x="6004983" y="1811744"/>
                    </a:lnTo>
                  </a:path>
                  <a:path w="6005194" h="1869439">
                    <a:moveTo>
                      <a:pt x="6004983" y="1811744"/>
                    </a:moveTo>
                    <a:lnTo>
                      <a:pt x="6004983" y="1869266"/>
                    </a:lnTo>
                  </a:path>
                  <a:path w="6005194" h="1869439">
                    <a:moveTo>
                      <a:pt x="5775705" y="1811744"/>
                    </a:moveTo>
                    <a:lnTo>
                      <a:pt x="5775705" y="1869266"/>
                    </a:lnTo>
                  </a:path>
                  <a:path w="6005194" h="1869439">
                    <a:moveTo>
                      <a:pt x="5544741" y="1811744"/>
                    </a:moveTo>
                    <a:lnTo>
                      <a:pt x="5544741" y="1869266"/>
                    </a:lnTo>
                  </a:path>
                  <a:path w="6005194" h="1869439">
                    <a:moveTo>
                      <a:pt x="5313785" y="1811744"/>
                    </a:moveTo>
                    <a:lnTo>
                      <a:pt x="5313785" y="1869266"/>
                    </a:lnTo>
                  </a:path>
                  <a:path w="6005194" h="1869439">
                    <a:moveTo>
                      <a:pt x="5093320" y="1811744"/>
                    </a:moveTo>
                    <a:lnTo>
                      <a:pt x="5093320" y="1869266"/>
                    </a:lnTo>
                  </a:path>
                  <a:path w="6005194" h="1869439">
                    <a:moveTo>
                      <a:pt x="4862356" y="1811744"/>
                    </a:moveTo>
                    <a:lnTo>
                      <a:pt x="4862356" y="1869266"/>
                    </a:lnTo>
                  </a:path>
                  <a:path w="6005194" h="1869439">
                    <a:moveTo>
                      <a:pt x="4631260" y="1811744"/>
                    </a:moveTo>
                    <a:lnTo>
                      <a:pt x="4631260" y="1869266"/>
                    </a:lnTo>
                  </a:path>
                  <a:path w="6005194" h="1869439">
                    <a:moveTo>
                      <a:pt x="4400296" y="1811744"/>
                    </a:moveTo>
                    <a:lnTo>
                      <a:pt x="4400296" y="1869266"/>
                    </a:lnTo>
                  </a:path>
                  <a:path w="6005194" h="1869439">
                    <a:moveTo>
                      <a:pt x="4169340" y="1811744"/>
                    </a:moveTo>
                    <a:lnTo>
                      <a:pt x="4169340" y="1869266"/>
                    </a:lnTo>
                  </a:path>
                  <a:path w="6005194" h="1869439">
                    <a:moveTo>
                      <a:pt x="3948875" y="1811744"/>
                    </a:moveTo>
                    <a:lnTo>
                      <a:pt x="3948875" y="1869266"/>
                    </a:lnTo>
                  </a:path>
                  <a:path w="6005194" h="1869439">
                    <a:moveTo>
                      <a:pt x="3717911" y="1811744"/>
                    </a:moveTo>
                    <a:lnTo>
                      <a:pt x="3717911" y="1869266"/>
                    </a:lnTo>
                  </a:path>
                  <a:path w="6005194" h="1869439">
                    <a:moveTo>
                      <a:pt x="3486955" y="1811744"/>
                    </a:moveTo>
                    <a:lnTo>
                      <a:pt x="3486955" y="1869266"/>
                    </a:lnTo>
                  </a:path>
                  <a:path w="6005194" h="1869439">
                    <a:moveTo>
                      <a:pt x="3255991" y="1811744"/>
                    </a:moveTo>
                    <a:lnTo>
                      <a:pt x="3255991" y="1869266"/>
                    </a:lnTo>
                  </a:path>
                  <a:path w="6005194" h="1869439">
                    <a:moveTo>
                      <a:pt x="3025035" y="1811744"/>
                    </a:moveTo>
                    <a:lnTo>
                      <a:pt x="3025035" y="1869266"/>
                    </a:lnTo>
                  </a:path>
                  <a:path w="6005194" h="1869439">
                    <a:moveTo>
                      <a:pt x="2804570" y="1811744"/>
                    </a:moveTo>
                    <a:lnTo>
                      <a:pt x="2804570" y="1869266"/>
                    </a:lnTo>
                  </a:path>
                  <a:path w="6005194" h="1869439">
                    <a:moveTo>
                      <a:pt x="2573606" y="1811744"/>
                    </a:moveTo>
                    <a:lnTo>
                      <a:pt x="2573606" y="1869266"/>
                    </a:lnTo>
                  </a:path>
                  <a:path w="6005194" h="1869439">
                    <a:moveTo>
                      <a:pt x="2342642" y="1811744"/>
                    </a:moveTo>
                    <a:lnTo>
                      <a:pt x="2342642" y="1869266"/>
                    </a:lnTo>
                  </a:path>
                  <a:path w="6005194" h="1869439">
                    <a:moveTo>
                      <a:pt x="2111686" y="1811744"/>
                    </a:moveTo>
                    <a:lnTo>
                      <a:pt x="2111686" y="1869266"/>
                    </a:lnTo>
                  </a:path>
                  <a:path w="6005194" h="1869439">
                    <a:moveTo>
                      <a:pt x="1880582" y="1811744"/>
                    </a:moveTo>
                    <a:lnTo>
                      <a:pt x="1880582" y="1869266"/>
                    </a:lnTo>
                  </a:path>
                  <a:path w="6005194" h="1869439">
                    <a:moveTo>
                      <a:pt x="1660117" y="1811744"/>
                    </a:moveTo>
                    <a:lnTo>
                      <a:pt x="1660117" y="1869266"/>
                    </a:lnTo>
                  </a:path>
                  <a:path w="6005194" h="1869439">
                    <a:moveTo>
                      <a:pt x="1429161" y="1811744"/>
                    </a:moveTo>
                    <a:lnTo>
                      <a:pt x="1429161" y="1869266"/>
                    </a:lnTo>
                  </a:path>
                  <a:path w="6005194" h="1869439">
                    <a:moveTo>
                      <a:pt x="1198197" y="1811744"/>
                    </a:moveTo>
                    <a:lnTo>
                      <a:pt x="1198197" y="1869266"/>
                    </a:lnTo>
                  </a:path>
                  <a:path w="6005194" h="1869439">
                    <a:moveTo>
                      <a:pt x="967241" y="1811744"/>
                    </a:moveTo>
                    <a:lnTo>
                      <a:pt x="967241" y="1869266"/>
                    </a:lnTo>
                  </a:path>
                  <a:path w="6005194" h="1869439">
                    <a:moveTo>
                      <a:pt x="736277" y="1811744"/>
                    </a:moveTo>
                    <a:lnTo>
                      <a:pt x="736277" y="1869266"/>
                    </a:lnTo>
                  </a:path>
                  <a:path w="6005194" h="1869439">
                    <a:moveTo>
                      <a:pt x="515812" y="1811744"/>
                    </a:moveTo>
                    <a:lnTo>
                      <a:pt x="515812" y="1869266"/>
                    </a:lnTo>
                  </a:path>
                  <a:path w="6005194" h="1869439">
                    <a:moveTo>
                      <a:pt x="284855" y="1811744"/>
                    </a:moveTo>
                    <a:lnTo>
                      <a:pt x="284855" y="1869266"/>
                    </a:lnTo>
                  </a:path>
                  <a:path w="6005194" h="1869439">
                    <a:moveTo>
                      <a:pt x="52493" y="1811744"/>
                    </a:moveTo>
                    <a:lnTo>
                      <a:pt x="52493" y="1869266"/>
                    </a:lnTo>
                  </a:path>
                </a:pathLst>
              </a:custGeom>
              <a:ln w="11043">
                <a:solidFill>
                  <a:srgbClr val="000000"/>
                </a:solidFill>
              </a:ln>
            </p:spPr>
            <p:txBody>
              <a:bodyPr wrap="square" lIns="0" tIns="0" rIns="0" bIns="0" rtlCol="0"/>
              <a:lstStyle/>
              <a:p>
                <a:endParaRPr/>
              </a:p>
            </p:txBody>
          </p:sp>
          <p:sp>
            <p:nvSpPr>
              <p:cNvPr id="73" name="object 35">
                <a:extLst>
                  <a:ext uri="{FF2B5EF4-FFF2-40B4-BE49-F238E27FC236}">
                    <a16:creationId xmlns:a16="http://schemas.microsoft.com/office/drawing/2014/main" id="{D5CE4471-D2AB-42E3-EA7B-746B530B014D}"/>
                  </a:ext>
                </a:extLst>
              </p:cNvPr>
              <p:cNvSpPr/>
              <p:nvPr/>
            </p:nvSpPr>
            <p:spPr>
              <a:xfrm>
                <a:off x="8674448" y="3803299"/>
                <a:ext cx="5952490" cy="1390015"/>
              </a:xfrm>
              <a:custGeom>
                <a:avLst/>
                <a:gdLst/>
                <a:ahLst/>
                <a:cxnLst/>
                <a:rect l="l" t="t" r="r" b="b"/>
                <a:pathLst>
                  <a:path w="5952490" h="1390014">
                    <a:moveTo>
                      <a:pt x="0" y="0"/>
                    </a:moveTo>
                    <a:lnTo>
                      <a:pt x="220465" y="450331"/>
                    </a:lnTo>
                  </a:path>
                  <a:path w="5952490" h="1390014">
                    <a:moveTo>
                      <a:pt x="220465" y="450331"/>
                    </a:moveTo>
                    <a:lnTo>
                      <a:pt x="451428" y="757017"/>
                    </a:lnTo>
                  </a:path>
                  <a:path w="5952490" h="1390014">
                    <a:moveTo>
                      <a:pt x="451428" y="757017"/>
                    </a:moveTo>
                    <a:lnTo>
                      <a:pt x="682392" y="939117"/>
                    </a:lnTo>
                  </a:path>
                  <a:path w="5952490" h="1390014">
                    <a:moveTo>
                      <a:pt x="682392" y="939117"/>
                    </a:moveTo>
                    <a:lnTo>
                      <a:pt x="913356" y="1025374"/>
                    </a:lnTo>
                  </a:path>
                  <a:path w="5952490" h="1390014">
                    <a:moveTo>
                      <a:pt x="913356" y="1025374"/>
                    </a:moveTo>
                    <a:lnTo>
                      <a:pt x="1144319" y="1159552"/>
                    </a:lnTo>
                  </a:path>
                  <a:path w="5952490" h="1390014">
                    <a:moveTo>
                      <a:pt x="1144319" y="1159552"/>
                    </a:moveTo>
                    <a:lnTo>
                      <a:pt x="1364784" y="1188309"/>
                    </a:lnTo>
                  </a:path>
                  <a:path w="5952490" h="1390014">
                    <a:moveTo>
                      <a:pt x="1364784" y="1188309"/>
                    </a:moveTo>
                    <a:lnTo>
                      <a:pt x="1595748" y="1255270"/>
                    </a:lnTo>
                  </a:path>
                  <a:path w="5952490" h="1390014">
                    <a:moveTo>
                      <a:pt x="1595748" y="1255270"/>
                    </a:moveTo>
                    <a:lnTo>
                      <a:pt x="1826712" y="1293605"/>
                    </a:lnTo>
                  </a:path>
                  <a:path w="5952490" h="1390014">
                    <a:moveTo>
                      <a:pt x="1826712" y="1293605"/>
                    </a:moveTo>
                    <a:lnTo>
                      <a:pt x="2288639" y="1264848"/>
                    </a:lnTo>
                  </a:path>
                  <a:path w="5952490" h="1390014">
                    <a:moveTo>
                      <a:pt x="2288639" y="1264848"/>
                    </a:moveTo>
                    <a:lnTo>
                      <a:pt x="2739928" y="1236098"/>
                    </a:lnTo>
                  </a:path>
                  <a:path w="5952490" h="1390014">
                    <a:moveTo>
                      <a:pt x="2739928" y="1236098"/>
                    </a:moveTo>
                    <a:lnTo>
                      <a:pt x="3201856" y="1389441"/>
                    </a:lnTo>
                  </a:path>
                  <a:path w="5952490" h="1390014">
                    <a:moveTo>
                      <a:pt x="3201856" y="1389441"/>
                    </a:moveTo>
                    <a:lnTo>
                      <a:pt x="3653284" y="1245684"/>
                    </a:lnTo>
                  </a:path>
                  <a:path w="5952490" h="1390014">
                    <a:moveTo>
                      <a:pt x="3653284" y="1245684"/>
                    </a:moveTo>
                    <a:lnTo>
                      <a:pt x="4115212" y="1034959"/>
                    </a:lnTo>
                  </a:path>
                  <a:path w="5952490" h="1390014">
                    <a:moveTo>
                      <a:pt x="4115212" y="1034959"/>
                    </a:moveTo>
                    <a:lnTo>
                      <a:pt x="4577139" y="1130802"/>
                    </a:lnTo>
                  </a:path>
                  <a:path w="5952490" h="1390014">
                    <a:moveTo>
                      <a:pt x="4577139" y="1130802"/>
                    </a:moveTo>
                    <a:lnTo>
                      <a:pt x="5028568" y="987038"/>
                    </a:lnTo>
                  </a:path>
                  <a:path w="5952490" h="1390014">
                    <a:moveTo>
                      <a:pt x="5028568" y="987038"/>
                    </a:moveTo>
                    <a:lnTo>
                      <a:pt x="5490496" y="1121216"/>
                    </a:lnTo>
                  </a:path>
                  <a:path w="5952490" h="1390014">
                    <a:moveTo>
                      <a:pt x="5490496" y="1121216"/>
                    </a:moveTo>
                    <a:lnTo>
                      <a:pt x="5952423" y="862445"/>
                    </a:lnTo>
                  </a:path>
                </a:pathLst>
              </a:custGeom>
              <a:ln w="10351">
                <a:solidFill>
                  <a:srgbClr val="A69E96"/>
                </a:solidFill>
              </a:ln>
            </p:spPr>
            <p:txBody>
              <a:bodyPr wrap="square" lIns="0" tIns="0" rIns="0" bIns="0" rtlCol="0"/>
              <a:lstStyle/>
              <a:p>
                <a:endParaRPr/>
              </a:p>
            </p:txBody>
          </p:sp>
          <p:sp>
            <p:nvSpPr>
              <p:cNvPr id="74" name="object 36">
                <a:extLst>
                  <a:ext uri="{FF2B5EF4-FFF2-40B4-BE49-F238E27FC236}">
                    <a16:creationId xmlns:a16="http://schemas.microsoft.com/office/drawing/2014/main" id="{7E6CAC08-45C8-B2A4-69C0-1D3DD565096F}"/>
                  </a:ext>
                </a:extLst>
              </p:cNvPr>
              <p:cNvSpPr/>
              <p:nvPr/>
            </p:nvSpPr>
            <p:spPr>
              <a:xfrm>
                <a:off x="8646807" y="3778001"/>
                <a:ext cx="5994400" cy="1428750"/>
              </a:xfrm>
              <a:custGeom>
                <a:avLst/>
                <a:gdLst/>
                <a:ahLst/>
                <a:cxnLst/>
                <a:rect l="l" t="t" r="r" b="b"/>
                <a:pathLst>
                  <a:path w="5994400" h="1428750">
                    <a:moveTo>
                      <a:pt x="41986" y="0"/>
                    </a:moveTo>
                    <a:lnTo>
                      <a:pt x="0" y="0"/>
                    </a:lnTo>
                    <a:lnTo>
                      <a:pt x="0" y="38354"/>
                    </a:lnTo>
                    <a:lnTo>
                      <a:pt x="41986" y="38354"/>
                    </a:lnTo>
                    <a:lnTo>
                      <a:pt x="41986" y="0"/>
                    </a:lnTo>
                    <a:close/>
                  </a:path>
                  <a:path w="5994400" h="1428750">
                    <a:moveTo>
                      <a:pt x="262445" y="450570"/>
                    </a:moveTo>
                    <a:lnTo>
                      <a:pt x="220446" y="450570"/>
                    </a:lnTo>
                    <a:lnTo>
                      <a:pt x="220446" y="488924"/>
                    </a:lnTo>
                    <a:lnTo>
                      <a:pt x="262445" y="488924"/>
                    </a:lnTo>
                    <a:lnTo>
                      <a:pt x="262445" y="450570"/>
                    </a:lnTo>
                    <a:close/>
                  </a:path>
                  <a:path w="5994400" h="1428750">
                    <a:moveTo>
                      <a:pt x="493407" y="757428"/>
                    </a:moveTo>
                    <a:lnTo>
                      <a:pt x="451408" y="757428"/>
                    </a:lnTo>
                    <a:lnTo>
                      <a:pt x="451408" y="795782"/>
                    </a:lnTo>
                    <a:lnTo>
                      <a:pt x="493407" y="795782"/>
                    </a:lnTo>
                    <a:lnTo>
                      <a:pt x="493407" y="757428"/>
                    </a:lnTo>
                    <a:close/>
                  </a:path>
                  <a:path w="5994400" h="1428750">
                    <a:moveTo>
                      <a:pt x="724357" y="939634"/>
                    </a:moveTo>
                    <a:lnTo>
                      <a:pt x="682371" y="939634"/>
                    </a:lnTo>
                    <a:lnTo>
                      <a:pt x="682371" y="977988"/>
                    </a:lnTo>
                    <a:lnTo>
                      <a:pt x="724357" y="977988"/>
                    </a:lnTo>
                    <a:lnTo>
                      <a:pt x="724357" y="939634"/>
                    </a:lnTo>
                    <a:close/>
                  </a:path>
                  <a:path w="5994400" h="1428750">
                    <a:moveTo>
                      <a:pt x="955319" y="1025931"/>
                    </a:moveTo>
                    <a:lnTo>
                      <a:pt x="913333" y="1025931"/>
                    </a:lnTo>
                    <a:lnTo>
                      <a:pt x="913333" y="1064285"/>
                    </a:lnTo>
                    <a:lnTo>
                      <a:pt x="955319" y="1064285"/>
                    </a:lnTo>
                    <a:lnTo>
                      <a:pt x="955319" y="1025931"/>
                    </a:lnTo>
                    <a:close/>
                  </a:path>
                  <a:path w="5994400" h="1428750">
                    <a:moveTo>
                      <a:pt x="1186281" y="1160183"/>
                    </a:moveTo>
                    <a:lnTo>
                      <a:pt x="1144282" y="1160183"/>
                    </a:lnTo>
                    <a:lnTo>
                      <a:pt x="1144282" y="1198537"/>
                    </a:lnTo>
                    <a:lnTo>
                      <a:pt x="1186281" y="1198537"/>
                    </a:lnTo>
                    <a:lnTo>
                      <a:pt x="1186281" y="1160183"/>
                    </a:lnTo>
                    <a:close/>
                  </a:path>
                  <a:path w="5994400" h="1428750">
                    <a:moveTo>
                      <a:pt x="1406740" y="1188961"/>
                    </a:moveTo>
                    <a:lnTo>
                      <a:pt x="1364742" y="1188961"/>
                    </a:lnTo>
                    <a:lnTo>
                      <a:pt x="1364742" y="1227302"/>
                    </a:lnTo>
                    <a:lnTo>
                      <a:pt x="1406740" y="1227302"/>
                    </a:lnTo>
                    <a:lnTo>
                      <a:pt x="1406740" y="1188961"/>
                    </a:lnTo>
                    <a:close/>
                  </a:path>
                  <a:path w="5994400" h="1428750">
                    <a:moveTo>
                      <a:pt x="1637690" y="1256080"/>
                    </a:moveTo>
                    <a:lnTo>
                      <a:pt x="1595704" y="1256080"/>
                    </a:lnTo>
                    <a:lnTo>
                      <a:pt x="1595704" y="1294434"/>
                    </a:lnTo>
                    <a:lnTo>
                      <a:pt x="1637690" y="1294434"/>
                    </a:lnTo>
                    <a:lnTo>
                      <a:pt x="1637690" y="1256080"/>
                    </a:lnTo>
                    <a:close/>
                  </a:path>
                  <a:path w="5994400" h="1428750">
                    <a:moveTo>
                      <a:pt x="1868652" y="1294434"/>
                    </a:moveTo>
                    <a:lnTo>
                      <a:pt x="1826653" y="1294434"/>
                    </a:lnTo>
                    <a:lnTo>
                      <a:pt x="1826653" y="1332788"/>
                    </a:lnTo>
                    <a:lnTo>
                      <a:pt x="1868652" y="1332788"/>
                    </a:lnTo>
                    <a:lnTo>
                      <a:pt x="1868652" y="1294434"/>
                    </a:lnTo>
                    <a:close/>
                  </a:path>
                  <a:path w="5994400" h="1428750">
                    <a:moveTo>
                      <a:pt x="2330577" y="1265669"/>
                    </a:moveTo>
                    <a:lnTo>
                      <a:pt x="2288578" y="1265669"/>
                    </a:lnTo>
                    <a:lnTo>
                      <a:pt x="2288578" y="1304023"/>
                    </a:lnTo>
                    <a:lnTo>
                      <a:pt x="2330577" y="1304023"/>
                    </a:lnTo>
                    <a:lnTo>
                      <a:pt x="2330577" y="1265669"/>
                    </a:lnTo>
                    <a:close/>
                  </a:path>
                  <a:path w="5994400" h="1428750">
                    <a:moveTo>
                      <a:pt x="2781985" y="1236903"/>
                    </a:moveTo>
                    <a:lnTo>
                      <a:pt x="2739987" y="1236903"/>
                    </a:lnTo>
                    <a:lnTo>
                      <a:pt x="2739987" y="1275257"/>
                    </a:lnTo>
                    <a:lnTo>
                      <a:pt x="2781985" y="1275257"/>
                    </a:lnTo>
                    <a:lnTo>
                      <a:pt x="2781985" y="1236903"/>
                    </a:lnTo>
                    <a:close/>
                  </a:path>
                  <a:path w="5994400" h="1428750">
                    <a:moveTo>
                      <a:pt x="3243910" y="1390332"/>
                    </a:moveTo>
                    <a:lnTo>
                      <a:pt x="3201911" y="1390332"/>
                    </a:lnTo>
                    <a:lnTo>
                      <a:pt x="3201911" y="1428686"/>
                    </a:lnTo>
                    <a:lnTo>
                      <a:pt x="3243910" y="1428686"/>
                    </a:lnTo>
                    <a:lnTo>
                      <a:pt x="3243910" y="1390332"/>
                    </a:lnTo>
                    <a:close/>
                  </a:path>
                  <a:path w="5994400" h="1428750">
                    <a:moveTo>
                      <a:pt x="3695319" y="1246492"/>
                    </a:moveTo>
                    <a:lnTo>
                      <a:pt x="3653320" y="1246492"/>
                    </a:lnTo>
                    <a:lnTo>
                      <a:pt x="3653320" y="1284846"/>
                    </a:lnTo>
                    <a:lnTo>
                      <a:pt x="3695319" y="1284846"/>
                    </a:lnTo>
                    <a:lnTo>
                      <a:pt x="3695319" y="1246492"/>
                    </a:lnTo>
                    <a:close/>
                  </a:path>
                  <a:path w="5994400" h="1428750">
                    <a:moveTo>
                      <a:pt x="4157243" y="1035532"/>
                    </a:moveTo>
                    <a:lnTo>
                      <a:pt x="4115244" y="1035532"/>
                    </a:lnTo>
                    <a:lnTo>
                      <a:pt x="4115244" y="1073873"/>
                    </a:lnTo>
                    <a:lnTo>
                      <a:pt x="4157243" y="1073873"/>
                    </a:lnTo>
                    <a:lnTo>
                      <a:pt x="4157243" y="1035532"/>
                    </a:lnTo>
                    <a:close/>
                  </a:path>
                  <a:path w="5994400" h="1428750">
                    <a:moveTo>
                      <a:pt x="4619155" y="1131417"/>
                    </a:moveTo>
                    <a:lnTo>
                      <a:pt x="4577156" y="1131417"/>
                    </a:lnTo>
                    <a:lnTo>
                      <a:pt x="4577156" y="1169771"/>
                    </a:lnTo>
                    <a:lnTo>
                      <a:pt x="4619155" y="1169771"/>
                    </a:lnTo>
                    <a:lnTo>
                      <a:pt x="4619155" y="1131417"/>
                    </a:lnTo>
                    <a:close/>
                  </a:path>
                  <a:path w="5994400" h="1428750">
                    <a:moveTo>
                      <a:pt x="5070564" y="987577"/>
                    </a:moveTo>
                    <a:lnTo>
                      <a:pt x="5028577" y="987577"/>
                    </a:lnTo>
                    <a:lnTo>
                      <a:pt x="5028577" y="1025931"/>
                    </a:lnTo>
                    <a:lnTo>
                      <a:pt x="5070564" y="1025931"/>
                    </a:lnTo>
                    <a:lnTo>
                      <a:pt x="5070564" y="987577"/>
                    </a:lnTo>
                    <a:close/>
                  </a:path>
                  <a:path w="5994400" h="1428750">
                    <a:moveTo>
                      <a:pt x="5532488" y="1121829"/>
                    </a:moveTo>
                    <a:lnTo>
                      <a:pt x="5490489" y="1121829"/>
                    </a:lnTo>
                    <a:lnTo>
                      <a:pt x="5490489" y="1160183"/>
                    </a:lnTo>
                    <a:lnTo>
                      <a:pt x="5532488" y="1160183"/>
                    </a:lnTo>
                    <a:lnTo>
                      <a:pt x="5532488" y="1121829"/>
                    </a:lnTo>
                    <a:close/>
                  </a:path>
                  <a:path w="5994400" h="1428750">
                    <a:moveTo>
                      <a:pt x="5994400" y="862914"/>
                    </a:moveTo>
                    <a:lnTo>
                      <a:pt x="5952401" y="862914"/>
                    </a:lnTo>
                    <a:lnTo>
                      <a:pt x="5952401" y="901268"/>
                    </a:lnTo>
                    <a:lnTo>
                      <a:pt x="5994400" y="901268"/>
                    </a:lnTo>
                    <a:lnTo>
                      <a:pt x="5994400" y="862914"/>
                    </a:lnTo>
                    <a:close/>
                  </a:path>
                </a:pathLst>
              </a:custGeom>
              <a:solidFill>
                <a:srgbClr val="A69E96"/>
              </a:solidFill>
            </p:spPr>
            <p:txBody>
              <a:bodyPr wrap="square" lIns="0" tIns="0" rIns="0" bIns="0" rtlCol="0"/>
              <a:lstStyle/>
              <a:p>
                <a:endParaRPr/>
              </a:p>
            </p:txBody>
          </p:sp>
          <p:sp>
            <p:nvSpPr>
              <p:cNvPr id="75" name="object 37">
                <a:extLst>
                  <a:ext uri="{FF2B5EF4-FFF2-40B4-BE49-F238E27FC236}">
                    <a16:creationId xmlns:a16="http://schemas.microsoft.com/office/drawing/2014/main" id="{850A30F1-5DCC-FA32-1618-C9CC981563DF}"/>
                  </a:ext>
                </a:extLst>
              </p:cNvPr>
              <p:cNvSpPr/>
              <p:nvPr/>
            </p:nvSpPr>
            <p:spPr>
              <a:xfrm>
                <a:off x="8646735" y="3778371"/>
                <a:ext cx="5995035" cy="1428115"/>
              </a:xfrm>
              <a:custGeom>
                <a:avLst/>
                <a:gdLst/>
                <a:ahLst/>
                <a:cxnLst/>
                <a:rect l="l" t="t" r="r" b="b"/>
                <a:pathLst>
                  <a:path w="5995034" h="1428114">
                    <a:moveTo>
                      <a:pt x="0" y="0"/>
                    </a:moveTo>
                    <a:lnTo>
                      <a:pt x="41994" y="0"/>
                    </a:lnTo>
                    <a:lnTo>
                      <a:pt x="41994" y="38328"/>
                    </a:lnTo>
                    <a:lnTo>
                      <a:pt x="0" y="38328"/>
                    </a:lnTo>
                    <a:lnTo>
                      <a:pt x="0" y="0"/>
                    </a:lnTo>
                    <a:close/>
                  </a:path>
                  <a:path w="5995034" h="1428114">
                    <a:moveTo>
                      <a:pt x="220465" y="488667"/>
                    </a:moveTo>
                    <a:lnTo>
                      <a:pt x="262459" y="488667"/>
                    </a:lnTo>
                    <a:lnTo>
                      <a:pt x="262459" y="450339"/>
                    </a:lnTo>
                    <a:lnTo>
                      <a:pt x="220465" y="450339"/>
                    </a:lnTo>
                    <a:lnTo>
                      <a:pt x="220465" y="488667"/>
                    </a:lnTo>
                    <a:close/>
                  </a:path>
                  <a:path w="5995034" h="1428114">
                    <a:moveTo>
                      <a:pt x="451428" y="795367"/>
                    </a:moveTo>
                    <a:lnTo>
                      <a:pt x="493423" y="795367"/>
                    </a:lnTo>
                    <a:lnTo>
                      <a:pt x="493423" y="757031"/>
                    </a:lnTo>
                    <a:lnTo>
                      <a:pt x="451428" y="757031"/>
                    </a:lnTo>
                    <a:lnTo>
                      <a:pt x="451428" y="795367"/>
                    </a:lnTo>
                    <a:close/>
                  </a:path>
                  <a:path w="5995034" h="1428114">
                    <a:moveTo>
                      <a:pt x="682392" y="977467"/>
                    </a:moveTo>
                    <a:lnTo>
                      <a:pt x="724387" y="977467"/>
                    </a:lnTo>
                    <a:lnTo>
                      <a:pt x="724387" y="939139"/>
                    </a:lnTo>
                    <a:lnTo>
                      <a:pt x="682392" y="939139"/>
                    </a:lnTo>
                    <a:lnTo>
                      <a:pt x="682392" y="977467"/>
                    </a:lnTo>
                    <a:close/>
                  </a:path>
                  <a:path w="5995034" h="1428114">
                    <a:moveTo>
                      <a:pt x="913356" y="1063724"/>
                    </a:moveTo>
                    <a:lnTo>
                      <a:pt x="955350" y="1063724"/>
                    </a:lnTo>
                    <a:lnTo>
                      <a:pt x="955350" y="1025388"/>
                    </a:lnTo>
                    <a:lnTo>
                      <a:pt x="913356" y="1025388"/>
                    </a:lnTo>
                    <a:lnTo>
                      <a:pt x="913356" y="1063724"/>
                    </a:lnTo>
                    <a:close/>
                  </a:path>
                  <a:path w="5995034" h="1428114">
                    <a:moveTo>
                      <a:pt x="1144319" y="1197902"/>
                    </a:moveTo>
                    <a:lnTo>
                      <a:pt x="1186314" y="1197902"/>
                    </a:lnTo>
                    <a:lnTo>
                      <a:pt x="1186314" y="1159574"/>
                    </a:lnTo>
                    <a:lnTo>
                      <a:pt x="1144319" y="1159574"/>
                    </a:lnTo>
                    <a:lnTo>
                      <a:pt x="1144319" y="1197902"/>
                    </a:lnTo>
                    <a:close/>
                  </a:path>
                  <a:path w="5995034" h="1428114">
                    <a:moveTo>
                      <a:pt x="1364784" y="1226652"/>
                    </a:moveTo>
                    <a:lnTo>
                      <a:pt x="1406779" y="1226652"/>
                    </a:lnTo>
                    <a:lnTo>
                      <a:pt x="1406779" y="1188324"/>
                    </a:lnTo>
                    <a:lnTo>
                      <a:pt x="1364784" y="1188324"/>
                    </a:lnTo>
                    <a:lnTo>
                      <a:pt x="1364784" y="1226652"/>
                    </a:lnTo>
                    <a:close/>
                  </a:path>
                  <a:path w="5995034" h="1428114">
                    <a:moveTo>
                      <a:pt x="1595748" y="1293745"/>
                    </a:moveTo>
                    <a:lnTo>
                      <a:pt x="1637743" y="1293745"/>
                    </a:lnTo>
                    <a:lnTo>
                      <a:pt x="1637743" y="1255410"/>
                    </a:lnTo>
                    <a:lnTo>
                      <a:pt x="1595748" y="1255410"/>
                    </a:lnTo>
                    <a:lnTo>
                      <a:pt x="1595748" y="1293745"/>
                    </a:lnTo>
                    <a:close/>
                  </a:path>
                  <a:path w="5995034" h="1428114">
                    <a:moveTo>
                      <a:pt x="1826712" y="1332081"/>
                    </a:moveTo>
                    <a:lnTo>
                      <a:pt x="1868707" y="1332081"/>
                    </a:lnTo>
                    <a:lnTo>
                      <a:pt x="1868707" y="1293753"/>
                    </a:lnTo>
                    <a:lnTo>
                      <a:pt x="1826712" y="1293753"/>
                    </a:lnTo>
                    <a:lnTo>
                      <a:pt x="1826712" y="1332081"/>
                    </a:lnTo>
                    <a:close/>
                  </a:path>
                  <a:path w="5995034" h="1428114">
                    <a:moveTo>
                      <a:pt x="2288632" y="1303331"/>
                    </a:moveTo>
                    <a:lnTo>
                      <a:pt x="2330627" y="1303331"/>
                    </a:lnTo>
                    <a:lnTo>
                      <a:pt x="2330627" y="1265003"/>
                    </a:lnTo>
                    <a:lnTo>
                      <a:pt x="2288632" y="1265003"/>
                    </a:lnTo>
                    <a:lnTo>
                      <a:pt x="2288632" y="1303331"/>
                    </a:lnTo>
                    <a:close/>
                  </a:path>
                  <a:path w="5995034" h="1428114">
                    <a:moveTo>
                      <a:pt x="2740061" y="1274574"/>
                    </a:moveTo>
                    <a:lnTo>
                      <a:pt x="2782056" y="1274574"/>
                    </a:lnTo>
                    <a:lnTo>
                      <a:pt x="2782056" y="1236246"/>
                    </a:lnTo>
                    <a:lnTo>
                      <a:pt x="2740061" y="1236246"/>
                    </a:lnTo>
                    <a:lnTo>
                      <a:pt x="2740061" y="1274574"/>
                    </a:lnTo>
                    <a:close/>
                  </a:path>
                  <a:path w="5995034" h="1428114">
                    <a:moveTo>
                      <a:pt x="3201988" y="1427924"/>
                    </a:moveTo>
                    <a:lnTo>
                      <a:pt x="3243983" y="1427924"/>
                    </a:lnTo>
                    <a:lnTo>
                      <a:pt x="3243983" y="1389596"/>
                    </a:lnTo>
                    <a:lnTo>
                      <a:pt x="3201988" y="1389596"/>
                    </a:lnTo>
                    <a:lnTo>
                      <a:pt x="3201988" y="1427924"/>
                    </a:lnTo>
                    <a:close/>
                  </a:path>
                  <a:path w="5995034" h="1428114">
                    <a:moveTo>
                      <a:pt x="3653417" y="1284160"/>
                    </a:moveTo>
                    <a:lnTo>
                      <a:pt x="3695412" y="1284160"/>
                    </a:lnTo>
                    <a:lnTo>
                      <a:pt x="3695412" y="1245831"/>
                    </a:lnTo>
                    <a:lnTo>
                      <a:pt x="3653417" y="1245831"/>
                    </a:lnTo>
                    <a:lnTo>
                      <a:pt x="3653417" y="1284160"/>
                    </a:lnTo>
                    <a:close/>
                  </a:path>
                  <a:path w="5995034" h="1428114">
                    <a:moveTo>
                      <a:pt x="4115344" y="1073310"/>
                    </a:moveTo>
                    <a:lnTo>
                      <a:pt x="4157339" y="1073310"/>
                    </a:lnTo>
                    <a:lnTo>
                      <a:pt x="4157339" y="1034974"/>
                    </a:lnTo>
                    <a:lnTo>
                      <a:pt x="4115344" y="1034974"/>
                    </a:lnTo>
                    <a:lnTo>
                      <a:pt x="4115344" y="1073310"/>
                    </a:lnTo>
                    <a:close/>
                  </a:path>
                  <a:path w="5995034" h="1428114">
                    <a:moveTo>
                      <a:pt x="4577272" y="1169153"/>
                    </a:moveTo>
                    <a:lnTo>
                      <a:pt x="4619267" y="1169153"/>
                    </a:lnTo>
                    <a:lnTo>
                      <a:pt x="4619267" y="1130824"/>
                    </a:lnTo>
                    <a:lnTo>
                      <a:pt x="4577272" y="1130824"/>
                    </a:lnTo>
                    <a:lnTo>
                      <a:pt x="4577272" y="1169153"/>
                    </a:lnTo>
                    <a:close/>
                  </a:path>
                  <a:path w="5995034" h="1428114">
                    <a:moveTo>
                      <a:pt x="5028701" y="1025388"/>
                    </a:moveTo>
                    <a:lnTo>
                      <a:pt x="5070695" y="1025388"/>
                    </a:lnTo>
                    <a:lnTo>
                      <a:pt x="5070695" y="987060"/>
                    </a:lnTo>
                    <a:lnTo>
                      <a:pt x="5028701" y="987060"/>
                    </a:lnTo>
                    <a:lnTo>
                      <a:pt x="5028701" y="1025388"/>
                    </a:lnTo>
                    <a:close/>
                  </a:path>
                  <a:path w="5995034" h="1428114">
                    <a:moveTo>
                      <a:pt x="5490628" y="1159567"/>
                    </a:moveTo>
                    <a:lnTo>
                      <a:pt x="5532623" y="1159567"/>
                    </a:lnTo>
                    <a:lnTo>
                      <a:pt x="5532623" y="1121239"/>
                    </a:lnTo>
                    <a:lnTo>
                      <a:pt x="5490628" y="1121239"/>
                    </a:lnTo>
                    <a:lnTo>
                      <a:pt x="5490628" y="1159567"/>
                    </a:lnTo>
                    <a:close/>
                  </a:path>
                  <a:path w="5995034" h="1428114">
                    <a:moveTo>
                      <a:pt x="5952556" y="900788"/>
                    </a:moveTo>
                    <a:lnTo>
                      <a:pt x="5994550" y="900788"/>
                    </a:lnTo>
                    <a:lnTo>
                      <a:pt x="5994550" y="862453"/>
                    </a:lnTo>
                    <a:lnTo>
                      <a:pt x="5952556" y="862453"/>
                    </a:lnTo>
                    <a:lnTo>
                      <a:pt x="5952556" y="900788"/>
                    </a:lnTo>
                    <a:close/>
                  </a:path>
                </a:pathLst>
              </a:custGeom>
              <a:ln w="10351">
                <a:solidFill>
                  <a:srgbClr val="A69E96"/>
                </a:solidFill>
              </a:ln>
            </p:spPr>
            <p:txBody>
              <a:bodyPr wrap="square" lIns="0" tIns="0" rIns="0" bIns="0" rtlCol="0"/>
              <a:lstStyle/>
              <a:p>
                <a:endParaRPr/>
              </a:p>
            </p:txBody>
          </p:sp>
          <p:sp>
            <p:nvSpPr>
              <p:cNvPr id="76" name="object 38">
                <a:extLst>
                  <a:ext uri="{FF2B5EF4-FFF2-40B4-BE49-F238E27FC236}">
                    <a16:creationId xmlns:a16="http://schemas.microsoft.com/office/drawing/2014/main" id="{F7380584-9570-8962-0A34-A85E9BEDAAF5}"/>
                  </a:ext>
                </a:extLst>
              </p:cNvPr>
              <p:cNvSpPr/>
              <p:nvPr/>
            </p:nvSpPr>
            <p:spPr>
              <a:xfrm>
                <a:off x="8674448" y="3803299"/>
                <a:ext cx="5952490" cy="1294130"/>
              </a:xfrm>
              <a:custGeom>
                <a:avLst/>
                <a:gdLst/>
                <a:ahLst/>
                <a:cxnLst/>
                <a:rect l="l" t="t" r="r" b="b"/>
                <a:pathLst>
                  <a:path w="5952490" h="1294129">
                    <a:moveTo>
                      <a:pt x="0" y="0"/>
                    </a:moveTo>
                    <a:lnTo>
                      <a:pt x="220465" y="450309"/>
                    </a:lnTo>
                  </a:path>
                  <a:path w="5952490" h="1294129">
                    <a:moveTo>
                      <a:pt x="220465" y="450309"/>
                    </a:moveTo>
                    <a:lnTo>
                      <a:pt x="451428" y="756987"/>
                    </a:lnTo>
                  </a:path>
                  <a:path w="5952490" h="1294129">
                    <a:moveTo>
                      <a:pt x="451428" y="756987"/>
                    </a:moveTo>
                    <a:lnTo>
                      <a:pt x="682392" y="939080"/>
                    </a:lnTo>
                  </a:path>
                  <a:path w="5952490" h="1294129">
                    <a:moveTo>
                      <a:pt x="682392" y="939080"/>
                    </a:moveTo>
                    <a:lnTo>
                      <a:pt x="913356" y="1025337"/>
                    </a:lnTo>
                  </a:path>
                  <a:path w="5952490" h="1294129">
                    <a:moveTo>
                      <a:pt x="913356" y="1025337"/>
                    </a:moveTo>
                    <a:lnTo>
                      <a:pt x="1144319" y="1159508"/>
                    </a:lnTo>
                  </a:path>
                  <a:path w="5952490" h="1294129">
                    <a:moveTo>
                      <a:pt x="1144319" y="1159508"/>
                    </a:moveTo>
                    <a:lnTo>
                      <a:pt x="1364784" y="1188258"/>
                    </a:lnTo>
                  </a:path>
                  <a:path w="5952490" h="1294129">
                    <a:moveTo>
                      <a:pt x="1364784" y="1188258"/>
                    </a:moveTo>
                    <a:lnTo>
                      <a:pt x="1595748" y="1255218"/>
                    </a:lnTo>
                  </a:path>
                  <a:path w="5952490" h="1294129">
                    <a:moveTo>
                      <a:pt x="1595748" y="1255218"/>
                    </a:moveTo>
                    <a:lnTo>
                      <a:pt x="1826712" y="1293547"/>
                    </a:lnTo>
                  </a:path>
                  <a:path w="5952490" h="1294129">
                    <a:moveTo>
                      <a:pt x="1826712" y="1293547"/>
                    </a:moveTo>
                    <a:lnTo>
                      <a:pt x="2288639" y="1207422"/>
                    </a:lnTo>
                  </a:path>
                  <a:path w="5952490" h="1294129">
                    <a:moveTo>
                      <a:pt x="2288639" y="1207422"/>
                    </a:moveTo>
                    <a:lnTo>
                      <a:pt x="2739928" y="1236047"/>
                    </a:lnTo>
                  </a:path>
                  <a:path w="5952490" h="1294129">
                    <a:moveTo>
                      <a:pt x="2739928" y="1236047"/>
                    </a:moveTo>
                    <a:lnTo>
                      <a:pt x="3201856" y="1264797"/>
                    </a:lnTo>
                  </a:path>
                  <a:path w="5952490" h="1294129">
                    <a:moveTo>
                      <a:pt x="3201856" y="1274382"/>
                    </a:moveTo>
                    <a:lnTo>
                      <a:pt x="3653284" y="1264797"/>
                    </a:lnTo>
                  </a:path>
                  <a:path w="5952490" h="1294129">
                    <a:moveTo>
                      <a:pt x="3653284" y="1264797"/>
                    </a:moveTo>
                    <a:lnTo>
                      <a:pt x="4115212" y="1217008"/>
                    </a:lnTo>
                  </a:path>
                  <a:path w="5952490" h="1294129">
                    <a:moveTo>
                      <a:pt x="4115212" y="1217008"/>
                    </a:moveTo>
                    <a:lnTo>
                      <a:pt x="4577139" y="1092422"/>
                    </a:lnTo>
                  </a:path>
                  <a:path w="5952490" h="1294129">
                    <a:moveTo>
                      <a:pt x="4577139" y="1092422"/>
                    </a:moveTo>
                    <a:lnTo>
                      <a:pt x="5028568" y="1159508"/>
                    </a:lnTo>
                  </a:path>
                  <a:path w="5952490" h="1294129">
                    <a:moveTo>
                      <a:pt x="5028568" y="1159508"/>
                    </a:moveTo>
                    <a:lnTo>
                      <a:pt x="5490496" y="1236047"/>
                    </a:lnTo>
                  </a:path>
                  <a:path w="5952490" h="1294129">
                    <a:moveTo>
                      <a:pt x="5490496" y="1236047"/>
                    </a:moveTo>
                    <a:lnTo>
                      <a:pt x="5952423" y="1149922"/>
                    </a:lnTo>
                  </a:path>
                </a:pathLst>
              </a:custGeom>
              <a:ln w="10351">
                <a:solidFill>
                  <a:srgbClr val="B0059E"/>
                </a:solidFill>
              </a:ln>
            </p:spPr>
            <p:txBody>
              <a:bodyPr wrap="square" lIns="0" tIns="0" rIns="0" bIns="0" rtlCol="0"/>
              <a:lstStyle/>
              <a:p>
                <a:endParaRPr/>
              </a:p>
            </p:txBody>
          </p:sp>
          <p:sp>
            <p:nvSpPr>
              <p:cNvPr id="77" name="object 39">
                <a:extLst>
                  <a:ext uri="{FF2B5EF4-FFF2-40B4-BE49-F238E27FC236}">
                    <a16:creationId xmlns:a16="http://schemas.microsoft.com/office/drawing/2014/main" id="{F2A1DC78-37E4-0559-2AC3-0E4E854EE440}"/>
                  </a:ext>
                </a:extLst>
              </p:cNvPr>
              <p:cNvSpPr/>
              <p:nvPr/>
            </p:nvSpPr>
            <p:spPr>
              <a:xfrm>
                <a:off x="8674302" y="3804062"/>
                <a:ext cx="1827530" cy="1292225"/>
              </a:xfrm>
              <a:custGeom>
                <a:avLst/>
                <a:gdLst/>
                <a:ahLst/>
                <a:cxnLst/>
                <a:rect l="l" t="t" r="r" b="b"/>
                <a:pathLst>
                  <a:path w="1827529" h="1292225">
                    <a:moveTo>
                      <a:pt x="0" y="0"/>
                    </a:moveTo>
                    <a:lnTo>
                      <a:pt x="220509" y="449779"/>
                    </a:lnTo>
                  </a:path>
                  <a:path w="1827529" h="1292225">
                    <a:moveTo>
                      <a:pt x="220509" y="449779"/>
                    </a:moveTo>
                    <a:lnTo>
                      <a:pt x="451524" y="756096"/>
                    </a:lnTo>
                  </a:path>
                  <a:path w="1827529" h="1292225">
                    <a:moveTo>
                      <a:pt x="451524" y="756096"/>
                    </a:moveTo>
                    <a:lnTo>
                      <a:pt x="682539" y="937968"/>
                    </a:lnTo>
                  </a:path>
                  <a:path w="1827529" h="1292225">
                    <a:moveTo>
                      <a:pt x="682539" y="937968"/>
                    </a:moveTo>
                    <a:lnTo>
                      <a:pt x="913547" y="1024122"/>
                    </a:lnTo>
                  </a:path>
                  <a:path w="1827529" h="1292225">
                    <a:moveTo>
                      <a:pt x="913547" y="1024122"/>
                    </a:moveTo>
                    <a:lnTo>
                      <a:pt x="1144562" y="1158139"/>
                    </a:lnTo>
                  </a:path>
                  <a:path w="1827529" h="1292225">
                    <a:moveTo>
                      <a:pt x="1144562" y="1158139"/>
                    </a:moveTo>
                    <a:lnTo>
                      <a:pt x="1365079" y="1186852"/>
                    </a:lnTo>
                  </a:path>
                  <a:path w="1827529" h="1292225">
                    <a:moveTo>
                      <a:pt x="1365079" y="1186852"/>
                    </a:moveTo>
                    <a:lnTo>
                      <a:pt x="1596087" y="1253731"/>
                    </a:lnTo>
                  </a:path>
                  <a:path w="1827529" h="1292225">
                    <a:moveTo>
                      <a:pt x="1596087" y="1253731"/>
                    </a:moveTo>
                    <a:lnTo>
                      <a:pt x="1827102" y="1292023"/>
                    </a:lnTo>
                  </a:path>
                </a:pathLst>
              </a:custGeom>
              <a:ln w="31061">
                <a:solidFill>
                  <a:srgbClr val="B0059E"/>
                </a:solidFill>
              </a:ln>
            </p:spPr>
            <p:txBody>
              <a:bodyPr wrap="square" lIns="0" tIns="0" rIns="0" bIns="0" rtlCol="0"/>
              <a:lstStyle/>
              <a:p>
                <a:endParaRPr/>
              </a:p>
            </p:txBody>
          </p:sp>
          <p:sp>
            <p:nvSpPr>
              <p:cNvPr id="187" name="object 40">
                <a:extLst>
                  <a:ext uri="{FF2B5EF4-FFF2-40B4-BE49-F238E27FC236}">
                    <a16:creationId xmlns:a16="http://schemas.microsoft.com/office/drawing/2014/main" id="{38468927-C155-7E33-BF9E-4F2B69F86BAE}"/>
                  </a:ext>
                </a:extLst>
              </p:cNvPr>
              <p:cNvSpPr/>
              <p:nvPr/>
            </p:nvSpPr>
            <p:spPr>
              <a:xfrm>
                <a:off x="10500970" y="5098377"/>
                <a:ext cx="4126229" cy="161290"/>
              </a:xfrm>
              <a:custGeom>
                <a:avLst/>
                <a:gdLst/>
                <a:ahLst/>
                <a:cxnLst/>
                <a:rect l="l" t="t" r="r" b="b"/>
                <a:pathLst>
                  <a:path w="4126230" h="161289">
                    <a:moveTo>
                      <a:pt x="0" y="0"/>
                    </a:moveTo>
                    <a:lnTo>
                      <a:pt x="461964" y="47273"/>
                    </a:lnTo>
                  </a:path>
                  <a:path w="4126230" h="161289">
                    <a:moveTo>
                      <a:pt x="461964" y="47273"/>
                    </a:moveTo>
                    <a:lnTo>
                      <a:pt x="913289" y="37820"/>
                    </a:lnTo>
                  </a:path>
                  <a:path w="4126230" h="161289">
                    <a:moveTo>
                      <a:pt x="913289" y="37820"/>
                    </a:moveTo>
                    <a:lnTo>
                      <a:pt x="1375254" y="122914"/>
                    </a:lnTo>
                  </a:path>
                  <a:path w="4126230" h="161289">
                    <a:moveTo>
                      <a:pt x="1375254" y="122914"/>
                    </a:moveTo>
                    <a:lnTo>
                      <a:pt x="1826719" y="160727"/>
                    </a:lnTo>
                  </a:path>
                  <a:path w="4126230" h="161289">
                    <a:moveTo>
                      <a:pt x="1826719" y="160727"/>
                    </a:moveTo>
                    <a:lnTo>
                      <a:pt x="2288684" y="85093"/>
                    </a:lnTo>
                  </a:path>
                  <a:path w="4126230" h="161289">
                    <a:moveTo>
                      <a:pt x="2288684" y="85093"/>
                    </a:moveTo>
                    <a:lnTo>
                      <a:pt x="2750648" y="113453"/>
                    </a:lnTo>
                  </a:path>
                  <a:path w="4126230" h="161289">
                    <a:moveTo>
                      <a:pt x="2750648" y="113453"/>
                    </a:moveTo>
                    <a:lnTo>
                      <a:pt x="3202113" y="66180"/>
                    </a:lnTo>
                  </a:path>
                  <a:path w="4126230" h="161289">
                    <a:moveTo>
                      <a:pt x="3202113" y="66180"/>
                    </a:moveTo>
                    <a:lnTo>
                      <a:pt x="3664078" y="18906"/>
                    </a:lnTo>
                  </a:path>
                  <a:path w="4126230" h="161289">
                    <a:moveTo>
                      <a:pt x="3664078" y="18906"/>
                    </a:moveTo>
                    <a:lnTo>
                      <a:pt x="4126042" y="66180"/>
                    </a:lnTo>
                  </a:path>
                </a:pathLst>
              </a:custGeom>
              <a:ln w="31061">
                <a:solidFill>
                  <a:srgbClr val="576185"/>
                </a:solidFill>
              </a:ln>
            </p:spPr>
            <p:txBody>
              <a:bodyPr wrap="square" lIns="0" tIns="0" rIns="0" bIns="0" rtlCol="0"/>
              <a:lstStyle/>
              <a:p>
                <a:endParaRPr/>
              </a:p>
            </p:txBody>
          </p:sp>
          <p:sp>
            <p:nvSpPr>
              <p:cNvPr id="188" name="object 41">
                <a:extLst>
                  <a:ext uri="{FF2B5EF4-FFF2-40B4-BE49-F238E27FC236}">
                    <a16:creationId xmlns:a16="http://schemas.microsoft.com/office/drawing/2014/main" id="{7CD25C80-F746-8B7A-0AF2-2918A3E6BF97}"/>
                  </a:ext>
                </a:extLst>
              </p:cNvPr>
              <p:cNvSpPr/>
              <p:nvPr/>
            </p:nvSpPr>
            <p:spPr>
              <a:xfrm>
                <a:off x="8864748" y="4225625"/>
                <a:ext cx="5776595" cy="885190"/>
              </a:xfrm>
              <a:custGeom>
                <a:avLst/>
                <a:gdLst/>
                <a:ahLst/>
                <a:cxnLst/>
                <a:rect l="l" t="t" r="r" b="b"/>
                <a:pathLst>
                  <a:path w="5776594" h="885189">
                    <a:moveTo>
                      <a:pt x="41994" y="2944"/>
                    </a:moveTo>
                    <a:lnTo>
                      <a:pt x="2517" y="2944"/>
                    </a:lnTo>
                    <a:lnTo>
                      <a:pt x="2517" y="41295"/>
                    </a:lnTo>
                    <a:lnTo>
                      <a:pt x="44512" y="41295"/>
                    </a:lnTo>
                    <a:lnTo>
                      <a:pt x="44512" y="38350"/>
                    </a:lnTo>
                    <a:lnTo>
                      <a:pt x="41994" y="38350"/>
                    </a:lnTo>
                    <a:lnTo>
                      <a:pt x="41994" y="2944"/>
                    </a:lnTo>
                    <a:close/>
                  </a:path>
                  <a:path w="5776594" h="885189">
                    <a:moveTo>
                      <a:pt x="41994" y="0"/>
                    </a:moveTo>
                    <a:lnTo>
                      <a:pt x="0" y="0"/>
                    </a:lnTo>
                    <a:lnTo>
                      <a:pt x="0" y="38350"/>
                    </a:lnTo>
                    <a:lnTo>
                      <a:pt x="2517" y="38350"/>
                    </a:lnTo>
                    <a:lnTo>
                      <a:pt x="2517" y="2944"/>
                    </a:lnTo>
                    <a:lnTo>
                      <a:pt x="41994" y="2944"/>
                    </a:lnTo>
                    <a:lnTo>
                      <a:pt x="41994" y="0"/>
                    </a:lnTo>
                    <a:close/>
                  </a:path>
                  <a:path w="5776594" h="885189">
                    <a:moveTo>
                      <a:pt x="44512" y="2944"/>
                    </a:moveTo>
                    <a:lnTo>
                      <a:pt x="41994" y="2944"/>
                    </a:lnTo>
                    <a:lnTo>
                      <a:pt x="41994" y="38350"/>
                    </a:lnTo>
                    <a:lnTo>
                      <a:pt x="44512" y="38350"/>
                    </a:lnTo>
                    <a:lnTo>
                      <a:pt x="44512" y="2944"/>
                    </a:lnTo>
                    <a:close/>
                  </a:path>
                  <a:path w="5776594" h="885189">
                    <a:moveTo>
                      <a:pt x="272951" y="309799"/>
                    </a:moveTo>
                    <a:lnTo>
                      <a:pt x="233474" y="309799"/>
                    </a:lnTo>
                    <a:lnTo>
                      <a:pt x="233474" y="348149"/>
                    </a:lnTo>
                    <a:lnTo>
                      <a:pt x="275469" y="348149"/>
                    </a:lnTo>
                    <a:lnTo>
                      <a:pt x="275469" y="345212"/>
                    </a:lnTo>
                    <a:lnTo>
                      <a:pt x="272951" y="345212"/>
                    </a:lnTo>
                    <a:lnTo>
                      <a:pt x="272951" y="309799"/>
                    </a:lnTo>
                    <a:close/>
                  </a:path>
                  <a:path w="5776594" h="885189">
                    <a:moveTo>
                      <a:pt x="272951" y="306854"/>
                    </a:moveTo>
                    <a:lnTo>
                      <a:pt x="230956" y="306854"/>
                    </a:lnTo>
                    <a:lnTo>
                      <a:pt x="230956" y="345212"/>
                    </a:lnTo>
                    <a:lnTo>
                      <a:pt x="233474" y="345212"/>
                    </a:lnTo>
                    <a:lnTo>
                      <a:pt x="233474" y="309799"/>
                    </a:lnTo>
                    <a:lnTo>
                      <a:pt x="272951" y="309799"/>
                    </a:lnTo>
                    <a:lnTo>
                      <a:pt x="272951" y="306854"/>
                    </a:lnTo>
                    <a:close/>
                  </a:path>
                  <a:path w="5776594" h="885189">
                    <a:moveTo>
                      <a:pt x="275469" y="309799"/>
                    </a:moveTo>
                    <a:lnTo>
                      <a:pt x="272951" y="309799"/>
                    </a:lnTo>
                    <a:lnTo>
                      <a:pt x="272951" y="345212"/>
                    </a:lnTo>
                    <a:lnTo>
                      <a:pt x="275469" y="345212"/>
                    </a:lnTo>
                    <a:lnTo>
                      <a:pt x="275469" y="309799"/>
                    </a:lnTo>
                    <a:close/>
                  </a:path>
                  <a:path w="5776594" h="885189">
                    <a:moveTo>
                      <a:pt x="503907" y="492002"/>
                    </a:moveTo>
                    <a:lnTo>
                      <a:pt x="464430" y="492002"/>
                    </a:lnTo>
                    <a:lnTo>
                      <a:pt x="464430" y="530352"/>
                    </a:lnTo>
                    <a:lnTo>
                      <a:pt x="506425" y="530352"/>
                    </a:lnTo>
                    <a:lnTo>
                      <a:pt x="506425" y="527408"/>
                    </a:lnTo>
                    <a:lnTo>
                      <a:pt x="503907" y="527408"/>
                    </a:lnTo>
                    <a:lnTo>
                      <a:pt x="503907" y="492002"/>
                    </a:lnTo>
                    <a:close/>
                  </a:path>
                  <a:path w="5776594" h="885189">
                    <a:moveTo>
                      <a:pt x="503907" y="489050"/>
                    </a:moveTo>
                    <a:lnTo>
                      <a:pt x="461912" y="489050"/>
                    </a:lnTo>
                    <a:lnTo>
                      <a:pt x="461912" y="527408"/>
                    </a:lnTo>
                    <a:lnTo>
                      <a:pt x="464430" y="527408"/>
                    </a:lnTo>
                    <a:lnTo>
                      <a:pt x="464430" y="492002"/>
                    </a:lnTo>
                    <a:lnTo>
                      <a:pt x="503907" y="492002"/>
                    </a:lnTo>
                    <a:lnTo>
                      <a:pt x="503907" y="489050"/>
                    </a:lnTo>
                    <a:close/>
                  </a:path>
                  <a:path w="5776594" h="885189">
                    <a:moveTo>
                      <a:pt x="506425" y="492002"/>
                    </a:moveTo>
                    <a:lnTo>
                      <a:pt x="503907" y="492002"/>
                    </a:lnTo>
                    <a:lnTo>
                      <a:pt x="503907" y="527408"/>
                    </a:lnTo>
                    <a:lnTo>
                      <a:pt x="506425" y="527408"/>
                    </a:lnTo>
                    <a:lnTo>
                      <a:pt x="506425" y="492002"/>
                    </a:lnTo>
                    <a:close/>
                  </a:path>
                  <a:path w="5776594" h="885189">
                    <a:moveTo>
                      <a:pt x="735003" y="578303"/>
                    </a:moveTo>
                    <a:lnTo>
                      <a:pt x="695394" y="578303"/>
                    </a:lnTo>
                    <a:lnTo>
                      <a:pt x="695394" y="616654"/>
                    </a:lnTo>
                    <a:lnTo>
                      <a:pt x="737389" y="616654"/>
                    </a:lnTo>
                    <a:lnTo>
                      <a:pt x="737389" y="613716"/>
                    </a:lnTo>
                    <a:lnTo>
                      <a:pt x="735003" y="613716"/>
                    </a:lnTo>
                    <a:lnTo>
                      <a:pt x="735003" y="578303"/>
                    </a:lnTo>
                    <a:close/>
                  </a:path>
                  <a:path w="5776594" h="885189">
                    <a:moveTo>
                      <a:pt x="735003" y="575358"/>
                    </a:moveTo>
                    <a:lnTo>
                      <a:pt x="693008" y="575358"/>
                    </a:lnTo>
                    <a:lnTo>
                      <a:pt x="693008" y="613716"/>
                    </a:lnTo>
                    <a:lnTo>
                      <a:pt x="695394" y="613716"/>
                    </a:lnTo>
                    <a:lnTo>
                      <a:pt x="695394" y="578303"/>
                    </a:lnTo>
                    <a:lnTo>
                      <a:pt x="735003" y="578303"/>
                    </a:lnTo>
                    <a:lnTo>
                      <a:pt x="735003" y="575358"/>
                    </a:lnTo>
                    <a:close/>
                  </a:path>
                  <a:path w="5776594" h="885189">
                    <a:moveTo>
                      <a:pt x="737389" y="578303"/>
                    </a:moveTo>
                    <a:lnTo>
                      <a:pt x="735003" y="578303"/>
                    </a:lnTo>
                    <a:lnTo>
                      <a:pt x="735003" y="613716"/>
                    </a:lnTo>
                    <a:lnTo>
                      <a:pt x="737389" y="613716"/>
                    </a:lnTo>
                    <a:lnTo>
                      <a:pt x="737389" y="578303"/>
                    </a:lnTo>
                    <a:close/>
                  </a:path>
                  <a:path w="5776594" h="885189">
                    <a:moveTo>
                      <a:pt x="965960" y="712555"/>
                    </a:moveTo>
                    <a:lnTo>
                      <a:pt x="926350" y="712555"/>
                    </a:lnTo>
                    <a:lnTo>
                      <a:pt x="926350" y="750906"/>
                    </a:lnTo>
                    <a:lnTo>
                      <a:pt x="968345" y="750906"/>
                    </a:lnTo>
                    <a:lnTo>
                      <a:pt x="968345" y="747968"/>
                    </a:lnTo>
                    <a:lnTo>
                      <a:pt x="965960" y="747968"/>
                    </a:lnTo>
                    <a:lnTo>
                      <a:pt x="965960" y="712555"/>
                    </a:lnTo>
                    <a:close/>
                  </a:path>
                  <a:path w="5776594" h="885189">
                    <a:moveTo>
                      <a:pt x="965960" y="709611"/>
                    </a:moveTo>
                    <a:lnTo>
                      <a:pt x="923965" y="709611"/>
                    </a:lnTo>
                    <a:lnTo>
                      <a:pt x="923965" y="747968"/>
                    </a:lnTo>
                    <a:lnTo>
                      <a:pt x="926350" y="747968"/>
                    </a:lnTo>
                    <a:lnTo>
                      <a:pt x="926350" y="712555"/>
                    </a:lnTo>
                    <a:lnTo>
                      <a:pt x="965960" y="712555"/>
                    </a:lnTo>
                    <a:lnTo>
                      <a:pt x="965960" y="709611"/>
                    </a:lnTo>
                    <a:close/>
                  </a:path>
                  <a:path w="5776594" h="885189">
                    <a:moveTo>
                      <a:pt x="968345" y="712555"/>
                    </a:moveTo>
                    <a:lnTo>
                      <a:pt x="965960" y="712555"/>
                    </a:lnTo>
                    <a:lnTo>
                      <a:pt x="965960" y="747968"/>
                    </a:lnTo>
                    <a:lnTo>
                      <a:pt x="968345" y="747968"/>
                    </a:lnTo>
                    <a:lnTo>
                      <a:pt x="968345" y="712555"/>
                    </a:lnTo>
                    <a:close/>
                  </a:path>
                  <a:path w="5776594" h="885189">
                    <a:moveTo>
                      <a:pt x="1186425" y="741327"/>
                    </a:moveTo>
                    <a:lnTo>
                      <a:pt x="1146808" y="741327"/>
                    </a:lnTo>
                    <a:lnTo>
                      <a:pt x="1146808" y="779678"/>
                    </a:lnTo>
                    <a:lnTo>
                      <a:pt x="1188803" y="779678"/>
                    </a:lnTo>
                    <a:lnTo>
                      <a:pt x="1188803" y="776608"/>
                    </a:lnTo>
                    <a:lnTo>
                      <a:pt x="1186425" y="776608"/>
                    </a:lnTo>
                    <a:lnTo>
                      <a:pt x="1186425" y="741327"/>
                    </a:lnTo>
                    <a:close/>
                  </a:path>
                  <a:path w="5776594" h="885189">
                    <a:moveTo>
                      <a:pt x="1186425" y="738257"/>
                    </a:moveTo>
                    <a:lnTo>
                      <a:pt x="1144430" y="738257"/>
                    </a:lnTo>
                    <a:lnTo>
                      <a:pt x="1144430" y="776608"/>
                    </a:lnTo>
                    <a:lnTo>
                      <a:pt x="1146808" y="776608"/>
                    </a:lnTo>
                    <a:lnTo>
                      <a:pt x="1146808" y="741327"/>
                    </a:lnTo>
                    <a:lnTo>
                      <a:pt x="1186425" y="741327"/>
                    </a:lnTo>
                    <a:lnTo>
                      <a:pt x="1186425" y="738257"/>
                    </a:lnTo>
                    <a:close/>
                  </a:path>
                  <a:path w="5776594" h="885189">
                    <a:moveTo>
                      <a:pt x="1188803" y="741327"/>
                    </a:moveTo>
                    <a:lnTo>
                      <a:pt x="1186425" y="741327"/>
                    </a:lnTo>
                    <a:lnTo>
                      <a:pt x="1186425" y="776608"/>
                    </a:lnTo>
                    <a:lnTo>
                      <a:pt x="1188803" y="776608"/>
                    </a:lnTo>
                    <a:lnTo>
                      <a:pt x="1188803" y="741327"/>
                    </a:lnTo>
                    <a:close/>
                  </a:path>
                  <a:path w="5776594" h="885189">
                    <a:moveTo>
                      <a:pt x="1417381" y="808450"/>
                    </a:moveTo>
                    <a:lnTo>
                      <a:pt x="1377764" y="808450"/>
                    </a:lnTo>
                    <a:lnTo>
                      <a:pt x="1377764" y="846800"/>
                    </a:lnTo>
                    <a:lnTo>
                      <a:pt x="1419759" y="846800"/>
                    </a:lnTo>
                    <a:lnTo>
                      <a:pt x="1419759" y="843730"/>
                    </a:lnTo>
                    <a:lnTo>
                      <a:pt x="1417381" y="843730"/>
                    </a:lnTo>
                    <a:lnTo>
                      <a:pt x="1417381" y="808450"/>
                    </a:lnTo>
                    <a:close/>
                  </a:path>
                  <a:path w="5776594" h="885189">
                    <a:moveTo>
                      <a:pt x="1417381" y="805380"/>
                    </a:moveTo>
                    <a:lnTo>
                      <a:pt x="1375386" y="805380"/>
                    </a:lnTo>
                    <a:lnTo>
                      <a:pt x="1375386" y="843730"/>
                    </a:lnTo>
                    <a:lnTo>
                      <a:pt x="1377764" y="843730"/>
                    </a:lnTo>
                    <a:lnTo>
                      <a:pt x="1377764" y="808450"/>
                    </a:lnTo>
                    <a:lnTo>
                      <a:pt x="1417381" y="808450"/>
                    </a:lnTo>
                    <a:lnTo>
                      <a:pt x="1417381" y="805380"/>
                    </a:lnTo>
                    <a:close/>
                  </a:path>
                  <a:path w="5776594" h="885189">
                    <a:moveTo>
                      <a:pt x="1419759" y="808450"/>
                    </a:moveTo>
                    <a:lnTo>
                      <a:pt x="1417381" y="808450"/>
                    </a:lnTo>
                    <a:lnTo>
                      <a:pt x="1417381" y="843730"/>
                    </a:lnTo>
                    <a:lnTo>
                      <a:pt x="1419759" y="843730"/>
                    </a:lnTo>
                    <a:lnTo>
                      <a:pt x="1419759" y="808450"/>
                    </a:lnTo>
                    <a:close/>
                  </a:path>
                  <a:path w="5776594" h="885189">
                    <a:moveTo>
                      <a:pt x="1648337" y="846808"/>
                    </a:moveTo>
                    <a:lnTo>
                      <a:pt x="1608721" y="846808"/>
                    </a:lnTo>
                    <a:lnTo>
                      <a:pt x="1608721" y="885158"/>
                    </a:lnTo>
                    <a:lnTo>
                      <a:pt x="1650715" y="885158"/>
                    </a:lnTo>
                    <a:lnTo>
                      <a:pt x="1650715" y="882088"/>
                    </a:lnTo>
                    <a:lnTo>
                      <a:pt x="1648337" y="882088"/>
                    </a:lnTo>
                    <a:lnTo>
                      <a:pt x="1648337" y="846808"/>
                    </a:lnTo>
                    <a:close/>
                  </a:path>
                  <a:path w="5776594" h="885189">
                    <a:moveTo>
                      <a:pt x="1648337" y="843737"/>
                    </a:moveTo>
                    <a:lnTo>
                      <a:pt x="1606343" y="843737"/>
                    </a:lnTo>
                    <a:lnTo>
                      <a:pt x="1606343" y="882088"/>
                    </a:lnTo>
                    <a:lnTo>
                      <a:pt x="1608721" y="882088"/>
                    </a:lnTo>
                    <a:lnTo>
                      <a:pt x="1608721" y="846808"/>
                    </a:lnTo>
                    <a:lnTo>
                      <a:pt x="1648337" y="846808"/>
                    </a:lnTo>
                    <a:lnTo>
                      <a:pt x="1648337" y="843737"/>
                    </a:lnTo>
                    <a:close/>
                  </a:path>
                  <a:path w="5776594" h="885189">
                    <a:moveTo>
                      <a:pt x="1650715" y="846808"/>
                    </a:moveTo>
                    <a:lnTo>
                      <a:pt x="1648337" y="846808"/>
                    </a:lnTo>
                    <a:lnTo>
                      <a:pt x="1648337" y="882088"/>
                    </a:lnTo>
                    <a:lnTo>
                      <a:pt x="1650715" y="882088"/>
                    </a:lnTo>
                    <a:lnTo>
                      <a:pt x="1650715" y="846808"/>
                    </a:lnTo>
                    <a:close/>
                  </a:path>
                  <a:path w="5776594" h="885189">
                    <a:moveTo>
                      <a:pt x="2112635" y="760506"/>
                    </a:moveTo>
                    <a:lnTo>
                      <a:pt x="2070641" y="760506"/>
                    </a:lnTo>
                    <a:lnTo>
                      <a:pt x="2070641" y="798857"/>
                    </a:lnTo>
                    <a:lnTo>
                      <a:pt x="2112635" y="798857"/>
                    </a:lnTo>
                    <a:lnTo>
                      <a:pt x="2112635" y="760506"/>
                    </a:lnTo>
                    <a:close/>
                  </a:path>
                  <a:path w="5776594" h="885189">
                    <a:moveTo>
                      <a:pt x="2564049" y="789271"/>
                    </a:moveTo>
                    <a:lnTo>
                      <a:pt x="2522055" y="789271"/>
                    </a:lnTo>
                    <a:lnTo>
                      <a:pt x="2522055" y="827621"/>
                    </a:lnTo>
                    <a:lnTo>
                      <a:pt x="2564049" y="827621"/>
                    </a:lnTo>
                    <a:lnTo>
                      <a:pt x="2564049" y="789271"/>
                    </a:lnTo>
                    <a:close/>
                  </a:path>
                  <a:path w="5776594" h="885189">
                    <a:moveTo>
                      <a:pt x="3025969" y="818043"/>
                    </a:moveTo>
                    <a:lnTo>
                      <a:pt x="2983975" y="818043"/>
                    </a:lnTo>
                    <a:lnTo>
                      <a:pt x="2983975" y="856393"/>
                    </a:lnTo>
                    <a:lnTo>
                      <a:pt x="3025969" y="856393"/>
                    </a:lnTo>
                    <a:lnTo>
                      <a:pt x="3025969" y="818043"/>
                    </a:lnTo>
                    <a:close/>
                  </a:path>
                  <a:path w="5776594" h="885189">
                    <a:moveTo>
                      <a:pt x="3477384" y="818043"/>
                    </a:moveTo>
                    <a:lnTo>
                      <a:pt x="3435389" y="818043"/>
                    </a:lnTo>
                    <a:lnTo>
                      <a:pt x="3435389" y="856393"/>
                    </a:lnTo>
                    <a:lnTo>
                      <a:pt x="3477384" y="856393"/>
                    </a:lnTo>
                    <a:lnTo>
                      <a:pt x="3477384" y="818043"/>
                    </a:lnTo>
                    <a:close/>
                  </a:path>
                  <a:path w="5776594" h="885189">
                    <a:moveTo>
                      <a:pt x="3939304" y="770092"/>
                    </a:moveTo>
                    <a:lnTo>
                      <a:pt x="3897309" y="770092"/>
                    </a:lnTo>
                    <a:lnTo>
                      <a:pt x="3897309" y="808442"/>
                    </a:lnTo>
                    <a:lnTo>
                      <a:pt x="3939304" y="808442"/>
                    </a:lnTo>
                    <a:lnTo>
                      <a:pt x="3939304" y="770092"/>
                    </a:lnTo>
                    <a:close/>
                  </a:path>
                  <a:path w="5776594" h="885189">
                    <a:moveTo>
                      <a:pt x="4401216" y="645433"/>
                    </a:moveTo>
                    <a:lnTo>
                      <a:pt x="4359222" y="645433"/>
                    </a:lnTo>
                    <a:lnTo>
                      <a:pt x="4359222" y="683783"/>
                    </a:lnTo>
                    <a:lnTo>
                      <a:pt x="4401216" y="683783"/>
                    </a:lnTo>
                    <a:lnTo>
                      <a:pt x="4401216" y="645433"/>
                    </a:lnTo>
                    <a:close/>
                  </a:path>
                  <a:path w="5776594" h="885189">
                    <a:moveTo>
                      <a:pt x="4852630" y="712555"/>
                    </a:moveTo>
                    <a:lnTo>
                      <a:pt x="4810636" y="712555"/>
                    </a:lnTo>
                    <a:lnTo>
                      <a:pt x="4810636" y="750906"/>
                    </a:lnTo>
                    <a:lnTo>
                      <a:pt x="4852630" y="750906"/>
                    </a:lnTo>
                    <a:lnTo>
                      <a:pt x="4852630" y="712555"/>
                    </a:lnTo>
                    <a:close/>
                  </a:path>
                  <a:path w="5776594" h="885189">
                    <a:moveTo>
                      <a:pt x="5314550" y="789271"/>
                    </a:moveTo>
                    <a:lnTo>
                      <a:pt x="5272556" y="789271"/>
                    </a:lnTo>
                    <a:lnTo>
                      <a:pt x="5272556" y="827621"/>
                    </a:lnTo>
                    <a:lnTo>
                      <a:pt x="5314550" y="827621"/>
                    </a:lnTo>
                    <a:lnTo>
                      <a:pt x="5314550" y="789271"/>
                    </a:lnTo>
                    <a:close/>
                  </a:path>
                  <a:path w="5776594" h="885189">
                    <a:moveTo>
                      <a:pt x="5776463" y="702970"/>
                    </a:moveTo>
                    <a:lnTo>
                      <a:pt x="5734468" y="702970"/>
                    </a:lnTo>
                    <a:lnTo>
                      <a:pt x="5734468" y="741320"/>
                    </a:lnTo>
                    <a:lnTo>
                      <a:pt x="5776463" y="741320"/>
                    </a:lnTo>
                    <a:lnTo>
                      <a:pt x="5776463" y="702970"/>
                    </a:lnTo>
                    <a:close/>
                  </a:path>
                </a:pathLst>
              </a:custGeom>
              <a:solidFill>
                <a:srgbClr val="B0059E"/>
              </a:solidFill>
            </p:spPr>
            <p:txBody>
              <a:bodyPr wrap="square" lIns="0" tIns="0" rIns="0" bIns="0" rtlCol="0"/>
              <a:lstStyle/>
              <a:p>
                <a:endParaRPr/>
              </a:p>
            </p:txBody>
          </p:sp>
          <p:sp>
            <p:nvSpPr>
              <p:cNvPr id="189" name="object 42">
                <a:extLst>
                  <a:ext uri="{FF2B5EF4-FFF2-40B4-BE49-F238E27FC236}">
                    <a16:creationId xmlns:a16="http://schemas.microsoft.com/office/drawing/2014/main" id="{A4F80418-F677-F254-7956-186B1F228534}"/>
                  </a:ext>
                </a:extLst>
              </p:cNvPr>
              <p:cNvSpPr/>
              <p:nvPr/>
            </p:nvSpPr>
            <p:spPr>
              <a:xfrm>
                <a:off x="8646735" y="3778371"/>
                <a:ext cx="5995035" cy="1332230"/>
              </a:xfrm>
              <a:custGeom>
                <a:avLst/>
                <a:gdLst/>
                <a:ahLst/>
                <a:cxnLst/>
                <a:rect l="l" t="t" r="r" b="b"/>
                <a:pathLst>
                  <a:path w="5995034" h="1332229">
                    <a:moveTo>
                      <a:pt x="0" y="0"/>
                    </a:moveTo>
                    <a:lnTo>
                      <a:pt x="41994" y="0"/>
                    </a:lnTo>
                    <a:lnTo>
                      <a:pt x="41994" y="38328"/>
                    </a:lnTo>
                    <a:lnTo>
                      <a:pt x="0" y="38328"/>
                    </a:lnTo>
                    <a:lnTo>
                      <a:pt x="0" y="0"/>
                    </a:lnTo>
                    <a:close/>
                  </a:path>
                  <a:path w="5995034" h="1332229">
                    <a:moveTo>
                      <a:pt x="220465" y="488645"/>
                    </a:moveTo>
                    <a:lnTo>
                      <a:pt x="262459" y="488645"/>
                    </a:lnTo>
                    <a:lnTo>
                      <a:pt x="262459" y="450317"/>
                    </a:lnTo>
                    <a:lnTo>
                      <a:pt x="220465" y="450317"/>
                    </a:lnTo>
                    <a:lnTo>
                      <a:pt x="220465" y="488645"/>
                    </a:lnTo>
                    <a:close/>
                  </a:path>
                  <a:path w="5995034" h="1332229">
                    <a:moveTo>
                      <a:pt x="451428" y="795330"/>
                    </a:moveTo>
                    <a:lnTo>
                      <a:pt x="493423" y="795330"/>
                    </a:lnTo>
                    <a:lnTo>
                      <a:pt x="493423" y="757002"/>
                    </a:lnTo>
                    <a:lnTo>
                      <a:pt x="451428" y="757002"/>
                    </a:lnTo>
                    <a:lnTo>
                      <a:pt x="451428" y="795330"/>
                    </a:lnTo>
                    <a:close/>
                  </a:path>
                  <a:path w="5995034" h="1332229">
                    <a:moveTo>
                      <a:pt x="682392" y="977430"/>
                    </a:moveTo>
                    <a:lnTo>
                      <a:pt x="724387" y="977430"/>
                    </a:lnTo>
                    <a:lnTo>
                      <a:pt x="724387" y="939102"/>
                    </a:lnTo>
                    <a:lnTo>
                      <a:pt x="682392" y="939102"/>
                    </a:lnTo>
                    <a:lnTo>
                      <a:pt x="682392" y="977430"/>
                    </a:lnTo>
                    <a:close/>
                  </a:path>
                  <a:path w="5995034" h="1332229">
                    <a:moveTo>
                      <a:pt x="913356" y="1063680"/>
                    </a:moveTo>
                    <a:lnTo>
                      <a:pt x="955350" y="1063680"/>
                    </a:lnTo>
                    <a:lnTo>
                      <a:pt x="955350" y="1025352"/>
                    </a:lnTo>
                    <a:lnTo>
                      <a:pt x="913356" y="1025352"/>
                    </a:lnTo>
                    <a:lnTo>
                      <a:pt x="913356" y="1063680"/>
                    </a:lnTo>
                    <a:close/>
                  </a:path>
                  <a:path w="5995034" h="1332229">
                    <a:moveTo>
                      <a:pt x="1144319" y="1197858"/>
                    </a:moveTo>
                    <a:lnTo>
                      <a:pt x="1186314" y="1197858"/>
                    </a:lnTo>
                    <a:lnTo>
                      <a:pt x="1186314" y="1159530"/>
                    </a:lnTo>
                    <a:lnTo>
                      <a:pt x="1144319" y="1159530"/>
                    </a:lnTo>
                    <a:lnTo>
                      <a:pt x="1144319" y="1197858"/>
                    </a:lnTo>
                    <a:close/>
                  </a:path>
                  <a:path w="5995034" h="1332229">
                    <a:moveTo>
                      <a:pt x="1364784" y="1226608"/>
                    </a:moveTo>
                    <a:lnTo>
                      <a:pt x="1406779" y="1226608"/>
                    </a:lnTo>
                    <a:lnTo>
                      <a:pt x="1406779" y="1188280"/>
                    </a:lnTo>
                    <a:lnTo>
                      <a:pt x="1364784" y="1188280"/>
                    </a:lnTo>
                    <a:lnTo>
                      <a:pt x="1364784" y="1226608"/>
                    </a:lnTo>
                    <a:close/>
                  </a:path>
                  <a:path w="5995034" h="1332229">
                    <a:moveTo>
                      <a:pt x="1595748" y="1293694"/>
                    </a:moveTo>
                    <a:lnTo>
                      <a:pt x="1637743" y="1293694"/>
                    </a:lnTo>
                    <a:lnTo>
                      <a:pt x="1637743" y="1255365"/>
                    </a:lnTo>
                    <a:lnTo>
                      <a:pt x="1595748" y="1255365"/>
                    </a:lnTo>
                    <a:lnTo>
                      <a:pt x="1595748" y="1293694"/>
                    </a:lnTo>
                    <a:close/>
                  </a:path>
                  <a:path w="5995034" h="1332229">
                    <a:moveTo>
                      <a:pt x="1826712" y="1332029"/>
                    </a:moveTo>
                    <a:lnTo>
                      <a:pt x="1868707" y="1332029"/>
                    </a:lnTo>
                    <a:lnTo>
                      <a:pt x="1868707" y="1293701"/>
                    </a:lnTo>
                    <a:lnTo>
                      <a:pt x="1826712" y="1293701"/>
                    </a:lnTo>
                    <a:lnTo>
                      <a:pt x="1826712" y="1332029"/>
                    </a:lnTo>
                    <a:close/>
                  </a:path>
                  <a:path w="5995034" h="1332229">
                    <a:moveTo>
                      <a:pt x="2288632" y="1245780"/>
                    </a:moveTo>
                    <a:lnTo>
                      <a:pt x="2330627" y="1245780"/>
                    </a:lnTo>
                    <a:lnTo>
                      <a:pt x="2330627" y="1207451"/>
                    </a:lnTo>
                    <a:lnTo>
                      <a:pt x="2288632" y="1207451"/>
                    </a:lnTo>
                    <a:lnTo>
                      <a:pt x="2288632" y="1245780"/>
                    </a:lnTo>
                    <a:close/>
                  </a:path>
                  <a:path w="5995034" h="1332229">
                    <a:moveTo>
                      <a:pt x="2740061" y="1274530"/>
                    </a:moveTo>
                    <a:lnTo>
                      <a:pt x="2782056" y="1274530"/>
                    </a:lnTo>
                    <a:lnTo>
                      <a:pt x="2782056" y="1236201"/>
                    </a:lnTo>
                    <a:lnTo>
                      <a:pt x="2740061" y="1236201"/>
                    </a:lnTo>
                    <a:lnTo>
                      <a:pt x="2740061" y="1274530"/>
                    </a:lnTo>
                    <a:close/>
                  </a:path>
                  <a:path w="5995034" h="1332229">
                    <a:moveTo>
                      <a:pt x="3201988" y="1303280"/>
                    </a:moveTo>
                    <a:lnTo>
                      <a:pt x="3243983" y="1303280"/>
                    </a:lnTo>
                    <a:lnTo>
                      <a:pt x="3243983" y="1264951"/>
                    </a:lnTo>
                    <a:lnTo>
                      <a:pt x="3201988" y="1264951"/>
                    </a:lnTo>
                    <a:lnTo>
                      <a:pt x="3201988" y="1303280"/>
                    </a:lnTo>
                    <a:close/>
                  </a:path>
                  <a:path w="5995034" h="1332229">
                    <a:moveTo>
                      <a:pt x="3653417" y="1303280"/>
                    </a:moveTo>
                    <a:lnTo>
                      <a:pt x="3695412" y="1303280"/>
                    </a:lnTo>
                    <a:lnTo>
                      <a:pt x="3695412" y="1264951"/>
                    </a:lnTo>
                    <a:lnTo>
                      <a:pt x="3653417" y="1264951"/>
                    </a:lnTo>
                    <a:lnTo>
                      <a:pt x="3653417" y="1303280"/>
                    </a:lnTo>
                    <a:close/>
                  </a:path>
                  <a:path w="5995034" h="1332229">
                    <a:moveTo>
                      <a:pt x="4115344" y="1255358"/>
                    </a:moveTo>
                    <a:lnTo>
                      <a:pt x="4157339" y="1255358"/>
                    </a:lnTo>
                    <a:lnTo>
                      <a:pt x="4157339" y="1217030"/>
                    </a:lnTo>
                    <a:lnTo>
                      <a:pt x="4115344" y="1217030"/>
                    </a:lnTo>
                    <a:lnTo>
                      <a:pt x="4115344" y="1255358"/>
                    </a:lnTo>
                    <a:close/>
                  </a:path>
                  <a:path w="5995034" h="1332229">
                    <a:moveTo>
                      <a:pt x="4577272" y="1130773"/>
                    </a:moveTo>
                    <a:lnTo>
                      <a:pt x="4619267" y="1130773"/>
                    </a:lnTo>
                    <a:lnTo>
                      <a:pt x="4619267" y="1092444"/>
                    </a:lnTo>
                    <a:lnTo>
                      <a:pt x="4577272" y="1092444"/>
                    </a:lnTo>
                    <a:lnTo>
                      <a:pt x="4577272" y="1130773"/>
                    </a:lnTo>
                    <a:close/>
                  </a:path>
                  <a:path w="5995034" h="1332229">
                    <a:moveTo>
                      <a:pt x="5028701" y="1197858"/>
                    </a:moveTo>
                    <a:lnTo>
                      <a:pt x="5070695" y="1197858"/>
                    </a:lnTo>
                    <a:lnTo>
                      <a:pt x="5070695" y="1159530"/>
                    </a:lnTo>
                    <a:lnTo>
                      <a:pt x="5028701" y="1159530"/>
                    </a:lnTo>
                    <a:lnTo>
                      <a:pt x="5028701" y="1197858"/>
                    </a:lnTo>
                    <a:close/>
                  </a:path>
                  <a:path w="5995034" h="1332229">
                    <a:moveTo>
                      <a:pt x="5490628" y="1274530"/>
                    </a:moveTo>
                    <a:lnTo>
                      <a:pt x="5532623" y="1274530"/>
                    </a:lnTo>
                    <a:lnTo>
                      <a:pt x="5532623" y="1236201"/>
                    </a:lnTo>
                    <a:lnTo>
                      <a:pt x="5490628" y="1236201"/>
                    </a:lnTo>
                    <a:lnTo>
                      <a:pt x="5490628" y="1274530"/>
                    </a:lnTo>
                    <a:close/>
                  </a:path>
                  <a:path w="5995034" h="1332229">
                    <a:moveTo>
                      <a:pt x="5952556" y="1188273"/>
                    </a:moveTo>
                    <a:lnTo>
                      <a:pt x="5994550" y="1188273"/>
                    </a:lnTo>
                    <a:lnTo>
                      <a:pt x="5994550" y="1149944"/>
                    </a:lnTo>
                    <a:lnTo>
                      <a:pt x="5952556" y="1149944"/>
                    </a:lnTo>
                    <a:lnTo>
                      <a:pt x="5952556" y="1188273"/>
                    </a:lnTo>
                    <a:close/>
                  </a:path>
                  <a:path w="5995034" h="1332229">
                    <a:moveTo>
                      <a:pt x="0" y="38328"/>
                    </a:moveTo>
                    <a:lnTo>
                      <a:pt x="41994" y="38328"/>
                    </a:lnTo>
                    <a:lnTo>
                      <a:pt x="41994" y="0"/>
                    </a:lnTo>
                    <a:lnTo>
                      <a:pt x="0" y="0"/>
                    </a:lnTo>
                    <a:lnTo>
                      <a:pt x="0" y="38328"/>
                    </a:lnTo>
                    <a:close/>
                  </a:path>
                  <a:path w="5995034" h="1332229">
                    <a:moveTo>
                      <a:pt x="217939" y="485707"/>
                    </a:moveTo>
                    <a:lnTo>
                      <a:pt x="259934" y="485707"/>
                    </a:lnTo>
                    <a:lnTo>
                      <a:pt x="259934" y="447372"/>
                    </a:lnTo>
                    <a:lnTo>
                      <a:pt x="217939" y="447372"/>
                    </a:lnTo>
                    <a:lnTo>
                      <a:pt x="217939" y="485707"/>
                    </a:lnTo>
                    <a:close/>
                  </a:path>
                  <a:path w="5995034" h="1332229">
                    <a:moveTo>
                      <a:pt x="448903" y="792393"/>
                    </a:moveTo>
                    <a:lnTo>
                      <a:pt x="490898" y="792393"/>
                    </a:lnTo>
                    <a:lnTo>
                      <a:pt x="490898" y="754057"/>
                    </a:lnTo>
                    <a:lnTo>
                      <a:pt x="448903" y="754057"/>
                    </a:lnTo>
                    <a:lnTo>
                      <a:pt x="448903" y="792393"/>
                    </a:lnTo>
                    <a:close/>
                  </a:path>
                  <a:path w="5995034" h="1332229">
                    <a:moveTo>
                      <a:pt x="679867" y="974485"/>
                    </a:moveTo>
                    <a:lnTo>
                      <a:pt x="721861" y="974485"/>
                    </a:lnTo>
                    <a:lnTo>
                      <a:pt x="721861" y="936149"/>
                    </a:lnTo>
                    <a:lnTo>
                      <a:pt x="679867" y="936149"/>
                    </a:lnTo>
                    <a:lnTo>
                      <a:pt x="679867" y="974485"/>
                    </a:lnTo>
                    <a:close/>
                  </a:path>
                  <a:path w="5995034" h="1332229">
                    <a:moveTo>
                      <a:pt x="910970" y="1060742"/>
                    </a:moveTo>
                    <a:lnTo>
                      <a:pt x="952965" y="1060742"/>
                    </a:lnTo>
                    <a:lnTo>
                      <a:pt x="952965" y="1022407"/>
                    </a:lnTo>
                    <a:lnTo>
                      <a:pt x="910970" y="1022407"/>
                    </a:lnTo>
                    <a:lnTo>
                      <a:pt x="910970" y="1060742"/>
                    </a:lnTo>
                    <a:close/>
                  </a:path>
                  <a:path w="5995034" h="1332229">
                    <a:moveTo>
                      <a:pt x="1141934" y="1194921"/>
                    </a:moveTo>
                    <a:lnTo>
                      <a:pt x="1183929" y="1194921"/>
                    </a:lnTo>
                    <a:lnTo>
                      <a:pt x="1183929" y="1156585"/>
                    </a:lnTo>
                    <a:lnTo>
                      <a:pt x="1141934" y="1156585"/>
                    </a:lnTo>
                    <a:lnTo>
                      <a:pt x="1141934" y="1194921"/>
                    </a:lnTo>
                    <a:close/>
                  </a:path>
                  <a:path w="5995034" h="1332229">
                    <a:moveTo>
                      <a:pt x="1362399" y="1223545"/>
                    </a:moveTo>
                    <a:lnTo>
                      <a:pt x="1404394" y="1223545"/>
                    </a:lnTo>
                    <a:lnTo>
                      <a:pt x="1404394" y="1185210"/>
                    </a:lnTo>
                    <a:lnTo>
                      <a:pt x="1362399" y="1185210"/>
                    </a:lnTo>
                    <a:lnTo>
                      <a:pt x="1362399" y="1223545"/>
                    </a:lnTo>
                    <a:close/>
                  </a:path>
                  <a:path w="5995034" h="1332229">
                    <a:moveTo>
                      <a:pt x="1593363" y="1290631"/>
                    </a:moveTo>
                    <a:lnTo>
                      <a:pt x="1635358" y="1290631"/>
                    </a:lnTo>
                    <a:lnTo>
                      <a:pt x="1635358" y="1252295"/>
                    </a:lnTo>
                    <a:lnTo>
                      <a:pt x="1593363" y="1252295"/>
                    </a:lnTo>
                    <a:lnTo>
                      <a:pt x="1593363" y="1290631"/>
                    </a:lnTo>
                    <a:close/>
                  </a:path>
                  <a:path w="5995034" h="1332229">
                    <a:moveTo>
                      <a:pt x="1824327" y="1328967"/>
                    </a:moveTo>
                    <a:lnTo>
                      <a:pt x="1866321" y="1328967"/>
                    </a:lnTo>
                    <a:lnTo>
                      <a:pt x="1866321" y="1290631"/>
                    </a:lnTo>
                    <a:lnTo>
                      <a:pt x="1824327" y="1290631"/>
                    </a:lnTo>
                    <a:lnTo>
                      <a:pt x="1824327" y="1328967"/>
                    </a:lnTo>
                    <a:close/>
                  </a:path>
                </a:pathLst>
              </a:custGeom>
              <a:ln w="10351">
                <a:solidFill>
                  <a:srgbClr val="B0059E"/>
                </a:solidFill>
              </a:ln>
            </p:spPr>
            <p:txBody>
              <a:bodyPr wrap="square" lIns="0" tIns="0" rIns="0" bIns="0" rtlCol="0"/>
              <a:lstStyle/>
              <a:p>
                <a:endParaRPr/>
              </a:p>
            </p:txBody>
          </p:sp>
          <p:sp>
            <p:nvSpPr>
              <p:cNvPr id="190" name="object 43">
                <a:extLst>
                  <a:ext uri="{FF2B5EF4-FFF2-40B4-BE49-F238E27FC236}">
                    <a16:creationId xmlns:a16="http://schemas.microsoft.com/office/drawing/2014/main" id="{53076748-4E7C-319E-1554-E9E5276F4C87}"/>
                  </a:ext>
                </a:extLst>
              </p:cNvPr>
              <p:cNvSpPr/>
              <p:nvPr/>
            </p:nvSpPr>
            <p:spPr>
              <a:xfrm>
                <a:off x="10933011" y="5088552"/>
                <a:ext cx="3706495" cy="182245"/>
              </a:xfrm>
              <a:custGeom>
                <a:avLst/>
                <a:gdLst/>
                <a:ahLst/>
                <a:cxnLst/>
                <a:rect l="l" t="t" r="r" b="b"/>
                <a:pathLst>
                  <a:path w="3706494" h="182245">
                    <a:moveTo>
                      <a:pt x="41986" y="28765"/>
                    </a:moveTo>
                    <a:lnTo>
                      <a:pt x="0" y="28765"/>
                    </a:lnTo>
                    <a:lnTo>
                      <a:pt x="0" y="67106"/>
                    </a:lnTo>
                    <a:lnTo>
                      <a:pt x="41986" y="67106"/>
                    </a:lnTo>
                    <a:lnTo>
                      <a:pt x="41986" y="28765"/>
                    </a:lnTo>
                    <a:close/>
                  </a:path>
                  <a:path w="3706494" h="182245">
                    <a:moveTo>
                      <a:pt x="493407" y="19164"/>
                    </a:moveTo>
                    <a:lnTo>
                      <a:pt x="451408" y="19164"/>
                    </a:lnTo>
                    <a:lnTo>
                      <a:pt x="451408" y="57531"/>
                    </a:lnTo>
                    <a:lnTo>
                      <a:pt x="493407" y="57531"/>
                    </a:lnTo>
                    <a:lnTo>
                      <a:pt x="493407" y="19164"/>
                    </a:lnTo>
                    <a:close/>
                  </a:path>
                  <a:path w="3706494" h="182245">
                    <a:moveTo>
                      <a:pt x="955319" y="105473"/>
                    </a:moveTo>
                    <a:lnTo>
                      <a:pt x="913320" y="105473"/>
                    </a:lnTo>
                    <a:lnTo>
                      <a:pt x="913320" y="143840"/>
                    </a:lnTo>
                    <a:lnTo>
                      <a:pt x="955319" y="143840"/>
                    </a:lnTo>
                    <a:lnTo>
                      <a:pt x="955319" y="105473"/>
                    </a:lnTo>
                    <a:close/>
                  </a:path>
                  <a:path w="3706494" h="182245">
                    <a:moveTo>
                      <a:pt x="1406880" y="143840"/>
                    </a:moveTo>
                    <a:lnTo>
                      <a:pt x="1364881" y="143840"/>
                    </a:lnTo>
                    <a:lnTo>
                      <a:pt x="1364881" y="182194"/>
                    </a:lnTo>
                    <a:lnTo>
                      <a:pt x="1406880" y="182194"/>
                    </a:lnTo>
                    <a:lnTo>
                      <a:pt x="1406880" y="143840"/>
                    </a:lnTo>
                    <a:close/>
                  </a:path>
                  <a:path w="3706494" h="182245">
                    <a:moveTo>
                      <a:pt x="1868792" y="67119"/>
                    </a:moveTo>
                    <a:lnTo>
                      <a:pt x="1826793" y="67119"/>
                    </a:lnTo>
                    <a:lnTo>
                      <a:pt x="1826793" y="105473"/>
                    </a:lnTo>
                    <a:lnTo>
                      <a:pt x="1868792" y="105473"/>
                    </a:lnTo>
                    <a:lnTo>
                      <a:pt x="1868792" y="67119"/>
                    </a:lnTo>
                    <a:close/>
                  </a:path>
                  <a:path w="3706494" h="182245">
                    <a:moveTo>
                      <a:pt x="2330716" y="95885"/>
                    </a:moveTo>
                    <a:lnTo>
                      <a:pt x="2288717" y="95885"/>
                    </a:lnTo>
                    <a:lnTo>
                      <a:pt x="2288717" y="134251"/>
                    </a:lnTo>
                    <a:lnTo>
                      <a:pt x="2330716" y="134251"/>
                    </a:lnTo>
                    <a:lnTo>
                      <a:pt x="2330716" y="95885"/>
                    </a:lnTo>
                    <a:close/>
                  </a:path>
                  <a:path w="3706494" h="182245">
                    <a:moveTo>
                      <a:pt x="2782125" y="47942"/>
                    </a:moveTo>
                    <a:lnTo>
                      <a:pt x="2740126" y="47942"/>
                    </a:lnTo>
                    <a:lnTo>
                      <a:pt x="2740126" y="86296"/>
                    </a:lnTo>
                    <a:lnTo>
                      <a:pt x="2782125" y="86296"/>
                    </a:lnTo>
                    <a:lnTo>
                      <a:pt x="2782125" y="47942"/>
                    </a:lnTo>
                    <a:close/>
                  </a:path>
                  <a:path w="3706494" h="182245">
                    <a:moveTo>
                      <a:pt x="3244050" y="0"/>
                    </a:moveTo>
                    <a:lnTo>
                      <a:pt x="3202051" y="0"/>
                    </a:lnTo>
                    <a:lnTo>
                      <a:pt x="3202051" y="38341"/>
                    </a:lnTo>
                    <a:lnTo>
                      <a:pt x="3244050" y="38341"/>
                    </a:lnTo>
                    <a:lnTo>
                      <a:pt x="3244050" y="0"/>
                    </a:lnTo>
                    <a:close/>
                  </a:path>
                  <a:path w="3706494" h="182245">
                    <a:moveTo>
                      <a:pt x="3705961" y="47942"/>
                    </a:moveTo>
                    <a:lnTo>
                      <a:pt x="3663962" y="47942"/>
                    </a:lnTo>
                    <a:lnTo>
                      <a:pt x="3663962" y="86296"/>
                    </a:lnTo>
                    <a:lnTo>
                      <a:pt x="3705961" y="86296"/>
                    </a:lnTo>
                    <a:lnTo>
                      <a:pt x="3705961" y="47942"/>
                    </a:lnTo>
                    <a:close/>
                  </a:path>
                </a:pathLst>
              </a:custGeom>
              <a:solidFill>
                <a:srgbClr val="576185"/>
              </a:solidFill>
            </p:spPr>
            <p:txBody>
              <a:bodyPr wrap="square" lIns="0" tIns="0" rIns="0" bIns="0" rtlCol="0"/>
              <a:lstStyle/>
              <a:p>
                <a:endParaRPr/>
              </a:p>
            </p:txBody>
          </p:sp>
          <p:sp>
            <p:nvSpPr>
              <p:cNvPr id="191" name="object 44">
                <a:extLst>
                  <a:ext uri="{FF2B5EF4-FFF2-40B4-BE49-F238E27FC236}">
                    <a16:creationId xmlns:a16="http://schemas.microsoft.com/office/drawing/2014/main" id="{09EDB519-D8AC-349F-4901-F63BD7785704}"/>
                  </a:ext>
                </a:extLst>
              </p:cNvPr>
              <p:cNvSpPr/>
              <p:nvPr/>
            </p:nvSpPr>
            <p:spPr>
              <a:xfrm>
                <a:off x="10932938" y="5088918"/>
                <a:ext cx="3706495" cy="181610"/>
              </a:xfrm>
              <a:custGeom>
                <a:avLst/>
                <a:gdLst/>
                <a:ahLst/>
                <a:cxnLst/>
                <a:rect l="l" t="t" r="r" b="b"/>
                <a:pathLst>
                  <a:path w="3706494" h="181610">
                    <a:moveTo>
                      <a:pt x="0" y="28654"/>
                    </a:moveTo>
                    <a:lnTo>
                      <a:pt x="41994" y="28654"/>
                    </a:lnTo>
                    <a:lnTo>
                      <a:pt x="41994" y="66849"/>
                    </a:lnTo>
                    <a:lnTo>
                      <a:pt x="0" y="66849"/>
                    </a:lnTo>
                    <a:lnTo>
                      <a:pt x="0" y="28654"/>
                    </a:lnTo>
                    <a:close/>
                  </a:path>
                  <a:path w="3706494" h="181610">
                    <a:moveTo>
                      <a:pt x="451436" y="57301"/>
                    </a:moveTo>
                    <a:lnTo>
                      <a:pt x="493430" y="57301"/>
                    </a:lnTo>
                    <a:lnTo>
                      <a:pt x="493430" y="19105"/>
                    </a:lnTo>
                    <a:lnTo>
                      <a:pt x="451436" y="19105"/>
                    </a:lnTo>
                    <a:lnTo>
                      <a:pt x="451436" y="57301"/>
                    </a:lnTo>
                    <a:close/>
                  </a:path>
                  <a:path w="3706494" h="181610">
                    <a:moveTo>
                      <a:pt x="913363" y="143241"/>
                    </a:moveTo>
                    <a:lnTo>
                      <a:pt x="955358" y="143241"/>
                    </a:lnTo>
                    <a:lnTo>
                      <a:pt x="955358" y="105045"/>
                    </a:lnTo>
                    <a:lnTo>
                      <a:pt x="913363" y="105045"/>
                    </a:lnTo>
                    <a:lnTo>
                      <a:pt x="913363" y="143241"/>
                    </a:lnTo>
                    <a:close/>
                  </a:path>
                  <a:path w="3706494" h="181610">
                    <a:moveTo>
                      <a:pt x="1364939" y="181437"/>
                    </a:moveTo>
                    <a:lnTo>
                      <a:pt x="1406934" y="181437"/>
                    </a:lnTo>
                    <a:lnTo>
                      <a:pt x="1406934" y="143241"/>
                    </a:lnTo>
                    <a:lnTo>
                      <a:pt x="1364939" y="143241"/>
                    </a:lnTo>
                    <a:lnTo>
                      <a:pt x="1364939" y="181437"/>
                    </a:lnTo>
                    <a:close/>
                  </a:path>
                  <a:path w="3706494" h="181610">
                    <a:moveTo>
                      <a:pt x="1826874" y="105045"/>
                    </a:moveTo>
                    <a:lnTo>
                      <a:pt x="1868869" y="105045"/>
                    </a:lnTo>
                    <a:lnTo>
                      <a:pt x="1868869" y="66849"/>
                    </a:lnTo>
                    <a:lnTo>
                      <a:pt x="1826874" y="66849"/>
                    </a:lnTo>
                    <a:lnTo>
                      <a:pt x="1826874" y="105045"/>
                    </a:lnTo>
                    <a:close/>
                  </a:path>
                  <a:path w="3706494" h="181610">
                    <a:moveTo>
                      <a:pt x="2288809" y="133692"/>
                    </a:moveTo>
                    <a:lnTo>
                      <a:pt x="2330803" y="133692"/>
                    </a:lnTo>
                    <a:lnTo>
                      <a:pt x="2330803" y="95496"/>
                    </a:lnTo>
                    <a:lnTo>
                      <a:pt x="2288809" y="95496"/>
                    </a:lnTo>
                    <a:lnTo>
                      <a:pt x="2288809" y="133692"/>
                    </a:lnTo>
                    <a:close/>
                  </a:path>
                  <a:path w="3706494" h="181610">
                    <a:moveTo>
                      <a:pt x="2740245" y="85947"/>
                    </a:moveTo>
                    <a:lnTo>
                      <a:pt x="2782240" y="85947"/>
                    </a:lnTo>
                    <a:lnTo>
                      <a:pt x="2782240" y="47752"/>
                    </a:lnTo>
                    <a:lnTo>
                      <a:pt x="2740245" y="47752"/>
                    </a:lnTo>
                    <a:lnTo>
                      <a:pt x="2740245" y="85947"/>
                    </a:lnTo>
                    <a:close/>
                  </a:path>
                  <a:path w="3706494" h="181610">
                    <a:moveTo>
                      <a:pt x="3202180" y="38195"/>
                    </a:moveTo>
                    <a:lnTo>
                      <a:pt x="3244182" y="38195"/>
                    </a:lnTo>
                    <a:lnTo>
                      <a:pt x="3244182" y="0"/>
                    </a:lnTo>
                    <a:lnTo>
                      <a:pt x="3202180" y="0"/>
                    </a:lnTo>
                    <a:lnTo>
                      <a:pt x="3202180" y="38195"/>
                    </a:lnTo>
                    <a:close/>
                  </a:path>
                  <a:path w="3706494" h="181610">
                    <a:moveTo>
                      <a:pt x="3664114" y="85947"/>
                    </a:moveTo>
                    <a:lnTo>
                      <a:pt x="3706109" y="85947"/>
                    </a:lnTo>
                    <a:lnTo>
                      <a:pt x="3706109" y="47752"/>
                    </a:lnTo>
                    <a:lnTo>
                      <a:pt x="3664114" y="47752"/>
                    </a:lnTo>
                    <a:lnTo>
                      <a:pt x="3664114" y="85947"/>
                    </a:lnTo>
                    <a:close/>
                  </a:path>
                </a:pathLst>
              </a:custGeom>
              <a:ln w="10351">
                <a:solidFill>
                  <a:srgbClr val="576185"/>
                </a:solidFill>
              </a:ln>
            </p:spPr>
            <p:txBody>
              <a:bodyPr wrap="square" lIns="0" tIns="0" rIns="0" bIns="0" rtlCol="0"/>
              <a:lstStyle/>
              <a:p>
                <a:endParaRPr/>
              </a:p>
            </p:txBody>
          </p:sp>
          <p:sp>
            <p:nvSpPr>
              <p:cNvPr id="192" name="object 45">
                <a:extLst>
                  <a:ext uri="{FF2B5EF4-FFF2-40B4-BE49-F238E27FC236}">
                    <a16:creationId xmlns:a16="http://schemas.microsoft.com/office/drawing/2014/main" id="{047B7473-A207-6DE4-90B2-103ADEB26CC5}"/>
                  </a:ext>
                </a:extLst>
              </p:cNvPr>
              <p:cNvSpPr/>
              <p:nvPr/>
            </p:nvSpPr>
            <p:spPr>
              <a:xfrm>
                <a:off x="10333177" y="4260326"/>
                <a:ext cx="0" cy="1395095"/>
              </a:xfrm>
              <a:custGeom>
                <a:avLst/>
                <a:gdLst/>
                <a:ahLst/>
                <a:cxnLst/>
                <a:rect l="l" t="t" r="r" b="b"/>
                <a:pathLst>
                  <a:path h="1395095">
                    <a:moveTo>
                      <a:pt x="0" y="1394845"/>
                    </a:moveTo>
                    <a:lnTo>
                      <a:pt x="0" y="0"/>
                    </a:lnTo>
                  </a:path>
                </a:pathLst>
              </a:custGeom>
              <a:ln w="13804">
                <a:solidFill>
                  <a:srgbClr val="59034F"/>
                </a:solidFill>
                <a:prstDash val="dot"/>
              </a:ln>
            </p:spPr>
            <p:txBody>
              <a:bodyPr wrap="square" lIns="0" tIns="0" rIns="0" bIns="0" rtlCol="0"/>
              <a:lstStyle/>
              <a:p>
                <a:endParaRPr/>
              </a:p>
            </p:txBody>
          </p:sp>
          <p:sp>
            <p:nvSpPr>
              <p:cNvPr id="193" name="object 46">
                <a:extLst>
                  <a:ext uri="{FF2B5EF4-FFF2-40B4-BE49-F238E27FC236}">
                    <a16:creationId xmlns:a16="http://schemas.microsoft.com/office/drawing/2014/main" id="{DE510782-C535-E385-9A29-B4B353D26279}"/>
                  </a:ext>
                </a:extLst>
              </p:cNvPr>
              <p:cNvSpPr/>
              <p:nvPr/>
            </p:nvSpPr>
            <p:spPr>
              <a:xfrm>
                <a:off x="10333177" y="4246052"/>
                <a:ext cx="0" cy="1431290"/>
              </a:xfrm>
              <a:custGeom>
                <a:avLst/>
                <a:gdLst/>
                <a:ahLst/>
                <a:cxnLst/>
                <a:rect l="l" t="t" r="r" b="b"/>
                <a:pathLst>
                  <a:path h="1431289">
                    <a:moveTo>
                      <a:pt x="0" y="1430766"/>
                    </a:moveTo>
                    <a:lnTo>
                      <a:pt x="0" y="1423860"/>
                    </a:lnTo>
                  </a:path>
                  <a:path h="1431289">
                    <a:moveTo>
                      <a:pt x="0" y="6905"/>
                    </a:moveTo>
                    <a:lnTo>
                      <a:pt x="0" y="0"/>
                    </a:lnTo>
                  </a:path>
                </a:pathLst>
              </a:custGeom>
              <a:ln w="13804">
                <a:solidFill>
                  <a:srgbClr val="59034F"/>
                </a:solidFill>
              </a:ln>
            </p:spPr>
            <p:txBody>
              <a:bodyPr wrap="square" lIns="0" tIns="0" rIns="0" bIns="0" rtlCol="0"/>
              <a:lstStyle/>
              <a:p>
                <a:endParaRPr/>
              </a:p>
            </p:txBody>
          </p:sp>
        </p:grpSp>
      </p:grpSp>
      <p:grpSp>
        <p:nvGrpSpPr>
          <p:cNvPr id="194" name="Grupo 193">
            <a:extLst>
              <a:ext uri="{FF2B5EF4-FFF2-40B4-BE49-F238E27FC236}">
                <a16:creationId xmlns:a16="http://schemas.microsoft.com/office/drawing/2014/main" id="{7657B956-496C-A22F-1808-1E7D3644BE2D}"/>
              </a:ext>
            </a:extLst>
          </p:cNvPr>
          <p:cNvGrpSpPr/>
          <p:nvPr/>
        </p:nvGrpSpPr>
        <p:grpSpPr>
          <a:xfrm>
            <a:off x="2197191" y="3074400"/>
            <a:ext cx="4542245" cy="1435774"/>
            <a:chOff x="986307" y="3849173"/>
            <a:chExt cx="4723643" cy="1493113"/>
          </a:xfrm>
        </p:grpSpPr>
        <p:sp>
          <p:nvSpPr>
            <p:cNvPr id="195" name="object 15">
              <a:extLst>
                <a:ext uri="{FF2B5EF4-FFF2-40B4-BE49-F238E27FC236}">
                  <a16:creationId xmlns:a16="http://schemas.microsoft.com/office/drawing/2014/main" id="{6428485A-4461-C071-47BA-6A5F78B9758A}"/>
                </a:ext>
              </a:extLst>
            </p:cNvPr>
            <p:cNvSpPr txBox="1"/>
            <p:nvPr/>
          </p:nvSpPr>
          <p:spPr>
            <a:xfrm>
              <a:off x="5179717" y="4490144"/>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68,1</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72,6</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87,4</a:t>
              </a:r>
              <a:endParaRPr sz="1100">
                <a:latin typeface="Arial"/>
                <a:cs typeface="Arial"/>
              </a:endParaRPr>
            </a:p>
          </p:txBody>
        </p:sp>
        <p:grpSp>
          <p:nvGrpSpPr>
            <p:cNvPr id="196" name="Grupo 195">
              <a:extLst>
                <a:ext uri="{FF2B5EF4-FFF2-40B4-BE49-F238E27FC236}">
                  <a16:creationId xmlns:a16="http://schemas.microsoft.com/office/drawing/2014/main" id="{68E2ABD2-160E-3CDC-D33D-9DDC503011ED}"/>
                </a:ext>
              </a:extLst>
            </p:cNvPr>
            <p:cNvGrpSpPr/>
            <p:nvPr/>
          </p:nvGrpSpPr>
          <p:grpSpPr>
            <a:xfrm>
              <a:off x="986307" y="3849173"/>
              <a:ext cx="4629024" cy="1493113"/>
              <a:chOff x="986307" y="3849173"/>
              <a:chExt cx="4629024" cy="1493113"/>
            </a:xfrm>
          </p:grpSpPr>
          <p:sp>
            <p:nvSpPr>
              <p:cNvPr id="197" name="object 3">
                <a:extLst>
                  <a:ext uri="{FF2B5EF4-FFF2-40B4-BE49-F238E27FC236}">
                    <a16:creationId xmlns:a16="http://schemas.microsoft.com/office/drawing/2014/main" id="{46F3161D-8E89-C0E6-D63A-B882F87BD75C}"/>
                  </a:ext>
                </a:extLst>
              </p:cNvPr>
              <p:cNvSpPr txBox="1"/>
              <p:nvPr/>
            </p:nvSpPr>
            <p:spPr>
              <a:xfrm>
                <a:off x="2647044" y="5186950"/>
                <a:ext cx="1402129" cy="155336"/>
              </a:xfrm>
              <a:prstGeom prst="rect">
                <a:avLst/>
              </a:prstGeom>
            </p:spPr>
            <p:txBody>
              <a:bodyPr vert="horz" wrap="square" lIns="0" tIns="9242" rIns="0" bIns="0" rtlCol="0">
                <a:spAutoFit/>
              </a:bodyPr>
              <a:lstStyle/>
              <a:p>
                <a:pPr marL="149790">
                  <a:spcBef>
                    <a:spcPts val="73"/>
                  </a:spcBef>
                </a:pPr>
                <a:r>
                  <a:rPr sz="910" b="1">
                    <a:solidFill>
                      <a:srgbClr val="22346A"/>
                    </a:solidFill>
                    <a:latin typeface="Arial"/>
                    <a:cs typeface="Arial"/>
                  </a:rPr>
                  <a:t>Tiempo</a:t>
                </a:r>
                <a:r>
                  <a:rPr sz="910" b="1" spc="15">
                    <a:solidFill>
                      <a:srgbClr val="22346A"/>
                    </a:solidFill>
                    <a:latin typeface="Arial"/>
                    <a:cs typeface="Arial"/>
                  </a:rPr>
                  <a:t> </a:t>
                </a:r>
                <a:r>
                  <a:rPr sz="910" b="1" spc="-6">
                    <a:solidFill>
                      <a:srgbClr val="22346A"/>
                    </a:solidFill>
                    <a:latin typeface="Arial"/>
                    <a:cs typeface="Arial"/>
                  </a:rPr>
                  <a:t>(</a:t>
                </a:r>
                <a:r>
                  <a:rPr sz="910" b="1" spc="-6" err="1">
                    <a:solidFill>
                      <a:srgbClr val="22346A"/>
                    </a:solidFill>
                    <a:latin typeface="Arial"/>
                    <a:cs typeface="Arial"/>
                  </a:rPr>
                  <a:t>semanas</a:t>
                </a:r>
                <a:r>
                  <a:rPr sz="910" b="1" spc="-6">
                    <a:solidFill>
                      <a:srgbClr val="22346A"/>
                    </a:solidFill>
                    <a:latin typeface="Arial"/>
                    <a:cs typeface="Arial"/>
                  </a:rPr>
                  <a:t>)</a:t>
                </a:r>
                <a:endParaRPr sz="910">
                  <a:latin typeface="Arial"/>
                  <a:cs typeface="Arial"/>
                </a:endParaRPr>
              </a:p>
            </p:txBody>
          </p:sp>
          <p:sp>
            <p:nvSpPr>
              <p:cNvPr id="198" name="object 6">
                <a:extLst>
                  <a:ext uri="{FF2B5EF4-FFF2-40B4-BE49-F238E27FC236}">
                    <a16:creationId xmlns:a16="http://schemas.microsoft.com/office/drawing/2014/main" id="{47E3405E-2A48-20FB-5AE6-ACDC57861F80}"/>
                  </a:ext>
                </a:extLst>
              </p:cNvPr>
              <p:cNvSpPr txBox="1"/>
              <p:nvPr/>
            </p:nvSpPr>
            <p:spPr>
              <a:xfrm>
                <a:off x="1388182" y="3855648"/>
                <a:ext cx="71622"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199" name="object 7">
                <a:extLst>
                  <a:ext uri="{FF2B5EF4-FFF2-40B4-BE49-F238E27FC236}">
                    <a16:creationId xmlns:a16="http://schemas.microsoft.com/office/drawing/2014/main" id="{D27E0C1D-EB6D-A84C-6F8F-FD6F3A7C459B}"/>
                  </a:ext>
                </a:extLst>
              </p:cNvPr>
              <p:cNvSpPr txBox="1"/>
              <p:nvPr/>
            </p:nvSpPr>
            <p:spPr>
              <a:xfrm>
                <a:off x="1298880" y="4079957"/>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200" name="object 8">
                <a:extLst>
                  <a:ext uri="{FF2B5EF4-FFF2-40B4-BE49-F238E27FC236}">
                    <a16:creationId xmlns:a16="http://schemas.microsoft.com/office/drawing/2014/main" id="{A1827284-E0BE-FB7E-DD27-42E9EAD3A4D6}"/>
                  </a:ext>
                </a:extLst>
              </p:cNvPr>
              <p:cNvSpPr txBox="1"/>
              <p:nvPr/>
            </p:nvSpPr>
            <p:spPr>
              <a:xfrm>
                <a:off x="1298880" y="4304266"/>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201" name="object 9">
                <a:extLst>
                  <a:ext uri="{FF2B5EF4-FFF2-40B4-BE49-F238E27FC236}">
                    <a16:creationId xmlns:a16="http://schemas.microsoft.com/office/drawing/2014/main" id="{7E05873E-B8BB-5442-8103-AF44E003AE3B}"/>
                  </a:ext>
                </a:extLst>
              </p:cNvPr>
              <p:cNvSpPr txBox="1"/>
              <p:nvPr/>
            </p:nvSpPr>
            <p:spPr>
              <a:xfrm>
                <a:off x="1298880" y="4528575"/>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202" name="object 10">
                <a:extLst>
                  <a:ext uri="{FF2B5EF4-FFF2-40B4-BE49-F238E27FC236}">
                    <a16:creationId xmlns:a16="http://schemas.microsoft.com/office/drawing/2014/main" id="{62EAE95C-0AB4-A08B-5F82-D3FF58E91276}"/>
                  </a:ext>
                </a:extLst>
              </p:cNvPr>
              <p:cNvSpPr txBox="1"/>
              <p:nvPr/>
            </p:nvSpPr>
            <p:spPr>
              <a:xfrm>
                <a:off x="1298880" y="4752883"/>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203" name="object 11">
                <a:extLst>
                  <a:ext uri="{FF2B5EF4-FFF2-40B4-BE49-F238E27FC236}">
                    <a16:creationId xmlns:a16="http://schemas.microsoft.com/office/drawing/2014/main" id="{19ECF73B-BCFA-44A8-9D23-9111843C3103}"/>
                  </a:ext>
                </a:extLst>
              </p:cNvPr>
              <p:cNvSpPr txBox="1"/>
              <p:nvPr/>
            </p:nvSpPr>
            <p:spPr>
              <a:xfrm>
                <a:off x="1243029" y="4977192"/>
                <a:ext cx="216406"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204" name="object 12">
                <a:extLst>
                  <a:ext uri="{FF2B5EF4-FFF2-40B4-BE49-F238E27FC236}">
                    <a16:creationId xmlns:a16="http://schemas.microsoft.com/office/drawing/2014/main" id="{43694C36-E183-B934-A2C4-09D79A33373B}"/>
                  </a:ext>
                </a:extLst>
              </p:cNvPr>
              <p:cNvSpPr txBox="1"/>
              <p:nvPr/>
            </p:nvSpPr>
            <p:spPr>
              <a:xfrm>
                <a:off x="1470932" y="5062270"/>
                <a:ext cx="4144399" cy="121323"/>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333500" algn="l"/>
                    <a:tab pos="1600200" algn="l"/>
                    <a:tab pos="1866900" algn="l"/>
                    <a:tab pos="2133600" algn="l"/>
                    <a:tab pos="2400300" algn="l"/>
                    <a:tab pos="2667000" algn="l"/>
                    <a:tab pos="2933700" algn="l"/>
                    <a:tab pos="3200400" algn="l"/>
                    <a:tab pos="3467100"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205" name="object 14">
                <a:extLst>
                  <a:ext uri="{FF2B5EF4-FFF2-40B4-BE49-F238E27FC236}">
                    <a16:creationId xmlns:a16="http://schemas.microsoft.com/office/drawing/2014/main" id="{99A68AC3-2E3B-2CED-1034-2F97A4E9CD39}"/>
                  </a:ext>
                </a:extLst>
              </p:cNvPr>
              <p:cNvSpPr txBox="1"/>
              <p:nvPr/>
            </p:nvSpPr>
            <p:spPr>
              <a:xfrm>
                <a:off x="986307" y="3849173"/>
                <a:ext cx="283994" cy="1166565"/>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206" name="object 28">
                <a:extLst>
                  <a:ext uri="{FF2B5EF4-FFF2-40B4-BE49-F238E27FC236}">
                    <a16:creationId xmlns:a16="http://schemas.microsoft.com/office/drawing/2014/main" id="{0A1E4852-D00D-2041-9DC1-4D7F76B63285}"/>
                  </a:ext>
                </a:extLst>
              </p:cNvPr>
              <p:cNvSpPr txBox="1"/>
              <p:nvPr/>
            </p:nvSpPr>
            <p:spPr>
              <a:xfrm>
                <a:off x="2336090" y="3990379"/>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81,1</a:t>
                </a:r>
                <a:endParaRPr sz="1100">
                  <a:latin typeface="Arial"/>
                  <a:cs typeface="Arial"/>
                </a:endParaRPr>
              </a:p>
            </p:txBody>
          </p:sp>
          <p:grpSp>
            <p:nvGrpSpPr>
              <p:cNvPr id="207" name="object 34">
                <a:extLst>
                  <a:ext uri="{FF2B5EF4-FFF2-40B4-BE49-F238E27FC236}">
                    <a16:creationId xmlns:a16="http://schemas.microsoft.com/office/drawing/2014/main" id="{9E8DA992-DA73-6BFC-7FAB-1B85383D96EA}"/>
                  </a:ext>
                </a:extLst>
              </p:cNvPr>
              <p:cNvGrpSpPr/>
              <p:nvPr/>
            </p:nvGrpSpPr>
            <p:grpSpPr>
              <a:xfrm>
                <a:off x="1485457" y="3933785"/>
                <a:ext cx="3656573" cy="1148263"/>
                <a:chOff x="8616708" y="3784239"/>
                <a:chExt cx="6029960" cy="1893570"/>
              </a:xfrm>
            </p:grpSpPr>
            <p:sp>
              <p:nvSpPr>
                <p:cNvPr id="208" name="object 35">
                  <a:extLst>
                    <a:ext uri="{FF2B5EF4-FFF2-40B4-BE49-F238E27FC236}">
                      <a16:creationId xmlns:a16="http://schemas.microsoft.com/office/drawing/2014/main" id="{7FCB871E-64D6-E943-2A46-14FE6E1FA3A1}"/>
                    </a:ext>
                  </a:extLst>
                </p:cNvPr>
                <p:cNvSpPr/>
                <p:nvPr/>
              </p:nvSpPr>
              <p:spPr>
                <a:xfrm>
                  <a:off x="8616708" y="3821303"/>
                  <a:ext cx="6017895" cy="1856105"/>
                </a:xfrm>
                <a:custGeom>
                  <a:avLst/>
                  <a:gdLst/>
                  <a:ahLst/>
                  <a:cxnLst/>
                  <a:rect l="l" t="t" r="r" b="b"/>
                  <a:pathLst>
                    <a:path w="6017894" h="1856104">
                      <a:moveTo>
                        <a:pt x="52331" y="1798949"/>
                      </a:moveTo>
                      <a:lnTo>
                        <a:pt x="52331" y="0"/>
                      </a:lnTo>
                    </a:path>
                    <a:path w="6017894" h="1856104">
                      <a:moveTo>
                        <a:pt x="0" y="0"/>
                      </a:moveTo>
                      <a:lnTo>
                        <a:pt x="52331" y="0"/>
                      </a:lnTo>
                    </a:path>
                    <a:path w="6017894" h="1856104">
                      <a:moveTo>
                        <a:pt x="0" y="362631"/>
                      </a:moveTo>
                      <a:lnTo>
                        <a:pt x="52331" y="362631"/>
                      </a:lnTo>
                    </a:path>
                    <a:path w="6017894" h="1856104">
                      <a:moveTo>
                        <a:pt x="0" y="714860"/>
                      </a:moveTo>
                      <a:lnTo>
                        <a:pt x="52331" y="714860"/>
                      </a:lnTo>
                    </a:path>
                    <a:path w="6017894" h="1856104">
                      <a:moveTo>
                        <a:pt x="0" y="1076601"/>
                      </a:moveTo>
                      <a:lnTo>
                        <a:pt x="52331" y="1076601"/>
                      </a:lnTo>
                    </a:path>
                    <a:path w="6017894" h="1856104">
                      <a:moveTo>
                        <a:pt x="0" y="1438216"/>
                      </a:moveTo>
                      <a:lnTo>
                        <a:pt x="52331" y="1438216"/>
                      </a:lnTo>
                    </a:path>
                    <a:path w="6017894" h="1856104">
                      <a:moveTo>
                        <a:pt x="0" y="1798949"/>
                      </a:moveTo>
                      <a:lnTo>
                        <a:pt x="52331" y="1798949"/>
                      </a:lnTo>
                    </a:path>
                    <a:path w="6017894" h="1856104">
                      <a:moveTo>
                        <a:pt x="52331" y="1798949"/>
                      </a:moveTo>
                      <a:lnTo>
                        <a:pt x="6017734" y="1798949"/>
                      </a:lnTo>
                    </a:path>
                    <a:path w="6017894" h="1856104">
                      <a:moveTo>
                        <a:pt x="6017734" y="1798949"/>
                      </a:moveTo>
                      <a:lnTo>
                        <a:pt x="6017734" y="1856066"/>
                      </a:lnTo>
                    </a:path>
                    <a:path w="6017894" h="1856104">
                      <a:moveTo>
                        <a:pt x="5789171" y="1798949"/>
                      </a:moveTo>
                      <a:lnTo>
                        <a:pt x="5789171" y="1856066"/>
                      </a:lnTo>
                    </a:path>
                    <a:path w="6017894" h="1856104">
                      <a:moveTo>
                        <a:pt x="5558928" y="1798949"/>
                      </a:moveTo>
                      <a:lnTo>
                        <a:pt x="5558928" y="1856066"/>
                      </a:lnTo>
                    </a:path>
                    <a:path w="6017894" h="1856104">
                      <a:moveTo>
                        <a:pt x="5328686" y="1798949"/>
                      </a:moveTo>
                      <a:lnTo>
                        <a:pt x="5328686" y="1856066"/>
                      </a:lnTo>
                    </a:path>
                    <a:path w="6017894" h="1856104">
                      <a:moveTo>
                        <a:pt x="5098437" y="1798949"/>
                      </a:moveTo>
                      <a:lnTo>
                        <a:pt x="5098437" y="1856066"/>
                      </a:lnTo>
                    </a:path>
                    <a:path w="6017894" h="1856104">
                      <a:moveTo>
                        <a:pt x="4868194" y="1798949"/>
                      </a:moveTo>
                      <a:lnTo>
                        <a:pt x="4868194" y="1856066"/>
                      </a:lnTo>
                    </a:path>
                    <a:path w="6017894" h="1856104">
                      <a:moveTo>
                        <a:pt x="4637812" y="1798949"/>
                      </a:moveTo>
                      <a:lnTo>
                        <a:pt x="4637812" y="1856066"/>
                      </a:lnTo>
                    </a:path>
                    <a:path w="6017894" h="1856104">
                      <a:moveTo>
                        <a:pt x="4407570" y="1798949"/>
                      </a:moveTo>
                      <a:lnTo>
                        <a:pt x="4407570" y="1856066"/>
                      </a:lnTo>
                    </a:path>
                    <a:path w="6017894" h="1856104">
                      <a:moveTo>
                        <a:pt x="4177321" y="1798949"/>
                      </a:moveTo>
                      <a:lnTo>
                        <a:pt x="4177321" y="1856066"/>
                      </a:lnTo>
                    </a:path>
                    <a:path w="6017894" h="1856104">
                      <a:moveTo>
                        <a:pt x="3947078" y="1798949"/>
                      </a:moveTo>
                      <a:lnTo>
                        <a:pt x="3947078" y="1856066"/>
                      </a:lnTo>
                    </a:path>
                    <a:path w="6017894" h="1856104">
                      <a:moveTo>
                        <a:pt x="3727298" y="1798949"/>
                      </a:moveTo>
                      <a:lnTo>
                        <a:pt x="3727298" y="1856066"/>
                      </a:lnTo>
                    </a:path>
                    <a:path w="6017894" h="1856104">
                      <a:moveTo>
                        <a:pt x="3497056" y="1798949"/>
                      </a:moveTo>
                      <a:lnTo>
                        <a:pt x="3497056" y="1856066"/>
                      </a:lnTo>
                    </a:path>
                    <a:path w="6017894" h="1856104">
                      <a:moveTo>
                        <a:pt x="3266814" y="1798949"/>
                      </a:moveTo>
                      <a:lnTo>
                        <a:pt x="3266814" y="1856066"/>
                      </a:lnTo>
                    </a:path>
                    <a:path w="6017894" h="1856104">
                      <a:moveTo>
                        <a:pt x="3036571" y="1798949"/>
                      </a:moveTo>
                      <a:lnTo>
                        <a:pt x="3036571" y="1856066"/>
                      </a:lnTo>
                    </a:path>
                    <a:path w="6017894" h="1856104">
                      <a:moveTo>
                        <a:pt x="2806329" y="1798949"/>
                      </a:moveTo>
                      <a:lnTo>
                        <a:pt x="2806329" y="1856066"/>
                      </a:lnTo>
                    </a:path>
                    <a:path w="6017894" h="1856104">
                      <a:moveTo>
                        <a:pt x="2576080" y="1798949"/>
                      </a:moveTo>
                      <a:lnTo>
                        <a:pt x="2576080" y="1856066"/>
                      </a:lnTo>
                    </a:path>
                    <a:path w="6017894" h="1856104">
                      <a:moveTo>
                        <a:pt x="2345837" y="1798949"/>
                      </a:moveTo>
                      <a:lnTo>
                        <a:pt x="2345837" y="1856066"/>
                      </a:lnTo>
                    </a:path>
                    <a:path w="6017894" h="1856104">
                      <a:moveTo>
                        <a:pt x="2115595" y="1798949"/>
                      </a:moveTo>
                      <a:lnTo>
                        <a:pt x="2115595" y="1856066"/>
                      </a:lnTo>
                    </a:path>
                    <a:path w="6017894" h="1856104">
                      <a:moveTo>
                        <a:pt x="1885213" y="1798949"/>
                      </a:moveTo>
                      <a:lnTo>
                        <a:pt x="1885213" y="1856066"/>
                      </a:lnTo>
                    </a:path>
                    <a:path w="6017894" h="1856104">
                      <a:moveTo>
                        <a:pt x="1654963" y="1798949"/>
                      </a:moveTo>
                      <a:lnTo>
                        <a:pt x="1654963" y="1856066"/>
                      </a:lnTo>
                    </a:path>
                    <a:path w="6017894" h="1856104">
                      <a:moveTo>
                        <a:pt x="1424721" y="1798949"/>
                      </a:moveTo>
                      <a:lnTo>
                        <a:pt x="1424721" y="1856066"/>
                      </a:lnTo>
                    </a:path>
                    <a:path w="6017894" h="1856104">
                      <a:moveTo>
                        <a:pt x="1204941" y="1798949"/>
                      </a:moveTo>
                      <a:lnTo>
                        <a:pt x="1204941" y="1856066"/>
                      </a:lnTo>
                    </a:path>
                    <a:path w="6017894" h="1856104">
                      <a:moveTo>
                        <a:pt x="974699" y="1798949"/>
                      </a:moveTo>
                      <a:lnTo>
                        <a:pt x="974699" y="1856066"/>
                      </a:lnTo>
                    </a:path>
                    <a:path w="6017894" h="1856104">
                      <a:moveTo>
                        <a:pt x="744456" y="1798949"/>
                      </a:moveTo>
                      <a:lnTo>
                        <a:pt x="744456" y="1856066"/>
                      </a:lnTo>
                    </a:path>
                    <a:path w="6017894" h="1856104">
                      <a:moveTo>
                        <a:pt x="514214" y="1798949"/>
                      </a:moveTo>
                      <a:lnTo>
                        <a:pt x="514214" y="1856066"/>
                      </a:lnTo>
                    </a:path>
                    <a:path w="6017894" h="1856104">
                      <a:moveTo>
                        <a:pt x="283972" y="1798949"/>
                      </a:moveTo>
                      <a:lnTo>
                        <a:pt x="283972" y="1856066"/>
                      </a:lnTo>
                    </a:path>
                    <a:path w="6017894" h="1856104">
                      <a:moveTo>
                        <a:pt x="52331" y="1798949"/>
                      </a:moveTo>
                      <a:lnTo>
                        <a:pt x="52331" y="1856066"/>
                      </a:lnTo>
                    </a:path>
                  </a:pathLst>
                </a:custGeom>
                <a:ln w="11043">
                  <a:solidFill>
                    <a:srgbClr val="000000"/>
                  </a:solidFill>
                </a:ln>
              </p:spPr>
              <p:txBody>
                <a:bodyPr wrap="square" lIns="0" tIns="0" rIns="0" bIns="0" rtlCol="0"/>
                <a:lstStyle/>
                <a:p>
                  <a:endParaRPr/>
                </a:p>
              </p:txBody>
            </p:sp>
            <p:sp>
              <p:nvSpPr>
                <p:cNvPr id="209" name="object 36">
                  <a:extLst>
                    <a:ext uri="{FF2B5EF4-FFF2-40B4-BE49-F238E27FC236}">
                      <a16:creationId xmlns:a16="http://schemas.microsoft.com/office/drawing/2014/main" id="{1DA0D30E-EDF0-CD37-A47A-6BD5B4954D8C}"/>
                    </a:ext>
                  </a:extLst>
                </p:cNvPr>
                <p:cNvSpPr/>
                <p:nvPr/>
              </p:nvSpPr>
              <p:spPr>
                <a:xfrm>
                  <a:off x="8674285" y="3816452"/>
                  <a:ext cx="5955030" cy="1465580"/>
                </a:xfrm>
                <a:custGeom>
                  <a:avLst/>
                  <a:gdLst/>
                  <a:ahLst/>
                  <a:cxnLst/>
                  <a:rect l="l" t="t" r="r" b="b"/>
                  <a:pathLst>
                    <a:path w="5955030" h="1465579">
                      <a:moveTo>
                        <a:pt x="0" y="0"/>
                      </a:moveTo>
                      <a:lnTo>
                        <a:pt x="230242" y="580505"/>
                      </a:lnTo>
                    </a:path>
                    <a:path w="5955030" h="1465579">
                      <a:moveTo>
                        <a:pt x="230242" y="580505"/>
                      </a:moveTo>
                      <a:lnTo>
                        <a:pt x="450022" y="942003"/>
                      </a:lnTo>
                    </a:path>
                    <a:path w="5955030" h="1465579">
                      <a:moveTo>
                        <a:pt x="450022" y="942003"/>
                      </a:moveTo>
                      <a:lnTo>
                        <a:pt x="680272" y="1151365"/>
                      </a:lnTo>
                    </a:path>
                    <a:path w="5955030" h="1465579">
                      <a:moveTo>
                        <a:pt x="680272" y="1151365"/>
                      </a:moveTo>
                      <a:lnTo>
                        <a:pt x="910514" y="1198948"/>
                      </a:lnTo>
                    </a:path>
                    <a:path w="5955030" h="1465579">
                      <a:moveTo>
                        <a:pt x="910514" y="1198948"/>
                      </a:moveTo>
                      <a:lnTo>
                        <a:pt x="1140763" y="1322657"/>
                      </a:lnTo>
                    </a:path>
                    <a:path w="5955030" h="1465579">
                      <a:moveTo>
                        <a:pt x="1140763" y="1322657"/>
                      </a:moveTo>
                      <a:lnTo>
                        <a:pt x="1371006" y="1332177"/>
                      </a:lnTo>
                    </a:path>
                    <a:path w="5955030" h="1465579">
                      <a:moveTo>
                        <a:pt x="1371006" y="1332177"/>
                      </a:moveTo>
                      <a:lnTo>
                        <a:pt x="1601255" y="1389272"/>
                      </a:lnTo>
                    </a:path>
                    <a:path w="5955030" h="1465579">
                      <a:moveTo>
                        <a:pt x="1601255" y="1389272"/>
                      </a:moveTo>
                      <a:lnTo>
                        <a:pt x="1831497" y="1465405"/>
                      </a:lnTo>
                    </a:path>
                    <a:path w="5955030" h="1465579">
                      <a:moveTo>
                        <a:pt x="1831497" y="1465405"/>
                      </a:moveTo>
                      <a:lnTo>
                        <a:pt x="2291989" y="1341696"/>
                      </a:lnTo>
                    </a:path>
                    <a:path w="5955030" h="1465579">
                      <a:moveTo>
                        <a:pt x="2291989" y="1341696"/>
                      </a:moveTo>
                      <a:lnTo>
                        <a:pt x="2752349" y="1322657"/>
                      </a:lnTo>
                    </a:path>
                    <a:path w="5955030" h="1465579">
                      <a:moveTo>
                        <a:pt x="2752349" y="1322657"/>
                      </a:moveTo>
                      <a:lnTo>
                        <a:pt x="3202371" y="1455893"/>
                      </a:lnTo>
                    </a:path>
                    <a:path w="5955030" h="1465579">
                      <a:moveTo>
                        <a:pt x="3202371" y="1455893"/>
                      </a:moveTo>
                      <a:lnTo>
                        <a:pt x="3662863" y="1446374"/>
                      </a:lnTo>
                    </a:path>
                    <a:path w="5955030" h="1465579">
                      <a:moveTo>
                        <a:pt x="3662863" y="1446374"/>
                      </a:moveTo>
                      <a:lnTo>
                        <a:pt x="4123355" y="1275074"/>
                      </a:lnTo>
                    </a:path>
                    <a:path w="5955030" h="1465579">
                      <a:moveTo>
                        <a:pt x="4123355" y="1275074"/>
                      </a:moveTo>
                      <a:lnTo>
                        <a:pt x="4583846" y="1284594"/>
                      </a:lnTo>
                    </a:path>
                    <a:path w="5955030" h="1465579">
                      <a:moveTo>
                        <a:pt x="4583846" y="1284594"/>
                      </a:moveTo>
                      <a:lnTo>
                        <a:pt x="5044338" y="1189428"/>
                      </a:lnTo>
                    </a:path>
                    <a:path w="5955030" h="1465579">
                      <a:moveTo>
                        <a:pt x="5044338" y="1189428"/>
                      </a:moveTo>
                      <a:lnTo>
                        <a:pt x="5494368" y="1294113"/>
                      </a:lnTo>
                    </a:path>
                    <a:path w="5955030" h="1465579">
                      <a:moveTo>
                        <a:pt x="5494368" y="1294113"/>
                      </a:moveTo>
                      <a:lnTo>
                        <a:pt x="5954853" y="1227499"/>
                      </a:lnTo>
                    </a:path>
                  </a:pathLst>
                </a:custGeom>
                <a:ln w="10351">
                  <a:solidFill>
                    <a:srgbClr val="A69E96"/>
                  </a:solidFill>
                </a:ln>
              </p:spPr>
              <p:txBody>
                <a:bodyPr wrap="square" lIns="0" tIns="0" rIns="0" bIns="0" rtlCol="0"/>
                <a:lstStyle/>
                <a:p>
                  <a:endParaRPr/>
                </a:p>
              </p:txBody>
            </p:sp>
            <p:sp>
              <p:nvSpPr>
                <p:cNvPr id="210" name="object 37">
                  <a:extLst>
                    <a:ext uri="{FF2B5EF4-FFF2-40B4-BE49-F238E27FC236}">
                      <a16:creationId xmlns:a16="http://schemas.microsoft.com/office/drawing/2014/main" id="{6684C847-F737-11FD-B63E-D8355ED67544}"/>
                    </a:ext>
                  </a:extLst>
                </p:cNvPr>
                <p:cNvSpPr/>
                <p:nvPr/>
              </p:nvSpPr>
              <p:spPr>
                <a:xfrm>
                  <a:off x="8640013" y="3789012"/>
                  <a:ext cx="5996940" cy="1504315"/>
                </a:xfrm>
                <a:custGeom>
                  <a:avLst/>
                  <a:gdLst/>
                  <a:ahLst/>
                  <a:cxnLst/>
                  <a:rect l="l" t="t" r="r" b="b"/>
                  <a:pathLst>
                    <a:path w="5996940" h="1504314">
                      <a:moveTo>
                        <a:pt x="41859" y="0"/>
                      </a:moveTo>
                      <a:lnTo>
                        <a:pt x="0" y="0"/>
                      </a:lnTo>
                      <a:lnTo>
                        <a:pt x="0" y="38074"/>
                      </a:lnTo>
                      <a:lnTo>
                        <a:pt x="41859" y="38074"/>
                      </a:lnTo>
                      <a:lnTo>
                        <a:pt x="41859" y="0"/>
                      </a:lnTo>
                      <a:close/>
                    </a:path>
                    <a:path w="5996940" h="1504314">
                      <a:moveTo>
                        <a:pt x="272097" y="580834"/>
                      </a:moveTo>
                      <a:lnTo>
                        <a:pt x="230238" y="580834"/>
                      </a:lnTo>
                      <a:lnTo>
                        <a:pt x="230238" y="618909"/>
                      </a:lnTo>
                      <a:lnTo>
                        <a:pt x="272097" y="618909"/>
                      </a:lnTo>
                      <a:lnTo>
                        <a:pt x="272097" y="580834"/>
                      </a:lnTo>
                      <a:close/>
                    </a:path>
                    <a:path w="5996940" h="1504314">
                      <a:moveTo>
                        <a:pt x="491871" y="942530"/>
                      </a:moveTo>
                      <a:lnTo>
                        <a:pt x="450011" y="942530"/>
                      </a:lnTo>
                      <a:lnTo>
                        <a:pt x="450011" y="980617"/>
                      </a:lnTo>
                      <a:lnTo>
                        <a:pt x="491871" y="980617"/>
                      </a:lnTo>
                      <a:lnTo>
                        <a:pt x="491871" y="942530"/>
                      </a:lnTo>
                      <a:close/>
                    </a:path>
                    <a:path w="5996940" h="1504314">
                      <a:moveTo>
                        <a:pt x="722109" y="1152017"/>
                      </a:moveTo>
                      <a:lnTo>
                        <a:pt x="680250" y="1152017"/>
                      </a:lnTo>
                      <a:lnTo>
                        <a:pt x="680250" y="1190091"/>
                      </a:lnTo>
                      <a:lnTo>
                        <a:pt x="722109" y="1190091"/>
                      </a:lnTo>
                      <a:lnTo>
                        <a:pt x="722109" y="1152017"/>
                      </a:lnTo>
                      <a:close/>
                    </a:path>
                    <a:path w="5996940" h="1504314">
                      <a:moveTo>
                        <a:pt x="952360" y="1199616"/>
                      </a:moveTo>
                      <a:lnTo>
                        <a:pt x="910488" y="1199616"/>
                      </a:lnTo>
                      <a:lnTo>
                        <a:pt x="910488" y="1237703"/>
                      </a:lnTo>
                      <a:lnTo>
                        <a:pt x="952360" y="1237703"/>
                      </a:lnTo>
                      <a:lnTo>
                        <a:pt x="952360" y="1199616"/>
                      </a:lnTo>
                      <a:close/>
                    </a:path>
                    <a:path w="5996940" h="1504314">
                      <a:moveTo>
                        <a:pt x="1182598" y="1323416"/>
                      </a:moveTo>
                      <a:lnTo>
                        <a:pt x="1140739" y="1323416"/>
                      </a:lnTo>
                      <a:lnTo>
                        <a:pt x="1140739" y="1361490"/>
                      </a:lnTo>
                      <a:lnTo>
                        <a:pt x="1182598" y="1361490"/>
                      </a:lnTo>
                      <a:lnTo>
                        <a:pt x="1182598" y="1323416"/>
                      </a:lnTo>
                      <a:close/>
                    </a:path>
                    <a:path w="5996940" h="1504314">
                      <a:moveTo>
                        <a:pt x="1412836" y="1332928"/>
                      </a:moveTo>
                      <a:lnTo>
                        <a:pt x="1370977" y="1332928"/>
                      </a:lnTo>
                      <a:lnTo>
                        <a:pt x="1370977" y="1371015"/>
                      </a:lnTo>
                      <a:lnTo>
                        <a:pt x="1412836" y="1371015"/>
                      </a:lnTo>
                      <a:lnTo>
                        <a:pt x="1412836" y="1332928"/>
                      </a:lnTo>
                      <a:close/>
                    </a:path>
                    <a:path w="5996940" h="1504314">
                      <a:moveTo>
                        <a:pt x="1643087" y="1390065"/>
                      </a:moveTo>
                      <a:lnTo>
                        <a:pt x="1601216" y="1390065"/>
                      </a:lnTo>
                      <a:lnTo>
                        <a:pt x="1601216" y="1428140"/>
                      </a:lnTo>
                      <a:lnTo>
                        <a:pt x="1643087" y="1428140"/>
                      </a:lnTo>
                      <a:lnTo>
                        <a:pt x="1643087" y="1390065"/>
                      </a:lnTo>
                      <a:close/>
                    </a:path>
                    <a:path w="5996940" h="1504314">
                      <a:moveTo>
                        <a:pt x="1873326" y="1466240"/>
                      </a:moveTo>
                      <a:lnTo>
                        <a:pt x="1831467" y="1466240"/>
                      </a:lnTo>
                      <a:lnTo>
                        <a:pt x="1831467" y="1504315"/>
                      </a:lnTo>
                      <a:lnTo>
                        <a:pt x="1873326" y="1504315"/>
                      </a:lnTo>
                      <a:lnTo>
                        <a:pt x="1873326" y="1466240"/>
                      </a:lnTo>
                      <a:close/>
                    </a:path>
                    <a:path w="5996940" h="1504314">
                      <a:moveTo>
                        <a:pt x="2333815" y="1342453"/>
                      </a:moveTo>
                      <a:lnTo>
                        <a:pt x="2291943" y="1342453"/>
                      </a:lnTo>
                      <a:lnTo>
                        <a:pt x="2291943" y="1380528"/>
                      </a:lnTo>
                      <a:lnTo>
                        <a:pt x="2333815" y="1380528"/>
                      </a:lnTo>
                      <a:lnTo>
                        <a:pt x="2333815" y="1342453"/>
                      </a:lnTo>
                      <a:close/>
                    </a:path>
                    <a:path w="5996940" h="1504314">
                      <a:moveTo>
                        <a:pt x="2794292" y="1323416"/>
                      </a:moveTo>
                      <a:lnTo>
                        <a:pt x="2752420" y="1323416"/>
                      </a:lnTo>
                      <a:lnTo>
                        <a:pt x="2752420" y="1361490"/>
                      </a:lnTo>
                      <a:lnTo>
                        <a:pt x="2794292" y="1361490"/>
                      </a:lnTo>
                      <a:lnTo>
                        <a:pt x="2794292" y="1323416"/>
                      </a:lnTo>
                      <a:close/>
                    </a:path>
                    <a:path w="5996940" h="1504314">
                      <a:moveTo>
                        <a:pt x="3244304" y="1456715"/>
                      </a:moveTo>
                      <a:lnTo>
                        <a:pt x="3202444" y="1456715"/>
                      </a:lnTo>
                      <a:lnTo>
                        <a:pt x="3202444" y="1494790"/>
                      </a:lnTo>
                      <a:lnTo>
                        <a:pt x="3244304" y="1494790"/>
                      </a:lnTo>
                      <a:lnTo>
                        <a:pt x="3244304" y="1456715"/>
                      </a:lnTo>
                      <a:close/>
                    </a:path>
                    <a:path w="5996940" h="1504314">
                      <a:moveTo>
                        <a:pt x="3704780" y="1447190"/>
                      </a:moveTo>
                      <a:lnTo>
                        <a:pt x="3662921" y="1447190"/>
                      </a:lnTo>
                      <a:lnTo>
                        <a:pt x="3662921" y="1485277"/>
                      </a:lnTo>
                      <a:lnTo>
                        <a:pt x="3704780" y="1485277"/>
                      </a:lnTo>
                      <a:lnTo>
                        <a:pt x="3704780" y="1447190"/>
                      </a:lnTo>
                      <a:close/>
                    </a:path>
                    <a:path w="5996940" h="1504314">
                      <a:moveTo>
                        <a:pt x="4165269" y="1275803"/>
                      </a:moveTo>
                      <a:lnTo>
                        <a:pt x="4123410" y="1275803"/>
                      </a:lnTo>
                      <a:lnTo>
                        <a:pt x="4123410" y="1313878"/>
                      </a:lnTo>
                      <a:lnTo>
                        <a:pt x="4165269" y="1313878"/>
                      </a:lnTo>
                      <a:lnTo>
                        <a:pt x="4165269" y="1275803"/>
                      </a:lnTo>
                      <a:close/>
                    </a:path>
                    <a:path w="5996940" h="1504314">
                      <a:moveTo>
                        <a:pt x="4625759" y="1285316"/>
                      </a:moveTo>
                      <a:lnTo>
                        <a:pt x="4583887" y="1285316"/>
                      </a:lnTo>
                      <a:lnTo>
                        <a:pt x="4583887" y="1323403"/>
                      </a:lnTo>
                      <a:lnTo>
                        <a:pt x="4625759" y="1323403"/>
                      </a:lnTo>
                      <a:lnTo>
                        <a:pt x="4625759" y="1285316"/>
                      </a:lnTo>
                      <a:close/>
                    </a:path>
                    <a:path w="5996940" h="1504314">
                      <a:moveTo>
                        <a:pt x="5086235" y="1190104"/>
                      </a:moveTo>
                      <a:lnTo>
                        <a:pt x="5044376" y="1190104"/>
                      </a:lnTo>
                      <a:lnTo>
                        <a:pt x="5044376" y="1228178"/>
                      </a:lnTo>
                      <a:lnTo>
                        <a:pt x="5086235" y="1228178"/>
                      </a:lnTo>
                      <a:lnTo>
                        <a:pt x="5086235" y="1190104"/>
                      </a:lnTo>
                      <a:close/>
                    </a:path>
                    <a:path w="5996940" h="1504314">
                      <a:moveTo>
                        <a:pt x="5536260" y="1294841"/>
                      </a:moveTo>
                      <a:lnTo>
                        <a:pt x="5494388" y="1294841"/>
                      </a:lnTo>
                      <a:lnTo>
                        <a:pt x="5494388" y="1332928"/>
                      </a:lnTo>
                      <a:lnTo>
                        <a:pt x="5536260" y="1332928"/>
                      </a:lnTo>
                      <a:lnTo>
                        <a:pt x="5536260" y="1294841"/>
                      </a:lnTo>
                      <a:close/>
                    </a:path>
                    <a:path w="5996940" h="1504314">
                      <a:moveTo>
                        <a:pt x="5996737" y="1228191"/>
                      </a:moveTo>
                      <a:lnTo>
                        <a:pt x="5954877" y="1228191"/>
                      </a:lnTo>
                      <a:lnTo>
                        <a:pt x="5954877" y="1266278"/>
                      </a:lnTo>
                      <a:lnTo>
                        <a:pt x="5996737" y="1266278"/>
                      </a:lnTo>
                      <a:lnTo>
                        <a:pt x="5996737" y="1228191"/>
                      </a:lnTo>
                      <a:close/>
                    </a:path>
                  </a:pathLst>
                </a:custGeom>
                <a:solidFill>
                  <a:srgbClr val="A69E96"/>
                </a:solidFill>
              </p:spPr>
              <p:txBody>
                <a:bodyPr wrap="square" lIns="0" tIns="0" rIns="0" bIns="0" rtlCol="0"/>
                <a:lstStyle/>
                <a:p>
                  <a:endParaRPr/>
                </a:p>
              </p:txBody>
            </p:sp>
            <p:sp>
              <p:nvSpPr>
                <p:cNvPr id="211" name="object 38">
                  <a:extLst>
                    <a:ext uri="{FF2B5EF4-FFF2-40B4-BE49-F238E27FC236}">
                      <a16:creationId xmlns:a16="http://schemas.microsoft.com/office/drawing/2014/main" id="{E5F2DB29-85BE-21D5-0BE9-E22D3E5B9633}"/>
                    </a:ext>
                  </a:extLst>
                </p:cNvPr>
                <p:cNvSpPr/>
                <p:nvPr/>
              </p:nvSpPr>
              <p:spPr>
                <a:xfrm>
                  <a:off x="8639961" y="3789414"/>
                  <a:ext cx="5996940" cy="1503680"/>
                </a:xfrm>
                <a:custGeom>
                  <a:avLst/>
                  <a:gdLst/>
                  <a:ahLst/>
                  <a:cxnLst/>
                  <a:rect l="l" t="t" r="r" b="b"/>
                  <a:pathLst>
                    <a:path w="5996940" h="1503679">
                      <a:moveTo>
                        <a:pt x="0" y="0"/>
                      </a:moveTo>
                      <a:lnTo>
                        <a:pt x="41862" y="0"/>
                      </a:lnTo>
                      <a:lnTo>
                        <a:pt x="41862" y="38063"/>
                      </a:lnTo>
                      <a:lnTo>
                        <a:pt x="0" y="38063"/>
                      </a:lnTo>
                      <a:lnTo>
                        <a:pt x="0" y="0"/>
                      </a:lnTo>
                      <a:close/>
                    </a:path>
                    <a:path w="5996940" h="1503679">
                      <a:moveTo>
                        <a:pt x="230242" y="618575"/>
                      </a:moveTo>
                      <a:lnTo>
                        <a:pt x="272104" y="618575"/>
                      </a:lnTo>
                      <a:lnTo>
                        <a:pt x="272104" y="580519"/>
                      </a:lnTo>
                      <a:lnTo>
                        <a:pt x="230242" y="580519"/>
                      </a:lnTo>
                      <a:lnTo>
                        <a:pt x="230242" y="618575"/>
                      </a:lnTo>
                      <a:close/>
                    </a:path>
                    <a:path w="5996940" h="1503679">
                      <a:moveTo>
                        <a:pt x="450022" y="980081"/>
                      </a:moveTo>
                      <a:lnTo>
                        <a:pt x="491884" y="980081"/>
                      </a:lnTo>
                      <a:lnTo>
                        <a:pt x="491884" y="942025"/>
                      </a:lnTo>
                      <a:lnTo>
                        <a:pt x="450022" y="942025"/>
                      </a:lnTo>
                      <a:lnTo>
                        <a:pt x="450022" y="980081"/>
                      </a:lnTo>
                      <a:close/>
                    </a:path>
                    <a:path w="5996940" h="1503679">
                      <a:moveTo>
                        <a:pt x="680272" y="1189443"/>
                      </a:moveTo>
                      <a:lnTo>
                        <a:pt x="722134" y="1189443"/>
                      </a:lnTo>
                      <a:lnTo>
                        <a:pt x="722134" y="1151387"/>
                      </a:lnTo>
                      <a:lnTo>
                        <a:pt x="680272" y="1151387"/>
                      </a:lnTo>
                      <a:lnTo>
                        <a:pt x="680272" y="1189443"/>
                      </a:lnTo>
                      <a:close/>
                    </a:path>
                    <a:path w="5996940" h="1503679">
                      <a:moveTo>
                        <a:pt x="910514" y="1237026"/>
                      </a:moveTo>
                      <a:lnTo>
                        <a:pt x="952376" y="1237026"/>
                      </a:lnTo>
                      <a:lnTo>
                        <a:pt x="952376" y="1198963"/>
                      </a:lnTo>
                      <a:lnTo>
                        <a:pt x="910514" y="1198963"/>
                      </a:lnTo>
                      <a:lnTo>
                        <a:pt x="910514" y="1237026"/>
                      </a:lnTo>
                      <a:close/>
                    </a:path>
                    <a:path w="5996940" h="1503679">
                      <a:moveTo>
                        <a:pt x="1140756" y="1360743"/>
                      </a:moveTo>
                      <a:lnTo>
                        <a:pt x="1182618" y="1360743"/>
                      </a:lnTo>
                      <a:lnTo>
                        <a:pt x="1182618" y="1322679"/>
                      </a:lnTo>
                      <a:lnTo>
                        <a:pt x="1140756" y="1322679"/>
                      </a:lnTo>
                      <a:lnTo>
                        <a:pt x="1140756" y="1360743"/>
                      </a:lnTo>
                      <a:close/>
                    </a:path>
                    <a:path w="5996940" h="1503679">
                      <a:moveTo>
                        <a:pt x="1371006" y="1370262"/>
                      </a:moveTo>
                      <a:lnTo>
                        <a:pt x="1412868" y="1370262"/>
                      </a:lnTo>
                      <a:lnTo>
                        <a:pt x="1412868" y="1332206"/>
                      </a:lnTo>
                      <a:lnTo>
                        <a:pt x="1371006" y="1332206"/>
                      </a:lnTo>
                      <a:lnTo>
                        <a:pt x="1371006" y="1370262"/>
                      </a:lnTo>
                      <a:close/>
                    </a:path>
                    <a:path w="5996940" h="1503679">
                      <a:moveTo>
                        <a:pt x="1601255" y="1427357"/>
                      </a:moveTo>
                      <a:lnTo>
                        <a:pt x="1643117" y="1427357"/>
                      </a:lnTo>
                      <a:lnTo>
                        <a:pt x="1643117" y="1389301"/>
                      </a:lnTo>
                      <a:lnTo>
                        <a:pt x="1601255" y="1389301"/>
                      </a:lnTo>
                      <a:lnTo>
                        <a:pt x="1601255" y="1427357"/>
                      </a:lnTo>
                      <a:close/>
                    </a:path>
                    <a:path w="5996940" h="1503679">
                      <a:moveTo>
                        <a:pt x="1831497" y="1503491"/>
                      </a:moveTo>
                      <a:lnTo>
                        <a:pt x="1873360" y="1503491"/>
                      </a:lnTo>
                      <a:lnTo>
                        <a:pt x="1873360" y="1465428"/>
                      </a:lnTo>
                      <a:lnTo>
                        <a:pt x="1831497" y="1465428"/>
                      </a:lnTo>
                      <a:lnTo>
                        <a:pt x="1831497" y="1503491"/>
                      </a:lnTo>
                      <a:close/>
                    </a:path>
                    <a:path w="5996940" h="1503679">
                      <a:moveTo>
                        <a:pt x="2291989" y="1379774"/>
                      </a:moveTo>
                      <a:lnTo>
                        <a:pt x="2333851" y="1379774"/>
                      </a:lnTo>
                      <a:lnTo>
                        <a:pt x="2333851" y="1341711"/>
                      </a:lnTo>
                      <a:lnTo>
                        <a:pt x="2291989" y="1341711"/>
                      </a:lnTo>
                      <a:lnTo>
                        <a:pt x="2291989" y="1379774"/>
                      </a:lnTo>
                      <a:close/>
                    </a:path>
                    <a:path w="5996940" h="1503679">
                      <a:moveTo>
                        <a:pt x="2752481" y="1360743"/>
                      </a:moveTo>
                      <a:lnTo>
                        <a:pt x="2794343" y="1360743"/>
                      </a:lnTo>
                      <a:lnTo>
                        <a:pt x="2794343" y="1322679"/>
                      </a:lnTo>
                      <a:lnTo>
                        <a:pt x="2752481" y="1322679"/>
                      </a:lnTo>
                      <a:lnTo>
                        <a:pt x="2752481" y="1360743"/>
                      </a:lnTo>
                      <a:close/>
                    </a:path>
                    <a:path w="5996940" h="1503679">
                      <a:moveTo>
                        <a:pt x="3202504" y="1493979"/>
                      </a:moveTo>
                      <a:lnTo>
                        <a:pt x="3244366" y="1493979"/>
                      </a:lnTo>
                      <a:lnTo>
                        <a:pt x="3244366" y="1455915"/>
                      </a:lnTo>
                      <a:lnTo>
                        <a:pt x="3202504" y="1455915"/>
                      </a:lnTo>
                      <a:lnTo>
                        <a:pt x="3202504" y="1493979"/>
                      </a:lnTo>
                      <a:close/>
                    </a:path>
                    <a:path w="5996940" h="1503679">
                      <a:moveTo>
                        <a:pt x="3662995" y="1484459"/>
                      </a:moveTo>
                      <a:lnTo>
                        <a:pt x="3704858" y="1484459"/>
                      </a:lnTo>
                      <a:lnTo>
                        <a:pt x="3704858" y="1446403"/>
                      </a:lnTo>
                      <a:lnTo>
                        <a:pt x="3662995" y="1446403"/>
                      </a:lnTo>
                      <a:lnTo>
                        <a:pt x="3662995" y="1484459"/>
                      </a:lnTo>
                      <a:close/>
                    </a:path>
                    <a:path w="5996940" h="1503679">
                      <a:moveTo>
                        <a:pt x="4123487" y="1313160"/>
                      </a:moveTo>
                      <a:lnTo>
                        <a:pt x="4165349" y="1313160"/>
                      </a:lnTo>
                      <a:lnTo>
                        <a:pt x="4165349" y="1275104"/>
                      </a:lnTo>
                      <a:lnTo>
                        <a:pt x="4123487" y="1275104"/>
                      </a:lnTo>
                      <a:lnTo>
                        <a:pt x="4123487" y="1313160"/>
                      </a:lnTo>
                      <a:close/>
                    </a:path>
                    <a:path w="5996940" h="1503679">
                      <a:moveTo>
                        <a:pt x="4583979" y="1322679"/>
                      </a:moveTo>
                      <a:lnTo>
                        <a:pt x="4625841" y="1322679"/>
                      </a:lnTo>
                      <a:lnTo>
                        <a:pt x="4625841" y="1284616"/>
                      </a:lnTo>
                      <a:lnTo>
                        <a:pt x="4583979" y="1284616"/>
                      </a:lnTo>
                      <a:lnTo>
                        <a:pt x="4583979" y="1322679"/>
                      </a:lnTo>
                      <a:close/>
                    </a:path>
                    <a:path w="5996940" h="1503679">
                      <a:moveTo>
                        <a:pt x="5044471" y="1227514"/>
                      </a:moveTo>
                      <a:lnTo>
                        <a:pt x="5086333" y="1227514"/>
                      </a:lnTo>
                      <a:lnTo>
                        <a:pt x="5086333" y="1189451"/>
                      </a:lnTo>
                      <a:lnTo>
                        <a:pt x="5044471" y="1189451"/>
                      </a:lnTo>
                      <a:lnTo>
                        <a:pt x="5044471" y="1227514"/>
                      </a:lnTo>
                      <a:close/>
                    </a:path>
                    <a:path w="5996940" h="1503679">
                      <a:moveTo>
                        <a:pt x="5494493" y="1332191"/>
                      </a:moveTo>
                      <a:lnTo>
                        <a:pt x="5536356" y="1332191"/>
                      </a:lnTo>
                      <a:lnTo>
                        <a:pt x="5536356" y="1294136"/>
                      </a:lnTo>
                      <a:lnTo>
                        <a:pt x="5494493" y="1294136"/>
                      </a:lnTo>
                      <a:lnTo>
                        <a:pt x="5494493" y="1332191"/>
                      </a:lnTo>
                      <a:close/>
                    </a:path>
                    <a:path w="5996940" h="1503679">
                      <a:moveTo>
                        <a:pt x="5954985" y="1265577"/>
                      </a:moveTo>
                      <a:lnTo>
                        <a:pt x="5996847" y="1265577"/>
                      </a:lnTo>
                      <a:lnTo>
                        <a:pt x="5996847" y="1227514"/>
                      </a:lnTo>
                      <a:lnTo>
                        <a:pt x="5954985" y="1227514"/>
                      </a:lnTo>
                      <a:lnTo>
                        <a:pt x="5954985" y="1265577"/>
                      </a:lnTo>
                      <a:close/>
                    </a:path>
                  </a:pathLst>
                </a:custGeom>
                <a:ln w="10351">
                  <a:solidFill>
                    <a:srgbClr val="A69E96"/>
                  </a:solidFill>
                </a:ln>
              </p:spPr>
              <p:txBody>
                <a:bodyPr wrap="square" lIns="0" tIns="0" rIns="0" bIns="0" rtlCol="0"/>
                <a:lstStyle/>
                <a:p>
                  <a:endParaRPr/>
                </a:p>
              </p:txBody>
            </p:sp>
            <p:sp>
              <p:nvSpPr>
                <p:cNvPr id="212" name="object 39">
                  <a:extLst>
                    <a:ext uri="{FF2B5EF4-FFF2-40B4-BE49-F238E27FC236}">
                      <a16:creationId xmlns:a16="http://schemas.microsoft.com/office/drawing/2014/main" id="{54E0BE9A-C86A-900B-88FF-F0017EF33386}"/>
                    </a:ext>
                  </a:extLst>
                </p:cNvPr>
                <p:cNvSpPr/>
                <p:nvPr/>
              </p:nvSpPr>
              <p:spPr>
                <a:xfrm>
                  <a:off x="8674285" y="3816452"/>
                  <a:ext cx="5955030" cy="1465580"/>
                </a:xfrm>
                <a:custGeom>
                  <a:avLst/>
                  <a:gdLst/>
                  <a:ahLst/>
                  <a:cxnLst/>
                  <a:rect l="l" t="t" r="r" b="b"/>
                  <a:pathLst>
                    <a:path w="5955030" h="1465579">
                      <a:moveTo>
                        <a:pt x="0" y="0"/>
                      </a:moveTo>
                      <a:lnTo>
                        <a:pt x="230242" y="580505"/>
                      </a:lnTo>
                    </a:path>
                    <a:path w="5955030" h="1465579">
                      <a:moveTo>
                        <a:pt x="230242" y="580505"/>
                      </a:moveTo>
                      <a:lnTo>
                        <a:pt x="450022" y="942003"/>
                      </a:lnTo>
                    </a:path>
                    <a:path w="5955030" h="1465579">
                      <a:moveTo>
                        <a:pt x="450022" y="942003"/>
                      </a:moveTo>
                      <a:lnTo>
                        <a:pt x="680272" y="1151365"/>
                      </a:lnTo>
                    </a:path>
                    <a:path w="5955030" h="1465579">
                      <a:moveTo>
                        <a:pt x="680272" y="1151365"/>
                      </a:moveTo>
                      <a:lnTo>
                        <a:pt x="910514" y="1198948"/>
                      </a:lnTo>
                    </a:path>
                    <a:path w="5955030" h="1465579">
                      <a:moveTo>
                        <a:pt x="910514" y="1198948"/>
                      </a:moveTo>
                      <a:lnTo>
                        <a:pt x="1140763" y="1322657"/>
                      </a:lnTo>
                    </a:path>
                    <a:path w="5955030" h="1465579">
                      <a:moveTo>
                        <a:pt x="1140763" y="1322657"/>
                      </a:moveTo>
                      <a:lnTo>
                        <a:pt x="1371006" y="1332177"/>
                      </a:lnTo>
                    </a:path>
                    <a:path w="5955030" h="1465579">
                      <a:moveTo>
                        <a:pt x="1371006" y="1332177"/>
                      </a:moveTo>
                      <a:lnTo>
                        <a:pt x="1601255" y="1389272"/>
                      </a:lnTo>
                    </a:path>
                    <a:path w="5955030" h="1465579">
                      <a:moveTo>
                        <a:pt x="1601255" y="1389272"/>
                      </a:moveTo>
                      <a:lnTo>
                        <a:pt x="1831497" y="1465405"/>
                      </a:lnTo>
                    </a:path>
                    <a:path w="5955030" h="1465579">
                      <a:moveTo>
                        <a:pt x="1831497" y="1465405"/>
                      </a:moveTo>
                      <a:lnTo>
                        <a:pt x="2291989" y="1351208"/>
                      </a:lnTo>
                    </a:path>
                    <a:path w="5955030" h="1465579">
                      <a:moveTo>
                        <a:pt x="2291989" y="1351208"/>
                      </a:moveTo>
                      <a:lnTo>
                        <a:pt x="2752349" y="1398791"/>
                      </a:lnTo>
                    </a:path>
                    <a:path w="5955030" h="1465579">
                      <a:moveTo>
                        <a:pt x="2752349" y="1398791"/>
                      </a:moveTo>
                      <a:lnTo>
                        <a:pt x="3202371" y="1436854"/>
                      </a:lnTo>
                    </a:path>
                    <a:path w="5955030" h="1465579">
                      <a:moveTo>
                        <a:pt x="3202371" y="1436854"/>
                      </a:moveTo>
                      <a:lnTo>
                        <a:pt x="3662863" y="1446374"/>
                      </a:lnTo>
                    </a:path>
                    <a:path w="5955030" h="1465579">
                      <a:moveTo>
                        <a:pt x="3662863" y="1436854"/>
                      </a:moveTo>
                      <a:lnTo>
                        <a:pt x="4123355" y="1389272"/>
                      </a:lnTo>
                    </a:path>
                    <a:path w="5955030" h="1465579">
                      <a:moveTo>
                        <a:pt x="4123355" y="1389272"/>
                      </a:moveTo>
                      <a:lnTo>
                        <a:pt x="4583846" y="1313145"/>
                      </a:lnTo>
                    </a:path>
                    <a:path w="5955030" h="1465579">
                      <a:moveTo>
                        <a:pt x="4583846" y="1313145"/>
                      </a:moveTo>
                      <a:lnTo>
                        <a:pt x="5044338" y="1189428"/>
                      </a:lnTo>
                    </a:path>
                    <a:path w="5955030" h="1465579">
                      <a:moveTo>
                        <a:pt x="5044338" y="1189428"/>
                      </a:moveTo>
                      <a:lnTo>
                        <a:pt x="5494368" y="1360728"/>
                      </a:lnTo>
                    </a:path>
                    <a:path w="5955030" h="1465579">
                      <a:moveTo>
                        <a:pt x="5494368" y="1360728"/>
                      </a:moveTo>
                      <a:lnTo>
                        <a:pt x="5954853" y="1313145"/>
                      </a:lnTo>
                    </a:path>
                  </a:pathLst>
                </a:custGeom>
                <a:ln w="10351">
                  <a:solidFill>
                    <a:srgbClr val="B0059E"/>
                  </a:solidFill>
                </a:ln>
              </p:spPr>
              <p:txBody>
                <a:bodyPr wrap="square" lIns="0" tIns="0" rIns="0" bIns="0" rtlCol="0"/>
                <a:lstStyle/>
                <a:p>
                  <a:endParaRPr/>
                </a:p>
              </p:txBody>
            </p:sp>
            <p:sp>
              <p:nvSpPr>
                <p:cNvPr id="213" name="object 40">
                  <a:extLst>
                    <a:ext uri="{FF2B5EF4-FFF2-40B4-BE49-F238E27FC236}">
                      <a16:creationId xmlns:a16="http://schemas.microsoft.com/office/drawing/2014/main" id="{96912142-49F7-E108-D1EE-743A0FE603BB}"/>
                    </a:ext>
                  </a:extLst>
                </p:cNvPr>
                <p:cNvSpPr/>
                <p:nvPr/>
              </p:nvSpPr>
              <p:spPr>
                <a:xfrm>
                  <a:off x="8674174" y="3817283"/>
                  <a:ext cx="1831975" cy="1464310"/>
                </a:xfrm>
                <a:custGeom>
                  <a:avLst/>
                  <a:gdLst/>
                  <a:ahLst/>
                  <a:cxnLst/>
                  <a:rect l="l" t="t" r="r" b="b"/>
                  <a:pathLst>
                    <a:path w="1831975" h="1464310">
                      <a:moveTo>
                        <a:pt x="0" y="0"/>
                      </a:moveTo>
                      <a:lnTo>
                        <a:pt x="230286" y="579849"/>
                      </a:lnTo>
                    </a:path>
                    <a:path w="1831975" h="1464310">
                      <a:moveTo>
                        <a:pt x="230286" y="579849"/>
                      </a:moveTo>
                      <a:lnTo>
                        <a:pt x="450096" y="940935"/>
                      </a:lnTo>
                    </a:path>
                    <a:path w="1831975" h="1464310">
                      <a:moveTo>
                        <a:pt x="450096" y="940935"/>
                      </a:moveTo>
                      <a:lnTo>
                        <a:pt x="680382" y="1150055"/>
                      </a:lnTo>
                    </a:path>
                    <a:path w="1831975" h="1464310">
                      <a:moveTo>
                        <a:pt x="680382" y="1150055"/>
                      </a:moveTo>
                      <a:lnTo>
                        <a:pt x="910668" y="1197586"/>
                      </a:lnTo>
                    </a:path>
                    <a:path w="1831975" h="1464310">
                      <a:moveTo>
                        <a:pt x="910668" y="1197586"/>
                      </a:moveTo>
                      <a:lnTo>
                        <a:pt x="1140947" y="1321163"/>
                      </a:lnTo>
                    </a:path>
                    <a:path w="1831975" h="1464310">
                      <a:moveTo>
                        <a:pt x="1140947" y="1321163"/>
                      </a:moveTo>
                      <a:lnTo>
                        <a:pt x="1371234" y="1330667"/>
                      </a:lnTo>
                    </a:path>
                    <a:path w="1831975" h="1464310">
                      <a:moveTo>
                        <a:pt x="1371234" y="1330667"/>
                      </a:moveTo>
                      <a:lnTo>
                        <a:pt x="1601520" y="1387703"/>
                      </a:lnTo>
                    </a:path>
                    <a:path w="1831975" h="1464310">
                      <a:moveTo>
                        <a:pt x="1601520" y="1387703"/>
                      </a:moveTo>
                      <a:lnTo>
                        <a:pt x="1831799" y="1463742"/>
                      </a:lnTo>
                    </a:path>
                  </a:pathLst>
                </a:custGeom>
                <a:ln w="31061">
                  <a:solidFill>
                    <a:srgbClr val="B0059E"/>
                  </a:solidFill>
                </a:ln>
              </p:spPr>
              <p:txBody>
                <a:bodyPr wrap="square" lIns="0" tIns="0" rIns="0" bIns="0" rtlCol="0"/>
                <a:lstStyle/>
                <a:p>
                  <a:endParaRPr/>
                </a:p>
              </p:txBody>
            </p:sp>
            <p:sp>
              <p:nvSpPr>
                <p:cNvPr id="214" name="object 41">
                  <a:extLst>
                    <a:ext uri="{FF2B5EF4-FFF2-40B4-BE49-F238E27FC236}">
                      <a16:creationId xmlns:a16="http://schemas.microsoft.com/office/drawing/2014/main" id="{BDAAF448-8640-9953-7468-271030FE2185}"/>
                    </a:ext>
                  </a:extLst>
                </p:cNvPr>
                <p:cNvSpPr/>
                <p:nvPr/>
              </p:nvSpPr>
              <p:spPr>
                <a:xfrm>
                  <a:off x="10505640" y="5121653"/>
                  <a:ext cx="4123690" cy="340360"/>
                </a:xfrm>
                <a:custGeom>
                  <a:avLst/>
                  <a:gdLst/>
                  <a:ahLst/>
                  <a:cxnLst/>
                  <a:rect l="l" t="t" r="r" b="b"/>
                  <a:pathLst>
                    <a:path w="4123690" h="340360">
                      <a:moveTo>
                        <a:pt x="0" y="170143"/>
                      </a:moveTo>
                      <a:lnTo>
                        <a:pt x="460521" y="160690"/>
                      </a:lnTo>
                    </a:path>
                    <a:path w="4123690" h="340360">
                      <a:moveTo>
                        <a:pt x="460521" y="160690"/>
                      </a:moveTo>
                      <a:lnTo>
                        <a:pt x="920902" y="122884"/>
                      </a:lnTo>
                    </a:path>
                    <a:path w="4123690" h="340360">
                      <a:moveTo>
                        <a:pt x="920902" y="122884"/>
                      </a:moveTo>
                      <a:lnTo>
                        <a:pt x="1370954" y="198503"/>
                      </a:lnTo>
                    </a:path>
                    <a:path w="4123690" h="340360">
                      <a:moveTo>
                        <a:pt x="1370954" y="198503"/>
                      </a:moveTo>
                      <a:lnTo>
                        <a:pt x="1831475" y="302481"/>
                      </a:lnTo>
                    </a:path>
                    <a:path w="4123690" h="340360">
                      <a:moveTo>
                        <a:pt x="1831475" y="302481"/>
                      </a:moveTo>
                      <a:lnTo>
                        <a:pt x="2291997" y="245762"/>
                      </a:lnTo>
                    </a:path>
                    <a:path w="4123690" h="340360">
                      <a:moveTo>
                        <a:pt x="2291997" y="245762"/>
                      </a:moveTo>
                      <a:lnTo>
                        <a:pt x="2752518" y="207956"/>
                      </a:lnTo>
                    </a:path>
                    <a:path w="4123690" h="340360">
                      <a:moveTo>
                        <a:pt x="2752518" y="207956"/>
                      </a:moveTo>
                      <a:lnTo>
                        <a:pt x="3213039" y="340286"/>
                      </a:lnTo>
                    </a:path>
                    <a:path w="4123690" h="340360">
                      <a:moveTo>
                        <a:pt x="3213039" y="340286"/>
                      </a:moveTo>
                      <a:lnTo>
                        <a:pt x="3663091" y="0"/>
                      </a:lnTo>
                    </a:path>
                    <a:path w="4123690" h="340360">
                      <a:moveTo>
                        <a:pt x="3663091" y="0"/>
                      </a:moveTo>
                      <a:lnTo>
                        <a:pt x="4123612" y="274121"/>
                      </a:lnTo>
                    </a:path>
                  </a:pathLst>
                </a:custGeom>
                <a:ln w="31061">
                  <a:solidFill>
                    <a:srgbClr val="576185"/>
                  </a:solidFill>
                </a:ln>
              </p:spPr>
              <p:txBody>
                <a:bodyPr wrap="square" lIns="0" tIns="0" rIns="0" bIns="0" rtlCol="0"/>
                <a:lstStyle/>
                <a:p>
                  <a:endParaRPr/>
                </a:p>
              </p:txBody>
            </p:sp>
            <p:sp>
              <p:nvSpPr>
                <p:cNvPr id="215" name="object 42">
                  <a:extLst>
                    <a:ext uri="{FF2B5EF4-FFF2-40B4-BE49-F238E27FC236}">
                      <a16:creationId xmlns:a16="http://schemas.microsoft.com/office/drawing/2014/main" id="{1BDA5ECE-2A41-FE60-DA56-446024E974DF}"/>
                    </a:ext>
                  </a:extLst>
                </p:cNvPr>
                <p:cNvSpPr/>
                <p:nvPr/>
              </p:nvSpPr>
              <p:spPr>
                <a:xfrm>
                  <a:off x="8870255" y="4369198"/>
                  <a:ext cx="5767070" cy="924560"/>
                </a:xfrm>
                <a:custGeom>
                  <a:avLst/>
                  <a:gdLst/>
                  <a:ahLst/>
                  <a:cxnLst/>
                  <a:rect l="l" t="t" r="r" b="b"/>
                  <a:pathLst>
                    <a:path w="5767069" h="924560">
                      <a:moveTo>
                        <a:pt x="4189" y="640"/>
                      </a:moveTo>
                      <a:lnTo>
                        <a:pt x="0" y="640"/>
                      </a:lnTo>
                      <a:lnTo>
                        <a:pt x="0" y="38718"/>
                      </a:lnTo>
                      <a:lnTo>
                        <a:pt x="41862" y="38718"/>
                      </a:lnTo>
                      <a:lnTo>
                        <a:pt x="41862" y="38085"/>
                      </a:lnTo>
                      <a:lnTo>
                        <a:pt x="4189" y="38085"/>
                      </a:lnTo>
                      <a:lnTo>
                        <a:pt x="4189" y="640"/>
                      </a:lnTo>
                      <a:close/>
                    </a:path>
                    <a:path w="5767069" h="924560">
                      <a:moveTo>
                        <a:pt x="46051" y="0"/>
                      </a:moveTo>
                      <a:lnTo>
                        <a:pt x="4189" y="0"/>
                      </a:lnTo>
                      <a:lnTo>
                        <a:pt x="4189" y="38085"/>
                      </a:lnTo>
                      <a:lnTo>
                        <a:pt x="41862" y="38085"/>
                      </a:lnTo>
                      <a:lnTo>
                        <a:pt x="41862" y="640"/>
                      </a:lnTo>
                      <a:lnTo>
                        <a:pt x="46051" y="640"/>
                      </a:lnTo>
                      <a:lnTo>
                        <a:pt x="46051" y="0"/>
                      </a:lnTo>
                      <a:close/>
                    </a:path>
                    <a:path w="5767069" h="924560">
                      <a:moveTo>
                        <a:pt x="46051" y="640"/>
                      </a:moveTo>
                      <a:lnTo>
                        <a:pt x="41862" y="640"/>
                      </a:lnTo>
                      <a:lnTo>
                        <a:pt x="41862" y="38085"/>
                      </a:lnTo>
                      <a:lnTo>
                        <a:pt x="46051" y="38085"/>
                      </a:lnTo>
                      <a:lnTo>
                        <a:pt x="46051" y="640"/>
                      </a:lnTo>
                      <a:close/>
                    </a:path>
                    <a:path w="5767069" h="924560">
                      <a:moveTo>
                        <a:pt x="223962" y="362344"/>
                      </a:moveTo>
                      <a:lnTo>
                        <a:pt x="219772" y="362344"/>
                      </a:lnTo>
                      <a:lnTo>
                        <a:pt x="219772" y="400422"/>
                      </a:lnTo>
                      <a:lnTo>
                        <a:pt x="261635" y="400422"/>
                      </a:lnTo>
                      <a:lnTo>
                        <a:pt x="261635" y="399914"/>
                      </a:lnTo>
                      <a:lnTo>
                        <a:pt x="223962" y="399914"/>
                      </a:lnTo>
                      <a:lnTo>
                        <a:pt x="223962" y="362344"/>
                      </a:lnTo>
                      <a:close/>
                    </a:path>
                    <a:path w="5767069" h="924560">
                      <a:moveTo>
                        <a:pt x="265824" y="361829"/>
                      </a:moveTo>
                      <a:lnTo>
                        <a:pt x="223962" y="361829"/>
                      </a:lnTo>
                      <a:lnTo>
                        <a:pt x="223962" y="399914"/>
                      </a:lnTo>
                      <a:lnTo>
                        <a:pt x="261635" y="399914"/>
                      </a:lnTo>
                      <a:lnTo>
                        <a:pt x="261635" y="362344"/>
                      </a:lnTo>
                      <a:lnTo>
                        <a:pt x="265824" y="362344"/>
                      </a:lnTo>
                      <a:lnTo>
                        <a:pt x="265824" y="361829"/>
                      </a:lnTo>
                      <a:close/>
                    </a:path>
                    <a:path w="5767069" h="924560">
                      <a:moveTo>
                        <a:pt x="265824" y="362344"/>
                      </a:moveTo>
                      <a:lnTo>
                        <a:pt x="261635" y="362344"/>
                      </a:lnTo>
                      <a:lnTo>
                        <a:pt x="261635" y="399914"/>
                      </a:lnTo>
                      <a:lnTo>
                        <a:pt x="265824" y="399914"/>
                      </a:lnTo>
                      <a:lnTo>
                        <a:pt x="265824" y="362344"/>
                      </a:lnTo>
                      <a:close/>
                    </a:path>
                    <a:path w="5767069" h="924560">
                      <a:moveTo>
                        <a:pt x="454204" y="571824"/>
                      </a:moveTo>
                      <a:lnTo>
                        <a:pt x="450015" y="571824"/>
                      </a:lnTo>
                      <a:lnTo>
                        <a:pt x="450015" y="609902"/>
                      </a:lnTo>
                      <a:lnTo>
                        <a:pt x="491877" y="609902"/>
                      </a:lnTo>
                      <a:lnTo>
                        <a:pt x="491877" y="609394"/>
                      </a:lnTo>
                      <a:lnTo>
                        <a:pt x="454204" y="609394"/>
                      </a:lnTo>
                      <a:lnTo>
                        <a:pt x="454204" y="571824"/>
                      </a:lnTo>
                      <a:close/>
                    </a:path>
                    <a:path w="5767069" h="924560">
                      <a:moveTo>
                        <a:pt x="496066" y="571309"/>
                      </a:moveTo>
                      <a:lnTo>
                        <a:pt x="454204" y="571309"/>
                      </a:lnTo>
                      <a:lnTo>
                        <a:pt x="454204" y="609394"/>
                      </a:lnTo>
                      <a:lnTo>
                        <a:pt x="491877" y="609394"/>
                      </a:lnTo>
                      <a:lnTo>
                        <a:pt x="491877" y="571824"/>
                      </a:lnTo>
                      <a:lnTo>
                        <a:pt x="496066" y="571824"/>
                      </a:lnTo>
                      <a:lnTo>
                        <a:pt x="496066" y="571309"/>
                      </a:lnTo>
                      <a:close/>
                    </a:path>
                    <a:path w="5767069" h="924560">
                      <a:moveTo>
                        <a:pt x="496066" y="571824"/>
                      </a:moveTo>
                      <a:lnTo>
                        <a:pt x="491877" y="571824"/>
                      </a:lnTo>
                      <a:lnTo>
                        <a:pt x="491877" y="609394"/>
                      </a:lnTo>
                      <a:lnTo>
                        <a:pt x="496066" y="609394"/>
                      </a:lnTo>
                      <a:lnTo>
                        <a:pt x="496066" y="571824"/>
                      </a:lnTo>
                      <a:close/>
                    </a:path>
                    <a:path w="5767069" h="924560">
                      <a:moveTo>
                        <a:pt x="684586" y="619429"/>
                      </a:moveTo>
                      <a:lnTo>
                        <a:pt x="680257" y="619429"/>
                      </a:lnTo>
                      <a:lnTo>
                        <a:pt x="680257" y="657507"/>
                      </a:lnTo>
                      <a:lnTo>
                        <a:pt x="722119" y="657507"/>
                      </a:lnTo>
                      <a:lnTo>
                        <a:pt x="722119" y="657007"/>
                      </a:lnTo>
                      <a:lnTo>
                        <a:pt x="684586" y="657007"/>
                      </a:lnTo>
                      <a:lnTo>
                        <a:pt x="684586" y="619429"/>
                      </a:lnTo>
                      <a:close/>
                    </a:path>
                    <a:path w="5767069" h="924560">
                      <a:moveTo>
                        <a:pt x="726448" y="618921"/>
                      </a:moveTo>
                      <a:lnTo>
                        <a:pt x="684586" y="618921"/>
                      </a:lnTo>
                      <a:lnTo>
                        <a:pt x="684586" y="657007"/>
                      </a:lnTo>
                      <a:lnTo>
                        <a:pt x="722119" y="657007"/>
                      </a:lnTo>
                      <a:lnTo>
                        <a:pt x="722119" y="619429"/>
                      </a:lnTo>
                      <a:lnTo>
                        <a:pt x="726448" y="619429"/>
                      </a:lnTo>
                      <a:lnTo>
                        <a:pt x="726448" y="618921"/>
                      </a:lnTo>
                      <a:close/>
                    </a:path>
                    <a:path w="5767069" h="924560">
                      <a:moveTo>
                        <a:pt x="726448" y="619429"/>
                      </a:moveTo>
                      <a:lnTo>
                        <a:pt x="722119" y="619429"/>
                      </a:lnTo>
                      <a:lnTo>
                        <a:pt x="722119" y="657007"/>
                      </a:lnTo>
                      <a:lnTo>
                        <a:pt x="726448" y="657007"/>
                      </a:lnTo>
                      <a:lnTo>
                        <a:pt x="726448" y="619429"/>
                      </a:lnTo>
                      <a:close/>
                    </a:path>
                    <a:path w="5767069" h="924560">
                      <a:moveTo>
                        <a:pt x="914828" y="743220"/>
                      </a:moveTo>
                      <a:lnTo>
                        <a:pt x="910499" y="743220"/>
                      </a:lnTo>
                      <a:lnTo>
                        <a:pt x="910499" y="781298"/>
                      </a:lnTo>
                      <a:lnTo>
                        <a:pt x="952361" y="781298"/>
                      </a:lnTo>
                      <a:lnTo>
                        <a:pt x="952361" y="780790"/>
                      </a:lnTo>
                      <a:lnTo>
                        <a:pt x="914828" y="780790"/>
                      </a:lnTo>
                      <a:lnTo>
                        <a:pt x="914828" y="743220"/>
                      </a:lnTo>
                      <a:close/>
                    </a:path>
                    <a:path w="5767069" h="924560">
                      <a:moveTo>
                        <a:pt x="956690" y="742704"/>
                      </a:moveTo>
                      <a:lnTo>
                        <a:pt x="914828" y="742704"/>
                      </a:lnTo>
                      <a:lnTo>
                        <a:pt x="914828" y="780790"/>
                      </a:lnTo>
                      <a:lnTo>
                        <a:pt x="952361" y="780790"/>
                      </a:lnTo>
                      <a:lnTo>
                        <a:pt x="952361" y="743220"/>
                      </a:lnTo>
                      <a:lnTo>
                        <a:pt x="956690" y="743220"/>
                      </a:lnTo>
                      <a:lnTo>
                        <a:pt x="956690" y="742704"/>
                      </a:lnTo>
                      <a:close/>
                    </a:path>
                    <a:path w="5767069" h="924560">
                      <a:moveTo>
                        <a:pt x="956690" y="743220"/>
                      </a:moveTo>
                      <a:lnTo>
                        <a:pt x="952361" y="743220"/>
                      </a:lnTo>
                      <a:lnTo>
                        <a:pt x="952361" y="780790"/>
                      </a:lnTo>
                      <a:lnTo>
                        <a:pt x="956690" y="780790"/>
                      </a:lnTo>
                      <a:lnTo>
                        <a:pt x="956690" y="743220"/>
                      </a:lnTo>
                      <a:close/>
                    </a:path>
                    <a:path w="5767069" h="924560">
                      <a:moveTo>
                        <a:pt x="1145070" y="752732"/>
                      </a:moveTo>
                      <a:lnTo>
                        <a:pt x="1140741" y="752732"/>
                      </a:lnTo>
                      <a:lnTo>
                        <a:pt x="1140741" y="790817"/>
                      </a:lnTo>
                      <a:lnTo>
                        <a:pt x="1182604" y="790817"/>
                      </a:lnTo>
                      <a:lnTo>
                        <a:pt x="1182604" y="790309"/>
                      </a:lnTo>
                      <a:lnTo>
                        <a:pt x="1145070" y="790309"/>
                      </a:lnTo>
                      <a:lnTo>
                        <a:pt x="1145070" y="752732"/>
                      </a:lnTo>
                      <a:close/>
                    </a:path>
                    <a:path w="5767069" h="924560">
                      <a:moveTo>
                        <a:pt x="1186933" y="752224"/>
                      </a:moveTo>
                      <a:lnTo>
                        <a:pt x="1145070" y="752224"/>
                      </a:lnTo>
                      <a:lnTo>
                        <a:pt x="1145070" y="790309"/>
                      </a:lnTo>
                      <a:lnTo>
                        <a:pt x="1182604" y="790309"/>
                      </a:lnTo>
                      <a:lnTo>
                        <a:pt x="1182604" y="752732"/>
                      </a:lnTo>
                      <a:lnTo>
                        <a:pt x="1186933" y="752732"/>
                      </a:lnTo>
                      <a:lnTo>
                        <a:pt x="1186933" y="752224"/>
                      </a:lnTo>
                      <a:close/>
                    </a:path>
                    <a:path w="5767069" h="924560">
                      <a:moveTo>
                        <a:pt x="1186933" y="752732"/>
                      </a:moveTo>
                      <a:lnTo>
                        <a:pt x="1182604" y="752732"/>
                      </a:lnTo>
                      <a:lnTo>
                        <a:pt x="1182604" y="790309"/>
                      </a:lnTo>
                      <a:lnTo>
                        <a:pt x="1186933" y="790309"/>
                      </a:lnTo>
                      <a:lnTo>
                        <a:pt x="1186933" y="752732"/>
                      </a:lnTo>
                      <a:close/>
                    </a:path>
                    <a:path w="5767069" h="924560">
                      <a:moveTo>
                        <a:pt x="1375305" y="809871"/>
                      </a:moveTo>
                      <a:lnTo>
                        <a:pt x="1370984" y="809871"/>
                      </a:lnTo>
                      <a:lnTo>
                        <a:pt x="1370984" y="847949"/>
                      </a:lnTo>
                      <a:lnTo>
                        <a:pt x="1412846" y="847949"/>
                      </a:lnTo>
                      <a:lnTo>
                        <a:pt x="1412846" y="847441"/>
                      </a:lnTo>
                      <a:lnTo>
                        <a:pt x="1375305" y="847441"/>
                      </a:lnTo>
                      <a:lnTo>
                        <a:pt x="1375305" y="809871"/>
                      </a:lnTo>
                      <a:close/>
                    </a:path>
                    <a:path w="5767069" h="924560">
                      <a:moveTo>
                        <a:pt x="1417175" y="809355"/>
                      </a:moveTo>
                      <a:lnTo>
                        <a:pt x="1375305" y="809355"/>
                      </a:lnTo>
                      <a:lnTo>
                        <a:pt x="1375305" y="847441"/>
                      </a:lnTo>
                      <a:lnTo>
                        <a:pt x="1412846" y="847441"/>
                      </a:lnTo>
                      <a:lnTo>
                        <a:pt x="1412846" y="809871"/>
                      </a:lnTo>
                      <a:lnTo>
                        <a:pt x="1417175" y="809871"/>
                      </a:lnTo>
                      <a:lnTo>
                        <a:pt x="1417175" y="809355"/>
                      </a:lnTo>
                      <a:close/>
                    </a:path>
                    <a:path w="5767069" h="924560">
                      <a:moveTo>
                        <a:pt x="1417175" y="809871"/>
                      </a:moveTo>
                      <a:lnTo>
                        <a:pt x="1412846" y="809871"/>
                      </a:lnTo>
                      <a:lnTo>
                        <a:pt x="1412846" y="847441"/>
                      </a:lnTo>
                      <a:lnTo>
                        <a:pt x="1417175" y="847441"/>
                      </a:lnTo>
                      <a:lnTo>
                        <a:pt x="1417175" y="809871"/>
                      </a:lnTo>
                      <a:close/>
                    </a:path>
                    <a:path w="5767069" h="924560">
                      <a:moveTo>
                        <a:pt x="1605547" y="886049"/>
                      </a:moveTo>
                      <a:lnTo>
                        <a:pt x="1601226" y="886049"/>
                      </a:lnTo>
                      <a:lnTo>
                        <a:pt x="1601226" y="924127"/>
                      </a:lnTo>
                      <a:lnTo>
                        <a:pt x="1643088" y="924127"/>
                      </a:lnTo>
                      <a:lnTo>
                        <a:pt x="1643088" y="923619"/>
                      </a:lnTo>
                      <a:lnTo>
                        <a:pt x="1605547" y="923619"/>
                      </a:lnTo>
                      <a:lnTo>
                        <a:pt x="1605547" y="886049"/>
                      </a:lnTo>
                      <a:close/>
                    </a:path>
                    <a:path w="5767069" h="924560">
                      <a:moveTo>
                        <a:pt x="1647410" y="885533"/>
                      </a:moveTo>
                      <a:lnTo>
                        <a:pt x="1605547" y="885533"/>
                      </a:lnTo>
                      <a:lnTo>
                        <a:pt x="1605547" y="923619"/>
                      </a:lnTo>
                      <a:lnTo>
                        <a:pt x="1643088" y="923619"/>
                      </a:lnTo>
                      <a:lnTo>
                        <a:pt x="1643088" y="886049"/>
                      </a:lnTo>
                      <a:lnTo>
                        <a:pt x="1647410" y="886049"/>
                      </a:lnTo>
                      <a:lnTo>
                        <a:pt x="1647410" y="885533"/>
                      </a:lnTo>
                      <a:close/>
                    </a:path>
                    <a:path w="5767069" h="924560">
                      <a:moveTo>
                        <a:pt x="1647410" y="886049"/>
                      </a:moveTo>
                      <a:lnTo>
                        <a:pt x="1643088" y="886049"/>
                      </a:lnTo>
                      <a:lnTo>
                        <a:pt x="1643088" y="923619"/>
                      </a:lnTo>
                      <a:lnTo>
                        <a:pt x="1647410" y="923619"/>
                      </a:lnTo>
                      <a:lnTo>
                        <a:pt x="1647410" y="886049"/>
                      </a:lnTo>
                      <a:close/>
                    </a:path>
                    <a:path w="5767069" h="924560">
                      <a:moveTo>
                        <a:pt x="2103572" y="771778"/>
                      </a:moveTo>
                      <a:lnTo>
                        <a:pt x="2061710" y="771778"/>
                      </a:lnTo>
                      <a:lnTo>
                        <a:pt x="2061710" y="809863"/>
                      </a:lnTo>
                      <a:lnTo>
                        <a:pt x="2103572" y="809863"/>
                      </a:lnTo>
                      <a:lnTo>
                        <a:pt x="2103572" y="771778"/>
                      </a:lnTo>
                      <a:close/>
                    </a:path>
                    <a:path w="5767069" h="924560">
                      <a:moveTo>
                        <a:pt x="2564049" y="819383"/>
                      </a:moveTo>
                      <a:lnTo>
                        <a:pt x="2522187" y="819383"/>
                      </a:lnTo>
                      <a:lnTo>
                        <a:pt x="2522187" y="857468"/>
                      </a:lnTo>
                      <a:lnTo>
                        <a:pt x="2564049" y="857468"/>
                      </a:lnTo>
                      <a:lnTo>
                        <a:pt x="2564049" y="819383"/>
                      </a:lnTo>
                      <a:close/>
                    </a:path>
                    <a:path w="5767069" h="924560">
                      <a:moveTo>
                        <a:pt x="3014072" y="857476"/>
                      </a:moveTo>
                      <a:lnTo>
                        <a:pt x="2972210" y="857476"/>
                      </a:lnTo>
                      <a:lnTo>
                        <a:pt x="2972210" y="895561"/>
                      </a:lnTo>
                      <a:lnTo>
                        <a:pt x="3014072" y="895561"/>
                      </a:lnTo>
                      <a:lnTo>
                        <a:pt x="3014072" y="857476"/>
                      </a:lnTo>
                      <a:close/>
                    </a:path>
                    <a:path w="5767069" h="924560">
                      <a:moveTo>
                        <a:pt x="3474549" y="857476"/>
                      </a:moveTo>
                      <a:lnTo>
                        <a:pt x="3432687" y="857476"/>
                      </a:lnTo>
                      <a:lnTo>
                        <a:pt x="3432687" y="895561"/>
                      </a:lnTo>
                      <a:lnTo>
                        <a:pt x="3474549" y="895561"/>
                      </a:lnTo>
                      <a:lnTo>
                        <a:pt x="3474549" y="857476"/>
                      </a:lnTo>
                      <a:close/>
                    </a:path>
                    <a:path w="5767069" h="924560">
                      <a:moveTo>
                        <a:pt x="3935033" y="809871"/>
                      </a:moveTo>
                      <a:lnTo>
                        <a:pt x="3893171" y="809871"/>
                      </a:lnTo>
                      <a:lnTo>
                        <a:pt x="3893171" y="847949"/>
                      </a:lnTo>
                      <a:lnTo>
                        <a:pt x="3935033" y="847949"/>
                      </a:lnTo>
                      <a:lnTo>
                        <a:pt x="3935033" y="809871"/>
                      </a:lnTo>
                      <a:close/>
                    </a:path>
                    <a:path w="5767069" h="924560">
                      <a:moveTo>
                        <a:pt x="4395518" y="733693"/>
                      </a:moveTo>
                      <a:lnTo>
                        <a:pt x="4353656" y="733693"/>
                      </a:lnTo>
                      <a:lnTo>
                        <a:pt x="4353656" y="771778"/>
                      </a:lnTo>
                      <a:lnTo>
                        <a:pt x="4395518" y="771778"/>
                      </a:lnTo>
                      <a:lnTo>
                        <a:pt x="4395518" y="733693"/>
                      </a:lnTo>
                      <a:close/>
                    </a:path>
                    <a:path w="5767069" h="924560">
                      <a:moveTo>
                        <a:pt x="4856002" y="609910"/>
                      </a:moveTo>
                      <a:lnTo>
                        <a:pt x="4814140" y="609910"/>
                      </a:lnTo>
                      <a:lnTo>
                        <a:pt x="4814140" y="647988"/>
                      </a:lnTo>
                      <a:lnTo>
                        <a:pt x="4856002" y="647988"/>
                      </a:lnTo>
                      <a:lnTo>
                        <a:pt x="4856002" y="609910"/>
                      </a:lnTo>
                      <a:close/>
                    </a:path>
                    <a:path w="5767069" h="924560">
                      <a:moveTo>
                        <a:pt x="5306017" y="781305"/>
                      </a:moveTo>
                      <a:lnTo>
                        <a:pt x="5264155" y="781305"/>
                      </a:lnTo>
                      <a:lnTo>
                        <a:pt x="5264155" y="819383"/>
                      </a:lnTo>
                      <a:lnTo>
                        <a:pt x="5306017" y="819383"/>
                      </a:lnTo>
                      <a:lnTo>
                        <a:pt x="5306017" y="781305"/>
                      </a:lnTo>
                      <a:close/>
                    </a:path>
                    <a:path w="5767069" h="924560">
                      <a:moveTo>
                        <a:pt x="5766502" y="733693"/>
                      </a:moveTo>
                      <a:lnTo>
                        <a:pt x="5724640" y="733693"/>
                      </a:lnTo>
                      <a:lnTo>
                        <a:pt x="5724640" y="771778"/>
                      </a:lnTo>
                      <a:lnTo>
                        <a:pt x="5766502" y="771778"/>
                      </a:lnTo>
                      <a:lnTo>
                        <a:pt x="5766502" y="733693"/>
                      </a:lnTo>
                      <a:close/>
                    </a:path>
                  </a:pathLst>
                </a:custGeom>
                <a:solidFill>
                  <a:srgbClr val="B0059E"/>
                </a:solidFill>
              </p:spPr>
              <p:txBody>
                <a:bodyPr wrap="square" lIns="0" tIns="0" rIns="0" bIns="0" rtlCol="0"/>
                <a:lstStyle/>
                <a:p>
                  <a:endParaRPr/>
                </a:p>
              </p:txBody>
            </p:sp>
            <p:sp>
              <p:nvSpPr>
                <p:cNvPr id="216" name="object 43">
                  <a:extLst>
                    <a:ext uri="{FF2B5EF4-FFF2-40B4-BE49-F238E27FC236}">
                      <a16:creationId xmlns:a16="http://schemas.microsoft.com/office/drawing/2014/main" id="{B5797634-F78A-64F5-6D5C-3FDC42DA186C}"/>
                    </a:ext>
                  </a:extLst>
                </p:cNvPr>
                <p:cNvSpPr/>
                <p:nvPr/>
              </p:nvSpPr>
              <p:spPr>
                <a:xfrm>
                  <a:off x="8639961" y="3789414"/>
                  <a:ext cx="5996940" cy="1503680"/>
                </a:xfrm>
                <a:custGeom>
                  <a:avLst/>
                  <a:gdLst/>
                  <a:ahLst/>
                  <a:cxnLst/>
                  <a:rect l="l" t="t" r="r" b="b"/>
                  <a:pathLst>
                    <a:path w="5996940" h="1503679">
                      <a:moveTo>
                        <a:pt x="0" y="0"/>
                      </a:moveTo>
                      <a:lnTo>
                        <a:pt x="41862" y="0"/>
                      </a:lnTo>
                      <a:lnTo>
                        <a:pt x="41862" y="38063"/>
                      </a:lnTo>
                      <a:lnTo>
                        <a:pt x="0" y="38063"/>
                      </a:lnTo>
                      <a:lnTo>
                        <a:pt x="0" y="0"/>
                      </a:lnTo>
                      <a:close/>
                    </a:path>
                    <a:path w="5996940" h="1503679">
                      <a:moveTo>
                        <a:pt x="230242" y="618575"/>
                      </a:moveTo>
                      <a:lnTo>
                        <a:pt x="272104" y="618575"/>
                      </a:lnTo>
                      <a:lnTo>
                        <a:pt x="272104" y="580519"/>
                      </a:lnTo>
                      <a:lnTo>
                        <a:pt x="230242" y="580519"/>
                      </a:lnTo>
                      <a:lnTo>
                        <a:pt x="230242" y="618575"/>
                      </a:lnTo>
                      <a:close/>
                    </a:path>
                    <a:path w="5996940" h="1503679">
                      <a:moveTo>
                        <a:pt x="450022" y="980081"/>
                      </a:moveTo>
                      <a:lnTo>
                        <a:pt x="491884" y="980081"/>
                      </a:lnTo>
                      <a:lnTo>
                        <a:pt x="491884" y="942025"/>
                      </a:lnTo>
                      <a:lnTo>
                        <a:pt x="450022" y="942025"/>
                      </a:lnTo>
                      <a:lnTo>
                        <a:pt x="450022" y="980081"/>
                      </a:lnTo>
                      <a:close/>
                    </a:path>
                    <a:path w="5996940" h="1503679">
                      <a:moveTo>
                        <a:pt x="680272" y="1189443"/>
                      </a:moveTo>
                      <a:lnTo>
                        <a:pt x="722134" y="1189443"/>
                      </a:lnTo>
                      <a:lnTo>
                        <a:pt x="722134" y="1151387"/>
                      </a:lnTo>
                      <a:lnTo>
                        <a:pt x="680272" y="1151387"/>
                      </a:lnTo>
                      <a:lnTo>
                        <a:pt x="680272" y="1189443"/>
                      </a:lnTo>
                      <a:close/>
                    </a:path>
                    <a:path w="5996940" h="1503679">
                      <a:moveTo>
                        <a:pt x="910514" y="1237026"/>
                      </a:moveTo>
                      <a:lnTo>
                        <a:pt x="952376" y="1237026"/>
                      </a:lnTo>
                      <a:lnTo>
                        <a:pt x="952376" y="1198963"/>
                      </a:lnTo>
                      <a:lnTo>
                        <a:pt x="910514" y="1198963"/>
                      </a:lnTo>
                      <a:lnTo>
                        <a:pt x="910514" y="1237026"/>
                      </a:lnTo>
                      <a:close/>
                    </a:path>
                    <a:path w="5996940" h="1503679">
                      <a:moveTo>
                        <a:pt x="1140756" y="1360743"/>
                      </a:moveTo>
                      <a:lnTo>
                        <a:pt x="1182618" y="1360743"/>
                      </a:lnTo>
                      <a:lnTo>
                        <a:pt x="1182618" y="1322679"/>
                      </a:lnTo>
                      <a:lnTo>
                        <a:pt x="1140756" y="1322679"/>
                      </a:lnTo>
                      <a:lnTo>
                        <a:pt x="1140756" y="1360743"/>
                      </a:lnTo>
                      <a:close/>
                    </a:path>
                    <a:path w="5996940" h="1503679">
                      <a:moveTo>
                        <a:pt x="1371006" y="1370262"/>
                      </a:moveTo>
                      <a:lnTo>
                        <a:pt x="1412868" y="1370262"/>
                      </a:lnTo>
                      <a:lnTo>
                        <a:pt x="1412868" y="1332206"/>
                      </a:lnTo>
                      <a:lnTo>
                        <a:pt x="1371006" y="1332206"/>
                      </a:lnTo>
                      <a:lnTo>
                        <a:pt x="1371006" y="1370262"/>
                      </a:lnTo>
                      <a:close/>
                    </a:path>
                    <a:path w="5996940" h="1503679">
                      <a:moveTo>
                        <a:pt x="1601255" y="1427357"/>
                      </a:moveTo>
                      <a:lnTo>
                        <a:pt x="1643117" y="1427357"/>
                      </a:lnTo>
                      <a:lnTo>
                        <a:pt x="1643117" y="1389301"/>
                      </a:lnTo>
                      <a:lnTo>
                        <a:pt x="1601255" y="1389301"/>
                      </a:lnTo>
                      <a:lnTo>
                        <a:pt x="1601255" y="1427357"/>
                      </a:lnTo>
                      <a:close/>
                    </a:path>
                    <a:path w="5996940" h="1503679">
                      <a:moveTo>
                        <a:pt x="1831497" y="1503491"/>
                      </a:moveTo>
                      <a:lnTo>
                        <a:pt x="1873360" y="1503491"/>
                      </a:lnTo>
                      <a:lnTo>
                        <a:pt x="1873360" y="1465428"/>
                      </a:lnTo>
                      <a:lnTo>
                        <a:pt x="1831497" y="1465428"/>
                      </a:lnTo>
                      <a:lnTo>
                        <a:pt x="1831497" y="1503491"/>
                      </a:lnTo>
                      <a:close/>
                    </a:path>
                    <a:path w="5996940" h="1503679">
                      <a:moveTo>
                        <a:pt x="2291989" y="1389294"/>
                      </a:moveTo>
                      <a:lnTo>
                        <a:pt x="2333851" y="1389294"/>
                      </a:lnTo>
                      <a:lnTo>
                        <a:pt x="2333851" y="1351238"/>
                      </a:lnTo>
                      <a:lnTo>
                        <a:pt x="2291989" y="1351238"/>
                      </a:lnTo>
                      <a:lnTo>
                        <a:pt x="2291989" y="1389294"/>
                      </a:lnTo>
                      <a:close/>
                    </a:path>
                    <a:path w="5996940" h="1503679">
                      <a:moveTo>
                        <a:pt x="2752481" y="1436876"/>
                      </a:moveTo>
                      <a:lnTo>
                        <a:pt x="2794343" y="1436876"/>
                      </a:lnTo>
                      <a:lnTo>
                        <a:pt x="2794343" y="1398813"/>
                      </a:lnTo>
                      <a:lnTo>
                        <a:pt x="2752481" y="1398813"/>
                      </a:lnTo>
                      <a:lnTo>
                        <a:pt x="2752481" y="1436876"/>
                      </a:lnTo>
                      <a:close/>
                    </a:path>
                    <a:path w="5996940" h="1503679">
                      <a:moveTo>
                        <a:pt x="3202504" y="1474940"/>
                      </a:moveTo>
                      <a:lnTo>
                        <a:pt x="3244366" y="1474940"/>
                      </a:lnTo>
                      <a:lnTo>
                        <a:pt x="3244366" y="1436876"/>
                      </a:lnTo>
                      <a:lnTo>
                        <a:pt x="3202504" y="1436876"/>
                      </a:lnTo>
                      <a:lnTo>
                        <a:pt x="3202504" y="1474940"/>
                      </a:lnTo>
                      <a:close/>
                    </a:path>
                    <a:path w="5996940" h="1503679">
                      <a:moveTo>
                        <a:pt x="3662995" y="1474940"/>
                      </a:moveTo>
                      <a:lnTo>
                        <a:pt x="3704858" y="1474940"/>
                      </a:lnTo>
                      <a:lnTo>
                        <a:pt x="3704858" y="1436876"/>
                      </a:lnTo>
                      <a:lnTo>
                        <a:pt x="3662995" y="1436876"/>
                      </a:lnTo>
                      <a:lnTo>
                        <a:pt x="3662995" y="1474940"/>
                      </a:lnTo>
                      <a:close/>
                    </a:path>
                    <a:path w="5996940" h="1503679">
                      <a:moveTo>
                        <a:pt x="4123487" y="1427357"/>
                      </a:moveTo>
                      <a:lnTo>
                        <a:pt x="4165349" y="1427357"/>
                      </a:lnTo>
                      <a:lnTo>
                        <a:pt x="4165349" y="1389301"/>
                      </a:lnTo>
                      <a:lnTo>
                        <a:pt x="4123487" y="1389301"/>
                      </a:lnTo>
                      <a:lnTo>
                        <a:pt x="4123487" y="1427357"/>
                      </a:lnTo>
                      <a:close/>
                    </a:path>
                    <a:path w="5996940" h="1503679">
                      <a:moveTo>
                        <a:pt x="4583979" y="1351223"/>
                      </a:moveTo>
                      <a:lnTo>
                        <a:pt x="4625841" y="1351223"/>
                      </a:lnTo>
                      <a:lnTo>
                        <a:pt x="4625841" y="1313167"/>
                      </a:lnTo>
                      <a:lnTo>
                        <a:pt x="4583979" y="1313167"/>
                      </a:lnTo>
                      <a:lnTo>
                        <a:pt x="4583979" y="1351223"/>
                      </a:lnTo>
                      <a:close/>
                    </a:path>
                    <a:path w="5996940" h="1503679">
                      <a:moveTo>
                        <a:pt x="5044471" y="1227514"/>
                      </a:moveTo>
                      <a:lnTo>
                        <a:pt x="5086333" y="1227514"/>
                      </a:lnTo>
                      <a:lnTo>
                        <a:pt x="5086333" y="1189451"/>
                      </a:lnTo>
                      <a:lnTo>
                        <a:pt x="5044471" y="1189451"/>
                      </a:lnTo>
                      <a:lnTo>
                        <a:pt x="5044471" y="1227514"/>
                      </a:lnTo>
                      <a:close/>
                    </a:path>
                    <a:path w="5996940" h="1503679">
                      <a:moveTo>
                        <a:pt x="5494493" y="1398806"/>
                      </a:moveTo>
                      <a:lnTo>
                        <a:pt x="5536356" y="1398806"/>
                      </a:lnTo>
                      <a:lnTo>
                        <a:pt x="5536356" y="1360743"/>
                      </a:lnTo>
                      <a:lnTo>
                        <a:pt x="5494493" y="1360743"/>
                      </a:lnTo>
                      <a:lnTo>
                        <a:pt x="5494493" y="1398806"/>
                      </a:lnTo>
                      <a:close/>
                    </a:path>
                    <a:path w="5996940" h="1503679">
                      <a:moveTo>
                        <a:pt x="5954985" y="1351223"/>
                      </a:moveTo>
                      <a:lnTo>
                        <a:pt x="5996847" y="1351223"/>
                      </a:lnTo>
                      <a:lnTo>
                        <a:pt x="5996847" y="1313167"/>
                      </a:lnTo>
                      <a:lnTo>
                        <a:pt x="5954985" y="1313167"/>
                      </a:lnTo>
                      <a:lnTo>
                        <a:pt x="5954985" y="1351223"/>
                      </a:lnTo>
                      <a:close/>
                    </a:path>
                    <a:path w="5996940" h="1503679">
                      <a:moveTo>
                        <a:pt x="0" y="38063"/>
                      </a:moveTo>
                      <a:lnTo>
                        <a:pt x="41862" y="38063"/>
                      </a:lnTo>
                      <a:lnTo>
                        <a:pt x="41862" y="0"/>
                      </a:lnTo>
                      <a:lnTo>
                        <a:pt x="0" y="0"/>
                      </a:lnTo>
                      <a:lnTo>
                        <a:pt x="0" y="38063"/>
                      </a:lnTo>
                      <a:close/>
                    </a:path>
                    <a:path w="5996940" h="1503679">
                      <a:moveTo>
                        <a:pt x="234424" y="617942"/>
                      </a:moveTo>
                      <a:lnTo>
                        <a:pt x="276293" y="617942"/>
                      </a:lnTo>
                      <a:lnTo>
                        <a:pt x="276293" y="579879"/>
                      </a:lnTo>
                      <a:lnTo>
                        <a:pt x="234424" y="579879"/>
                      </a:lnTo>
                      <a:lnTo>
                        <a:pt x="234424" y="617942"/>
                      </a:lnTo>
                      <a:close/>
                    </a:path>
                    <a:path w="5996940" h="1503679">
                      <a:moveTo>
                        <a:pt x="454204" y="979573"/>
                      </a:moveTo>
                      <a:lnTo>
                        <a:pt x="496066" y="979573"/>
                      </a:lnTo>
                      <a:lnTo>
                        <a:pt x="496066" y="941509"/>
                      </a:lnTo>
                      <a:lnTo>
                        <a:pt x="454204" y="941509"/>
                      </a:lnTo>
                      <a:lnTo>
                        <a:pt x="454204" y="979573"/>
                      </a:lnTo>
                      <a:close/>
                    </a:path>
                    <a:path w="5996940" h="1503679">
                      <a:moveTo>
                        <a:pt x="684453" y="1188935"/>
                      </a:moveTo>
                      <a:lnTo>
                        <a:pt x="726316" y="1188935"/>
                      </a:lnTo>
                      <a:lnTo>
                        <a:pt x="726316" y="1150872"/>
                      </a:lnTo>
                      <a:lnTo>
                        <a:pt x="684453" y="1150872"/>
                      </a:lnTo>
                      <a:lnTo>
                        <a:pt x="684453" y="1188935"/>
                      </a:lnTo>
                      <a:close/>
                    </a:path>
                    <a:path w="5996940" h="1503679">
                      <a:moveTo>
                        <a:pt x="914836" y="1236518"/>
                      </a:moveTo>
                      <a:lnTo>
                        <a:pt x="956698" y="1236518"/>
                      </a:lnTo>
                      <a:lnTo>
                        <a:pt x="956698" y="1198455"/>
                      </a:lnTo>
                      <a:lnTo>
                        <a:pt x="914836" y="1198455"/>
                      </a:lnTo>
                      <a:lnTo>
                        <a:pt x="914836" y="1236518"/>
                      </a:lnTo>
                      <a:close/>
                    </a:path>
                    <a:path w="5996940" h="1503679">
                      <a:moveTo>
                        <a:pt x="1145085" y="1360235"/>
                      </a:moveTo>
                      <a:lnTo>
                        <a:pt x="1186955" y="1360235"/>
                      </a:lnTo>
                      <a:lnTo>
                        <a:pt x="1186955" y="1322171"/>
                      </a:lnTo>
                      <a:lnTo>
                        <a:pt x="1145085" y="1322171"/>
                      </a:lnTo>
                      <a:lnTo>
                        <a:pt x="1145085" y="1360235"/>
                      </a:lnTo>
                      <a:close/>
                    </a:path>
                    <a:path w="5996940" h="1503679">
                      <a:moveTo>
                        <a:pt x="1375335" y="1369754"/>
                      </a:moveTo>
                      <a:lnTo>
                        <a:pt x="1417204" y="1369754"/>
                      </a:lnTo>
                      <a:lnTo>
                        <a:pt x="1417204" y="1331691"/>
                      </a:lnTo>
                      <a:lnTo>
                        <a:pt x="1375335" y="1331691"/>
                      </a:lnTo>
                      <a:lnTo>
                        <a:pt x="1375335" y="1369754"/>
                      </a:lnTo>
                      <a:close/>
                    </a:path>
                    <a:path w="5996940" h="1503679">
                      <a:moveTo>
                        <a:pt x="1605577" y="1426849"/>
                      </a:moveTo>
                      <a:lnTo>
                        <a:pt x="1647446" y="1426849"/>
                      </a:lnTo>
                      <a:lnTo>
                        <a:pt x="1647446" y="1388786"/>
                      </a:lnTo>
                      <a:lnTo>
                        <a:pt x="1605577" y="1388786"/>
                      </a:lnTo>
                      <a:lnTo>
                        <a:pt x="1605577" y="1426849"/>
                      </a:lnTo>
                      <a:close/>
                    </a:path>
                    <a:path w="5996940" h="1503679">
                      <a:moveTo>
                        <a:pt x="1835819" y="1502983"/>
                      </a:moveTo>
                      <a:lnTo>
                        <a:pt x="1877681" y="1502983"/>
                      </a:lnTo>
                      <a:lnTo>
                        <a:pt x="1877681" y="1464920"/>
                      </a:lnTo>
                      <a:lnTo>
                        <a:pt x="1835819" y="1464920"/>
                      </a:lnTo>
                      <a:lnTo>
                        <a:pt x="1835819" y="1502983"/>
                      </a:lnTo>
                      <a:close/>
                    </a:path>
                  </a:pathLst>
                </a:custGeom>
                <a:ln w="10351">
                  <a:solidFill>
                    <a:srgbClr val="B0059E"/>
                  </a:solidFill>
                </a:ln>
              </p:spPr>
              <p:txBody>
                <a:bodyPr wrap="square" lIns="0" tIns="0" rIns="0" bIns="0" rtlCol="0"/>
                <a:lstStyle/>
                <a:p>
                  <a:endParaRPr/>
                </a:p>
              </p:txBody>
            </p:sp>
            <p:sp>
              <p:nvSpPr>
                <p:cNvPr id="217" name="object 44">
                  <a:extLst>
                    <a:ext uri="{FF2B5EF4-FFF2-40B4-BE49-F238E27FC236}">
                      <a16:creationId xmlns:a16="http://schemas.microsoft.com/office/drawing/2014/main" id="{9361D6EE-4367-EDAA-D55E-AA1D9215C184}"/>
                    </a:ext>
                  </a:extLst>
                </p:cNvPr>
                <p:cNvSpPr/>
                <p:nvPr/>
              </p:nvSpPr>
              <p:spPr>
                <a:xfrm>
                  <a:off x="10936287" y="5092857"/>
                  <a:ext cx="3705225" cy="381000"/>
                </a:xfrm>
                <a:custGeom>
                  <a:avLst/>
                  <a:gdLst/>
                  <a:ahLst/>
                  <a:cxnLst/>
                  <a:rect l="l" t="t" r="r" b="b"/>
                  <a:pathLst>
                    <a:path w="3705225" h="381000">
                      <a:moveTo>
                        <a:pt x="41859" y="161874"/>
                      </a:moveTo>
                      <a:lnTo>
                        <a:pt x="0" y="161874"/>
                      </a:lnTo>
                      <a:lnTo>
                        <a:pt x="0" y="199961"/>
                      </a:lnTo>
                      <a:lnTo>
                        <a:pt x="41859" y="199961"/>
                      </a:lnTo>
                      <a:lnTo>
                        <a:pt x="41859" y="161874"/>
                      </a:lnTo>
                      <a:close/>
                    </a:path>
                    <a:path w="3705225" h="381000">
                      <a:moveTo>
                        <a:pt x="502335" y="123786"/>
                      </a:moveTo>
                      <a:lnTo>
                        <a:pt x="460476" y="123786"/>
                      </a:lnTo>
                      <a:lnTo>
                        <a:pt x="460476" y="161874"/>
                      </a:lnTo>
                      <a:lnTo>
                        <a:pt x="502335" y="161874"/>
                      </a:lnTo>
                      <a:lnTo>
                        <a:pt x="502335" y="123786"/>
                      </a:lnTo>
                      <a:close/>
                    </a:path>
                    <a:path w="3705225" h="381000">
                      <a:moveTo>
                        <a:pt x="952360" y="199961"/>
                      </a:moveTo>
                      <a:lnTo>
                        <a:pt x="910488" y="199961"/>
                      </a:lnTo>
                      <a:lnTo>
                        <a:pt x="910488" y="238048"/>
                      </a:lnTo>
                      <a:lnTo>
                        <a:pt x="952360" y="238048"/>
                      </a:lnTo>
                      <a:lnTo>
                        <a:pt x="952360" y="199961"/>
                      </a:lnTo>
                      <a:close/>
                    </a:path>
                    <a:path w="3705225" h="381000">
                      <a:moveTo>
                        <a:pt x="1412989" y="304698"/>
                      </a:moveTo>
                      <a:lnTo>
                        <a:pt x="1371117" y="304698"/>
                      </a:lnTo>
                      <a:lnTo>
                        <a:pt x="1371117" y="342785"/>
                      </a:lnTo>
                      <a:lnTo>
                        <a:pt x="1412989" y="342785"/>
                      </a:lnTo>
                      <a:lnTo>
                        <a:pt x="1412989" y="304698"/>
                      </a:lnTo>
                      <a:close/>
                    </a:path>
                    <a:path w="3705225" h="381000">
                      <a:moveTo>
                        <a:pt x="1873465" y="247573"/>
                      </a:moveTo>
                      <a:lnTo>
                        <a:pt x="1831606" y="247573"/>
                      </a:lnTo>
                      <a:lnTo>
                        <a:pt x="1831606" y="285661"/>
                      </a:lnTo>
                      <a:lnTo>
                        <a:pt x="1873465" y="285661"/>
                      </a:lnTo>
                      <a:lnTo>
                        <a:pt x="1873465" y="247573"/>
                      </a:lnTo>
                      <a:close/>
                    </a:path>
                    <a:path w="3705225" h="381000">
                      <a:moveTo>
                        <a:pt x="2333955" y="209486"/>
                      </a:moveTo>
                      <a:lnTo>
                        <a:pt x="2292083" y="209486"/>
                      </a:lnTo>
                      <a:lnTo>
                        <a:pt x="2292083" y="247573"/>
                      </a:lnTo>
                      <a:lnTo>
                        <a:pt x="2333955" y="247573"/>
                      </a:lnTo>
                      <a:lnTo>
                        <a:pt x="2333955" y="209486"/>
                      </a:lnTo>
                      <a:close/>
                    </a:path>
                    <a:path w="3705225" h="381000">
                      <a:moveTo>
                        <a:pt x="2794431" y="342798"/>
                      </a:moveTo>
                      <a:lnTo>
                        <a:pt x="2752572" y="342798"/>
                      </a:lnTo>
                      <a:lnTo>
                        <a:pt x="2752572" y="380885"/>
                      </a:lnTo>
                      <a:lnTo>
                        <a:pt x="2794431" y="380885"/>
                      </a:lnTo>
                      <a:lnTo>
                        <a:pt x="2794431" y="342798"/>
                      </a:lnTo>
                      <a:close/>
                    </a:path>
                    <a:path w="3705225" h="381000">
                      <a:moveTo>
                        <a:pt x="3244443" y="0"/>
                      </a:moveTo>
                      <a:lnTo>
                        <a:pt x="3202584" y="0"/>
                      </a:lnTo>
                      <a:lnTo>
                        <a:pt x="3202584" y="38087"/>
                      </a:lnTo>
                      <a:lnTo>
                        <a:pt x="3244443" y="38087"/>
                      </a:lnTo>
                      <a:lnTo>
                        <a:pt x="3244443" y="0"/>
                      </a:lnTo>
                      <a:close/>
                    </a:path>
                    <a:path w="3705225" h="381000">
                      <a:moveTo>
                        <a:pt x="3704933" y="276136"/>
                      </a:moveTo>
                      <a:lnTo>
                        <a:pt x="3663061" y="276136"/>
                      </a:lnTo>
                      <a:lnTo>
                        <a:pt x="3663061" y="314223"/>
                      </a:lnTo>
                      <a:lnTo>
                        <a:pt x="3704933" y="314223"/>
                      </a:lnTo>
                      <a:lnTo>
                        <a:pt x="3704933" y="276136"/>
                      </a:lnTo>
                      <a:close/>
                    </a:path>
                  </a:pathLst>
                </a:custGeom>
                <a:solidFill>
                  <a:srgbClr val="576185"/>
                </a:solidFill>
              </p:spPr>
              <p:txBody>
                <a:bodyPr wrap="square" lIns="0" tIns="0" rIns="0" bIns="0" rtlCol="0"/>
                <a:lstStyle/>
                <a:p>
                  <a:endParaRPr/>
                </a:p>
              </p:txBody>
            </p:sp>
            <p:sp>
              <p:nvSpPr>
                <p:cNvPr id="218" name="object 45">
                  <a:extLst>
                    <a:ext uri="{FF2B5EF4-FFF2-40B4-BE49-F238E27FC236}">
                      <a16:creationId xmlns:a16="http://schemas.microsoft.com/office/drawing/2014/main" id="{E3FE1E99-8078-BE3D-6E5A-FEB333913EF4}"/>
                    </a:ext>
                  </a:extLst>
                </p:cNvPr>
                <p:cNvSpPr/>
                <p:nvPr/>
              </p:nvSpPr>
              <p:spPr>
                <a:xfrm>
                  <a:off x="10936236" y="5093269"/>
                  <a:ext cx="3705225" cy="380365"/>
                </a:xfrm>
                <a:custGeom>
                  <a:avLst/>
                  <a:gdLst/>
                  <a:ahLst/>
                  <a:cxnLst/>
                  <a:rect l="l" t="t" r="r" b="b"/>
                  <a:pathLst>
                    <a:path w="3705225" h="380364">
                      <a:moveTo>
                        <a:pt x="0" y="161522"/>
                      </a:moveTo>
                      <a:lnTo>
                        <a:pt x="41862" y="161522"/>
                      </a:lnTo>
                      <a:lnTo>
                        <a:pt x="41862" y="199526"/>
                      </a:lnTo>
                      <a:lnTo>
                        <a:pt x="0" y="199526"/>
                      </a:lnTo>
                      <a:lnTo>
                        <a:pt x="0" y="161522"/>
                      </a:lnTo>
                      <a:close/>
                    </a:path>
                    <a:path w="3705225" h="380364">
                      <a:moveTo>
                        <a:pt x="460491" y="161522"/>
                      </a:moveTo>
                      <a:lnTo>
                        <a:pt x="502354" y="161522"/>
                      </a:lnTo>
                      <a:lnTo>
                        <a:pt x="502354" y="123517"/>
                      </a:lnTo>
                      <a:lnTo>
                        <a:pt x="460491" y="123517"/>
                      </a:lnTo>
                      <a:lnTo>
                        <a:pt x="460491" y="161522"/>
                      </a:lnTo>
                      <a:close/>
                    </a:path>
                    <a:path w="3705225" h="380364">
                      <a:moveTo>
                        <a:pt x="910521" y="237530"/>
                      </a:moveTo>
                      <a:lnTo>
                        <a:pt x="952391" y="237530"/>
                      </a:lnTo>
                      <a:lnTo>
                        <a:pt x="952391" y="199526"/>
                      </a:lnTo>
                      <a:lnTo>
                        <a:pt x="910521" y="199526"/>
                      </a:lnTo>
                      <a:lnTo>
                        <a:pt x="910521" y="237530"/>
                      </a:lnTo>
                      <a:close/>
                    </a:path>
                    <a:path w="3705225" h="380364">
                      <a:moveTo>
                        <a:pt x="1371160" y="342039"/>
                      </a:moveTo>
                      <a:lnTo>
                        <a:pt x="1413030" y="342039"/>
                      </a:lnTo>
                      <a:lnTo>
                        <a:pt x="1413030" y="304034"/>
                      </a:lnTo>
                      <a:lnTo>
                        <a:pt x="1371160" y="304034"/>
                      </a:lnTo>
                      <a:lnTo>
                        <a:pt x="1371160" y="342039"/>
                      </a:lnTo>
                      <a:close/>
                    </a:path>
                    <a:path w="3705225" h="380364">
                      <a:moveTo>
                        <a:pt x="1831659" y="285032"/>
                      </a:moveTo>
                      <a:lnTo>
                        <a:pt x="1873529" y="285032"/>
                      </a:lnTo>
                      <a:lnTo>
                        <a:pt x="1873529" y="247035"/>
                      </a:lnTo>
                      <a:lnTo>
                        <a:pt x="1831659" y="247035"/>
                      </a:lnTo>
                      <a:lnTo>
                        <a:pt x="1831659" y="285032"/>
                      </a:lnTo>
                      <a:close/>
                    </a:path>
                    <a:path w="3705225" h="380364">
                      <a:moveTo>
                        <a:pt x="2292159" y="247028"/>
                      </a:moveTo>
                      <a:lnTo>
                        <a:pt x="2334021" y="247028"/>
                      </a:lnTo>
                      <a:lnTo>
                        <a:pt x="2334021" y="209023"/>
                      </a:lnTo>
                      <a:lnTo>
                        <a:pt x="2292159" y="209023"/>
                      </a:lnTo>
                      <a:lnTo>
                        <a:pt x="2292159" y="247028"/>
                      </a:lnTo>
                      <a:close/>
                    </a:path>
                    <a:path w="3705225" h="380364">
                      <a:moveTo>
                        <a:pt x="2752650" y="380043"/>
                      </a:moveTo>
                      <a:lnTo>
                        <a:pt x="2794520" y="380043"/>
                      </a:lnTo>
                      <a:lnTo>
                        <a:pt x="2794520" y="342039"/>
                      </a:lnTo>
                      <a:lnTo>
                        <a:pt x="2752650" y="342039"/>
                      </a:lnTo>
                      <a:lnTo>
                        <a:pt x="2752650" y="380043"/>
                      </a:lnTo>
                      <a:close/>
                    </a:path>
                    <a:path w="3705225" h="380364">
                      <a:moveTo>
                        <a:pt x="3202680" y="38004"/>
                      </a:moveTo>
                      <a:lnTo>
                        <a:pt x="3244542" y="38004"/>
                      </a:lnTo>
                      <a:lnTo>
                        <a:pt x="3244542" y="0"/>
                      </a:lnTo>
                      <a:lnTo>
                        <a:pt x="3202680" y="0"/>
                      </a:lnTo>
                      <a:lnTo>
                        <a:pt x="3202680" y="38004"/>
                      </a:lnTo>
                      <a:close/>
                    </a:path>
                    <a:path w="3705225" h="380364">
                      <a:moveTo>
                        <a:pt x="3663179" y="313539"/>
                      </a:moveTo>
                      <a:lnTo>
                        <a:pt x="3705049" y="313539"/>
                      </a:lnTo>
                      <a:lnTo>
                        <a:pt x="3705049" y="275535"/>
                      </a:lnTo>
                      <a:lnTo>
                        <a:pt x="3663179" y="275535"/>
                      </a:lnTo>
                      <a:lnTo>
                        <a:pt x="3663179" y="313539"/>
                      </a:lnTo>
                      <a:close/>
                    </a:path>
                  </a:pathLst>
                </a:custGeom>
                <a:ln w="10351">
                  <a:solidFill>
                    <a:srgbClr val="576185"/>
                  </a:solidFill>
                </a:ln>
              </p:spPr>
              <p:txBody>
                <a:bodyPr wrap="square" lIns="0" tIns="0" rIns="0" bIns="0" rtlCol="0"/>
                <a:lstStyle/>
                <a:p>
                  <a:endParaRPr/>
                </a:p>
              </p:txBody>
            </p:sp>
            <p:sp>
              <p:nvSpPr>
                <p:cNvPr id="219" name="object 46">
                  <a:extLst>
                    <a:ext uri="{FF2B5EF4-FFF2-40B4-BE49-F238E27FC236}">
                      <a16:creationId xmlns:a16="http://schemas.microsoft.com/office/drawing/2014/main" id="{C1F83C7C-F17F-F69D-89B1-6D0EBB30C347}"/>
                    </a:ext>
                  </a:extLst>
                </p:cNvPr>
                <p:cNvSpPr/>
                <p:nvPr/>
              </p:nvSpPr>
              <p:spPr>
                <a:xfrm>
                  <a:off x="10306931" y="4260324"/>
                  <a:ext cx="0" cy="1395095"/>
                </a:xfrm>
                <a:custGeom>
                  <a:avLst/>
                  <a:gdLst/>
                  <a:ahLst/>
                  <a:cxnLst/>
                  <a:rect l="l" t="t" r="r" b="b"/>
                  <a:pathLst>
                    <a:path h="1395095">
                      <a:moveTo>
                        <a:pt x="0" y="1394845"/>
                      </a:moveTo>
                      <a:lnTo>
                        <a:pt x="0" y="0"/>
                      </a:lnTo>
                    </a:path>
                  </a:pathLst>
                </a:custGeom>
                <a:ln w="13804">
                  <a:solidFill>
                    <a:srgbClr val="59034F"/>
                  </a:solidFill>
                  <a:prstDash val="dot"/>
                </a:ln>
              </p:spPr>
              <p:txBody>
                <a:bodyPr wrap="square" lIns="0" tIns="0" rIns="0" bIns="0" rtlCol="0"/>
                <a:lstStyle/>
                <a:p>
                  <a:endParaRPr/>
                </a:p>
              </p:txBody>
            </p:sp>
            <p:sp>
              <p:nvSpPr>
                <p:cNvPr id="220" name="object 47">
                  <a:extLst>
                    <a:ext uri="{FF2B5EF4-FFF2-40B4-BE49-F238E27FC236}">
                      <a16:creationId xmlns:a16="http://schemas.microsoft.com/office/drawing/2014/main" id="{28156F1B-B5ED-78D7-9525-7B9E5EAFBDBA}"/>
                    </a:ext>
                  </a:extLst>
                </p:cNvPr>
                <p:cNvSpPr/>
                <p:nvPr/>
              </p:nvSpPr>
              <p:spPr>
                <a:xfrm>
                  <a:off x="10306931" y="4246050"/>
                  <a:ext cx="0" cy="1431290"/>
                </a:xfrm>
                <a:custGeom>
                  <a:avLst/>
                  <a:gdLst/>
                  <a:ahLst/>
                  <a:cxnLst/>
                  <a:rect l="l" t="t" r="r" b="b"/>
                  <a:pathLst>
                    <a:path h="1431289">
                      <a:moveTo>
                        <a:pt x="0" y="1430766"/>
                      </a:moveTo>
                      <a:lnTo>
                        <a:pt x="0" y="1423860"/>
                      </a:lnTo>
                    </a:path>
                    <a:path h="1431289">
                      <a:moveTo>
                        <a:pt x="0" y="6905"/>
                      </a:moveTo>
                      <a:lnTo>
                        <a:pt x="0" y="0"/>
                      </a:lnTo>
                    </a:path>
                  </a:pathLst>
                </a:custGeom>
                <a:ln w="13804">
                  <a:solidFill>
                    <a:srgbClr val="59034F"/>
                  </a:solidFill>
                </a:ln>
              </p:spPr>
              <p:txBody>
                <a:bodyPr wrap="square" lIns="0" tIns="0" rIns="0" bIns="0" rtlCol="0"/>
                <a:lstStyle/>
                <a:p>
                  <a:endParaRPr/>
                </a:p>
              </p:txBody>
            </p:sp>
          </p:grpSp>
        </p:grpSp>
      </p:grpSp>
      <p:grpSp>
        <p:nvGrpSpPr>
          <p:cNvPr id="221" name="Grupo 220">
            <a:extLst>
              <a:ext uri="{FF2B5EF4-FFF2-40B4-BE49-F238E27FC236}">
                <a16:creationId xmlns:a16="http://schemas.microsoft.com/office/drawing/2014/main" id="{434A84F5-CBFD-5710-5C53-3B92526D13DC}"/>
              </a:ext>
            </a:extLst>
          </p:cNvPr>
          <p:cNvGrpSpPr/>
          <p:nvPr/>
        </p:nvGrpSpPr>
        <p:grpSpPr>
          <a:xfrm>
            <a:off x="6978775" y="3038649"/>
            <a:ext cx="4542245" cy="1463762"/>
            <a:chOff x="6699375" y="3825630"/>
            <a:chExt cx="4723643" cy="1522218"/>
          </a:xfrm>
        </p:grpSpPr>
        <p:sp>
          <p:nvSpPr>
            <p:cNvPr id="222" name="object 3">
              <a:extLst>
                <a:ext uri="{FF2B5EF4-FFF2-40B4-BE49-F238E27FC236}">
                  <a16:creationId xmlns:a16="http://schemas.microsoft.com/office/drawing/2014/main" id="{13B1601E-9D4A-AF56-4659-E142C4E84B3E}"/>
                </a:ext>
              </a:extLst>
            </p:cNvPr>
            <p:cNvSpPr txBox="1"/>
            <p:nvPr/>
          </p:nvSpPr>
          <p:spPr>
            <a:xfrm>
              <a:off x="8360112" y="5194112"/>
              <a:ext cx="1394988" cy="153736"/>
            </a:xfrm>
            <a:prstGeom prst="rect">
              <a:avLst/>
            </a:prstGeom>
          </p:spPr>
          <p:txBody>
            <a:bodyPr vert="horz" wrap="square" lIns="0" tIns="9242" rIns="0" bIns="0" rtlCol="0">
              <a:spAutoFit/>
            </a:bodyPr>
            <a:lstStyle/>
            <a:p>
              <a:pPr marL="149790">
                <a:spcBef>
                  <a:spcPts val="73"/>
                </a:spcBef>
              </a:pPr>
              <a:r>
                <a:rPr sz="900" b="1">
                  <a:solidFill>
                    <a:srgbClr val="22346A"/>
                  </a:solidFill>
                  <a:latin typeface="Arial"/>
                  <a:cs typeface="Arial"/>
                </a:rPr>
                <a:t>Tiempo</a:t>
              </a:r>
              <a:r>
                <a:rPr sz="900" b="1" spc="15">
                  <a:solidFill>
                    <a:srgbClr val="22346A"/>
                  </a:solidFill>
                  <a:latin typeface="Arial"/>
                  <a:cs typeface="Arial"/>
                </a:rPr>
                <a:t> </a:t>
              </a:r>
              <a:r>
                <a:rPr sz="900" b="1" spc="-6">
                  <a:solidFill>
                    <a:srgbClr val="22346A"/>
                  </a:solidFill>
                  <a:latin typeface="Arial"/>
                  <a:cs typeface="Arial"/>
                </a:rPr>
                <a:t>(</a:t>
              </a:r>
              <a:r>
                <a:rPr sz="900" b="1" spc="-6" err="1">
                  <a:solidFill>
                    <a:srgbClr val="22346A"/>
                  </a:solidFill>
                  <a:latin typeface="Arial"/>
                  <a:cs typeface="Arial"/>
                </a:rPr>
                <a:t>semanas</a:t>
              </a:r>
              <a:r>
                <a:rPr sz="900" b="1" spc="-6">
                  <a:solidFill>
                    <a:srgbClr val="22346A"/>
                  </a:solidFill>
                  <a:latin typeface="Arial"/>
                  <a:cs typeface="Arial"/>
                </a:rPr>
                <a:t>)</a:t>
              </a:r>
              <a:endParaRPr sz="900">
                <a:latin typeface="Arial"/>
                <a:cs typeface="Arial"/>
              </a:endParaRPr>
            </a:p>
          </p:txBody>
        </p:sp>
        <p:sp>
          <p:nvSpPr>
            <p:cNvPr id="223" name="object 6">
              <a:extLst>
                <a:ext uri="{FF2B5EF4-FFF2-40B4-BE49-F238E27FC236}">
                  <a16:creationId xmlns:a16="http://schemas.microsoft.com/office/drawing/2014/main" id="{CAA99216-50D5-8586-F927-DA74E5EB1595}"/>
                </a:ext>
              </a:extLst>
            </p:cNvPr>
            <p:cNvSpPr txBox="1"/>
            <p:nvPr/>
          </p:nvSpPr>
          <p:spPr>
            <a:xfrm>
              <a:off x="7101250" y="3862810"/>
              <a:ext cx="71622" cy="115887"/>
            </a:xfrm>
            <a:prstGeom prst="rect">
              <a:avLst/>
            </a:prstGeom>
          </p:spPr>
          <p:txBody>
            <a:bodyPr vert="horz" wrap="square" lIns="0" tIns="8086" rIns="0" bIns="0" rtlCol="0">
              <a:spAutoFit/>
            </a:bodyPr>
            <a:lstStyle/>
            <a:p>
              <a:pPr marL="7701">
                <a:spcBef>
                  <a:spcPts val="64"/>
                </a:spcBef>
              </a:pPr>
              <a:r>
                <a:rPr sz="700" spc="-30">
                  <a:solidFill>
                    <a:srgbClr val="22346A"/>
                  </a:solidFill>
                  <a:latin typeface="Arial"/>
                  <a:cs typeface="Arial"/>
                </a:rPr>
                <a:t>0</a:t>
              </a:r>
              <a:endParaRPr sz="700">
                <a:latin typeface="Arial"/>
                <a:cs typeface="Arial"/>
              </a:endParaRPr>
            </a:p>
          </p:txBody>
        </p:sp>
        <p:sp>
          <p:nvSpPr>
            <p:cNvPr id="224" name="object 7">
              <a:extLst>
                <a:ext uri="{FF2B5EF4-FFF2-40B4-BE49-F238E27FC236}">
                  <a16:creationId xmlns:a16="http://schemas.microsoft.com/office/drawing/2014/main" id="{1F13ABD0-7B9C-293E-D813-F2727083693A}"/>
                </a:ext>
              </a:extLst>
            </p:cNvPr>
            <p:cNvSpPr txBox="1"/>
            <p:nvPr/>
          </p:nvSpPr>
          <p:spPr>
            <a:xfrm>
              <a:off x="7011948" y="4087119"/>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20</a:t>
              </a:r>
              <a:endParaRPr sz="700">
                <a:latin typeface="Arial"/>
                <a:cs typeface="Arial"/>
              </a:endParaRPr>
            </a:p>
          </p:txBody>
        </p:sp>
        <p:sp>
          <p:nvSpPr>
            <p:cNvPr id="225" name="object 8">
              <a:extLst>
                <a:ext uri="{FF2B5EF4-FFF2-40B4-BE49-F238E27FC236}">
                  <a16:creationId xmlns:a16="http://schemas.microsoft.com/office/drawing/2014/main" id="{9B02A84A-DB61-BAC6-13AC-ED5B3DF33E60}"/>
                </a:ext>
              </a:extLst>
            </p:cNvPr>
            <p:cNvSpPr txBox="1"/>
            <p:nvPr/>
          </p:nvSpPr>
          <p:spPr>
            <a:xfrm>
              <a:off x="7011948" y="4311428"/>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40</a:t>
              </a:r>
              <a:endParaRPr sz="700">
                <a:latin typeface="Arial"/>
                <a:cs typeface="Arial"/>
              </a:endParaRPr>
            </a:p>
          </p:txBody>
        </p:sp>
        <p:sp>
          <p:nvSpPr>
            <p:cNvPr id="226" name="object 9">
              <a:extLst>
                <a:ext uri="{FF2B5EF4-FFF2-40B4-BE49-F238E27FC236}">
                  <a16:creationId xmlns:a16="http://schemas.microsoft.com/office/drawing/2014/main" id="{E4A200A6-35CC-C9F6-D354-723E077D9561}"/>
                </a:ext>
              </a:extLst>
            </p:cNvPr>
            <p:cNvSpPr txBox="1"/>
            <p:nvPr/>
          </p:nvSpPr>
          <p:spPr>
            <a:xfrm>
              <a:off x="7011948" y="4535737"/>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60</a:t>
              </a:r>
              <a:endParaRPr sz="700">
                <a:latin typeface="Arial"/>
                <a:cs typeface="Arial"/>
              </a:endParaRPr>
            </a:p>
          </p:txBody>
        </p:sp>
        <p:sp>
          <p:nvSpPr>
            <p:cNvPr id="227" name="object 10">
              <a:extLst>
                <a:ext uri="{FF2B5EF4-FFF2-40B4-BE49-F238E27FC236}">
                  <a16:creationId xmlns:a16="http://schemas.microsoft.com/office/drawing/2014/main" id="{29DF91DF-D45B-5587-74B3-38C52FDEF76A}"/>
                </a:ext>
              </a:extLst>
            </p:cNvPr>
            <p:cNvSpPr txBox="1"/>
            <p:nvPr/>
          </p:nvSpPr>
          <p:spPr>
            <a:xfrm>
              <a:off x="7011948" y="4760045"/>
              <a:ext cx="160572"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80</a:t>
              </a:r>
              <a:endParaRPr sz="700">
                <a:latin typeface="Arial"/>
                <a:cs typeface="Arial"/>
              </a:endParaRPr>
            </a:p>
          </p:txBody>
        </p:sp>
        <p:sp>
          <p:nvSpPr>
            <p:cNvPr id="228" name="object 11">
              <a:extLst>
                <a:ext uri="{FF2B5EF4-FFF2-40B4-BE49-F238E27FC236}">
                  <a16:creationId xmlns:a16="http://schemas.microsoft.com/office/drawing/2014/main" id="{7D67197E-9C37-613E-BA97-0F2F9431F02A}"/>
                </a:ext>
              </a:extLst>
            </p:cNvPr>
            <p:cNvSpPr txBox="1"/>
            <p:nvPr/>
          </p:nvSpPr>
          <p:spPr>
            <a:xfrm>
              <a:off x="6956097" y="4984354"/>
              <a:ext cx="216406" cy="115887"/>
            </a:xfrm>
            <a:prstGeom prst="rect">
              <a:avLst/>
            </a:prstGeom>
          </p:spPr>
          <p:txBody>
            <a:bodyPr vert="horz" wrap="square" lIns="0" tIns="8086" rIns="0" bIns="0" rtlCol="0">
              <a:spAutoFit/>
            </a:bodyPr>
            <a:lstStyle/>
            <a:p>
              <a:pPr marL="7701">
                <a:spcBef>
                  <a:spcPts val="64"/>
                </a:spcBef>
              </a:pPr>
              <a:r>
                <a:rPr sz="700" spc="-6">
                  <a:solidFill>
                    <a:srgbClr val="22346A"/>
                  </a:solidFill>
                  <a:latin typeface="Arial"/>
                  <a:cs typeface="Arial"/>
                </a:rPr>
                <a:t>-</a:t>
              </a:r>
              <a:r>
                <a:rPr sz="700" spc="-15">
                  <a:solidFill>
                    <a:srgbClr val="22346A"/>
                  </a:solidFill>
                  <a:latin typeface="Arial"/>
                  <a:cs typeface="Arial"/>
                </a:rPr>
                <a:t>100</a:t>
              </a:r>
              <a:endParaRPr sz="700">
                <a:latin typeface="Arial"/>
                <a:cs typeface="Arial"/>
              </a:endParaRPr>
            </a:p>
          </p:txBody>
        </p:sp>
        <p:sp>
          <p:nvSpPr>
            <p:cNvPr id="229" name="object 12">
              <a:extLst>
                <a:ext uri="{FF2B5EF4-FFF2-40B4-BE49-F238E27FC236}">
                  <a16:creationId xmlns:a16="http://schemas.microsoft.com/office/drawing/2014/main" id="{D2E26DD3-58B8-649A-88E6-897CFD3E8A41}"/>
                </a:ext>
              </a:extLst>
            </p:cNvPr>
            <p:cNvSpPr txBox="1"/>
            <p:nvPr/>
          </p:nvSpPr>
          <p:spPr>
            <a:xfrm>
              <a:off x="7184000" y="5069433"/>
              <a:ext cx="4121634" cy="121323"/>
            </a:xfrm>
            <a:prstGeom prst="rect">
              <a:avLst/>
            </a:prstGeom>
          </p:spPr>
          <p:txBody>
            <a:bodyPr vert="horz" wrap="square" lIns="0" tIns="8856" rIns="0" bIns="0" rtlCol="0">
              <a:spAutoFit/>
            </a:bodyPr>
            <a:lstStyle/>
            <a:p>
              <a:pPr marL="6350">
                <a:spcBef>
                  <a:spcPts val="69"/>
                </a:spcBef>
                <a:tabLst>
                  <a:tab pos="147638" algn="l"/>
                  <a:tab pos="287338" algn="l"/>
                  <a:tab pos="428625" algn="l"/>
                  <a:tab pos="568325" algn="l"/>
                  <a:tab pos="1333500" algn="l"/>
                  <a:tab pos="1600200" algn="l"/>
                  <a:tab pos="1866900" algn="l"/>
                  <a:tab pos="2133600" algn="l"/>
                  <a:tab pos="2400300" algn="l"/>
                  <a:tab pos="2667000" algn="l"/>
                  <a:tab pos="2933700" algn="l"/>
                  <a:tab pos="3200400" algn="l"/>
                  <a:tab pos="3467100" algn="l"/>
                  <a:tab pos="3603625" algn="l"/>
                </a:tabLst>
              </a:pPr>
              <a:r>
                <a:rPr sz="700" spc="-30">
                  <a:solidFill>
                    <a:srgbClr val="22346A"/>
                  </a:solidFill>
                  <a:latin typeface="Arial"/>
                  <a:cs typeface="Arial"/>
                </a:rPr>
                <a:t>0</a:t>
              </a:r>
              <a:r>
                <a:rPr sz="700">
                  <a:solidFill>
                    <a:srgbClr val="22346A"/>
                  </a:solidFill>
                  <a:latin typeface="Arial"/>
                  <a:cs typeface="Arial"/>
                </a:rPr>
                <a:t>	</a:t>
              </a:r>
              <a:r>
                <a:rPr sz="700" spc="-30">
                  <a:solidFill>
                    <a:srgbClr val="22346A"/>
                  </a:solidFill>
                  <a:latin typeface="Arial"/>
                  <a:cs typeface="Arial"/>
                </a:rPr>
                <a:t>2</a:t>
              </a:r>
              <a:r>
                <a:rPr sz="700">
                  <a:solidFill>
                    <a:srgbClr val="22346A"/>
                  </a:solidFill>
                  <a:latin typeface="Arial"/>
                  <a:cs typeface="Arial"/>
                </a:rPr>
                <a:t>	</a:t>
              </a:r>
              <a:r>
                <a:rPr sz="700" spc="-30">
                  <a:solidFill>
                    <a:srgbClr val="22346A"/>
                  </a:solidFill>
                  <a:latin typeface="Arial"/>
                  <a:cs typeface="Arial"/>
                </a:rPr>
                <a:t>4</a:t>
              </a:r>
              <a:r>
                <a:rPr sz="700">
                  <a:solidFill>
                    <a:srgbClr val="22346A"/>
                  </a:solidFill>
                  <a:latin typeface="Arial"/>
                  <a:cs typeface="Arial"/>
                </a:rPr>
                <a:t>	</a:t>
              </a:r>
              <a:r>
                <a:rPr sz="700" spc="-30">
                  <a:solidFill>
                    <a:srgbClr val="22346A"/>
                  </a:solidFill>
                  <a:latin typeface="Arial"/>
                  <a:cs typeface="Arial"/>
                </a:rPr>
                <a:t>6</a:t>
              </a:r>
              <a:r>
                <a:rPr sz="700">
                  <a:solidFill>
                    <a:srgbClr val="22346A"/>
                  </a:solidFill>
                  <a:latin typeface="Arial"/>
                  <a:cs typeface="Arial"/>
                </a:rPr>
                <a:t>	8</a:t>
              </a:r>
              <a:r>
                <a:rPr sz="700" spc="227">
                  <a:solidFill>
                    <a:srgbClr val="22346A"/>
                  </a:solidFill>
                  <a:latin typeface="Arial"/>
                  <a:cs typeface="Arial"/>
                </a:rPr>
                <a:t> </a:t>
              </a:r>
              <a:r>
                <a:rPr sz="700">
                  <a:solidFill>
                    <a:srgbClr val="22346A"/>
                  </a:solidFill>
                  <a:latin typeface="Arial"/>
                  <a:cs typeface="Arial"/>
                </a:rPr>
                <a:t>10 12</a:t>
              </a:r>
              <a:r>
                <a:rPr sz="700" spc="3">
                  <a:solidFill>
                    <a:srgbClr val="22346A"/>
                  </a:solidFill>
                  <a:latin typeface="Arial"/>
                  <a:cs typeface="Arial"/>
                </a:rPr>
                <a:t> </a:t>
              </a:r>
              <a:r>
                <a:rPr sz="700">
                  <a:solidFill>
                    <a:srgbClr val="22346A"/>
                  </a:solidFill>
                  <a:latin typeface="Arial"/>
                  <a:cs typeface="Arial"/>
                </a:rPr>
                <a:t>14 </a:t>
              </a:r>
              <a:r>
                <a:rPr sz="700" spc="-15">
                  <a:solidFill>
                    <a:srgbClr val="22346A"/>
                  </a:solidFill>
                  <a:latin typeface="Arial"/>
                  <a:cs typeface="Arial"/>
                </a:rPr>
                <a:t>16</a:t>
              </a:r>
              <a:r>
                <a:rPr sz="700">
                  <a:solidFill>
                    <a:srgbClr val="22346A"/>
                  </a:solidFill>
                  <a:latin typeface="Arial"/>
                  <a:cs typeface="Arial"/>
                </a:rPr>
                <a:t>	</a:t>
              </a:r>
              <a:r>
                <a:rPr sz="700" spc="-15">
                  <a:solidFill>
                    <a:srgbClr val="22346A"/>
                  </a:solidFill>
                  <a:latin typeface="Arial"/>
                  <a:cs typeface="Arial"/>
                </a:rPr>
                <a:t>20</a:t>
              </a:r>
              <a:r>
                <a:rPr sz="700">
                  <a:solidFill>
                    <a:srgbClr val="22346A"/>
                  </a:solidFill>
                  <a:latin typeface="Arial"/>
                  <a:cs typeface="Arial"/>
                </a:rPr>
                <a:t>	</a:t>
              </a:r>
              <a:r>
                <a:rPr sz="700" spc="-15">
                  <a:solidFill>
                    <a:srgbClr val="22346A"/>
                  </a:solidFill>
                  <a:latin typeface="Arial"/>
                  <a:cs typeface="Arial"/>
                </a:rPr>
                <a:t>24</a:t>
              </a:r>
              <a:r>
                <a:rPr sz="700">
                  <a:solidFill>
                    <a:srgbClr val="22346A"/>
                  </a:solidFill>
                  <a:latin typeface="Arial"/>
                  <a:cs typeface="Arial"/>
                </a:rPr>
                <a:t>	</a:t>
              </a:r>
              <a:r>
                <a:rPr sz="700" spc="-15">
                  <a:solidFill>
                    <a:srgbClr val="22346A"/>
                  </a:solidFill>
                  <a:latin typeface="Arial"/>
                  <a:cs typeface="Arial"/>
                </a:rPr>
                <a:t>28</a:t>
              </a:r>
              <a:r>
                <a:rPr sz="700">
                  <a:solidFill>
                    <a:srgbClr val="22346A"/>
                  </a:solidFill>
                  <a:latin typeface="Arial"/>
                  <a:cs typeface="Arial"/>
                </a:rPr>
                <a:t>	</a:t>
              </a:r>
              <a:r>
                <a:rPr sz="700" spc="-15">
                  <a:solidFill>
                    <a:srgbClr val="22346A"/>
                  </a:solidFill>
                  <a:latin typeface="Arial"/>
                  <a:cs typeface="Arial"/>
                </a:rPr>
                <a:t>32</a:t>
              </a:r>
              <a:r>
                <a:rPr sz="700">
                  <a:solidFill>
                    <a:srgbClr val="22346A"/>
                  </a:solidFill>
                  <a:latin typeface="Arial"/>
                  <a:cs typeface="Arial"/>
                </a:rPr>
                <a:t>	</a:t>
              </a:r>
              <a:r>
                <a:rPr sz="700" spc="-15">
                  <a:solidFill>
                    <a:srgbClr val="22346A"/>
                  </a:solidFill>
                  <a:latin typeface="Arial"/>
                  <a:cs typeface="Arial"/>
                </a:rPr>
                <a:t>36</a:t>
              </a:r>
              <a:r>
                <a:rPr sz="700">
                  <a:solidFill>
                    <a:srgbClr val="22346A"/>
                  </a:solidFill>
                  <a:latin typeface="Arial"/>
                  <a:cs typeface="Arial"/>
                </a:rPr>
                <a:t>	</a:t>
              </a:r>
              <a:r>
                <a:rPr sz="700" spc="-15">
                  <a:solidFill>
                    <a:srgbClr val="22346A"/>
                  </a:solidFill>
                  <a:latin typeface="Arial"/>
                  <a:cs typeface="Arial"/>
                </a:rPr>
                <a:t>40</a:t>
              </a:r>
              <a:r>
                <a:rPr sz="700">
                  <a:solidFill>
                    <a:srgbClr val="22346A"/>
                  </a:solidFill>
                  <a:latin typeface="Arial"/>
                  <a:cs typeface="Arial"/>
                </a:rPr>
                <a:t>	</a:t>
              </a:r>
              <a:r>
                <a:rPr sz="700" spc="-15">
                  <a:solidFill>
                    <a:srgbClr val="22346A"/>
                  </a:solidFill>
                  <a:latin typeface="Arial"/>
                  <a:cs typeface="Arial"/>
                </a:rPr>
                <a:t>44</a:t>
              </a:r>
              <a:r>
                <a:rPr sz="700">
                  <a:solidFill>
                    <a:srgbClr val="22346A"/>
                  </a:solidFill>
                  <a:latin typeface="Arial"/>
                  <a:cs typeface="Arial"/>
                </a:rPr>
                <a:t>	</a:t>
              </a:r>
              <a:r>
                <a:rPr sz="700" spc="-15">
                  <a:solidFill>
                    <a:srgbClr val="22346A"/>
                  </a:solidFill>
                  <a:latin typeface="Arial"/>
                  <a:cs typeface="Arial"/>
                </a:rPr>
                <a:t>48</a:t>
              </a:r>
              <a:r>
                <a:rPr sz="700">
                  <a:solidFill>
                    <a:srgbClr val="22346A"/>
                  </a:solidFill>
                  <a:latin typeface="Arial"/>
                  <a:cs typeface="Arial"/>
                </a:rPr>
                <a:t>	</a:t>
              </a:r>
              <a:r>
                <a:rPr sz="700" spc="-15">
                  <a:solidFill>
                    <a:srgbClr val="22346A"/>
                  </a:solidFill>
                  <a:latin typeface="Arial"/>
                  <a:cs typeface="Arial"/>
                </a:rPr>
                <a:t>52</a:t>
              </a:r>
              <a:endParaRPr sz="700">
                <a:latin typeface="Arial"/>
                <a:cs typeface="Arial"/>
              </a:endParaRPr>
            </a:p>
          </p:txBody>
        </p:sp>
        <p:sp>
          <p:nvSpPr>
            <p:cNvPr id="230" name="object 14">
              <a:extLst>
                <a:ext uri="{FF2B5EF4-FFF2-40B4-BE49-F238E27FC236}">
                  <a16:creationId xmlns:a16="http://schemas.microsoft.com/office/drawing/2014/main" id="{77173C99-D086-5D45-C9B9-C4A979E0E63C}"/>
                </a:ext>
              </a:extLst>
            </p:cNvPr>
            <p:cNvSpPr txBox="1"/>
            <p:nvPr/>
          </p:nvSpPr>
          <p:spPr>
            <a:xfrm>
              <a:off x="6699375" y="3825630"/>
              <a:ext cx="283994" cy="1197269"/>
            </a:xfrm>
            <a:prstGeom prst="rect">
              <a:avLst/>
            </a:prstGeom>
          </p:spPr>
          <p:txBody>
            <a:bodyPr vert="vert270" wrap="square" lIns="0" tIns="770" rIns="0" bIns="0" rtlCol="0">
              <a:spAutoFit/>
            </a:bodyPr>
            <a:lstStyle/>
            <a:p>
              <a:pPr marL="7701" marR="3081" indent="32345">
                <a:lnSpc>
                  <a:spcPts val="1110"/>
                </a:lnSpc>
                <a:spcBef>
                  <a:spcPts val="6"/>
                </a:spcBef>
              </a:pPr>
              <a:r>
                <a:rPr sz="900" b="1">
                  <a:solidFill>
                    <a:srgbClr val="22346A"/>
                  </a:solidFill>
                  <a:latin typeface="Arial"/>
                  <a:cs typeface="Arial"/>
                </a:rPr>
                <a:t>Media</a:t>
              </a:r>
              <a:r>
                <a:rPr sz="900" b="1" spc="12">
                  <a:solidFill>
                    <a:srgbClr val="22346A"/>
                  </a:solidFill>
                  <a:latin typeface="Arial"/>
                  <a:cs typeface="Arial"/>
                </a:rPr>
                <a:t> </a:t>
              </a:r>
              <a:r>
                <a:rPr sz="900" b="1">
                  <a:solidFill>
                    <a:srgbClr val="22346A"/>
                  </a:solidFill>
                  <a:latin typeface="Arial"/>
                  <a:cs typeface="Arial"/>
                </a:rPr>
                <a:t>de</a:t>
              </a:r>
              <a:r>
                <a:rPr sz="900" b="1" spc="15">
                  <a:solidFill>
                    <a:srgbClr val="22346A"/>
                  </a:solidFill>
                  <a:latin typeface="Arial"/>
                  <a:cs typeface="Arial"/>
                </a:rPr>
                <a:t> </a:t>
              </a:r>
              <a:r>
                <a:rPr sz="900" b="1" spc="-6">
                  <a:solidFill>
                    <a:srgbClr val="22346A"/>
                  </a:solidFill>
                  <a:latin typeface="Arial"/>
                  <a:cs typeface="Arial"/>
                </a:rPr>
                <a:t>mínimos </a:t>
              </a:r>
              <a:r>
                <a:rPr sz="900" b="1">
                  <a:solidFill>
                    <a:srgbClr val="22346A"/>
                  </a:solidFill>
                  <a:latin typeface="Arial"/>
                  <a:cs typeface="Arial"/>
                </a:rPr>
                <a:t>cuadrados</a:t>
              </a:r>
              <a:r>
                <a:rPr sz="900" b="1" spc="18">
                  <a:solidFill>
                    <a:srgbClr val="22346A"/>
                  </a:solidFill>
                  <a:latin typeface="Arial"/>
                  <a:cs typeface="Arial"/>
                </a:rPr>
                <a:t> </a:t>
              </a:r>
              <a:r>
                <a:rPr sz="900" b="1">
                  <a:solidFill>
                    <a:srgbClr val="22346A"/>
                  </a:solidFill>
                  <a:latin typeface="Arial"/>
                  <a:cs typeface="Arial"/>
                </a:rPr>
                <a:t>CFB</a:t>
              </a:r>
              <a:r>
                <a:rPr sz="900" b="1" spc="21">
                  <a:solidFill>
                    <a:srgbClr val="22346A"/>
                  </a:solidFill>
                  <a:latin typeface="Arial"/>
                  <a:cs typeface="Arial"/>
                </a:rPr>
                <a:t> </a:t>
              </a:r>
              <a:r>
                <a:rPr sz="900" b="1" spc="-15">
                  <a:solidFill>
                    <a:srgbClr val="22346A"/>
                  </a:solidFill>
                  <a:latin typeface="Arial"/>
                  <a:cs typeface="Arial"/>
                </a:rPr>
                <a:t>(%)</a:t>
              </a:r>
              <a:endParaRPr sz="900">
                <a:latin typeface="Arial"/>
                <a:cs typeface="Arial"/>
              </a:endParaRPr>
            </a:p>
          </p:txBody>
        </p:sp>
        <p:sp>
          <p:nvSpPr>
            <p:cNvPr id="231" name="object 15">
              <a:extLst>
                <a:ext uri="{FF2B5EF4-FFF2-40B4-BE49-F238E27FC236}">
                  <a16:creationId xmlns:a16="http://schemas.microsoft.com/office/drawing/2014/main" id="{1A1F40C6-8A7C-9B90-339B-4611A56EA538}"/>
                </a:ext>
              </a:extLst>
            </p:cNvPr>
            <p:cNvSpPr txBox="1"/>
            <p:nvPr/>
          </p:nvSpPr>
          <p:spPr>
            <a:xfrm>
              <a:off x="10892785" y="4375371"/>
              <a:ext cx="530233" cy="517941"/>
            </a:xfrm>
            <a:prstGeom prst="rect">
              <a:avLst/>
            </a:prstGeom>
          </p:spPr>
          <p:txBody>
            <a:bodyPr vert="horz" wrap="square" lIns="0" tIns="10012" rIns="0" bIns="0" rtlCol="0">
              <a:spAutoFit/>
            </a:bodyPr>
            <a:lstStyle/>
            <a:p>
              <a:pPr marL="7701">
                <a:spcBef>
                  <a:spcPts val="79"/>
                </a:spcBef>
              </a:pPr>
              <a:r>
                <a:rPr sz="1100" b="1">
                  <a:solidFill>
                    <a:srgbClr val="A3A3A3"/>
                  </a:solidFill>
                  <a:latin typeface="Arial"/>
                  <a:cs typeface="Arial"/>
                </a:rPr>
                <a:t>-</a:t>
              </a:r>
              <a:r>
                <a:rPr sz="1100" b="1" spc="-12">
                  <a:solidFill>
                    <a:srgbClr val="A3A3A3"/>
                  </a:solidFill>
                  <a:latin typeface="Arial"/>
                  <a:cs typeface="Arial"/>
                </a:rPr>
                <a:t>52,8</a:t>
              </a:r>
              <a:endParaRPr sz="1100">
                <a:latin typeface="Arial"/>
                <a:cs typeface="Arial"/>
              </a:endParaRPr>
            </a:p>
            <a:p>
              <a:pPr marL="7701"/>
              <a:r>
                <a:rPr sz="1100" b="1">
                  <a:solidFill>
                    <a:srgbClr val="B0059E"/>
                  </a:solidFill>
                  <a:latin typeface="Arial"/>
                  <a:cs typeface="Arial"/>
                </a:rPr>
                <a:t>-</a:t>
              </a:r>
              <a:r>
                <a:rPr sz="1100" b="1" spc="-12">
                  <a:solidFill>
                    <a:srgbClr val="B0059E"/>
                  </a:solidFill>
                  <a:latin typeface="Arial"/>
                  <a:cs typeface="Arial"/>
                </a:rPr>
                <a:t>69,4</a:t>
              </a:r>
              <a:endParaRPr sz="1100">
                <a:latin typeface="Arial"/>
                <a:cs typeface="Arial"/>
              </a:endParaRPr>
            </a:p>
            <a:p>
              <a:pPr marL="7701"/>
              <a:r>
                <a:rPr sz="1100" b="1">
                  <a:solidFill>
                    <a:srgbClr val="576185"/>
                  </a:solidFill>
                  <a:latin typeface="Arial"/>
                  <a:cs typeface="Arial"/>
                </a:rPr>
                <a:t>-</a:t>
              </a:r>
              <a:r>
                <a:rPr sz="1100" b="1" spc="-12">
                  <a:solidFill>
                    <a:srgbClr val="576185"/>
                  </a:solidFill>
                  <a:latin typeface="Arial"/>
                  <a:cs typeface="Arial"/>
                </a:rPr>
                <a:t>72,9</a:t>
              </a:r>
              <a:endParaRPr sz="1100">
                <a:latin typeface="Arial"/>
                <a:cs typeface="Arial"/>
              </a:endParaRPr>
            </a:p>
          </p:txBody>
        </p:sp>
        <p:sp>
          <p:nvSpPr>
            <p:cNvPr id="232" name="object 28">
              <a:extLst>
                <a:ext uri="{FF2B5EF4-FFF2-40B4-BE49-F238E27FC236}">
                  <a16:creationId xmlns:a16="http://schemas.microsoft.com/office/drawing/2014/main" id="{C2B3E0C5-F513-FDE7-4920-DD39BBFF2CD7}"/>
                </a:ext>
              </a:extLst>
            </p:cNvPr>
            <p:cNvSpPr txBox="1"/>
            <p:nvPr/>
          </p:nvSpPr>
          <p:spPr>
            <a:xfrm>
              <a:off x="8049158" y="3997541"/>
              <a:ext cx="530233" cy="179387"/>
            </a:xfrm>
            <a:prstGeom prst="rect">
              <a:avLst/>
            </a:prstGeom>
          </p:spPr>
          <p:txBody>
            <a:bodyPr vert="horz" wrap="square" lIns="0" tIns="10012" rIns="0" bIns="0" rtlCol="0">
              <a:spAutoFit/>
            </a:bodyPr>
            <a:lstStyle/>
            <a:p>
              <a:pPr marL="7701" algn="ctr">
                <a:spcBef>
                  <a:spcPts val="79"/>
                </a:spcBef>
              </a:pPr>
              <a:r>
                <a:rPr sz="1100" b="1">
                  <a:solidFill>
                    <a:srgbClr val="B0059E"/>
                  </a:solidFill>
                  <a:latin typeface="Arial"/>
                  <a:cs typeface="Arial"/>
                </a:rPr>
                <a:t>-</a:t>
              </a:r>
              <a:r>
                <a:rPr sz="1100" b="1" spc="-12">
                  <a:solidFill>
                    <a:srgbClr val="B0059E"/>
                  </a:solidFill>
                  <a:latin typeface="Arial"/>
                  <a:cs typeface="Arial"/>
                </a:rPr>
                <a:t>66,3</a:t>
              </a:r>
              <a:endParaRPr sz="1100">
                <a:latin typeface="Arial"/>
                <a:cs typeface="Arial"/>
              </a:endParaRPr>
            </a:p>
          </p:txBody>
        </p:sp>
        <p:grpSp>
          <p:nvGrpSpPr>
            <p:cNvPr id="233" name="object 34">
              <a:extLst>
                <a:ext uri="{FF2B5EF4-FFF2-40B4-BE49-F238E27FC236}">
                  <a16:creationId xmlns:a16="http://schemas.microsoft.com/office/drawing/2014/main" id="{F4056481-4D66-DDFF-6CEE-AE0B63963F50}"/>
                </a:ext>
              </a:extLst>
            </p:cNvPr>
            <p:cNvGrpSpPr/>
            <p:nvPr/>
          </p:nvGrpSpPr>
          <p:grpSpPr>
            <a:xfrm>
              <a:off x="7198527" y="3940947"/>
              <a:ext cx="3656573" cy="1148263"/>
              <a:chOff x="8616711" y="3784239"/>
              <a:chExt cx="6029960" cy="1893570"/>
            </a:xfrm>
          </p:grpSpPr>
          <p:sp>
            <p:nvSpPr>
              <p:cNvPr id="234" name="object 35">
                <a:extLst>
                  <a:ext uri="{FF2B5EF4-FFF2-40B4-BE49-F238E27FC236}">
                    <a16:creationId xmlns:a16="http://schemas.microsoft.com/office/drawing/2014/main" id="{39C09FC8-0448-517E-C533-E2ABAE9B8324}"/>
                  </a:ext>
                </a:extLst>
              </p:cNvPr>
              <p:cNvSpPr/>
              <p:nvPr/>
            </p:nvSpPr>
            <p:spPr>
              <a:xfrm>
                <a:off x="8616711" y="3816171"/>
                <a:ext cx="6015355" cy="1861185"/>
              </a:xfrm>
              <a:custGeom>
                <a:avLst/>
                <a:gdLst/>
                <a:ahLst/>
                <a:cxnLst/>
                <a:rect l="l" t="t" r="r" b="b"/>
                <a:pathLst>
                  <a:path w="6015355" h="1861185">
                    <a:moveTo>
                      <a:pt x="63426" y="1813452"/>
                    </a:moveTo>
                    <a:lnTo>
                      <a:pt x="63426" y="0"/>
                    </a:lnTo>
                  </a:path>
                  <a:path w="6015355" h="1861185">
                    <a:moveTo>
                      <a:pt x="0" y="0"/>
                    </a:moveTo>
                    <a:lnTo>
                      <a:pt x="63426" y="0"/>
                    </a:lnTo>
                  </a:path>
                  <a:path w="6015355" h="1861185">
                    <a:moveTo>
                      <a:pt x="0" y="363883"/>
                    </a:moveTo>
                    <a:lnTo>
                      <a:pt x="63426" y="363883"/>
                    </a:lnTo>
                  </a:path>
                  <a:path w="6015355" h="1861185">
                    <a:moveTo>
                      <a:pt x="0" y="726500"/>
                    </a:moveTo>
                    <a:lnTo>
                      <a:pt x="63426" y="726500"/>
                    </a:lnTo>
                  </a:path>
                  <a:path w="6015355" h="1861185">
                    <a:moveTo>
                      <a:pt x="0" y="1089242"/>
                    </a:moveTo>
                    <a:lnTo>
                      <a:pt x="63426" y="1089242"/>
                    </a:lnTo>
                  </a:path>
                  <a:path w="6015355" h="1861185">
                    <a:moveTo>
                      <a:pt x="0" y="1451984"/>
                    </a:moveTo>
                    <a:lnTo>
                      <a:pt x="63426" y="1451984"/>
                    </a:lnTo>
                  </a:path>
                  <a:path w="6015355" h="1861185">
                    <a:moveTo>
                      <a:pt x="0" y="1813452"/>
                    </a:moveTo>
                    <a:lnTo>
                      <a:pt x="63426" y="1813452"/>
                    </a:lnTo>
                  </a:path>
                  <a:path w="6015355" h="1861185">
                    <a:moveTo>
                      <a:pt x="63426" y="1813452"/>
                    </a:moveTo>
                    <a:lnTo>
                      <a:pt x="6014995" y="1813452"/>
                    </a:lnTo>
                  </a:path>
                  <a:path w="6015355" h="1861185">
                    <a:moveTo>
                      <a:pt x="6014995" y="1813452"/>
                    </a:moveTo>
                    <a:lnTo>
                      <a:pt x="6014995" y="1861182"/>
                    </a:lnTo>
                  </a:path>
                  <a:path w="6015355" h="1861185">
                    <a:moveTo>
                      <a:pt x="5784120" y="1813452"/>
                    </a:moveTo>
                    <a:lnTo>
                      <a:pt x="5784120" y="1861182"/>
                    </a:lnTo>
                  </a:path>
                  <a:path w="6015355" h="1861185">
                    <a:moveTo>
                      <a:pt x="5551559" y="1813452"/>
                    </a:moveTo>
                    <a:lnTo>
                      <a:pt x="5551559" y="1861182"/>
                    </a:lnTo>
                  </a:path>
                  <a:path w="6015355" h="1861185">
                    <a:moveTo>
                      <a:pt x="5329562" y="1813452"/>
                    </a:moveTo>
                    <a:lnTo>
                      <a:pt x="5329562" y="1861182"/>
                    </a:lnTo>
                  </a:path>
                  <a:path w="6015355" h="1861185">
                    <a:moveTo>
                      <a:pt x="5097001" y="1813452"/>
                    </a:moveTo>
                    <a:lnTo>
                      <a:pt x="5097001" y="1861182"/>
                    </a:lnTo>
                  </a:path>
                  <a:path w="6015355" h="1861185">
                    <a:moveTo>
                      <a:pt x="4864432" y="1813452"/>
                    </a:moveTo>
                    <a:lnTo>
                      <a:pt x="4864432" y="1861182"/>
                    </a:lnTo>
                  </a:path>
                  <a:path w="6015355" h="1861185">
                    <a:moveTo>
                      <a:pt x="4642296" y="1813452"/>
                    </a:moveTo>
                    <a:lnTo>
                      <a:pt x="4642296" y="1861182"/>
                    </a:lnTo>
                  </a:path>
                  <a:path w="6015355" h="1861185">
                    <a:moveTo>
                      <a:pt x="4409727" y="1813452"/>
                    </a:moveTo>
                    <a:lnTo>
                      <a:pt x="4409727" y="1861182"/>
                    </a:lnTo>
                  </a:path>
                  <a:path w="6015355" h="1861185">
                    <a:moveTo>
                      <a:pt x="4177166" y="1813452"/>
                    </a:moveTo>
                    <a:lnTo>
                      <a:pt x="4177166" y="1861182"/>
                    </a:lnTo>
                  </a:path>
                  <a:path w="6015355" h="1861185">
                    <a:moveTo>
                      <a:pt x="3955170" y="1813452"/>
                    </a:moveTo>
                    <a:lnTo>
                      <a:pt x="3955170" y="1861182"/>
                    </a:lnTo>
                  </a:path>
                  <a:path w="6015355" h="1861185">
                    <a:moveTo>
                      <a:pt x="3722601" y="1813452"/>
                    </a:moveTo>
                    <a:lnTo>
                      <a:pt x="3722601" y="1861182"/>
                    </a:lnTo>
                  </a:path>
                  <a:path w="6015355" h="1861185">
                    <a:moveTo>
                      <a:pt x="3490039" y="1813452"/>
                    </a:moveTo>
                    <a:lnTo>
                      <a:pt x="3490039" y="1861182"/>
                    </a:lnTo>
                  </a:path>
                  <a:path w="6015355" h="1861185">
                    <a:moveTo>
                      <a:pt x="3268043" y="1813452"/>
                    </a:moveTo>
                    <a:lnTo>
                      <a:pt x="3268043" y="1861182"/>
                    </a:lnTo>
                  </a:path>
                  <a:path w="6015355" h="1861185">
                    <a:moveTo>
                      <a:pt x="3035474" y="1813452"/>
                    </a:moveTo>
                    <a:lnTo>
                      <a:pt x="3035474" y="1861182"/>
                    </a:lnTo>
                  </a:path>
                  <a:path w="6015355" h="1861185">
                    <a:moveTo>
                      <a:pt x="2802913" y="1813452"/>
                    </a:moveTo>
                    <a:lnTo>
                      <a:pt x="2802913" y="1861182"/>
                    </a:lnTo>
                  </a:path>
                  <a:path w="6015355" h="1861185">
                    <a:moveTo>
                      <a:pt x="2580917" y="1813452"/>
                    </a:moveTo>
                    <a:lnTo>
                      <a:pt x="2580917" y="1861182"/>
                    </a:lnTo>
                  </a:path>
                  <a:path w="6015355" h="1861185">
                    <a:moveTo>
                      <a:pt x="2348348" y="1813452"/>
                    </a:moveTo>
                    <a:lnTo>
                      <a:pt x="2348348" y="1861182"/>
                    </a:lnTo>
                  </a:path>
                  <a:path w="6015355" h="1861185">
                    <a:moveTo>
                      <a:pt x="2126351" y="1813452"/>
                    </a:moveTo>
                    <a:lnTo>
                      <a:pt x="2126351" y="1861182"/>
                    </a:lnTo>
                  </a:path>
                  <a:path w="6015355" h="1861185">
                    <a:moveTo>
                      <a:pt x="1893650" y="1813452"/>
                    </a:moveTo>
                    <a:lnTo>
                      <a:pt x="1893650" y="1861182"/>
                    </a:lnTo>
                  </a:path>
                  <a:path w="6015355" h="1861185">
                    <a:moveTo>
                      <a:pt x="1661082" y="1813452"/>
                    </a:moveTo>
                    <a:lnTo>
                      <a:pt x="1661082" y="1861182"/>
                    </a:lnTo>
                  </a:path>
                  <a:path w="6015355" h="1861185">
                    <a:moveTo>
                      <a:pt x="1439085" y="1813452"/>
                    </a:moveTo>
                    <a:lnTo>
                      <a:pt x="1439085" y="1861182"/>
                    </a:lnTo>
                  </a:path>
                  <a:path w="6015355" h="1861185">
                    <a:moveTo>
                      <a:pt x="1206524" y="1813452"/>
                    </a:moveTo>
                    <a:lnTo>
                      <a:pt x="1206524" y="1861182"/>
                    </a:lnTo>
                  </a:path>
                  <a:path w="6015355" h="1861185">
                    <a:moveTo>
                      <a:pt x="973955" y="1813452"/>
                    </a:moveTo>
                    <a:lnTo>
                      <a:pt x="973955" y="1861182"/>
                    </a:lnTo>
                  </a:path>
                  <a:path w="6015355" h="1861185">
                    <a:moveTo>
                      <a:pt x="751959" y="1813452"/>
                    </a:moveTo>
                    <a:lnTo>
                      <a:pt x="751959" y="1861182"/>
                    </a:lnTo>
                  </a:path>
                  <a:path w="6015355" h="1861185">
                    <a:moveTo>
                      <a:pt x="519397" y="1813452"/>
                    </a:moveTo>
                    <a:lnTo>
                      <a:pt x="519397" y="1861182"/>
                    </a:lnTo>
                  </a:path>
                  <a:path w="6015355" h="1861185">
                    <a:moveTo>
                      <a:pt x="286829" y="1813452"/>
                    </a:moveTo>
                    <a:lnTo>
                      <a:pt x="286829" y="1861182"/>
                    </a:lnTo>
                  </a:path>
                  <a:path w="6015355" h="1861185">
                    <a:moveTo>
                      <a:pt x="63426" y="1813452"/>
                    </a:moveTo>
                    <a:lnTo>
                      <a:pt x="63426" y="1861182"/>
                    </a:lnTo>
                  </a:path>
                </a:pathLst>
              </a:custGeom>
              <a:ln w="11043">
                <a:solidFill>
                  <a:srgbClr val="000000"/>
                </a:solidFill>
              </a:ln>
            </p:spPr>
            <p:txBody>
              <a:bodyPr wrap="square" lIns="0" tIns="0" rIns="0" bIns="0" rtlCol="0"/>
              <a:lstStyle/>
              <a:p>
                <a:endParaRPr/>
              </a:p>
            </p:txBody>
          </p:sp>
          <p:sp>
            <p:nvSpPr>
              <p:cNvPr id="235" name="object 36">
                <a:extLst>
                  <a:ext uri="{FF2B5EF4-FFF2-40B4-BE49-F238E27FC236}">
                    <a16:creationId xmlns:a16="http://schemas.microsoft.com/office/drawing/2014/main" id="{E5E543FC-7ABC-AAC9-D215-552A755A039E}"/>
                  </a:ext>
                </a:extLst>
              </p:cNvPr>
              <p:cNvSpPr/>
              <p:nvPr/>
            </p:nvSpPr>
            <p:spPr>
              <a:xfrm>
                <a:off x="8674814" y="3820982"/>
                <a:ext cx="1839595" cy="1192530"/>
              </a:xfrm>
              <a:custGeom>
                <a:avLst/>
                <a:gdLst/>
                <a:ahLst/>
                <a:cxnLst/>
                <a:rect l="l" t="t" r="r" b="b"/>
                <a:pathLst>
                  <a:path w="1839595" h="1192529">
                    <a:moveTo>
                      <a:pt x="0" y="0"/>
                    </a:moveTo>
                    <a:lnTo>
                      <a:pt x="232568" y="362477"/>
                    </a:lnTo>
                  </a:path>
                  <a:path w="1839595" h="1192529">
                    <a:moveTo>
                      <a:pt x="232568" y="362477"/>
                    </a:moveTo>
                    <a:lnTo>
                      <a:pt x="465137" y="629663"/>
                    </a:lnTo>
                  </a:path>
                  <a:path w="1839595" h="1192529">
                    <a:moveTo>
                      <a:pt x="465137" y="629663"/>
                    </a:moveTo>
                    <a:lnTo>
                      <a:pt x="687141" y="830051"/>
                    </a:lnTo>
                  </a:path>
                  <a:path w="1839595" h="1192529">
                    <a:moveTo>
                      <a:pt x="687141" y="830051"/>
                    </a:moveTo>
                    <a:lnTo>
                      <a:pt x="919709" y="944557"/>
                    </a:lnTo>
                  </a:path>
                  <a:path w="1839595" h="1192529">
                    <a:moveTo>
                      <a:pt x="919709" y="944557"/>
                    </a:moveTo>
                    <a:lnTo>
                      <a:pt x="1152278" y="1020897"/>
                    </a:lnTo>
                  </a:path>
                  <a:path w="1839595" h="1192529">
                    <a:moveTo>
                      <a:pt x="1152278" y="1020897"/>
                    </a:moveTo>
                    <a:lnTo>
                      <a:pt x="1374275" y="1078147"/>
                    </a:lnTo>
                  </a:path>
                  <a:path w="1839595" h="1192529">
                    <a:moveTo>
                      <a:pt x="1374275" y="1078147"/>
                    </a:moveTo>
                    <a:lnTo>
                      <a:pt x="1606843" y="1173445"/>
                    </a:lnTo>
                  </a:path>
                  <a:path w="1839595" h="1192529">
                    <a:moveTo>
                      <a:pt x="1606843" y="1173445"/>
                    </a:moveTo>
                    <a:lnTo>
                      <a:pt x="1839412" y="1192528"/>
                    </a:lnTo>
                  </a:path>
                </a:pathLst>
              </a:custGeom>
              <a:ln w="10351">
                <a:solidFill>
                  <a:srgbClr val="A69E96"/>
                </a:solidFill>
              </a:ln>
            </p:spPr>
            <p:txBody>
              <a:bodyPr wrap="square" lIns="0" tIns="0" rIns="0" bIns="0" rtlCol="0"/>
              <a:lstStyle/>
              <a:p>
                <a:endParaRPr/>
              </a:p>
            </p:txBody>
          </p:sp>
          <p:sp>
            <p:nvSpPr>
              <p:cNvPr id="236" name="object 37">
                <a:extLst>
                  <a:ext uri="{FF2B5EF4-FFF2-40B4-BE49-F238E27FC236}">
                    <a16:creationId xmlns:a16="http://schemas.microsoft.com/office/drawing/2014/main" id="{5AAAB31C-53C0-8E4A-25A6-38F3C64801B8}"/>
                  </a:ext>
                </a:extLst>
              </p:cNvPr>
              <p:cNvSpPr/>
              <p:nvPr/>
            </p:nvSpPr>
            <p:spPr>
              <a:xfrm>
                <a:off x="10509050" y="4989607"/>
                <a:ext cx="465455" cy="0"/>
              </a:xfrm>
              <a:custGeom>
                <a:avLst/>
                <a:gdLst/>
                <a:ahLst/>
                <a:cxnLst/>
                <a:rect l="l" t="t" r="r" b="b"/>
                <a:pathLst>
                  <a:path w="465454">
                    <a:moveTo>
                      <a:pt x="0" y="0"/>
                    </a:moveTo>
                    <a:lnTo>
                      <a:pt x="464923" y="0"/>
                    </a:lnTo>
                  </a:path>
                </a:pathLst>
              </a:custGeom>
              <a:ln w="19794">
                <a:solidFill>
                  <a:srgbClr val="A69E96"/>
                </a:solidFill>
              </a:ln>
            </p:spPr>
            <p:txBody>
              <a:bodyPr wrap="square" lIns="0" tIns="0" rIns="0" bIns="0" rtlCol="0"/>
              <a:lstStyle/>
              <a:p>
                <a:endParaRPr/>
              </a:p>
            </p:txBody>
          </p:sp>
          <p:sp>
            <p:nvSpPr>
              <p:cNvPr id="237" name="object 38">
                <a:extLst>
                  <a:ext uri="{FF2B5EF4-FFF2-40B4-BE49-F238E27FC236}">
                    <a16:creationId xmlns:a16="http://schemas.microsoft.com/office/drawing/2014/main" id="{D85C29D0-B996-CFA0-66FC-3B5A97024C0F}"/>
                  </a:ext>
                </a:extLst>
              </p:cNvPr>
              <p:cNvSpPr/>
              <p:nvPr/>
            </p:nvSpPr>
            <p:spPr>
              <a:xfrm>
                <a:off x="10968798" y="4746456"/>
                <a:ext cx="3657600" cy="410209"/>
              </a:xfrm>
              <a:custGeom>
                <a:avLst/>
                <a:gdLst/>
                <a:ahLst/>
                <a:cxnLst/>
                <a:rect l="l" t="t" r="r" b="b"/>
                <a:pathLst>
                  <a:path w="3657600" h="410210">
                    <a:moveTo>
                      <a:pt x="0" y="238429"/>
                    </a:moveTo>
                    <a:lnTo>
                      <a:pt x="454425" y="219345"/>
                    </a:lnTo>
                  </a:path>
                  <a:path w="3657600" h="410210">
                    <a:moveTo>
                      <a:pt x="454425" y="219345"/>
                    </a:moveTo>
                    <a:lnTo>
                      <a:pt x="908997" y="410184"/>
                    </a:lnTo>
                  </a:path>
                  <a:path w="3657600" h="410210">
                    <a:moveTo>
                      <a:pt x="908997" y="410184"/>
                    </a:moveTo>
                    <a:lnTo>
                      <a:pt x="1374135" y="219345"/>
                    </a:lnTo>
                  </a:path>
                  <a:path w="3657600" h="410210">
                    <a:moveTo>
                      <a:pt x="1374135" y="219345"/>
                    </a:moveTo>
                    <a:lnTo>
                      <a:pt x="1828700" y="190839"/>
                    </a:lnTo>
                  </a:path>
                  <a:path w="3657600" h="410210">
                    <a:moveTo>
                      <a:pt x="1828700" y="200387"/>
                    </a:moveTo>
                    <a:lnTo>
                      <a:pt x="2283272" y="190839"/>
                    </a:lnTo>
                  </a:path>
                  <a:path w="3657600" h="410210">
                    <a:moveTo>
                      <a:pt x="2283272" y="190839"/>
                    </a:moveTo>
                    <a:lnTo>
                      <a:pt x="2748410" y="0"/>
                    </a:lnTo>
                  </a:path>
                  <a:path w="3657600" h="410210">
                    <a:moveTo>
                      <a:pt x="2748410" y="0"/>
                    </a:moveTo>
                    <a:lnTo>
                      <a:pt x="3202982" y="162214"/>
                    </a:lnTo>
                  </a:path>
                  <a:path w="3657600" h="410210">
                    <a:moveTo>
                      <a:pt x="3202982" y="162214"/>
                    </a:moveTo>
                    <a:lnTo>
                      <a:pt x="3657547" y="28624"/>
                    </a:lnTo>
                  </a:path>
                </a:pathLst>
              </a:custGeom>
              <a:ln w="10351">
                <a:solidFill>
                  <a:srgbClr val="A69E96"/>
                </a:solidFill>
              </a:ln>
            </p:spPr>
            <p:txBody>
              <a:bodyPr wrap="square" lIns="0" tIns="0" rIns="0" bIns="0" rtlCol="0"/>
              <a:lstStyle/>
              <a:p>
                <a:endParaRPr/>
              </a:p>
            </p:txBody>
          </p:sp>
          <p:sp>
            <p:nvSpPr>
              <p:cNvPr id="238" name="object 39">
                <a:extLst>
                  <a:ext uri="{FF2B5EF4-FFF2-40B4-BE49-F238E27FC236}">
                    <a16:creationId xmlns:a16="http://schemas.microsoft.com/office/drawing/2014/main" id="{0EE12A35-7F74-40C3-2AF6-CFE364DB8631}"/>
                  </a:ext>
                </a:extLst>
              </p:cNvPr>
              <p:cNvSpPr/>
              <p:nvPr/>
            </p:nvSpPr>
            <p:spPr>
              <a:xfrm>
                <a:off x="8647430" y="3789012"/>
                <a:ext cx="5993765" cy="1374775"/>
              </a:xfrm>
              <a:custGeom>
                <a:avLst/>
                <a:gdLst/>
                <a:ahLst/>
                <a:cxnLst/>
                <a:rect l="l" t="t" r="r" b="b"/>
                <a:pathLst>
                  <a:path w="5993765" h="1374775">
                    <a:moveTo>
                      <a:pt x="42291" y="0"/>
                    </a:moveTo>
                    <a:lnTo>
                      <a:pt x="0" y="0"/>
                    </a:lnTo>
                    <a:lnTo>
                      <a:pt x="0" y="38188"/>
                    </a:lnTo>
                    <a:lnTo>
                      <a:pt x="42291" y="38188"/>
                    </a:lnTo>
                    <a:lnTo>
                      <a:pt x="42291" y="0"/>
                    </a:lnTo>
                    <a:close/>
                  </a:path>
                  <a:path w="5993765" h="1374775">
                    <a:moveTo>
                      <a:pt x="274840" y="362699"/>
                    </a:moveTo>
                    <a:lnTo>
                      <a:pt x="232562" y="362699"/>
                    </a:lnTo>
                    <a:lnTo>
                      <a:pt x="232562" y="400888"/>
                    </a:lnTo>
                    <a:lnTo>
                      <a:pt x="274840" y="400888"/>
                    </a:lnTo>
                    <a:lnTo>
                      <a:pt x="274840" y="362699"/>
                    </a:lnTo>
                    <a:close/>
                  </a:path>
                  <a:path w="5993765" h="1374775">
                    <a:moveTo>
                      <a:pt x="507415" y="630047"/>
                    </a:moveTo>
                    <a:lnTo>
                      <a:pt x="465124" y="630047"/>
                    </a:lnTo>
                    <a:lnTo>
                      <a:pt x="465124" y="668235"/>
                    </a:lnTo>
                    <a:lnTo>
                      <a:pt x="507415" y="668235"/>
                    </a:lnTo>
                    <a:lnTo>
                      <a:pt x="507415" y="630047"/>
                    </a:lnTo>
                    <a:close/>
                  </a:path>
                  <a:path w="5993765" h="1374775">
                    <a:moveTo>
                      <a:pt x="729399" y="830554"/>
                    </a:moveTo>
                    <a:lnTo>
                      <a:pt x="687120" y="830554"/>
                    </a:lnTo>
                    <a:lnTo>
                      <a:pt x="687120" y="868743"/>
                    </a:lnTo>
                    <a:lnTo>
                      <a:pt x="729399" y="868743"/>
                    </a:lnTo>
                    <a:lnTo>
                      <a:pt x="729399" y="830554"/>
                    </a:lnTo>
                    <a:close/>
                  </a:path>
                  <a:path w="5993765" h="1374775">
                    <a:moveTo>
                      <a:pt x="961961" y="945134"/>
                    </a:moveTo>
                    <a:lnTo>
                      <a:pt x="919683" y="945134"/>
                    </a:lnTo>
                    <a:lnTo>
                      <a:pt x="919683" y="983322"/>
                    </a:lnTo>
                    <a:lnTo>
                      <a:pt x="961961" y="983322"/>
                    </a:lnTo>
                    <a:lnTo>
                      <a:pt x="961961" y="945134"/>
                    </a:lnTo>
                    <a:close/>
                  </a:path>
                  <a:path w="5993765" h="1374775">
                    <a:moveTo>
                      <a:pt x="1194523" y="1021511"/>
                    </a:moveTo>
                    <a:lnTo>
                      <a:pt x="1152245" y="1021511"/>
                    </a:lnTo>
                    <a:lnTo>
                      <a:pt x="1152245" y="1059700"/>
                    </a:lnTo>
                    <a:lnTo>
                      <a:pt x="1194523" y="1059700"/>
                    </a:lnTo>
                    <a:lnTo>
                      <a:pt x="1194523" y="1021511"/>
                    </a:lnTo>
                    <a:close/>
                  </a:path>
                  <a:path w="5993765" h="1374775">
                    <a:moveTo>
                      <a:pt x="1416507" y="1078801"/>
                    </a:moveTo>
                    <a:lnTo>
                      <a:pt x="1374228" y="1078801"/>
                    </a:lnTo>
                    <a:lnTo>
                      <a:pt x="1374228" y="1116990"/>
                    </a:lnTo>
                    <a:lnTo>
                      <a:pt x="1416507" y="1116990"/>
                    </a:lnTo>
                    <a:lnTo>
                      <a:pt x="1416507" y="1078801"/>
                    </a:lnTo>
                    <a:close/>
                  </a:path>
                  <a:path w="5993765" h="1374775">
                    <a:moveTo>
                      <a:pt x="1649069" y="1174153"/>
                    </a:moveTo>
                    <a:lnTo>
                      <a:pt x="1606791" y="1174153"/>
                    </a:lnTo>
                    <a:lnTo>
                      <a:pt x="1606791" y="1212342"/>
                    </a:lnTo>
                    <a:lnTo>
                      <a:pt x="1649069" y="1212342"/>
                    </a:lnTo>
                    <a:lnTo>
                      <a:pt x="1649069" y="1174153"/>
                    </a:lnTo>
                    <a:close/>
                  </a:path>
                  <a:path w="5993765" h="1374775">
                    <a:moveTo>
                      <a:pt x="1881632" y="1193253"/>
                    </a:moveTo>
                    <a:lnTo>
                      <a:pt x="1839353" y="1193253"/>
                    </a:lnTo>
                    <a:lnTo>
                      <a:pt x="1839353" y="1231442"/>
                    </a:lnTo>
                    <a:lnTo>
                      <a:pt x="1881632" y="1231442"/>
                    </a:lnTo>
                    <a:lnTo>
                      <a:pt x="1881632" y="1193253"/>
                    </a:lnTo>
                    <a:close/>
                  </a:path>
                  <a:path w="5993765" h="1374775">
                    <a:moveTo>
                      <a:pt x="2336190" y="1164615"/>
                    </a:moveTo>
                    <a:lnTo>
                      <a:pt x="2293899" y="1164615"/>
                    </a:lnTo>
                    <a:lnTo>
                      <a:pt x="2293899" y="1202804"/>
                    </a:lnTo>
                    <a:lnTo>
                      <a:pt x="2336190" y="1202804"/>
                    </a:lnTo>
                    <a:lnTo>
                      <a:pt x="2336190" y="1164615"/>
                    </a:lnTo>
                    <a:close/>
                  </a:path>
                  <a:path w="5993765" h="1374775">
                    <a:moveTo>
                      <a:pt x="2790736" y="1145514"/>
                    </a:moveTo>
                    <a:lnTo>
                      <a:pt x="2748457" y="1145514"/>
                    </a:lnTo>
                    <a:lnTo>
                      <a:pt x="2748457" y="1183703"/>
                    </a:lnTo>
                    <a:lnTo>
                      <a:pt x="2790736" y="1183703"/>
                    </a:lnTo>
                    <a:lnTo>
                      <a:pt x="2790736" y="1145514"/>
                    </a:lnTo>
                    <a:close/>
                  </a:path>
                  <a:path w="5993765" h="1374775">
                    <a:moveTo>
                      <a:pt x="3245281" y="1336471"/>
                    </a:moveTo>
                    <a:lnTo>
                      <a:pt x="3203003" y="1336471"/>
                    </a:lnTo>
                    <a:lnTo>
                      <a:pt x="3203003" y="1374660"/>
                    </a:lnTo>
                    <a:lnTo>
                      <a:pt x="3245281" y="1374660"/>
                    </a:lnTo>
                    <a:lnTo>
                      <a:pt x="3245281" y="1336471"/>
                    </a:lnTo>
                    <a:close/>
                  </a:path>
                  <a:path w="5993765" h="1374775">
                    <a:moveTo>
                      <a:pt x="3710406" y="1145514"/>
                    </a:moveTo>
                    <a:lnTo>
                      <a:pt x="3668128" y="1145514"/>
                    </a:lnTo>
                    <a:lnTo>
                      <a:pt x="3668128" y="1183703"/>
                    </a:lnTo>
                    <a:lnTo>
                      <a:pt x="3710406" y="1183703"/>
                    </a:lnTo>
                    <a:lnTo>
                      <a:pt x="3710406" y="1145514"/>
                    </a:lnTo>
                    <a:close/>
                  </a:path>
                  <a:path w="5993765" h="1374775">
                    <a:moveTo>
                      <a:pt x="4164952" y="1116990"/>
                    </a:moveTo>
                    <a:lnTo>
                      <a:pt x="4122674" y="1116990"/>
                    </a:lnTo>
                    <a:lnTo>
                      <a:pt x="4122674" y="1155179"/>
                    </a:lnTo>
                    <a:lnTo>
                      <a:pt x="4164952" y="1155179"/>
                    </a:lnTo>
                    <a:lnTo>
                      <a:pt x="4164952" y="1116990"/>
                    </a:lnTo>
                    <a:close/>
                  </a:path>
                  <a:path w="5993765" h="1374775">
                    <a:moveTo>
                      <a:pt x="4619510" y="1116990"/>
                    </a:moveTo>
                    <a:lnTo>
                      <a:pt x="4577232" y="1116990"/>
                    </a:lnTo>
                    <a:lnTo>
                      <a:pt x="4577232" y="1155179"/>
                    </a:lnTo>
                    <a:lnTo>
                      <a:pt x="4619510" y="1155179"/>
                    </a:lnTo>
                    <a:lnTo>
                      <a:pt x="4619510" y="1116990"/>
                    </a:lnTo>
                    <a:close/>
                  </a:path>
                  <a:path w="5993765" h="1374775">
                    <a:moveTo>
                      <a:pt x="5084635" y="926033"/>
                    </a:moveTo>
                    <a:lnTo>
                      <a:pt x="5042357" y="926033"/>
                    </a:lnTo>
                    <a:lnTo>
                      <a:pt x="5042357" y="964222"/>
                    </a:lnTo>
                    <a:lnTo>
                      <a:pt x="5084635" y="964222"/>
                    </a:lnTo>
                    <a:lnTo>
                      <a:pt x="5084635" y="926033"/>
                    </a:lnTo>
                    <a:close/>
                  </a:path>
                  <a:path w="5993765" h="1374775">
                    <a:moveTo>
                      <a:pt x="5539194" y="1088351"/>
                    </a:moveTo>
                    <a:lnTo>
                      <a:pt x="5496903" y="1088351"/>
                    </a:lnTo>
                    <a:lnTo>
                      <a:pt x="5496903" y="1126540"/>
                    </a:lnTo>
                    <a:lnTo>
                      <a:pt x="5539194" y="1126540"/>
                    </a:lnTo>
                    <a:lnTo>
                      <a:pt x="5539194" y="1088351"/>
                    </a:lnTo>
                    <a:close/>
                  </a:path>
                  <a:path w="5993765" h="1374775">
                    <a:moveTo>
                      <a:pt x="5993739" y="954671"/>
                    </a:moveTo>
                    <a:lnTo>
                      <a:pt x="5951461" y="954671"/>
                    </a:lnTo>
                    <a:lnTo>
                      <a:pt x="5951461" y="992860"/>
                    </a:lnTo>
                    <a:lnTo>
                      <a:pt x="5993739" y="992860"/>
                    </a:lnTo>
                    <a:lnTo>
                      <a:pt x="5993739" y="954671"/>
                    </a:lnTo>
                    <a:close/>
                  </a:path>
                </a:pathLst>
              </a:custGeom>
              <a:solidFill>
                <a:srgbClr val="A69E96"/>
              </a:solidFill>
            </p:spPr>
            <p:txBody>
              <a:bodyPr wrap="square" lIns="0" tIns="0" rIns="0" bIns="0" rtlCol="0"/>
              <a:lstStyle/>
              <a:p>
                <a:endParaRPr/>
              </a:p>
            </p:txBody>
          </p:sp>
          <p:sp>
            <p:nvSpPr>
              <p:cNvPr id="239" name="object 40">
                <a:extLst>
                  <a:ext uri="{FF2B5EF4-FFF2-40B4-BE49-F238E27FC236}">
                    <a16:creationId xmlns:a16="http://schemas.microsoft.com/office/drawing/2014/main" id="{04D69570-9B7E-4E37-9CC2-9C03C9950D55}"/>
                  </a:ext>
                </a:extLst>
              </p:cNvPr>
              <p:cNvSpPr/>
              <p:nvPr/>
            </p:nvSpPr>
            <p:spPr>
              <a:xfrm>
                <a:off x="8647331" y="3789414"/>
                <a:ext cx="5994400" cy="1374140"/>
              </a:xfrm>
              <a:custGeom>
                <a:avLst/>
                <a:gdLst/>
                <a:ahLst/>
                <a:cxnLst/>
                <a:rect l="l" t="t" r="r" b="b"/>
                <a:pathLst>
                  <a:path w="5994400" h="1374139">
                    <a:moveTo>
                      <a:pt x="0" y="0"/>
                    </a:moveTo>
                    <a:lnTo>
                      <a:pt x="42289" y="0"/>
                    </a:lnTo>
                    <a:lnTo>
                      <a:pt x="42289" y="38166"/>
                    </a:lnTo>
                    <a:lnTo>
                      <a:pt x="0" y="38166"/>
                    </a:lnTo>
                    <a:lnTo>
                      <a:pt x="0" y="0"/>
                    </a:lnTo>
                    <a:close/>
                  </a:path>
                  <a:path w="5994400" h="1374139">
                    <a:moveTo>
                      <a:pt x="232568" y="400650"/>
                    </a:moveTo>
                    <a:lnTo>
                      <a:pt x="274857" y="400650"/>
                    </a:lnTo>
                    <a:lnTo>
                      <a:pt x="274857" y="362484"/>
                    </a:lnTo>
                    <a:lnTo>
                      <a:pt x="232568" y="362484"/>
                    </a:lnTo>
                    <a:lnTo>
                      <a:pt x="232568" y="400650"/>
                    </a:lnTo>
                    <a:close/>
                  </a:path>
                  <a:path w="5994400" h="1374139">
                    <a:moveTo>
                      <a:pt x="465137" y="667837"/>
                    </a:moveTo>
                    <a:lnTo>
                      <a:pt x="507426" y="667837"/>
                    </a:lnTo>
                    <a:lnTo>
                      <a:pt x="507426" y="629670"/>
                    </a:lnTo>
                    <a:lnTo>
                      <a:pt x="465137" y="629670"/>
                    </a:lnTo>
                    <a:lnTo>
                      <a:pt x="465137" y="667837"/>
                    </a:lnTo>
                    <a:close/>
                  </a:path>
                  <a:path w="5994400" h="1374139">
                    <a:moveTo>
                      <a:pt x="687133" y="868225"/>
                    </a:moveTo>
                    <a:lnTo>
                      <a:pt x="729423" y="868225"/>
                    </a:lnTo>
                    <a:lnTo>
                      <a:pt x="729423" y="830058"/>
                    </a:lnTo>
                    <a:lnTo>
                      <a:pt x="687133" y="830058"/>
                    </a:lnTo>
                    <a:lnTo>
                      <a:pt x="687133" y="868225"/>
                    </a:lnTo>
                    <a:close/>
                  </a:path>
                  <a:path w="5994400" h="1374139">
                    <a:moveTo>
                      <a:pt x="919702" y="982738"/>
                    </a:moveTo>
                    <a:lnTo>
                      <a:pt x="961991" y="982738"/>
                    </a:lnTo>
                    <a:lnTo>
                      <a:pt x="961991" y="944572"/>
                    </a:lnTo>
                    <a:lnTo>
                      <a:pt x="919702" y="944572"/>
                    </a:lnTo>
                    <a:lnTo>
                      <a:pt x="919702" y="982738"/>
                    </a:lnTo>
                    <a:close/>
                  </a:path>
                  <a:path w="5994400" h="1374139">
                    <a:moveTo>
                      <a:pt x="1152278" y="1059078"/>
                    </a:moveTo>
                    <a:lnTo>
                      <a:pt x="1194560" y="1059078"/>
                    </a:lnTo>
                    <a:lnTo>
                      <a:pt x="1194560" y="1020912"/>
                    </a:lnTo>
                    <a:lnTo>
                      <a:pt x="1152278" y="1020912"/>
                    </a:lnTo>
                    <a:lnTo>
                      <a:pt x="1152278" y="1059078"/>
                    </a:lnTo>
                    <a:close/>
                  </a:path>
                  <a:path w="5994400" h="1374139">
                    <a:moveTo>
                      <a:pt x="1374275" y="1116335"/>
                    </a:moveTo>
                    <a:lnTo>
                      <a:pt x="1416564" y="1116335"/>
                    </a:lnTo>
                    <a:lnTo>
                      <a:pt x="1416564" y="1078169"/>
                    </a:lnTo>
                    <a:lnTo>
                      <a:pt x="1374275" y="1078169"/>
                    </a:lnTo>
                    <a:lnTo>
                      <a:pt x="1374275" y="1116335"/>
                    </a:lnTo>
                    <a:close/>
                  </a:path>
                  <a:path w="5994400" h="1374139">
                    <a:moveTo>
                      <a:pt x="1606843" y="1211626"/>
                    </a:moveTo>
                    <a:lnTo>
                      <a:pt x="1649132" y="1211626"/>
                    </a:lnTo>
                    <a:lnTo>
                      <a:pt x="1649132" y="1173460"/>
                    </a:lnTo>
                    <a:lnTo>
                      <a:pt x="1606843" y="1173460"/>
                    </a:lnTo>
                    <a:lnTo>
                      <a:pt x="1606843" y="1211626"/>
                    </a:lnTo>
                    <a:close/>
                  </a:path>
                  <a:path w="5994400" h="1374139">
                    <a:moveTo>
                      <a:pt x="1839412" y="1230716"/>
                    </a:moveTo>
                    <a:lnTo>
                      <a:pt x="1881694" y="1230716"/>
                    </a:lnTo>
                    <a:lnTo>
                      <a:pt x="1881694" y="1192550"/>
                    </a:lnTo>
                    <a:lnTo>
                      <a:pt x="1839412" y="1192550"/>
                    </a:lnTo>
                    <a:lnTo>
                      <a:pt x="1839412" y="1230716"/>
                    </a:lnTo>
                    <a:close/>
                  </a:path>
                  <a:path w="5994400" h="1374139">
                    <a:moveTo>
                      <a:pt x="2293977" y="1202092"/>
                    </a:moveTo>
                    <a:lnTo>
                      <a:pt x="2336266" y="1202092"/>
                    </a:lnTo>
                    <a:lnTo>
                      <a:pt x="2336266" y="1163925"/>
                    </a:lnTo>
                    <a:lnTo>
                      <a:pt x="2293977" y="1163925"/>
                    </a:lnTo>
                    <a:lnTo>
                      <a:pt x="2293977" y="1202092"/>
                    </a:lnTo>
                    <a:close/>
                  </a:path>
                  <a:path w="5994400" h="1374139">
                    <a:moveTo>
                      <a:pt x="2748550" y="1183001"/>
                    </a:moveTo>
                    <a:lnTo>
                      <a:pt x="2790839" y="1183001"/>
                    </a:lnTo>
                    <a:lnTo>
                      <a:pt x="2790839" y="1144835"/>
                    </a:lnTo>
                    <a:lnTo>
                      <a:pt x="2748550" y="1144835"/>
                    </a:lnTo>
                    <a:lnTo>
                      <a:pt x="2748550" y="1183001"/>
                    </a:lnTo>
                    <a:close/>
                  </a:path>
                  <a:path w="5994400" h="1374139">
                    <a:moveTo>
                      <a:pt x="3203115" y="1373855"/>
                    </a:moveTo>
                    <a:lnTo>
                      <a:pt x="3245404" y="1373855"/>
                    </a:lnTo>
                    <a:lnTo>
                      <a:pt x="3245404" y="1335689"/>
                    </a:lnTo>
                    <a:lnTo>
                      <a:pt x="3203115" y="1335689"/>
                    </a:lnTo>
                    <a:lnTo>
                      <a:pt x="3203115" y="1373855"/>
                    </a:lnTo>
                    <a:close/>
                  </a:path>
                  <a:path w="5994400" h="1374139">
                    <a:moveTo>
                      <a:pt x="3668252" y="1183001"/>
                    </a:moveTo>
                    <a:lnTo>
                      <a:pt x="3710541" y="1183001"/>
                    </a:lnTo>
                    <a:lnTo>
                      <a:pt x="3710541" y="1144835"/>
                    </a:lnTo>
                    <a:lnTo>
                      <a:pt x="3668252" y="1144835"/>
                    </a:lnTo>
                    <a:lnTo>
                      <a:pt x="3668252" y="1183001"/>
                    </a:lnTo>
                    <a:close/>
                  </a:path>
                  <a:path w="5994400" h="1374139">
                    <a:moveTo>
                      <a:pt x="4122825" y="1154502"/>
                    </a:moveTo>
                    <a:lnTo>
                      <a:pt x="4165114" y="1154502"/>
                    </a:lnTo>
                    <a:lnTo>
                      <a:pt x="4165114" y="1116335"/>
                    </a:lnTo>
                    <a:lnTo>
                      <a:pt x="4122825" y="1116335"/>
                    </a:lnTo>
                    <a:lnTo>
                      <a:pt x="4122825" y="1154502"/>
                    </a:lnTo>
                    <a:close/>
                  </a:path>
                  <a:path w="5994400" h="1374139">
                    <a:moveTo>
                      <a:pt x="4577390" y="1154502"/>
                    </a:moveTo>
                    <a:lnTo>
                      <a:pt x="4619679" y="1154502"/>
                    </a:lnTo>
                    <a:lnTo>
                      <a:pt x="4619679" y="1116335"/>
                    </a:lnTo>
                    <a:lnTo>
                      <a:pt x="4577390" y="1116335"/>
                    </a:lnTo>
                    <a:lnTo>
                      <a:pt x="4577390" y="1154502"/>
                    </a:lnTo>
                    <a:close/>
                  </a:path>
                  <a:path w="5994400" h="1374139">
                    <a:moveTo>
                      <a:pt x="5042527" y="963655"/>
                    </a:moveTo>
                    <a:lnTo>
                      <a:pt x="5084816" y="963655"/>
                    </a:lnTo>
                    <a:lnTo>
                      <a:pt x="5084816" y="925489"/>
                    </a:lnTo>
                    <a:lnTo>
                      <a:pt x="5042527" y="925489"/>
                    </a:lnTo>
                    <a:lnTo>
                      <a:pt x="5042527" y="963655"/>
                    </a:lnTo>
                    <a:close/>
                  </a:path>
                  <a:path w="5994400" h="1374139">
                    <a:moveTo>
                      <a:pt x="5497100" y="1125869"/>
                    </a:moveTo>
                    <a:lnTo>
                      <a:pt x="5539381" y="1125869"/>
                    </a:lnTo>
                    <a:lnTo>
                      <a:pt x="5539381" y="1087703"/>
                    </a:lnTo>
                    <a:lnTo>
                      <a:pt x="5497100" y="1087703"/>
                    </a:lnTo>
                    <a:lnTo>
                      <a:pt x="5497100" y="1125869"/>
                    </a:lnTo>
                    <a:close/>
                  </a:path>
                  <a:path w="5994400" h="1374139">
                    <a:moveTo>
                      <a:pt x="5951665" y="992280"/>
                    </a:moveTo>
                    <a:lnTo>
                      <a:pt x="5993954" y="992280"/>
                    </a:lnTo>
                    <a:lnTo>
                      <a:pt x="5993954" y="954114"/>
                    </a:lnTo>
                    <a:lnTo>
                      <a:pt x="5951665" y="954114"/>
                    </a:lnTo>
                    <a:lnTo>
                      <a:pt x="5951665" y="992280"/>
                    </a:lnTo>
                    <a:close/>
                  </a:path>
                </a:pathLst>
              </a:custGeom>
              <a:ln w="10351">
                <a:solidFill>
                  <a:srgbClr val="A69E96"/>
                </a:solidFill>
              </a:ln>
            </p:spPr>
            <p:txBody>
              <a:bodyPr wrap="square" lIns="0" tIns="0" rIns="0" bIns="0" rtlCol="0"/>
              <a:lstStyle/>
              <a:p>
                <a:endParaRPr/>
              </a:p>
            </p:txBody>
          </p:sp>
          <p:sp>
            <p:nvSpPr>
              <p:cNvPr id="240" name="object 41">
                <a:extLst>
                  <a:ext uri="{FF2B5EF4-FFF2-40B4-BE49-F238E27FC236}">
                    <a16:creationId xmlns:a16="http://schemas.microsoft.com/office/drawing/2014/main" id="{8B546F1D-32B1-B19C-4C00-748AC5116AE0}"/>
                  </a:ext>
                </a:extLst>
              </p:cNvPr>
              <p:cNvSpPr/>
              <p:nvPr/>
            </p:nvSpPr>
            <p:spPr>
              <a:xfrm>
                <a:off x="8674814" y="3820982"/>
                <a:ext cx="1839595" cy="1192530"/>
              </a:xfrm>
              <a:custGeom>
                <a:avLst/>
                <a:gdLst/>
                <a:ahLst/>
                <a:cxnLst/>
                <a:rect l="l" t="t" r="r" b="b"/>
                <a:pathLst>
                  <a:path w="1839595" h="1192529">
                    <a:moveTo>
                      <a:pt x="0" y="0"/>
                    </a:moveTo>
                    <a:lnTo>
                      <a:pt x="232568" y="362462"/>
                    </a:lnTo>
                  </a:path>
                  <a:path w="1839595" h="1192529">
                    <a:moveTo>
                      <a:pt x="232568" y="362462"/>
                    </a:moveTo>
                    <a:lnTo>
                      <a:pt x="465137" y="629641"/>
                    </a:lnTo>
                  </a:path>
                  <a:path w="1839595" h="1192529">
                    <a:moveTo>
                      <a:pt x="465137" y="629641"/>
                    </a:moveTo>
                    <a:lnTo>
                      <a:pt x="687141" y="830021"/>
                    </a:lnTo>
                  </a:path>
                  <a:path w="1839595" h="1192529">
                    <a:moveTo>
                      <a:pt x="687141" y="830021"/>
                    </a:moveTo>
                    <a:lnTo>
                      <a:pt x="919709" y="944528"/>
                    </a:lnTo>
                  </a:path>
                  <a:path w="1839595" h="1192529">
                    <a:moveTo>
                      <a:pt x="919709" y="944528"/>
                    </a:moveTo>
                    <a:lnTo>
                      <a:pt x="1152278" y="1020860"/>
                    </a:lnTo>
                  </a:path>
                  <a:path w="1839595" h="1192529">
                    <a:moveTo>
                      <a:pt x="1152278" y="1020860"/>
                    </a:moveTo>
                    <a:lnTo>
                      <a:pt x="1374275" y="1078110"/>
                    </a:lnTo>
                  </a:path>
                  <a:path w="1839595" h="1192529">
                    <a:moveTo>
                      <a:pt x="1374275" y="1078110"/>
                    </a:moveTo>
                    <a:lnTo>
                      <a:pt x="1606843" y="1173401"/>
                    </a:lnTo>
                  </a:path>
                  <a:path w="1839595" h="1192529">
                    <a:moveTo>
                      <a:pt x="1606843" y="1173401"/>
                    </a:moveTo>
                    <a:lnTo>
                      <a:pt x="1839412" y="1192484"/>
                    </a:lnTo>
                  </a:path>
                </a:pathLst>
              </a:custGeom>
              <a:ln w="10351">
                <a:solidFill>
                  <a:srgbClr val="B0059E"/>
                </a:solidFill>
              </a:ln>
            </p:spPr>
            <p:txBody>
              <a:bodyPr wrap="square" lIns="0" tIns="0" rIns="0" bIns="0" rtlCol="0"/>
              <a:lstStyle/>
              <a:p>
                <a:endParaRPr/>
              </a:p>
            </p:txBody>
          </p:sp>
          <p:sp>
            <p:nvSpPr>
              <p:cNvPr id="241" name="object 42">
                <a:extLst>
                  <a:ext uri="{FF2B5EF4-FFF2-40B4-BE49-F238E27FC236}">
                    <a16:creationId xmlns:a16="http://schemas.microsoft.com/office/drawing/2014/main" id="{3C00D1D6-AAD1-37B5-EEFE-7154517E64E0}"/>
                  </a:ext>
                </a:extLst>
              </p:cNvPr>
              <p:cNvSpPr/>
              <p:nvPr/>
            </p:nvSpPr>
            <p:spPr>
              <a:xfrm>
                <a:off x="10509050" y="4994356"/>
                <a:ext cx="465455" cy="0"/>
              </a:xfrm>
              <a:custGeom>
                <a:avLst/>
                <a:gdLst/>
                <a:ahLst/>
                <a:cxnLst/>
                <a:rect l="l" t="t" r="r" b="b"/>
                <a:pathLst>
                  <a:path w="465454">
                    <a:moveTo>
                      <a:pt x="0" y="0"/>
                    </a:moveTo>
                    <a:lnTo>
                      <a:pt x="464923" y="0"/>
                    </a:lnTo>
                  </a:path>
                </a:pathLst>
              </a:custGeom>
              <a:ln w="10297">
                <a:solidFill>
                  <a:srgbClr val="B0059E"/>
                </a:solidFill>
              </a:ln>
            </p:spPr>
            <p:txBody>
              <a:bodyPr wrap="square" lIns="0" tIns="0" rIns="0" bIns="0" rtlCol="0"/>
              <a:lstStyle/>
              <a:p>
                <a:endParaRPr/>
              </a:p>
            </p:txBody>
          </p:sp>
          <p:sp>
            <p:nvSpPr>
              <p:cNvPr id="242" name="object 43">
                <a:extLst>
                  <a:ext uri="{FF2B5EF4-FFF2-40B4-BE49-F238E27FC236}">
                    <a16:creationId xmlns:a16="http://schemas.microsoft.com/office/drawing/2014/main" id="{084725F1-2DEB-F319-1859-BD05D4D81D5F}"/>
                  </a:ext>
                </a:extLst>
              </p:cNvPr>
              <p:cNvSpPr/>
              <p:nvPr/>
            </p:nvSpPr>
            <p:spPr>
              <a:xfrm>
                <a:off x="10968798" y="4927717"/>
                <a:ext cx="3657600" cy="153035"/>
              </a:xfrm>
              <a:custGeom>
                <a:avLst/>
                <a:gdLst/>
                <a:ahLst/>
                <a:cxnLst/>
                <a:rect l="l" t="t" r="r" b="b"/>
                <a:pathLst>
                  <a:path w="3657600" h="153035">
                    <a:moveTo>
                      <a:pt x="0" y="66665"/>
                    </a:moveTo>
                    <a:lnTo>
                      <a:pt x="454425" y="76207"/>
                    </a:lnTo>
                  </a:path>
                  <a:path w="3657600" h="153035">
                    <a:moveTo>
                      <a:pt x="454425" y="66665"/>
                    </a:moveTo>
                    <a:lnTo>
                      <a:pt x="908997" y="104832"/>
                    </a:lnTo>
                  </a:path>
                  <a:path w="3657600" h="153035">
                    <a:moveTo>
                      <a:pt x="908997" y="104832"/>
                    </a:moveTo>
                    <a:lnTo>
                      <a:pt x="1374135" y="152540"/>
                    </a:lnTo>
                  </a:path>
                  <a:path w="3657600" h="153035">
                    <a:moveTo>
                      <a:pt x="1374135" y="152540"/>
                    </a:moveTo>
                    <a:lnTo>
                      <a:pt x="1828700" y="114373"/>
                    </a:lnTo>
                  </a:path>
                  <a:path w="3657600" h="153035">
                    <a:moveTo>
                      <a:pt x="1828700" y="114373"/>
                    </a:moveTo>
                    <a:lnTo>
                      <a:pt x="2283272" y="123915"/>
                    </a:lnTo>
                  </a:path>
                  <a:path w="3657600" h="153035">
                    <a:moveTo>
                      <a:pt x="2283272" y="123915"/>
                    </a:moveTo>
                    <a:lnTo>
                      <a:pt x="2748410" y="0"/>
                    </a:lnTo>
                  </a:path>
                  <a:path w="3657600" h="153035">
                    <a:moveTo>
                      <a:pt x="2748410" y="0"/>
                    </a:moveTo>
                    <a:lnTo>
                      <a:pt x="3202982" y="143005"/>
                    </a:lnTo>
                  </a:path>
                  <a:path w="3657600" h="153035">
                    <a:moveTo>
                      <a:pt x="3202982" y="143005"/>
                    </a:moveTo>
                    <a:lnTo>
                      <a:pt x="3657547" y="152540"/>
                    </a:lnTo>
                  </a:path>
                </a:pathLst>
              </a:custGeom>
              <a:ln w="10351">
                <a:solidFill>
                  <a:srgbClr val="B0059E"/>
                </a:solidFill>
              </a:ln>
            </p:spPr>
            <p:txBody>
              <a:bodyPr wrap="square" lIns="0" tIns="0" rIns="0" bIns="0" rtlCol="0"/>
              <a:lstStyle/>
              <a:p>
                <a:endParaRPr/>
              </a:p>
            </p:txBody>
          </p:sp>
          <p:sp>
            <p:nvSpPr>
              <p:cNvPr id="243" name="object 44">
                <a:extLst>
                  <a:ext uri="{FF2B5EF4-FFF2-40B4-BE49-F238E27FC236}">
                    <a16:creationId xmlns:a16="http://schemas.microsoft.com/office/drawing/2014/main" id="{3F1B2B9F-8344-A9F4-4630-DD60396231BE}"/>
                  </a:ext>
                </a:extLst>
              </p:cNvPr>
              <p:cNvSpPr/>
              <p:nvPr/>
            </p:nvSpPr>
            <p:spPr>
              <a:xfrm>
                <a:off x="8674596" y="3821787"/>
                <a:ext cx="1840230" cy="1191260"/>
              </a:xfrm>
              <a:custGeom>
                <a:avLst/>
                <a:gdLst/>
                <a:ahLst/>
                <a:cxnLst/>
                <a:rect l="l" t="t" r="r" b="b"/>
                <a:pathLst>
                  <a:path w="1840229" h="1191260">
                    <a:moveTo>
                      <a:pt x="0" y="0"/>
                    </a:moveTo>
                    <a:lnTo>
                      <a:pt x="232642" y="361961"/>
                    </a:lnTo>
                  </a:path>
                  <a:path w="1840229" h="1191260">
                    <a:moveTo>
                      <a:pt x="232642" y="361961"/>
                    </a:moveTo>
                    <a:lnTo>
                      <a:pt x="465284" y="628765"/>
                    </a:lnTo>
                  </a:path>
                  <a:path w="1840229" h="1191260">
                    <a:moveTo>
                      <a:pt x="465284" y="628765"/>
                    </a:moveTo>
                    <a:lnTo>
                      <a:pt x="687354" y="828873"/>
                    </a:lnTo>
                  </a:path>
                  <a:path w="1840229" h="1191260">
                    <a:moveTo>
                      <a:pt x="687354" y="828873"/>
                    </a:moveTo>
                    <a:lnTo>
                      <a:pt x="919997" y="943210"/>
                    </a:lnTo>
                  </a:path>
                  <a:path w="1840229" h="1191260">
                    <a:moveTo>
                      <a:pt x="919997" y="943210"/>
                    </a:moveTo>
                    <a:lnTo>
                      <a:pt x="1152646" y="1019440"/>
                    </a:lnTo>
                  </a:path>
                  <a:path w="1840229" h="1191260">
                    <a:moveTo>
                      <a:pt x="1152646" y="1019440"/>
                    </a:moveTo>
                    <a:lnTo>
                      <a:pt x="1374709" y="1076615"/>
                    </a:lnTo>
                  </a:path>
                  <a:path w="1840229" h="1191260">
                    <a:moveTo>
                      <a:pt x="1374709" y="1076615"/>
                    </a:moveTo>
                    <a:lnTo>
                      <a:pt x="1607359" y="1171774"/>
                    </a:lnTo>
                  </a:path>
                  <a:path w="1840229" h="1191260">
                    <a:moveTo>
                      <a:pt x="1607359" y="1171774"/>
                    </a:moveTo>
                    <a:lnTo>
                      <a:pt x="1840001" y="1190835"/>
                    </a:lnTo>
                  </a:path>
                </a:pathLst>
              </a:custGeom>
              <a:ln w="31061">
                <a:solidFill>
                  <a:srgbClr val="B0059E"/>
                </a:solidFill>
              </a:ln>
            </p:spPr>
            <p:txBody>
              <a:bodyPr wrap="square" lIns="0" tIns="0" rIns="0" bIns="0" rtlCol="0"/>
              <a:lstStyle/>
              <a:p>
                <a:endParaRPr/>
              </a:p>
            </p:txBody>
          </p:sp>
          <p:sp>
            <p:nvSpPr>
              <p:cNvPr id="244" name="object 45">
                <a:extLst>
                  <a:ext uri="{FF2B5EF4-FFF2-40B4-BE49-F238E27FC236}">
                    <a16:creationId xmlns:a16="http://schemas.microsoft.com/office/drawing/2014/main" id="{68BF592D-C43D-4064-C5F6-EE79ADF0CDA6}"/>
                  </a:ext>
                </a:extLst>
              </p:cNvPr>
              <p:cNvSpPr/>
              <p:nvPr/>
            </p:nvSpPr>
            <p:spPr>
              <a:xfrm>
                <a:off x="10513944" y="5015035"/>
                <a:ext cx="4112895" cy="169545"/>
              </a:xfrm>
              <a:custGeom>
                <a:avLst/>
                <a:gdLst/>
                <a:ahLst/>
                <a:cxnLst/>
                <a:rect l="l" t="t" r="r" b="b"/>
                <a:pathLst>
                  <a:path w="4112894" h="169545">
                    <a:moveTo>
                      <a:pt x="0" y="0"/>
                    </a:moveTo>
                    <a:lnTo>
                      <a:pt x="454624" y="37658"/>
                    </a:lnTo>
                  </a:path>
                  <a:path w="4112894" h="169545">
                    <a:moveTo>
                      <a:pt x="454624" y="37658"/>
                    </a:moveTo>
                    <a:lnTo>
                      <a:pt x="909108" y="47074"/>
                    </a:lnTo>
                  </a:path>
                  <a:path w="4112894" h="169545">
                    <a:moveTo>
                      <a:pt x="909108" y="37658"/>
                    </a:moveTo>
                    <a:lnTo>
                      <a:pt x="1363732" y="28241"/>
                    </a:lnTo>
                  </a:path>
                  <a:path w="4112894" h="169545">
                    <a:moveTo>
                      <a:pt x="1363732" y="28241"/>
                    </a:moveTo>
                    <a:lnTo>
                      <a:pt x="1828928" y="112967"/>
                    </a:lnTo>
                  </a:path>
                  <a:path w="4112894" h="169545">
                    <a:moveTo>
                      <a:pt x="1828928" y="112967"/>
                    </a:moveTo>
                    <a:lnTo>
                      <a:pt x="2283552" y="84725"/>
                    </a:lnTo>
                  </a:path>
                  <a:path w="4112894" h="169545">
                    <a:moveTo>
                      <a:pt x="2283552" y="84725"/>
                    </a:moveTo>
                    <a:lnTo>
                      <a:pt x="2738176" y="169451"/>
                    </a:lnTo>
                  </a:path>
                  <a:path w="4112894" h="169545">
                    <a:moveTo>
                      <a:pt x="2738176" y="169451"/>
                    </a:moveTo>
                    <a:lnTo>
                      <a:pt x="3203372" y="150618"/>
                    </a:lnTo>
                  </a:path>
                  <a:path w="4112894" h="169545">
                    <a:moveTo>
                      <a:pt x="3203372" y="150618"/>
                    </a:moveTo>
                    <a:lnTo>
                      <a:pt x="3657996" y="94142"/>
                    </a:lnTo>
                  </a:path>
                  <a:path w="4112894" h="169545">
                    <a:moveTo>
                      <a:pt x="3657996" y="94142"/>
                    </a:moveTo>
                    <a:lnTo>
                      <a:pt x="4112620" y="122384"/>
                    </a:lnTo>
                  </a:path>
                </a:pathLst>
              </a:custGeom>
              <a:ln w="31061">
                <a:solidFill>
                  <a:srgbClr val="576185"/>
                </a:solidFill>
              </a:ln>
            </p:spPr>
            <p:txBody>
              <a:bodyPr wrap="square" lIns="0" tIns="0" rIns="0" bIns="0" rtlCol="0"/>
              <a:lstStyle/>
              <a:p>
                <a:endParaRPr/>
              </a:p>
            </p:txBody>
          </p:sp>
          <p:sp>
            <p:nvSpPr>
              <p:cNvPr id="245" name="object 46">
                <a:extLst>
                  <a:ext uri="{FF2B5EF4-FFF2-40B4-BE49-F238E27FC236}">
                    <a16:creationId xmlns:a16="http://schemas.microsoft.com/office/drawing/2014/main" id="{7D5218FB-54BB-E9AB-185F-6D8686C596E8}"/>
                  </a:ext>
                </a:extLst>
              </p:cNvPr>
              <p:cNvSpPr/>
              <p:nvPr/>
            </p:nvSpPr>
            <p:spPr>
              <a:xfrm>
                <a:off x="8877036" y="4151708"/>
                <a:ext cx="5764530" cy="935990"/>
              </a:xfrm>
              <a:custGeom>
                <a:avLst/>
                <a:gdLst/>
                <a:ahLst/>
                <a:cxnLst/>
                <a:rect l="l" t="t" r="r" b="b"/>
                <a:pathLst>
                  <a:path w="5764530" h="935989">
                    <a:moveTo>
                      <a:pt x="2959" y="4071"/>
                    </a:moveTo>
                    <a:lnTo>
                      <a:pt x="0" y="4071"/>
                    </a:lnTo>
                    <a:lnTo>
                      <a:pt x="0" y="42259"/>
                    </a:lnTo>
                    <a:lnTo>
                      <a:pt x="42281" y="42259"/>
                    </a:lnTo>
                    <a:lnTo>
                      <a:pt x="42281" y="38188"/>
                    </a:lnTo>
                    <a:lnTo>
                      <a:pt x="2959" y="38188"/>
                    </a:lnTo>
                    <a:lnTo>
                      <a:pt x="2959" y="4071"/>
                    </a:lnTo>
                    <a:close/>
                  </a:path>
                  <a:path w="5764530" h="935989">
                    <a:moveTo>
                      <a:pt x="45241" y="0"/>
                    </a:moveTo>
                    <a:lnTo>
                      <a:pt x="2959" y="0"/>
                    </a:lnTo>
                    <a:lnTo>
                      <a:pt x="2959" y="38188"/>
                    </a:lnTo>
                    <a:lnTo>
                      <a:pt x="42281" y="38188"/>
                    </a:lnTo>
                    <a:lnTo>
                      <a:pt x="42281" y="4071"/>
                    </a:lnTo>
                    <a:lnTo>
                      <a:pt x="45241" y="4071"/>
                    </a:lnTo>
                    <a:lnTo>
                      <a:pt x="45241" y="0"/>
                    </a:lnTo>
                    <a:close/>
                  </a:path>
                  <a:path w="5764530" h="935989">
                    <a:moveTo>
                      <a:pt x="45241" y="4071"/>
                    </a:moveTo>
                    <a:lnTo>
                      <a:pt x="42281" y="4071"/>
                    </a:lnTo>
                    <a:lnTo>
                      <a:pt x="42281" y="38188"/>
                    </a:lnTo>
                    <a:lnTo>
                      <a:pt x="45241" y="38188"/>
                    </a:lnTo>
                    <a:lnTo>
                      <a:pt x="45241" y="4071"/>
                    </a:lnTo>
                    <a:close/>
                  </a:path>
                  <a:path w="5764530" h="935989">
                    <a:moveTo>
                      <a:pt x="235528" y="271419"/>
                    </a:moveTo>
                    <a:lnTo>
                      <a:pt x="232561" y="271419"/>
                    </a:lnTo>
                    <a:lnTo>
                      <a:pt x="232561" y="309608"/>
                    </a:lnTo>
                    <a:lnTo>
                      <a:pt x="274850" y="309608"/>
                    </a:lnTo>
                    <a:lnTo>
                      <a:pt x="274850" y="305536"/>
                    </a:lnTo>
                    <a:lnTo>
                      <a:pt x="235528" y="305536"/>
                    </a:lnTo>
                    <a:lnTo>
                      <a:pt x="235528" y="271419"/>
                    </a:lnTo>
                    <a:close/>
                  </a:path>
                  <a:path w="5764530" h="935989">
                    <a:moveTo>
                      <a:pt x="277810" y="267348"/>
                    </a:moveTo>
                    <a:lnTo>
                      <a:pt x="235528" y="267348"/>
                    </a:lnTo>
                    <a:lnTo>
                      <a:pt x="235528" y="305536"/>
                    </a:lnTo>
                    <a:lnTo>
                      <a:pt x="274850" y="305536"/>
                    </a:lnTo>
                    <a:lnTo>
                      <a:pt x="274850" y="271419"/>
                    </a:lnTo>
                    <a:lnTo>
                      <a:pt x="277810" y="271419"/>
                    </a:lnTo>
                    <a:lnTo>
                      <a:pt x="277810" y="267348"/>
                    </a:lnTo>
                    <a:close/>
                  </a:path>
                  <a:path w="5764530" h="935989">
                    <a:moveTo>
                      <a:pt x="277810" y="271419"/>
                    </a:moveTo>
                    <a:lnTo>
                      <a:pt x="274850" y="271419"/>
                    </a:lnTo>
                    <a:lnTo>
                      <a:pt x="274850" y="305536"/>
                    </a:lnTo>
                    <a:lnTo>
                      <a:pt x="277810" y="305536"/>
                    </a:lnTo>
                    <a:lnTo>
                      <a:pt x="277810" y="271419"/>
                    </a:lnTo>
                    <a:close/>
                  </a:path>
                  <a:path w="5764530" h="935989">
                    <a:moveTo>
                      <a:pt x="457517" y="471925"/>
                    </a:moveTo>
                    <a:lnTo>
                      <a:pt x="454557" y="471925"/>
                    </a:lnTo>
                    <a:lnTo>
                      <a:pt x="454557" y="510113"/>
                    </a:lnTo>
                    <a:lnTo>
                      <a:pt x="496846" y="510113"/>
                    </a:lnTo>
                    <a:lnTo>
                      <a:pt x="496846" y="506042"/>
                    </a:lnTo>
                    <a:lnTo>
                      <a:pt x="457517" y="506042"/>
                    </a:lnTo>
                    <a:lnTo>
                      <a:pt x="457517" y="471925"/>
                    </a:lnTo>
                    <a:close/>
                  </a:path>
                  <a:path w="5764530" h="935989">
                    <a:moveTo>
                      <a:pt x="499799" y="467854"/>
                    </a:moveTo>
                    <a:lnTo>
                      <a:pt x="457517" y="467854"/>
                    </a:lnTo>
                    <a:lnTo>
                      <a:pt x="457517" y="506042"/>
                    </a:lnTo>
                    <a:lnTo>
                      <a:pt x="496846" y="506042"/>
                    </a:lnTo>
                    <a:lnTo>
                      <a:pt x="496846" y="471925"/>
                    </a:lnTo>
                    <a:lnTo>
                      <a:pt x="499799" y="471925"/>
                    </a:lnTo>
                    <a:lnTo>
                      <a:pt x="499799" y="467854"/>
                    </a:lnTo>
                    <a:close/>
                  </a:path>
                  <a:path w="5764530" h="935989">
                    <a:moveTo>
                      <a:pt x="499799" y="471925"/>
                    </a:moveTo>
                    <a:lnTo>
                      <a:pt x="496846" y="471925"/>
                    </a:lnTo>
                    <a:lnTo>
                      <a:pt x="496846" y="506042"/>
                    </a:lnTo>
                    <a:lnTo>
                      <a:pt x="499799" y="506042"/>
                    </a:lnTo>
                    <a:lnTo>
                      <a:pt x="499799" y="471925"/>
                    </a:lnTo>
                    <a:close/>
                  </a:path>
                  <a:path w="5764530" h="935989">
                    <a:moveTo>
                      <a:pt x="690078" y="586505"/>
                    </a:moveTo>
                    <a:lnTo>
                      <a:pt x="687258" y="586505"/>
                    </a:lnTo>
                    <a:lnTo>
                      <a:pt x="687258" y="624693"/>
                    </a:lnTo>
                    <a:lnTo>
                      <a:pt x="729548" y="624693"/>
                    </a:lnTo>
                    <a:lnTo>
                      <a:pt x="729548" y="620615"/>
                    </a:lnTo>
                    <a:lnTo>
                      <a:pt x="690078" y="620615"/>
                    </a:lnTo>
                    <a:lnTo>
                      <a:pt x="690078" y="586505"/>
                    </a:lnTo>
                    <a:close/>
                  </a:path>
                  <a:path w="5764530" h="935989">
                    <a:moveTo>
                      <a:pt x="732360" y="582426"/>
                    </a:moveTo>
                    <a:lnTo>
                      <a:pt x="690078" y="582426"/>
                    </a:lnTo>
                    <a:lnTo>
                      <a:pt x="690078" y="620615"/>
                    </a:lnTo>
                    <a:lnTo>
                      <a:pt x="729548" y="620615"/>
                    </a:lnTo>
                    <a:lnTo>
                      <a:pt x="729548" y="586505"/>
                    </a:lnTo>
                    <a:lnTo>
                      <a:pt x="732360" y="586505"/>
                    </a:lnTo>
                    <a:lnTo>
                      <a:pt x="732360" y="582426"/>
                    </a:lnTo>
                    <a:close/>
                  </a:path>
                  <a:path w="5764530" h="935989">
                    <a:moveTo>
                      <a:pt x="732360" y="586505"/>
                    </a:moveTo>
                    <a:lnTo>
                      <a:pt x="729548" y="586505"/>
                    </a:lnTo>
                    <a:lnTo>
                      <a:pt x="729548" y="620615"/>
                    </a:lnTo>
                    <a:lnTo>
                      <a:pt x="732360" y="620615"/>
                    </a:lnTo>
                    <a:lnTo>
                      <a:pt x="732360" y="586505"/>
                    </a:lnTo>
                    <a:close/>
                  </a:path>
                  <a:path w="5764530" h="935989">
                    <a:moveTo>
                      <a:pt x="922640" y="662889"/>
                    </a:moveTo>
                    <a:lnTo>
                      <a:pt x="919820" y="662889"/>
                    </a:lnTo>
                    <a:lnTo>
                      <a:pt x="919820" y="701078"/>
                    </a:lnTo>
                    <a:lnTo>
                      <a:pt x="962102" y="701078"/>
                    </a:lnTo>
                    <a:lnTo>
                      <a:pt x="962102" y="696999"/>
                    </a:lnTo>
                    <a:lnTo>
                      <a:pt x="922640" y="696999"/>
                    </a:lnTo>
                    <a:lnTo>
                      <a:pt x="922640" y="662889"/>
                    </a:lnTo>
                    <a:close/>
                  </a:path>
                  <a:path w="5764530" h="935989">
                    <a:moveTo>
                      <a:pt x="964921" y="658810"/>
                    </a:moveTo>
                    <a:lnTo>
                      <a:pt x="922640" y="658810"/>
                    </a:lnTo>
                    <a:lnTo>
                      <a:pt x="922640" y="696999"/>
                    </a:lnTo>
                    <a:lnTo>
                      <a:pt x="962102" y="696999"/>
                    </a:lnTo>
                    <a:lnTo>
                      <a:pt x="962102" y="662889"/>
                    </a:lnTo>
                    <a:lnTo>
                      <a:pt x="964921" y="662889"/>
                    </a:lnTo>
                    <a:lnTo>
                      <a:pt x="964921" y="658810"/>
                    </a:lnTo>
                    <a:close/>
                  </a:path>
                  <a:path w="5764530" h="935989">
                    <a:moveTo>
                      <a:pt x="964921" y="662889"/>
                    </a:moveTo>
                    <a:lnTo>
                      <a:pt x="962102" y="662889"/>
                    </a:lnTo>
                    <a:lnTo>
                      <a:pt x="962102" y="696999"/>
                    </a:lnTo>
                    <a:lnTo>
                      <a:pt x="964921" y="696999"/>
                    </a:lnTo>
                    <a:lnTo>
                      <a:pt x="964921" y="662889"/>
                    </a:lnTo>
                    <a:close/>
                  </a:path>
                  <a:path w="5764530" h="935989">
                    <a:moveTo>
                      <a:pt x="1144629" y="720175"/>
                    </a:moveTo>
                    <a:lnTo>
                      <a:pt x="1141809" y="720175"/>
                    </a:lnTo>
                    <a:lnTo>
                      <a:pt x="1141809" y="758364"/>
                    </a:lnTo>
                    <a:lnTo>
                      <a:pt x="1184098" y="758364"/>
                    </a:lnTo>
                    <a:lnTo>
                      <a:pt x="1184098" y="754292"/>
                    </a:lnTo>
                    <a:lnTo>
                      <a:pt x="1144629" y="754292"/>
                    </a:lnTo>
                    <a:lnTo>
                      <a:pt x="1144629" y="720175"/>
                    </a:lnTo>
                    <a:close/>
                  </a:path>
                  <a:path w="5764530" h="935989">
                    <a:moveTo>
                      <a:pt x="1186910" y="716104"/>
                    </a:moveTo>
                    <a:lnTo>
                      <a:pt x="1144629" y="716104"/>
                    </a:lnTo>
                    <a:lnTo>
                      <a:pt x="1144629" y="754292"/>
                    </a:lnTo>
                    <a:lnTo>
                      <a:pt x="1184098" y="754292"/>
                    </a:lnTo>
                    <a:lnTo>
                      <a:pt x="1184098" y="720175"/>
                    </a:lnTo>
                    <a:lnTo>
                      <a:pt x="1186910" y="720175"/>
                    </a:lnTo>
                    <a:lnTo>
                      <a:pt x="1186910" y="716104"/>
                    </a:lnTo>
                    <a:close/>
                  </a:path>
                  <a:path w="5764530" h="935989">
                    <a:moveTo>
                      <a:pt x="1186910" y="720175"/>
                    </a:moveTo>
                    <a:lnTo>
                      <a:pt x="1184098" y="720175"/>
                    </a:lnTo>
                    <a:lnTo>
                      <a:pt x="1184098" y="754292"/>
                    </a:lnTo>
                    <a:lnTo>
                      <a:pt x="1186910" y="754292"/>
                    </a:lnTo>
                    <a:lnTo>
                      <a:pt x="1186910" y="720175"/>
                    </a:lnTo>
                    <a:close/>
                  </a:path>
                  <a:path w="5764530" h="935989">
                    <a:moveTo>
                      <a:pt x="1377190" y="815658"/>
                    </a:moveTo>
                    <a:lnTo>
                      <a:pt x="1374370" y="815658"/>
                    </a:lnTo>
                    <a:lnTo>
                      <a:pt x="1374370" y="853846"/>
                    </a:lnTo>
                    <a:lnTo>
                      <a:pt x="1416659" y="853846"/>
                    </a:lnTo>
                    <a:lnTo>
                      <a:pt x="1416659" y="849642"/>
                    </a:lnTo>
                    <a:lnTo>
                      <a:pt x="1377190" y="849642"/>
                    </a:lnTo>
                    <a:lnTo>
                      <a:pt x="1377190" y="815658"/>
                    </a:lnTo>
                    <a:close/>
                  </a:path>
                  <a:path w="5764530" h="935989">
                    <a:moveTo>
                      <a:pt x="1419472" y="811454"/>
                    </a:moveTo>
                    <a:lnTo>
                      <a:pt x="1377190" y="811454"/>
                    </a:lnTo>
                    <a:lnTo>
                      <a:pt x="1377190" y="849642"/>
                    </a:lnTo>
                    <a:lnTo>
                      <a:pt x="1416659" y="849642"/>
                    </a:lnTo>
                    <a:lnTo>
                      <a:pt x="1416659" y="815658"/>
                    </a:lnTo>
                    <a:lnTo>
                      <a:pt x="1419472" y="815658"/>
                    </a:lnTo>
                    <a:lnTo>
                      <a:pt x="1419472" y="811454"/>
                    </a:lnTo>
                    <a:close/>
                  </a:path>
                  <a:path w="5764530" h="935989">
                    <a:moveTo>
                      <a:pt x="1419472" y="815658"/>
                    </a:moveTo>
                    <a:lnTo>
                      <a:pt x="1416659" y="815658"/>
                    </a:lnTo>
                    <a:lnTo>
                      <a:pt x="1416659" y="849642"/>
                    </a:lnTo>
                    <a:lnTo>
                      <a:pt x="1419472" y="849642"/>
                    </a:lnTo>
                    <a:lnTo>
                      <a:pt x="1419472" y="815658"/>
                    </a:lnTo>
                    <a:close/>
                  </a:path>
                  <a:path w="5764530" h="935989">
                    <a:moveTo>
                      <a:pt x="1609751" y="834748"/>
                    </a:moveTo>
                    <a:lnTo>
                      <a:pt x="1606932" y="834748"/>
                    </a:lnTo>
                    <a:lnTo>
                      <a:pt x="1606932" y="872936"/>
                    </a:lnTo>
                    <a:lnTo>
                      <a:pt x="1649213" y="872936"/>
                    </a:lnTo>
                    <a:lnTo>
                      <a:pt x="1649213" y="868740"/>
                    </a:lnTo>
                    <a:lnTo>
                      <a:pt x="1609751" y="868740"/>
                    </a:lnTo>
                    <a:lnTo>
                      <a:pt x="1609751" y="834748"/>
                    </a:lnTo>
                    <a:close/>
                  </a:path>
                  <a:path w="5764530" h="935989">
                    <a:moveTo>
                      <a:pt x="1652033" y="830552"/>
                    </a:moveTo>
                    <a:lnTo>
                      <a:pt x="1609751" y="830552"/>
                    </a:lnTo>
                    <a:lnTo>
                      <a:pt x="1609751" y="868740"/>
                    </a:lnTo>
                    <a:lnTo>
                      <a:pt x="1649213" y="868740"/>
                    </a:lnTo>
                    <a:lnTo>
                      <a:pt x="1649213" y="834748"/>
                    </a:lnTo>
                    <a:lnTo>
                      <a:pt x="1652033" y="834748"/>
                    </a:lnTo>
                    <a:lnTo>
                      <a:pt x="1652033" y="830552"/>
                    </a:lnTo>
                    <a:close/>
                  </a:path>
                  <a:path w="5764530" h="935989">
                    <a:moveTo>
                      <a:pt x="1652033" y="834748"/>
                    </a:moveTo>
                    <a:lnTo>
                      <a:pt x="1649213" y="834748"/>
                    </a:lnTo>
                    <a:lnTo>
                      <a:pt x="1649213" y="868740"/>
                    </a:lnTo>
                    <a:lnTo>
                      <a:pt x="1652033" y="868740"/>
                    </a:lnTo>
                    <a:lnTo>
                      <a:pt x="1652033" y="834748"/>
                    </a:lnTo>
                    <a:close/>
                  </a:path>
                  <a:path w="5764530" h="935989">
                    <a:moveTo>
                      <a:pt x="2106584" y="811454"/>
                    </a:moveTo>
                    <a:lnTo>
                      <a:pt x="2064302" y="811454"/>
                    </a:lnTo>
                    <a:lnTo>
                      <a:pt x="2064302" y="849642"/>
                    </a:lnTo>
                    <a:lnTo>
                      <a:pt x="2106584" y="849642"/>
                    </a:lnTo>
                    <a:lnTo>
                      <a:pt x="2106584" y="811454"/>
                    </a:lnTo>
                    <a:close/>
                  </a:path>
                  <a:path w="5764530" h="935989">
                    <a:moveTo>
                      <a:pt x="2561134" y="811454"/>
                    </a:moveTo>
                    <a:lnTo>
                      <a:pt x="2518852" y="811454"/>
                    </a:lnTo>
                    <a:lnTo>
                      <a:pt x="2518852" y="849642"/>
                    </a:lnTo>
                    <a:lnTo>
                      <a:pt x="2561134" y="849642"/>
                    </a:lnTo>
                    <a:lnTo>
                      <a:pt x="2561134" y="811454"/>
                    </a:lnTo>
                    <a:close/>
                  </a:path>
                  <a:path w="5764530" h="935989">
                    <a:moveTo>
                      <a:pt x="3015684" y="849649"/>
                    </a:moveTo>
                    <a:lnTo>
                      <a:pt x="2973402" y="849649"/>
                    </a:lnTo>
                    <a:lnTo>
                      <a:pt x="2973402" y="887838"/>
                    </a:lnTo>
                    <a:lnTo>
                      <a:pt x="3015684" y="887838"/>
                    </a:lnTo>
                    <a:lnTo>
                      <a:pt x="3015684" y="849649"/>
                    </a:lnTo>
                    <a:close/>
                  </a:path>
                  <a:path w="5764530" h="935989">
                    <a:moveTo>
                      <a:pt x="3480807" y="897387"/>
                    </a:moveTo>
                    <a:lnTo>
                      <a:pt x="3438525" y="897387"/>
                    </a:lnTo>
                    <a:lnTo>
                      <a:pt x="3438525" y="935575"/>
                    </a:lnTo>
                    <a:lnTo>
                      <a:pt x="3480807" y="935575"/>
                    </a:lnTo>
                    <a:lnTo>
                      <a:pt x="3480807" y="897387"/>
                    </a:lnTo>
                    <a:close/>
                  </a:path>
                  <a:path w="5764530" h="935989">
                    <a:moveTo>
                      <a:pt x="3935357" y="859198"/>
                    </a:moveTo>
                    <a:lnTo>
                      <a:pt x="3893075" y="859198"/>
                    </a:lnTo>
                    <a:lnTo>
                      <a:pt x="3893075" y="897387"/>
                    </a:lnTo>
                    <a:lnTo>
                      <a:pt x="3935357" y="897387"/>
                    </a:lnTo>
                    <a:lnTo>
                      <a:pt x="3935357" y="859198"/>
                    </a:lnTo>
                    <a:close/>
                  </a:path>
                  <a:path w="5764530" h="935989">
                    <a:moveTo>
                      <a:pt x="4389908" y="868747"/>
                    </a:moveTo>
                    <a:lnTo>
                      <a:pt x="4347626" y="868747"/>
                    </a:lnTo>
                    <a:lnTo>
                      <a:pt x="4347626" y="906936"/>
                    </a:lnTo>
                    <a:lnTo>
                      <a:pt x="4389908" y="906936"/>
                    </a:lnTo>
                    <a:lnTo>
                      <a:pt x="4389908" y="868747"/>
                    </a:lnTo>
                    <a:close/>
                  </a:path>
                  <a:path w="5764530" h="935989">
                    <a:moveTo>
                      <a:pt x="4855038" y="744744"/>
                    </a:moveTo>
                    <a:lnTo>
                      <a:pt x="4812756" y="744744"/>
                    </a:lnTo>
                    <a:lnTo>
                      <a:pt x="4812756" y="782932"/>
                    </a:lnTo>
                    <a:lnTo>
                      <a:pt x="4855038" y="782932"/>
                    </a:lnTo>
                    <a:lnTo>
                      <a:pt x="4855038" y="744744"/>
                    </a:lnTo>
                    <a:close/>
                  </a:path>
                  <a:path w="5764530" h="935989">
                    <a:moveTo>
                      <a:pt x="5309588" y="887838"/>
                    </a:moveTo>
                    <a:lnTo>
                      <a:pt x="5267299" y="887838"/>
                    </a:lnTo>
                    <a:lnTo>
                      <a:pt x="5267299" y="926026"/>
                    </a:lnTo>
                    <a:lnTo>
                      <a:pt x="5309588" y="926026"/>
                    </a:lnTo>
                    <a:lnTo>
                      <a:pt x="5309588" y="887838"/>
                    </a:lnTo>
                    <a:close/>
                  </a:path>
                  <a:path w="5764530" h="935989">
                    <a:moveTo>
                      <a:pt x="5764139" y="887838"/>
                    </a:moveTo>
                    <a:lnTo>
                      <a:pt x="5721857" y="887838"/>
                    </a:lnTo>
                    <a:lnTo>
                      <a:pt x="5721857" y="926026"/>
                    </a:lnTo>
                    <a:lnTo>
                      <a:pt x="5764139" y="926026"/>
                    </a:lnTo>
                    <a:lnTo>
                      <a:pt x="5764139" y="887838"/>
                    </a:lnTo>
                    <a:close/>
                  </a:path>
                </a:pathLst>
              </a:custGeom>
              <a:solidFill>
                <a:srgbClr val="B0059E"/>
              </a:solidFill>
            </p:spPr>
            <p:txBody>
              <a:bodyPr wrap="square" lIns="0" tIns="0" rIns="0" bIns="0" rtlCol="0"/>
              <a:lstStyle/>
              <a:p>
                <a:endParaRPr/>
              </a:p>
            </p:txBody>
          </p:sp>
          <p:sp>
            <p:nvSpPr>
              <p:cNvPr id="246" name="object 47">
                <a:extLst>
                  <a:ext uri="{FF2B5EF4-FFF2-40B4-BE49-F238E27FC236}">
                    <a16:creationId xmlns:a16="http://schemas.microsoft.com/office/drawing/2014/main" id="{EA021DC1-20C7-7349-EF2F-428EF2A12399}"/>
                  </a:ext>
                </a:extLst>
              </p:cNvPr>
              <p:cNvSpPr/>
              <p:nvPr/>
            </p:nvSpPr>
            <p:spPr>
              <a:xfrm>
                <a:off x="8647331" y="3789414"/>
                <a:ext cx="5994400" cy="1297940"/>
              </a:xfrm>
              <a:custGeom>
                <a:avLst/>
                <a:gdLst/>
                <a:ahLst/>
                <a:cxnLst/>
                <a:rect l="l" t="t" r="r" b="b"/>
                <a:pathLst>
                  <a:path w="5994400" h="1297939">
                    <a:moveTo>
                      <a:pt x="0" y="0"/>
                    </a:moveTo>
                    <a:lnTo>
                      <a:pt x="42289" y="0"/>
                    </a:lnTo>
                    <a:lnTo>
                      <a:pt x="42289" y="38158"/>
                    </a:lnTo>
                    <a:lnTo>
                      <a:pt x="0" y="38158"/>
                    </a:lnTo>
                    <a:lnTo>
                      <a:pt x="0" y="0"/>
                    </a:lnTo>
                    <a:close/>
                  </a:path>
                  <a:path w="5994400" h="1297939">
                    <a:moveTo>
                      <a:pt x="232568" y="400636"/>
                    </a:moveTo>
                    <a:lnTo>
                      <a:pt x="274857" y="400636"/>
                    </a:lnTo>
                    <a:lnTo>
                      <a:pt x="274857" y="362477"/>
                    </a:lnTo>
                    <a:lnTo>
                      <a:pt x="232568" y="362477"/>
                    </a:lnTo>
                    <a:lnTo>
                      <a:pt x="232568" y="400636"/>
                    </a:lnTo>
                    <a:close/>
                  </a:path>
                  <a:path w="5994400" h="1297939">
                    <a:moveTo>
                      <a:pt x="465137" y="667815"/>
                    </a:moveTo>
                    <a:lnTo>
                      <a:pt x="507426" y="667815"/>
                    </a:lnTo>
                    <a:lnTo>
                      <a:pt x="507426" y="629656"/>
                    </a:lnTo>
                    <a:lnTo>
                      <a:pt x="465137" y="629656"/>
                    </a:lnTo>
                    <a:lnTo>
                      <a:pt x="465137" y="667815"/>
                    </a:lnTo>
                    <a:close/>
                  </a:path>
                  <a:path w="5994400" h="1297939">
                    <a:moveTo>
                      <a:pt x="687133" y="868195"/>
                    </a:moveTo>
                    <a:lnTo>
                      <a:pt x="729423" y="868195"/>
                    </a:lnTo>
                    <a:lnTo>
                      <a:pt x="729423" y="830029"/>
                    </a:lnTo>
                    <a:lnTo>
                      <a:pt x="687133" y="830029"/>
                    </a:lnTo>
                    <a:lnTo>
                      <a:pt x="687133" y="868195"/>
                    </a:lnTo>
                    <a:close/>
                  </a:path>
                  <a:path w="5994400" h="1297939">
                    <a:moveTo>
                      <a:pt x="919702" y="982702"/>
                    </a:moveTo>
                    <a:lnTo>
                      <a:pt x="961991" y="982702"/>
                    </a:lnTo>
                    <a:lnTo>
                      <a:pt x="961991" y="944535"/>
                    </a:lnTo>
                    <a:lnTo>
                      <a:pt x="919702" y="944535"/>
                    </a:lnTo>
                    <a:lnTo>
                      <a:pt x="919702" y="982702"/>
                    </a:lnTo>
                    <a:close/>
                  </a:path>
                  <a:path w="5994400" h="1297939">
                    <a:moveTo>
                      <a:pt x="1152278" y="1059042"/>
                    </a:moveTo>
                    <a:lnTo>
                      <a:pt x="1194560" y="1059042"/>
                    </a:lnTo>
                    <a:lnTo>
                      <a:pt x="1194560" y="1020875"/>
                    </a:lnTo>
                    <a:lnTo>
                      <a:pt x="1152278" y="1020875"/>
                    </a:lnTo>
                    <a:lnTo>
                      <a:pt x="1152278" y="1059042"/>
                    </a:lnTo>
                    <a:close/>
                  </a:path>
                  <a:path w="5994400" h="1297939">
                    <a:moveTo>
                      <a:pt x="1374275" y="1116291"/>
                    </a:moveTo>
                    <a:lnTo>
                      <a:pt x="1416564" y="1116291"/>
                    </a:lnTo>
                    <a:lnTo>
                      <a:pt x="1416564" y="1078125"/>
                    </a:lnTo>
                    <a:lnTo>
                      <a:pt x="1374275" y="1078125"/>
                    </a:lnTo>
                    <a:lnTo>
                      <a:pt x="1374275" y="1116291"/>
                    </a:lnTo>
                    <a:close/>
                  </a:path>
                  <a:path w="5994400" h="1297939">
                    <a:moveTo>
                      <a:pt x="1606843" y="1211589"/>
                    </a:moveTo>
                    <a:lnTo>
                      <a:pt x="1649132" y="1211589"/>
                    </a:lnTo>
                    <a:lnTo>
                      <a:pt x="1649132" y="1173423"/>
                    </a:lnTo>
                    <a:lnTo>
                      <a:pt x="1606843" y="1173423"/>
                    </a:lnTo>
                    <a:lnTo>
                      <a:pt x="1606843" y="1211589"/>
                    </a:lnTo>
                    <a:close/>
                  </a:path>
                  <a:path w="5994400" h="1297939">
                    <a:moveTo>
                      <a:pt x="1839412" y="1230672"/>
                    </a:moveTo>
                    <a:lnTo>
                      <a:pt x="1881694" y="1230672"/>
                    </a:lnTo>
                    <a:lnTo>
                      <a:pt x="1881694" y="1192513"/>
                    </a:lnTo>
                    <a:lnTo>
                      <a:pt x="1839412" y="1192513"/>
                    </a:lnTo>
                    <a:lnTo>
                      <a:pt x="1839412" y="1230672"/>
                    </a:lnTo>
                    <a:close/>
                  </a:path>
                  <a:path w="5994400" h="1297939">
                    <a:moveTo>
                      <a:pt x="2293977" y="1211589"/>
                    </a:moveTo>
                    <a:lnTo>
                      <a:pt x="2336266" y="1211589"/>
                    </a:lnTo>
                    <a:lnTo>
                      <a:pt x="2336266" y="1173423"/>
                    </a:lnTo>
                    <a:lnTo>
                      <a:pt x="2293977" y="1173423"/>
                    </a:lnTo>
                    <a:lnTo>
                      <a:pt x="2293977" y="1211589"/>
                    </a:lnTo>
                    <a:close/>
                  </a:path>
                  <a:path w="5994400" h="1297939">
                    <a:moveTo>
                      <a:pt x="2748550" y="1211589"/>
                    </a:moveTo>
                    <a:lnTo>
                      <a:pt x="2790839" y="1211589"/>
                    </a:lnTo>
                    <a:lnTo>
                      <a:pt x="2790839" y="1173423"/>
                    </a:lnTo>
                    <a:lnTo>
                      <a:pt x="2748550" y="1173423"/>
                    </a:lnTo>
                    <a:lnTo>
                      <a:pt x="2748550" y="1211589"/>
                    </a:lnTo>
                    <a:close/>
                  </a:path>
                  <a:path w="5994400" h="1297939">
                    <a:moveTo>
                      <a:pt x="3203115" y="1249755"/>
                    </a:moveTo>
                    <a:lnTo>
                      <a:pt x="3245404" y="1249755"/>
                    </a:lnTo>
                    <a:lnTo>
                      <a:pt x="3245404" y="1211589"/>
                    </a:lnTo>
                    <a:lnTo>
                      <a:pt x="3203115" y="1211589"/>
                    </a:lnTo>
                    <a:lnTo>
                      <a:pt x="3203115" y="1249755"/>
                    </a:lnTo>
                    <a:close/>
                  </a:path>
                  <a:path w="5994400" h="1297939">
                    <a:moveTo>
                      <a:pt x="3668252" y="1297471"/>
                    </a:moveTo>
                    <a:lnTo>
                      <a:pt x="3710541" y="1297471"/>
                    </a:lnTo>
                    <a:lnTo>
                      <a:pt x="3710541" y="1259304"/>
                    </a:lnTo>
                    <a:lnTo>
                      <a:pt x="3668252" y="1259304"/>
                    </a:lnTo>
                    <a:lnTo>
                      <a:pt x="3668252" y="1297471"/>
                    </a:lnTo>
                    <a:close/>
                  </a:path>
                  <a:path w="5994400" h="1297939">
                    <a:moveTo>
                      <a:pt x="4122825" y="1259297"/>
                    </a:moveTo>
                    <a:lnTo>
                      <a:pt x="4165114" y="1259297"/>
                    </a:lnTo>
                    <a:lnTo>
                      <a:pt x="4165114" y="1221138"/>
                    </a:lnTo>
                    <a:lnTo>
                      <a:pt x="4122825" y="1221138"/>
                    </a:lnTo>
                    <a:lnTo>
                      <a:pt x="4122825" y="1259297"/>
                    </a:lnTo>
                    <a:close/>
                  </a:path>
                  <a:path w="5994400" h="1297939">
                    <a:moveTo>
                      <a:pt x="4577390" y="1268839"/>
                    </a:moveTo>
                    <a:lnTo>
                      <a:pt x="4619679" y="1268839"/>
                    </a:lnTo>
                    <a:lnTo>
                      <a:pt x="4619679" y="1230672"/>
                    </a:lnTo>
                    <a:lnTo>
                      <a:pt x="4577390" y="1230672"/>
                    </a:lnTo>
                    <a:lnTo>
                      <a:pt x="4577390" y="1268839"/>
                    </a:lnTo>
                    <a:close/>
                  </a:path>
                  <a:path w="5994400" h="1297939">
                    <a:moveTo>
                      <a:pt x="5042527" y="1144916"/>
                    </a:moveTo>
                    <a:lnTo>
                      <a:pt x="5084816" y="1144916"/>
                    </a:lnTo>
                    <a:lnTo>
                      <a:pt x="5084816" y="1106749"/>
                    </a:lnTo>
                    <a:lnTo>
                      <a:pt x="5042527" y="1106749"/>
                    </a:lnTo>
                    <a:lnTo>
                      <a:pt x="5042527" y="1144916"/>
                    </a:lnTo>
                    <a:close/>
                  </a:path>
                  <a:path w="5994400" h="1297939">
                    <a:moveTo>
                      <a:pt x="5497100" y="1287922"/>
                    </a:moveTo>
                    <a:lnTo>
                      <a:pt x="5539381" y="1287922"/>
                    </a:lnTo>
                    <a:lnTo>
                      <a:pt x="5539381" y="1249763"/>
                    </a:lnTo>
                    <a:lnTo>
                      <a:pt x="5497100" y="1249763"/>
                    </a:lnTo>
                    <a:lnTo>
                      <a:pt x="5497100" y="1287922"/>
                    </a:lnTo>
                    <a:close/>
                  </a:path>
                  <a:path w="5994400" h="1297939">
                    <a:moveTo>
                      <a:pt x="5951665" y="1287922"/>
                    </a:moveTo>
                    <a:lnTo>
                      <a:pt x="5993954" y="1287922"/>
                    </a:lnTo>
                    <a:lnTo>
                      <a:pt x="5993954" y="1249763"/>
                    </a:lnTo>
                    <a:lnTo>
                      <a:pt x="5951665" y="1249763"/>
                    </a:lnTo>
                    <a:lnTo>
                      <a:pt x="5951665" y="1287922"/>
                    </a:lnTo>
                    <a:close/>
                  </a:path>
                  <a:path w="5994400" h="1297939">
                    <a:moveTo>
                      <a:pt x="0" y="38158"/>
                    </a:moveTo>
                    <a:lnTo>
                      <a:pt x="42289" y="38158"/>
                    </a:lnTo>
                    <a:lnTo>
                      <a:pt x="42289" y="0"/>
                    </a:lnTo>
                    <a:lnTo>
                      <a:pt x="0" y="0"/>
                    </a:lnTo>
                    <a:lnTo>
                      <a:pt x="0" y="38158"/>
                    </a:lnTo>
                    <a:close/>
                  </a:path>
                  <a:path w="5994400" h="1297939">
                    <a:moveTo>
                      <a:pt x="229609" y="404707"/>
                    </a:moveTo>
                    <a:lnTo>
                      <a:pt x="271898" y="404707"/>
                    </a:lnTo>
                    <a:lnTo>
                      <a:pt x="271898" y="366541"/>
                    </a:lnTo>
                    <a:lnTo>
                      <a:pt x="229609" y="366541"/>
                    </a:lnTo>
                    <a:lnTo>
                      <a:pt x="229609" y="404707"/>
                    </a:lnTo>
                    <a:close/>
                  </a:path>
                  <a:path w="5994400" h="1297939">
                    <a:moveTo>
                      <a:pt x="462177" y="671886"/>
                    </a:moveTo>
                    <a:lnTo>
                      <a:pt x="504467" y="671886"/>
                    </a:lnTo>
                    <a:lnTo>
                      <a:pt x="504467" y="633720"/>
                    </a:lnTo>
                    <a:lnTo>
                      <a:pt x="462177" y="633720"/>
                    </a:lnTo>
                    <a:lnTo>
                      <a:pt x="462177" y="671886"/>
                    </a:lnTo>
                    <a:close/>
                  </a:path>
                  <a:path w="5994400" h="1297939">
                    <a:moveTo>
                      <a:pt x="684174" y="872274"/>
                    </a:moveTo>
                    <a:lnTo>
                      <a:pt x="726463" y="872274"/>
                    </a:lnTo>
                    <a:lnTo>
                      <a:pt x="726463" y="834108"/>
                    </a:lnTo>
                    <a:lnTo>
                      <a:pt x="684174" y="834108"/>
                    </a:lnTo>
                    <a:lnTo>
                      <a:pt x="684174" y="872274"/>
                    </a:lnTo>
                    <a:close/>
                  </a:path>
                  <a:path w="5994400" h="1297939">
                    <a:moveTo>
                      <a:pt x="916882" y="986773"/>
                    </a:moveTo>
                    <a:lnTo>
                      <a:pt x="959172" y="986773"/>
                    </a:lnTo>
                    <a:lnTo>
                      <a:pt x="959172" y="948607"/>
                    </a:lnTo>
                    <a:lnTo>
                      <a:pt x="916882" y="948607"/>
                    </a:lnTo>
                    <a:lnTo>
                      <a:pt x="916882" y="986773"/>
                    </a:lnTo>
                    <a:close/>
                  </a:path>
                  <a:path w="5994400" h="1297939">
                    <a:moveTo>
                      <a:pt x="1149458" y="1063113"/>
                    </a:moveTo>
                    <a:lnTo>
                      <a:pt x="1191748" y="1063113"/>
                    </a:lnTo>
                    <a:lnTo>
                      <a:pt x="1191748" y="1024947"/>
                    </a:lnTo>
                    <a:lnTo>
                      <a:pt x="1149458" y="1024947"/>
                    </a:lnTo>
                    <a:lnTo>
                      <a:pt x="1149458" y="1063113"/>
                    </a:lnTo>
                    <a:close/>
                  </a:path>
                  <a:path w="5994400" h="1297939">
                    <a:moveTo>
                      <a:pt x="1371455" y="1120362"/>
                    </a:moveTo>
                    <a:lnTo>
                      <a:pt x="1413744" y="1120362"/>
                    </a:lnTo>
                    <a:lnTo>
                      <a:pt x="1413744" y="1082196"/>
                    </a:lnTo>
                    <a:lnTo>
                      <a:pt x="1371455" y="1082196"/>
                    </a:lnTo>
                    <a:lnTo>
                      <a:pt x="1371455" y="1120362"/>
                    </a:lnTo>
                    <a:close/>
                  </a:path>
                  <a:path w="5994400" h="1297939">
                    <a:moveTo>
                      <a:pt x="1604023" y="1215786"/>
                    </a:moveTo>
                    <a:lnTo>
                      <a:pt x="1646313" y="1215786"/>
                    </a:lnTo>
                    <a:lnTo>
                      <a:pt x="1646313" y="1177619"/>
                    </a:lnTo>
                    <a:lnTo>
                      <a:pt x="1604023" y="1177619"/>
                    </a:lnTo>
                    <a:lnTo>
                      <a:pt x="1604023" y="1215786"/>
                    </a:lnTo>
                    <a:close/>
                  </a:path>
                  <a:path w="5994400" h="1297939">
                    <a:moveTo>
                      <a:pt x="1836592" y="1234869"/>
                    </a:moveTo>
                    <a:lnTo>
                      <a:pt x="1878881" y="1234869"/>
                    </a:lnTo>
                    <a:lnTo>
                      <a:pt x="1878881" y="1196702"/>
                    </a:lnTo>
                    <a:lnTo>
                      <a:pt x="1836592" y="1196702"/>
                    </a:lnTo>
                    <a:lnTo>
                      <a:pt x="1836592" y="1234869"/>
                    </a:lnTo>
                    <a:close/>
                  </a:path>
                </a:pathLst>
              </a:custGeom>
              <a:ln w="10351">
                <a:solidFill>
                  <a:srgbClr val="B0059E"/>
                </a:solidFill>
              </a:ln>
            </p:spPr>
            <p:txBody>
              <a:bodyPr wrap="square" lIns="0" tIns="0" rIns="0" bIns="0" rtlCol="0"/>
              <a:lstStyle/>
              <a:p>
                <a:endParaRPr/>
              </a:p>
            </p:txBody>
          </p:sp>
          <p:sp>
            <p:nvSpPr>
              <p:cNvPr id="247" name="object 48">
                <a:extLst>
                  <a:ext uri="{FF2B5EF4-FFF2-40B4-BE49-F238E27FC236}">
                    <a16:creationId xmlns:a16="http://schemas.microsoft.com/office/drawing/2014/main" id="{97672694-4CC4-D364-8900-43676F443FFB}"/>
                  </a:ext>
                </a:extLst>
              </p:cNvPr>
              <p:cNvSpPr/>
              <p:nvPr/>
            </p:nvSpPr>
            <p:spPr>
              <a:xfrm>
                <a:off x="10938510" y="5015108"/>
                <a:ext cx="3700145" cy="181610"/>
              </a:xfrm>
              <a:custGeom>
                <a:avLst/>
                <a:gdLst/>
                <a:ahLst/>
                <a:cxnLst/>
                <a:rect l="l" t="t" r="r" b="b"/>
                <a:pathLst>
                  <a:path w="3700144" h="181610">
                    <a:moveTo>
                      <a:pt x="42291" y="9550"/>
                    </a:moveTo>
                    <a:lnTo>
                      <a:pt x="0" y="9550"/>
                    </a:lnTo>
                    <a:lnTo>
                      <a:pt x="0" y="47739"/>
                    </a:lnTo>
                    <a:lnTo>
                      <a:pt x="42291" y="47739"/>
                    </a:lnTo>
                    <a:lnTo>
                      <a:pt x="42291" y="9550"/>
                    </a:lnTo>
                    <a:close/>
                  </a:path>
                  <a:path w="3700144" h="181610">
                    <a:moveTo>
                      <a:pt x="496836" y="9550"/>
                    </a:moveTo>
                    <a:lnTo>
                      <a:pt x="454558" y="9550"/>
                    </a:lnTo>
                    <a:lnTo>
                      <a:pt x="454558" y="47739"/>
                    </a:lnTo>
                    <a:lnTo>
                      <a:pt x="496836" y="47739"/>
                    </a:lnTo>
                    <a:lnTo>
                      <a:pt x="496836" y="9550"/>
                    </a:lnTo>
                    <a:close/>
                  </a:path>
                  <a:path w="3700144" h="181610">
                    <a:moveTo>
                      <a:pt x="951395" y="0"/>
                    </a:moveTo>
                    <a:lnTo>
                      <a:pt x="909104" y="0"/>
                    </a:lnTo>
                    <a:lnTo>
                      <a:pt x="909104" y="38188"/>
                    </a:lnTo>
                    <a:lnTo>
                      <a:pt x="951395" y="38188"/>
                    </a:lnTo>
                    <a:lnTo>
                      <a:pt x="951395" y="0"/>
                    </a:lnTo>
                    <a:close/>
                  </a:path>
                  <a:path w="3700144" h="181610">
                    <a:moveTo>
                      <a:pt x="1416646" y="85928"/>
                    </a:moveTo>
                    <a:lnTo>
                      <a:pt x="1374368" y="85928"/>
                    </a:lnTo>
                    <a:lnTo>
                      <a:pt x="1374368" y="124117"/>
                    </a:lnTo>
                    <a:lnTo>
                      <a:pt x="1416646" y="124117"/>
                    </a:lnTo>
                    <a:lnTo>
                      <a:pt x="1416646" y="85928"/>
                    </a:lnTo>
                    <a:close/>
                  </a:path>
                  <a:path w="3700144" h="181610">
                    <a:moveTo>
                      <a:pt x="1871205" y="57289"/>
                    </a:moveTo>
                    <a:lnTo>
                      <a:pt x="1828914" y="57289"/>
                    </a:lnTo>
                    <a:lnTo>
                      <a:pt x="1828914" y="95478"/>
                    </a:lnTo>
                    <a:lnTo>
                      <a:pt x="1871205" y="95478"/>
                    </a:lnTo>
                    <a:lnTo>
                      <a:pt x="1871205" y="57289"/>
                    </a:lnTo>
                    <a:close/>
                  </a:path>
                  <a:path w="3700144" h="181610">
                    <a:moveTo>
                      <a:pt x="2325751" y="143090"/>
                    </a:moveTo>
                    <a:lnTo>
                      <a:pt x="2283472" y="143090"/>
                    </a:lnTo>
                    <a:lnTo>
                      <a:pt x="2283472" y="181279"/>
                    </a:lnTo>
                    <a:lnTo>
                      <a:pt x="2325751" y="181279"/>
                    </a:lnTo>
                    <a:lnTo>
                      <a:pt x="2325751" y="143090"/>
                    </a:lnTo>
                    <a:close/>
                  </a:path>
                  <a:path w="3700144" h="181610">
                    <a:moveTo>
                      <a:pt x="2790875" y="124117"/>
                    </a:moveTo>
                    <a:lnTo>
                      <a:pt x="2748597" y="124117"/>
                    </a:lnTo>
                    <a:lnTo>
                      <a:pt x="2748597" y="162306"/>
                    </a:lnTo>
                    <a:lnTo>
                      <a:pt x="2790875" y="162306"/>
                    </a:lnTo>
                    <a:lnTo>
                      <a:pt x="2790875" y="124117"/>
                    </a:lnTo>
                    <a:close/>
                  </a:path>
                  <a:path w="3700144" h="181610">
                    <a:moveTo>
                      <a:pt x="3245434" y="66840"/>
                    </a:moveTo>
                    <a:lnTo>
                      <a:pt x="3203143" y="66840"/>
                    </a:lnTo>
                    <a:lnTo>
                      <a:pt x="3203143" y="105029"/>
                    </a:lnTo>
                    <a:lnTo>
                      <a:pt x="3245434" y="105029"/>
                    </a:lnTo>
                    <a:lnTo>
                      <a:pt x="3245434" y="66840"/>
                    </a:lnTo>
                    <a:close/>
                  </a:path>
                  <a:path w="3700144" h="181610">
                    <a:moveTo>
                      <a:pt x="3699980" y="95478"/>
                    </a:moveTo>
                    <a:lnTo>
                      <a:pt x="3657701" y="95478"/>
                    </a:lnTo>
                    <a:lnTo>
                      <a:pt x="3657701" y="133667"/>
                    </a:lnTo>
                    <a:lnTo>
                      <a:pt x="3699980" y="133667"/>
                    </a:lnTo>
                    <a:lnTo>
                      <a:pt x="3699980" y="95478"/>
                    </a:lnTo>
                    <a:close/>
                  </a:path>
                </a:pathLst>
              </a:custGeom>
              <a:solidFill>
                <a:srgbClr val="576185"/>
              </a:solidFill>
            </p:spPr>
            <p:txBody>
              <a:bodyPr wrap="square" lIns="0" tIns="0" rIns="0" bIns="0" rtlCol="0"/>
              <a:lstStyle/>
              <a:p>
                <a:endParaRPr/>
              </a:p>
            </p:txBody>
          </p:sp>
          <p:sp>
            <p:nvSpPr>
              <p:cNvPr id="248" name="object 49">
                <a:extLst>
                  <a:ext uri="{FF2B5EF4-FFF2-40B4-BE49-F238E27FC236}">
                    <a16:creationId xmlns:a16="http://schemas.microsoft.com/office/drawing/2014/main" id="{52E8CAF6-6B37-FECE-8BEC-3900612737F7}"/>
                  </a:ext>
                </a:extLst>
              </p:cNvPr>
              <p:cNvSpPr/>
              <p:nvPr/>
            </p:nvSpPr>
            <p:spPr>
              <a:xfrm>
                <a:off x="10938408" y="5015508"/>
                <a:ext cx="3700779" cy="180975"/>
              </a:xfrm>
              <a:custGeom>
                <a:avLst/>
                <a:gdLst/>
                <a:ahLst/>
                <a:cxnLst/>
                <a:rect l="l" t="t" r="r" b="b"/>
                <a:pathLst>
                  <a:path w="3700780" h="180975">
                    <a:moveTo>
                      <a:pt x="0" y="9504"/>
                    </a:moveTo>
                    <a:lnTo>
                      <a:pt x="42289" y="9504"/>
                    </a:lnTo>
                    <a:lnTo>
                      <a:pt x="42289" y="47523"/>
                    </a:lnTo>
                    <a:lnTo>
                      <a:pt x="0" y="47523"/>
                    </a:lnTo>
                    <a:lnTo>
                      <a:pt x="0" y="9504"/>
                    </a:lnTo>
                    <a:close/>
                  </a:path>
                  <a:path w="3700780" h="180975">
                    <a:moveTo>
                      <a:pt x="454579" y="47523"/>
                    </a:moveTo>
                    <a:lnTo>
                      <a:pt x="496869" y="47523"/>
                    </a:lnTo>
                    <a:lnTo>
                      <a:pt x="496869" y="9504"/>
                    </a:lnTo>
                    <a:lnTo>
                      <a:pt x="454579" y="9504"/>
                    </a:lnTo>
                    <a:lnTo>
                      <a:pt x="454579" y="47523"/>
                    </a:lnTo>
                    <a:close/>
                  </a:path>
                  <a:path w="3700780" h="180975">
                    <a:moveTo>
                      <a:pt x="909159" y="38019"/>
                    </a:moveTo>
                    <a:lnTo>
                      <a:pt x="951448" y="38019"/>
                    </a:lnTo>
                    <a:lnTo>
                      <a:pt x="951448" y="0"/>
                    </a:lnTo>
                    <a:lnTo>
                      <a:pt x="909159" y="0"/>
                    </a:lnTo>
                    <a:lnTo>
                      <a:pt x="909159" y="38019"/>
                    </a:lnTo>
                    <a:close/>
                  </a:path>
                  <a:path w="3700780" h="180975">
                    <a:moveTo>
                      <a:pt x="1374451" y="123569"/>
                    </a:moveTo>
                    <a:lnTo>
                      <a:pt x="1416740" y="123569"/>
                    </a:lnTo>
                    <a:lnTo>
                      <a:pt x="1416740" y="85550"/>
                    </a:lnTo>
                    <a:lnTo>
                      <a:pt x="1374451" y="85550"/>
                    </a:lnTo>
                    <a:lnTo>
                      <a:pt x="1374451" y="123569"/>
                    </a:lnTo>
                    <a:close/>
                  </a:path>
                  <a:path w="3700780" h="180975">
                    <a:moveTo>
                      <a:pt x="1829024" y="95047"/>
                    </a:moveTo>
                    <a:lnTo>
                      <a:pt x="1871313" y="95047"/>
                    </a:lnTo>
                    <a:lnTo>
                      <a:pt x="1871313" y="57028"/>
                    </a:lnTo>
                    <a:lnTo>
                      <a:pt x="1829024" y="57028"/>
                    </a:lnTo>
                    <a:lnTo>
                      <a:pt x="1829024" y="95047"/>
                    </a:lnTo>
                    <a:close/>
                  </a:path>
                  <a:path w="3700780" h="180975">
                    <a:moveTo>
                      <a:pt x="2283604" y="180472"/>
                    </a:moveTo>
                    <a:lnTo>
                      <a:pt x="2325885" y="180472"/>
                    </a:lnTo>
                    <a:lnTo>
                      <a:pt x="2325885" y="142453"/>
                    </a:lnTo>
                    <a:lnTo>
                      <a:pt x="2283604" y="142453"/>
                    </a:lnTo>
                    <a:lnTo>
                      <a:pt x="2283604" y="180472"/>
                    </a:lnTo>
                    <a:close/>
                  </a:path>
                  <a:path w="3700780" h="180975">
                    <a:moveTo>
                      <a:pt x="2748756" y="161595"/>
                    </a:moveTo>
                    <a:lnTo>
                      <a:pt x="2791038" y="161595"/>
                    </a:lnTo>
                    <a:lnTo>
                      <a:pt x="2791038" y="123576"/>
                    </a:lnTo>
                    <a:lnTo>
                      <a:pt x="2748756" y="123576"/>
                    </a:lnTo>
                    <a:lnTo>
                      <a:pt x="2748756" y="161595"/>
                    </a:lnTo>
                    <a:close/>
                  </a:path>
                  <a:path w="3700780" h="180975">
                    <a:moveTo>
                      <a:pt x="3203336" y="104552"/>
                    </a:moveTo>
                    <a:lnTo>
                      <a:pt x="3245625" y="104552"/>
                    </a:lnTo>
                    <a:lnTo>
                      <a:pt x="3245625" y="66533"/>
                    </a:lnTo>
                    <a:lnTo>
                      <a:pt x="3203336" y="66533"/>
                    </a:lnTo>
                    <a:lnTo>
                      <a:pt x="3203336" y="104552"/>
                    </a:lnTo>
                    <a:close/>
                  </a:path>
                  <a:path w="3700780" h="180975">
                    <a:moveTo>
                      <a:pt x="3657908" y="133074"/>
                    </a:moveTo>
                    <a:lnTo>
                      <a:pt x="3700197" y="133074"/>
                    </a:lnTo>
                    <a:lnTo>
                      <a:pt x="3700197" y="95055"/>
                    </a:lnTo>
                    <a:lnTo>
                      <a:pt x="3657908" y="95055"/>
                    </a:lnTo>
                    <a:lnTo>
                      <a:pt x="3657908" y="133074"/>
                    </a:lnTo>
                    <a:close/>
                  </a:path>
                </a:pathLst>
              </a:custGeom>
              <a:ln w="10351">
                <a:solidFill>
                  <a:srgbClr val="576185"/>
                </a:solidFill>
              </a:ln>
            </p:spPr>
            <p:txBody>
              <a:bodyPr wrap="square" lIns="0" tIns="0" rIns="0" bIns="0" rtlCol="0"/>
              <a:lstStyle/>
              <a:p>
                <a:endParaRPr/>
              </a:p>
            </p:txBody>
          </p:sp>
          <p:sp>
            <p:nvSpPr>
              <p:cNvPr id="249" name="object 50">
                <a:extLst>
                  <a:ext uri="{FF2B5EF4-FFF2-40B4-BE49-F238E27FC236}">
                    <a16:creationId xmlns:a16="http://schemas.microsoft.com/office/drawing/2014/main" id="{482FA95B-BC16-A7EE-E150-C1A4DCE37351}"/>
                  </a:ext>
                </a:extLst>
              </p:cNvPr>
              <p:cNvSpPr/>
              <p:nvPr/>
            </p:nvSpPr>
            <p:spPr>
              <a:xfrm>
                <a:off x="10271072" y="4171097"/>
                <a:ext cx="0" cy="1484630"/>
              </a:xfrm>
              <a:custGeom>
                <a:avLst/>
                <a:gdLst/>
                <a:ahLst/>
                <a:cxnLst/>
                <a:rect l="l" t="t" r="r" b="b"/>
                <a:pathLst>
                  <a:path h="1484629">
                    <a:moveTo>
                      <a:pt x="0" y="1484069"/>
                    </a:moveTo>
                    <a:lnTo>
                      <a:pt x="0" y="0"/>
                    </a:lnTo>
                  </a:path>
                </a:pathLst>
              </a:custGeom>
              <a:ln w="13804">
                <a:solidFill>
                  <a:srgbClr val="59034F"/>
                </a:solidFill>
                <a:prstDash val="dot"/>
              </a:ln>
            </p:spPr>
            <p:txBody>
              <a:bodyPr wrap="square" lIns="0" tIns="0" rIns="0" bIns="0" rtlCol="0"/>
              <a:lstStyle/>
              <a:p>
                <a:endParaRPr/>
              </a:p>
            </p:txBody>
          </p:sp>
          <p:sp>
            <p:nvSpPr>
              <p:cNvPr id="250" name="object 51">
                <a:extLst>
                  <a:ext uri="{FF2B5EF4-FFF2-40B4-BE49-F238E27FC236}">
                    <a16:creationId xmlns:a16="http://schemas.microsoft.com/office/drawing/2014/main" id="{9F587773-2D88-34EF-F8B6-BB7FB78C267E}"/>
                  </a:ext>
                </a:extLst>
              </p:cNvPr>
              <p:cNvSpPr/>
              <p:nvPr/>
            </p:nvSpPr>
            <p:spPr>
              <a:xfrm>
                <a:off x="10271072" y="4156817"/>
                <a:ext cx="0" cy="1520190"/>
              </a:xfrm>
              <a:custGeom>
                <a:avLst/>
                <a:gdLst/>
                <a:ahLst/>
                <a:cxnLst/>
                <a:rect l="l" t="t" r="r" b="b"/>
                <a:pathLst>
                  <a:path h="1520189">
                    <a:moveTo>
                      <a:pt x="0" y="1519997"/>
                    </a:moveTo>
                    <a:lnTo>
                      <a:pt x="0" y="1513099"/>
                    </a:lnTo>
                  </a:path>
                  <a:path h="1520189">
                    <a:moveTo>
                      <a:pt x="0" y="6905"/>
                    </a:moveTo>
                    <a:lnTo>
                      <a:pt x="0" y="0"/>
                    </a:lnTo>
                  </a:path>
                </a:pathLst>
              </a:custGeom>
              <a:ln w="13804">
                <a:solidFill>
                  <a:srgbClr val="59034F"/>
                </a:solidFill>
              </a:ln>
            </p:spPr>
            <p:txBody>
              <a:bodyPr wrap="square" lIns="0" tIns="0" rIns="0" bIns="0" rtlCol="0"/>
              <a:lstStyle/>
              <a:p>
                <a:endParaRPr/>
              </a:p>
            </p:txBody>
          </p:sp>
        </p:grpSp>
      </p:grpSp>
    </p:spTree>
    <p:extLst>
      <p:ext uri="{BB962C8B-B14F-4D97-AF65-F5344CB8AC3E}">
        <p14:creationId xmlns:p14="http://schemas.microsoft.com/office/powerpoint/2010/main" val="35267628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BF966B0E-DDF4-93DE-1A50-62FBF7B8921B}"/>
              </a:ext>
            </a:extLst>
          </p:cNvPr>
          <p:cNvSpPr txBox="1"/>
          <p:nvPr/>
        </p:nvSpPr>
        <p:spPr>
          <a:xfrm>
            <a:off x="1436077" y="5788448"/>
            <a:ext cx="9073661" cy="846386"/>
          </a:xfrm>
          <a:prstGeom prst="rect">
            <a:avLst/>
          </a:prstGeom>
          <a:noFill/>
        </p:spPr>
        <p:txBody>
          <a:bodyPr wrap="square">
            <a:spAutoFit/>
          </a:bodyPr>
          <a:lstStyle/>
          <a:p>
            <a:pPr algn="just"/>
            <a:r>
              <a:rPr lang="es-ES" sz="700" b="1" i="0" u="none" strike="noStrike" baseline="0">
                <a:solidFill>
                  <a:schemeClr val="tx2"/>
                </a:solidFill>
              </a:rPr>
              <a:t>C2S: </a:t>
            </a:r>
            <a:r>
              <a:rPr lang="es-ES" sz="700" b="0" i="0" u="none" strike="noStrike" baseline="0">
                <a:solidFill>
                  <a:schemeClr val="tx2"/>
                </a:solidFill>
              </a:rPr>
              <a:t>cada 2 semanas; </a:t>
            </a:r>
            <a:r>
              <a:rPr lang="es-ES" sz="700" b="1" i="0" u="none" strike="noStrike" baseline="0">
                <a:solidFill>
                  <a:schemeClr val="tx2"/>
                </a:solidFill>
              </a:rPr>
              <a:t>DA: </a:t>
            </a:r>
            <a:r>
              <a:rPr lang="es-ES" sz="700" b="0" i="0" u="none" strike="noStrike" baseline="0">
                <a:solidFill>
                  <a:schemeClr val="tx2"/>
                </a:solidFill>
              </a:rPr>
              <a:t>dermatitis atópica; </a:t>
            </a:r>
            <a:r>
              <a:rPr lang="es-ES" sz="700" b="1" i="0" u="none" strike="noStrike" baseline="0">
                <a:solidFill>
                  <a:schemeClr val="tx2"/>
                </a:solidFill>
              </a:rPr>
              <a:t>LEB: </a:t>
            </a:r>
            <a:r>
              <a:rPr lang="es-ES" sz="700" b="0" i="0" u="none" strike="noStrike" baseline="0" err="1">
                <a:solidFill>
                  <a:schemeClr val="tx2"/>
                </a:solidFill>
              </a:rPr>
              <a:t>lebrikizumab</a:t>
            </a:r>
            <a:r>
              <a:rPr lang="es-ES" sz="700" b="0" i="0" u="none" strike="noStrike" baseline="0">
                <a:solidFill>
                  <a:schemeClr val="tx2"/>
                </a:solidFill>
              </a:rPr>
              <a:t>; </a:t>
            </a:r>
            <a:r>
              <a:rPr lang="es-ES" sz="700" b="1" i="0" u="none" strike="noStrike" baseline="0">
                <a:solidFill>
                  <a:schemeClr val="tx2"/>
                </a:solidFill>
              </a:rPr>
              <a:t>PBO: </a:t>
            </a:r>
            <a:r>
              <a:rPr lang="es-ES" sz="700" b="0" i="0" u="none" strike="noStrike" baseline="0">
                <a:solidFill>
                  <a:schemeClr val="tx2"/>
                </a:solidFill>
              </a:rPr>
              <a:t>placebo; </a:t>
            </a:r>
            <a:r>
              <a:rPr lang="es-ES" sz="700" b="1" i="0" u="none" strike="noStrike" baseline="0">
                <a:solidFill>
                  <a:schemeClr val="tx2"/>
                </a:solidFill>
              </a:rPr>
              <a:t>PYR: </a:t>
            </a:r>
            <a:r>
              <a:rPr lang="es-ES" sz="700" b="0" i="0" u="none" strike="noStrike" baseline="0">
                <a:solidFill>
                  <a:schemeClr val="tx2"/>
                </a:solidFill>
              </a:rPr>
              <a:t>pacientes-año en riesgo, del inglés, </a:t>
            </a:r>
            <a:r>
              <a:rPr lang="es-ES" sz="700" b="1" i="0" u="none" strike="noStrike" baseline="0">
                <a:solidFill>
                  <a:schemeClr val="tx2"/>
                </a:solidFill>
              </a:rPr>
              <a:t>TEAE: </a:t>
            </a:r>
            <a:r>
              <a:rPr lang="es-ES" sz="700" b="0" i="0" u="none" strike="noStrike" baseline="0">
                <a:solidFill>
                  <a:schemeClr val="tx2"/>
                </a:solidFill>
              </a:rPr>
              <a:t>eventos adversos emergentes del tratamiento, del inglés; </a:t>
            </a:r>
            <a:r>
              <a:rPr lang="es-ES" sz="700" b="1" i="0" u="none" strike="noStrike" baseline="0">
                <a:solidFill>
                  <a:schemeClr val="tx2"/>
                </a:solidFill>
              </a:rPr>
              <a:t>TI: </a:t>
            </a:r>
            <a:r>
              <a:rPr lang="es-ES" sz="700" b="0" i="0" u="none" strike="noStrike" baseline="0">
                <a:solidFill>
                  <a:schemeClr val="tx2"/>
                </a:solidFill>
              </a:rPr>
              <a:t>tasa de incidencia</a:t>
            </a:r>
            <a:endParaRPr lang="es-ES" sz="700">
              <a:solidFill>
                <a:schemeClr val="tx2"/>
              </a:solidFill>
            </a:endParaRPr>
          </a:p>
          <a:p>
            <a:pPr algn="just"/>
            <a:r>
              <a:rPr lang="es-ES" sz="700" b="0" i="0" u="none" strike="noStrike" baseline="30000" err="1">
                <a:solidFill>
                  <a:schemeClr val="tx2"/>
                </a:solidFill>
              </a:rPr>
              <a:t>a</a:t>
            </a:r>
            <a:r>
              <a:rPr lang="es-ES" sz="700" b="0" i="0" u="none" strike="noStrike" baseline="0" err="1">
                <a:solidFill>
                  <a:schemeClr val="tx2"/>
                </a:solidFill>
              </a:rPr>
              <a:t>Tasa</a:t>
            </a:r>
            <a:r>
              <a:rPr lang="es-ES" sz="700" b="0" i="0" u="none" strike="noStrike" baseline="0">
                <a:solidFill>
                  <a:schemeClr val="tx2"/>
                </a:solidFill>
              </a:rPr>
              <a:t> de incidencia ajustada. Se analizaron los TEAE para los términos especificados relacionados con el eritema facial, de cabeza y cuello en adultos y adolescentes con DA de moderada a grave basándose en los pacientes que recibieron1 dosis del tratamiento del estudio, excluyendo a 38 pacientes de un centro de estudio ya que no se pudieron confirmar los criterios de elegibilidad de los pacientes. Se completó la revisión médica ciega</a:t>
            </a:r>
            <a:r>
              <a:rPr lang="es-ES" sz="700" b="0" i="0" u="none" strike="noStrike" baseline="30000">
                <a:solidFill>
                  <a:schemeClr val="tx2"/>
                </a:solidFill>
              </a:rPr>
              <a:t>1</a:t>
            </a:r>
            <a:r>
              <a:rPr lang="es-ES" sz="700" b="0" i="0" u="none" strike="noStrike">
                <a:solidFill>
                  <a:schemeClr val="tx2"/>
                </a:solidFill>
              </a:rPr>
              <a:t>. </a:t>
            </a:r>
            <a:r>
              <a:rPr lang="es-ES" sz="700" b="0" i="0" u="none" strike="noStrike" baseline="0">
                <a:solidFill>
                  <a:schemeClr val="tx2"/>
                </a:solidFill>
              </a:rPr>
              <a:t>Para el grupo PBO, se utilizaron % de índice de incidencia ajustados para informar de los EA</a:t>
            </a:r>
            <a:r>
              <a:rPr lang="es-ES" sz="700" b="0" i="0" u="none" strike="noStrike" baseline="30000">
                <a:solidFill>
                  <a:schemeClr val="tx2"/>
                </a:solidFill>
              </a:rPr>
              <a:t>1</a:t>
            </a:r>
            <a:r>
              <a:rPr lang="es-ES" sz="700" b="0" i="0" u="none" strike="noStrike">
                <a:solidFill>
                  <a:schemeClr val="tx2"/>
                </a:solidFill>
              </a:rPr>
              <a:t>. </a:t>
            </a:r>
            <a:r>
              <a:rPr lang="es-ES" sz="700" b="0" i="0" u="none" strike="noStrike" baseline="0">
                <a:solidFill>
                  <a:schemeClr val="tx2"/>
                </a:solidFill>
              </a:rPr>
              <a:t>Para el grupo de cualquier dosis de LEBRI, se notificaron los % e índice de incidencia brutos</a:t>
            </a:r>
            <a:r>
              <a:rPr lang="es-ES" sz="700" b="0" i="0" u="none" strike="noStrike" baseline="30000">
                <a:solidFill>
                  <a:schemeClr val="tx2"/>
                </a:solidFill>
              </a:rPr>
              <a:t>1</a:t>
            </a:r>
            <a:r>
              <a:rPr lang="es-ES" sz="700" b="0" i="0" u="none" strike="noStrike">
                <a:solidFill>
                  <a:schemeClr val="tx2"/>
                </a:solidFill>
              </a:rPr>
              <a:t>. </a:t>
            </a:r>
            <a:r>
              <a:rPr lang="es-ES" sz="700" b="0" i="0" u="none" strike="noStrike" baseline="0">
                <a:solidFill>
                  <a:schemeClr val="tx2"/>
                </a:solidFill>
              </a:rPr>
              <a:t>Los índices de incidencia adjuntos se calcularon como el número de pacientes que notificaron un acontecimiento por cada 100 PYR</a:t>
            </a:r>
            <a:r>
              <a:rPr lang="es-ES" sz="700" b="0" i="0" u="none" strike="noStrike" baseline="30000">
                <a:solidFill>
                  <a:schemeClr val="tx2"/>
                </a:solidFill>
              </a:rPr>
              <a:t>1</a:t>
            </a:r>
            <a:r>
              <a:rPr lang="es-ES" sz="700" b="0" i="0" u="none" strike="noStrike">
                <a:solidFill>
                  <a:schemeClr val="tx2"/>
                </a:solidFill>
              </a:rPr>
              <a:t>.</a:t>
            </a:r>
          </a:p>
          <a:p>
            <a:pPr algn="just"/>
            <a:r>
              <a:rPr lang="en-US" sz="700" b="1" i="0" u="none" strike="noStrike" baseline="0">
                <a:solidFill>
                  <a:schemeClr val="tx2"/>
                </a:solidFill>
              </a:rPr>
              <a:t>1. </a:t>
            </a:r>
            <a:r>
              <a:rPr lang="en-US" sz="700" b="0" i="0" u="none" strike="noStrike" baseline="0" err="1">
                <a:solidFill>
                  <a:schemeClr val="tx2"/>
                </a:solidFill>
              </a:rPr>
              <a:t>Murase</a:t>
            </a:r>
            <a:r>
              <a:rPr lang="en-US" sz="700" b="0" i="0" u="none" strike="noStrike" baseline="0">
                <a:solidFill>
                  <a:schemeClr val="tx2"/>
                </a:solidFill>
              </a:rPr>
              <a:t> E, </a:t>
            </a:r>
            <a:r>
              <a:rPr lang="en-US" sz="700" b="0" i="1" u="none" strike="noStrike" baseline="0">
                <a:solidFill>
                  <a:schemeClr val="tx2"/>
                </a:solidFill>
              </a:rPr>
              <a:t>et al. </a:t>
            </a:r>
            <a:r>
              <a:rPr lang="en-US" sz="700" b="0" i="0" u="none" strike="noStrike" baseline="0">
                <a:solidFill>
                  <a:schemeClr val="tx2"/>
                </a:solidFill>
              </a:rPr>
              <a:t>Lebrikizumab-Treated Patients With Atopic Dermatitis Had No Increase in Treatment-Emergent Adverse Events of Facial, Head, and Neck Erythema Compared to Placebo. Fall Clinical Dermatology Conference (Fall CDC 2023); Las Vegas, USA; 19-22 October 2023.</a:t>
            </a:r>
            <a:endParaRPr lang="es-ES" sz="700">
              <a:solidFill>
                <a:schemeClr val="tx2"/>
              </a:solidFill>
            </a:endParaRPr>
          </a:p>
        </p:txBody>
      </p:sp>
      <p:sp>
        <p:nvSpPr>
          <p:cNvPr id="3" name="Título 2">
            <a:extLst>
              <a:ext uri="{FF2B5EF4-FFF2-40B4-BE49-F238E27FC236}">
                <a16:creationId xmlns:a16="http://schemas.microsoft.com/office/drawing/2014/main" id="{08D49A80-9CF4-D803-2439-A8C69F523F39}"/>
              </a:ext>
            </a:extLst>
          </p:cNvPr>
          <p:cNvSpPr>
            <a:spLocks noGrp="1"/>
          </p:cNvSpPr>
          <p:nvPr>
            <p:ph type="title"/>
          </p:nvPr>
        </p:nvSpPr>
        <p:spPr/>
        <p:txBody>
          <a:bodyPr>
            <a:normAutofit fontScale="90000"/>
          </a:bodyPr>
          <a:lstStyle/>
          <a:p>
            <a:r>
              <a:rPr lang="es-ES"/>
              <a:t>Los pacientes tratados con </a:t>
            </a:r>
            <a:r>
              <a:rPr lang="es-ES" err="1"/>
              <a:t>lebrikizumab</a:t>
            </a:r>
            <a:r>
              <a:rPr lang="es-ES"/>
              <a:t> no tuvieron un aumento de efectos adversos emergentes de eritema en cabeza, cara y cuello en comparación con placebo a las 52 semanas de tratamiento</a:t>
            </a:r>
            <a:r>
              <a:rPr lang="es-ES" baseline="30000"/>
              <a:t>1</a:t>
            </a:r>
          </a:p>
        </p:txBody>
      </p:sp>
      <p:sp>
        <p:nvSpPr>
          <p:cNvPr id="24" name="object 3">
            <a:extLst>
              <a:ext uri="{FF2B5EF4-FFF2-40B4-BE49-F238E27FC236}">
                <a16:creationId xmlns:a16="http://schemas.microsoft.com/office/drawing/2014/main" id="{B8C08BA5-94C8-0FF7-9D3B-5EFF0166861C}"/>
              </a:ext>
            </a:extLst>
          </p:cNvPr>
          <p:cNvSpPr txBox="1"/>
          <p:nvPr/>
        </p:nvSpPr>
        <p:spPr>
          <a:xfrm>
            <a:off x="541057" y="1375918"/>
            <a:ext cx="10761915" cy="493222"/>
          </a:xfrm>
          <a:prstGeom prst="rect">
            <a:avLst/>
          </a:prstGeom>
        </p:spPr>
        <p:txBody>
          <a:bodyPr vert="horz" wrap="square" lIns="0" tIns="6931" rIns="0" bIns="0" rtlCol="0">
            <a:spAutoFit/>
          </a:bodyPr>
          <a:lstStyle/>
          <a:p>
            <a:pPr marL="4763" marR="3081" indent="3175">
              <a:lnSpc>
                <a:spcPct val="101800"/>
              </a:lnSpc>
              <a:spcBef>
                <a:spcPts val="55"/>
              </a:spcBef>
            </a:pPr>
            <a:r>
              <a:rPr sz="1600" b="1">
                <a:solidFill>
                  <a:srgbClr val="7A45B8"/>
                </a:solidFill>
                <a:latin typeface="Arial"/>
                <a:cs typeface="Arial"/>
              </a:rPr>
              <a:t>Efectos</a:t>
            </a:r>
            <a:r>
              <a:rPr sz="1600" b="1" spc="39">
                <a:solidFill>
                  <a:srgbClr val="7A45B8"/>
                </a:solidFill>
                <a:latin typeface="Arial"/>
                <a:cs typeface="Arial"/>
              </a:rPr>
              <a:t> </a:t>
            </a:r>
            <a:r>
              <a:rPr sz="1600" b="1">
                <a:solidFill>
                  <a:srgbClr val="7A45B8"/>
                </a:solidFill>
                <a:latin typeface="Arial"/>
                <a:cs typeface="Arial"/>
              </a:rPr>
              <a:t>adversos</a:t>
            </a:r>
            <a:r>
              <a:rPr sz="1600" b="1" spc="39">
                <a:solidFill>
                  <a:srgbClr val="7A45B8"/>
                </a:solidFill>
                <a:latin typeface="Arial"/>
                <a:cs typeface="Arial"/>
              </a:rPr>
              <a:t> </a:t>
            </a:r>
            <a:r>
              <a:rPr sz="1600" b="1">
                <a:solidFill>
                  <a:srgbClr val="7A45B8"/>
                </a:solidFill>
                <a:latin typeface="Arial"/>
                <a:cs typeface="Arial"/>
              </a:rPr>
              <a:t>emergentes</a:t>
            </a:r>
            <a:r>
              <a:rPr sz="1600" b="1" spc="39">
                <a:solidFill>
                  <a:srgbClr val="7A45B8"/>
                </a:solidFill>
                <a:latin typeface="Arial"/>
                <a:cs typeface="Arial"/>
              </a:rPr>
              <a:t> </a:t>
            </a:r>
            <a:r>
              <a:rPr sz="1600" b="1">
                <a:solidFill>
                  <a:srgbClr val="7A45B8"/>
                </a:solidFill>
                <a:latin typeface="Arial"/>
                <a:cs typeface="Arial"/>
              </a:rPr>
              <a:t>del</a:t>
            </a:r>
            <a:r>
              <a:rPr sz="1600" b="1" spc="39">
                <a:solidFill>
                  <a:srgbClr val="7A45B8"/>
                </a:solidFill>
                <a:latin typeface="Arial"/>
                <a:cs typeface="Arial"/>
              </a:rPr>
              <a:t> </a:t>
            </a:r>
            <a:r>
              <a:rPr sz="1600" b="1">
                <a:solidFill>
                  <a:srgbClr val="7A45B8"/>
                </a:solidFill>
                <a:latin typeface="Arial"/>
                <a:cs typeface="Arial"/>
              </a:rPr>
              <a:t>tratamiento</a:t>
            </a:r>
            <a:r>
              <a:rPr sz="1600" b="1" spc="39">
                <a:solidFill>
                  <a:srgbClr val="7A45B8"/>
                </a:solidFill>
                <a:latin typeface="Arial"/>
                <a:cs typeface="Arial"/>
              </a:rPr>
              <a:t> </a:t>
            </a:r>
            <a:r>
              <a:rPr sz="1600" b="1">
                <a:solidFill>
                  <a:srgbClr val="7A45B8"/>
                </a:solidFill>
                <a:latin typeface="Arial"/>
                <a:cs typeface="Arial"/>
              </a:rPr>
              <a:t>de</a:t>
            </a:r>
            <a:r>
              <a:rPr sz="1600" b="1" spc="39">
                <a:solidFill>
                  <a:srgbClr val="7A45B8"/>
                </a:solidFill>
                <a:latin typeface="Arial"/>
                <a:cs typeface="Arial"/>
              </a:rPr>
              <a:t> </a:t>
            </a:r>
            <a:r>
              <a:rPr sz="1600" b="1">
                <a:solidFill>
                  <a:srgbClr val="7A45B8"/>
                </a:solidFill>
                <a:latin typeface="Arial"/>
                <a:cs typeface="Arial"/>
              </a:rPr>
              <a:t>eritema</a:t>
            </a:r>
            <a:r>
              <a:rPr sz="1600" b="1" spc="39">
                <a:solidFill>
                  <a:srgbClr val="7A45B8"/>
                </a:solidFill>
                <a:latin typeface="Arial"/>
                <a:cs typeface="Arial"/>
              </a:rPr>
              <a:t> </a:t>
            </a:r>
            <a:r>
              <a:rPr sz="1600" b="1">
                <a:solidFill>
                  <a:srgbClr val="7A45B8"/>
                </a:solidFill>
                <a:latin typeface="Arial"/>
                <a:cs typeface="Arial"/>
              </a:rPr>
              <a:t>facial,</a:t>
            </a:r>
            <a:r>
              <a:rPr sz="1600" b="1" spc="39">
                <a:solidFill>
                  <a:srgbClr val="7A45B8"/>
                </a:solidFill>
                <a:latin typeface="Arial"/>
                <a:cs typeface="Arial"/>
              </a:rPr>
              <a:t> </a:t>
            </a:r>
            <a:r>
              <a:rPr sz="1600" b="1">
                <a:solidFill>
                  <a:srgbClr val="7A45B8"/>
                </a:solidFill>
                <a:latin typeface="Arial"/>
                <a:cs typeface="Arial"/>
              </a:rPr>
              <a:t>de</a:t>
            </a:r>
            <a:r>
              <a:rPr sz="1600" b="1" spc="39">
                <a:solidFill>
                  <a:srgbClr val="7A45B8"/>
                </a:solidFill>
                <a:latin typeface="Arial"/>
                <a:cs typeface="Arial"/>
              </a:rPr>
              <a:t> </a:t>
            </a:r>
            <a:r>
              <a:rPr sz="1600" b="1" spc="-6">
                <a:solidFill>
                  <a:srgbClr val="7A45B8"/>
                </a:solidFill>
                <a:latin typeface="Arial"/>
                <a:cs typeface="Arial"/>
              </a:rPr>
              <a:t>cabeza </a:t>
            </a:r>
            <a:r>
              <a:rPr sz="1600" b="1">
                <a:solidFill>
                  <a:srgbClr val="7A45B8"/>
                </a:solidFill>
                <a:latin typeface="Arial"/>
                <a:cs typeface="Arial"/>
              </a:rPr>
              <a:t>y/o</a:t>
            </a:r>
            <a:r>
              <a:rPr sz="1600" b="1" spc="36">
                <a:solidFill>
                  <a:srgbClr val="7A45B8"/>
                </a:solidFill>
                <a:latin typeface="Arial"/>
                <a:cs typeface="Arial"/>
              </a:rPr>
              <a:t> </a:t>
            </a:r>
            <a:r>
              <a:rPr sz="1600" b="1">
                <a:solidFill>
                  <a:srgbClr val="7A45B8"/>
                </a:solidFill>
                <a:latin typeface="Arial"/>
                <a:cs typeface="Arial"/>
              </a:rPr>
              <a:t>cuello</a:t>
            </a:r>
            <a:r>
              <a:rPr sz="1600" b="1" spc="36">
                <a:solidFill>
                  <a:srgbClr val="7A45B8"/>
                </a:solidFill>
                <a:latin typeface="Arial"/>
                <a:cs typeface="Arial"/>
              </a:rPr>
              <a:t> </a:t>
            </a:r>
            <a:r>
              <a:rPr sz="1600" b="1">
                <a:solidFill>
                  <a:srgbClr val="7A45B8"/>
                </a:solidFill>
                <a:latin typeface="Arial"/>
                <a:cs typeface="Arial"/>
              </a:rPr>
              <a:t>por</a:t>
            </a:r>
            <a:r>
              <a:rPr sz="1600" b="1" spc="36">
                <a:solidFill>
                  <a:srgbClr val="7A45B8"/>
                </a:solidFill>
                <a:latin typeface="Arial"/>
                <a:cs typeface="Arial"/>
              </a:rPr>
              <a:t> </a:t>
            </a:r>
            <a:r>
              <a:rPr sz="1600" b="1">
                <a:solidFill>
                  <a:srgbClr val="7A45B8"/>
                </a:solidFill>
                <a:latin typeface="Arial"/>
                <a:cs typeface="Arial"/>
              </a:rPr>
              <a:t>tasa</a:t>
            </a:r>
            <a:r>
              <a:rPr sz="1600" b="1" spc="33">
                <a:solidFill>
                  <a:srgbClr val="7A45B8"/>
                </a:solidFill>
                <a:latin typeface="Arial"/>
                <a:cs typeface="Arial"/>
              </a:rPr>
              <a:t> </a:t>
            </a:r>
            <a:r>
              <a:rPr sz="1600" b="1">
                <a:solidFill>
                  <a:srgbClr val="7A45B8"/>
                </a:solidFill>
                <a:latin typeface="Arial"/>
                <a:cs typeface="Arial"/>
              </a:rPr>
              <a:t>de</a:t>
            </a:r>
            <a:r>
              <a:rPr sz="1600" b="1" spc="36">
                <a:solidFill>
                  <a:srgbClr val="7A45B8"/>
                </a:solidFill>
                <a:latin typeface="Arial"/>
                <a:cs typeface="Arial"/>
              </a:rPr>
              <a:t> </a:t>
            </a:r>
            <a:r>
              <a:rPr sz="1600" b="1">
                <a:solidFill>
                  <a:srgbClr val="7A45B8"/>
                </a:solidFill>
                <a:latin typeface="Arial"/>
                <a:cs typeface="Arial"/>
              </a:rPr>
              <a:t>incidencia</a:t>
            </a:r>
            <a:r>
              <a:rPr sz="1600" b="1" spc="36">
                <a:solidFill>
                  <a:srgbClr val="7A45B8"/>
                </a:solidFill>
                <a:latin typeface="Arial"/>
                <a:cs typeface="Arial"/>
              </a:rPr>
              <a:t> </a:t>
            </a:r>
            <a:r>
              <a:rPr sz="1600" b="1">
                <a:solidFill>
                  <a:srgbClr val="7A45B8"/>
                </a:solidFill>
                <a:latin typeface="Arial"/>
                <a:cs typeface="Arial"/>
              </a:rPr>
              <a:t>(100</a:t>
            </a:r>
            <a:r>
              <a:rPr sz="1600" b="1" spc="36">
                <a:solidFill>
                  <a:srgbClr val="7A45B8"/>
                </a:solidFill>
                <a:latin typeface="Arial"/>
                <a:cs typeface="Arial"/>
              </a:rPr>
              <a:t> </a:t>
            </a:r>
            <a:r>
              <a:rPr sz="1600" b="1">
                <a:solidFill>
                  <a:srgbClr val="7A45B8"/>
                </a:solidFill>
                <a:latin typeface="Arial"/>
                <a:cs typeface="Arial"/>
              </a:rPr>
              <a:t>pacientes-año</a:t>
            </a:r>
            <a:r>
              <a:rPr sz="1600" b="1" spc="36">
                <a:solidFill>
                  <a:srgbClr val="7A45B8"/>
                </a:solidFill>
                <a:latin typeface="Arial"/>
                <a:cs typeface="Arial"/>
              </a:rPr>
              <a:t> </a:t>
            </a:r>
            <a:r>
              <a:rPr sz="1600" b="1">
                <a:solidFill>
                  <a:srgbClr val="7A45B8"/>
                </a:solidFill>
                <a:latin typeface="Arial"/>
                <a:cs typeface="Arial"/>
              </a:rPr>
              <a:t>de</a:t>
            </a:r>
            <a:r>
              <a:rPr sz="1600" b="1" spc="33">
                <a:solidFill>
                  <a:srgbClr val="7A45B8"/>
                </a:solidFill>
                <a:latin typeface="Arial"/>
                <a:cs typeface="Arial"/>
              </a:rPr>
              <a:t> </a:t>
            </a:r>
            <a:r>
              <a:rPr sz="1600" b="1" spc="-6">
                <a:solidFill>
                  <a:srgbClr val="7A45B8"/>
                </a:solidFill>
                <a:latin typeface="Arial"/>
                <a:cs typeface="Arial"/>
              </a:rPr>
              <a:t>exposición)</a:t>
            </a:r>
            <a:endParaRPr sz="1600">
              <a:latin typeface="Arial"/>
              <a:cs typeface="Arial"/>
            </a:endParaRPr>
          </a:p>
        </p:txBody>
      </p:sp>
      <p:sp>
        <p:nvSpPr>
          <p:cNvPr id="28" name="object 7">
            <a:extLst>
              <a:ext uri="{FF2B5EF4-FFF2-40B4-BE49-F238E27FC236}">
                <a16:creationId xmlns:a16="http://schemas.microsoft.com/office/drawing/2014/main" id="{B91503AB-F601-4269-0E43-888C602AE218}"/>
              </a:ext>
            </a:extLst>
          </p:cNvPr>
          <p:cNvSpPr txBox="1"/>
          <p:nvPr/>
        </p:nvSpPr>
        <p:spPr>
          <a:xfrm>
            <a:off x="8183563" y="3058252"/>
            <a:ext cx="2736850" cy="1712594"/>
          </a:xfrm>
          <a:prstGeom prst="rect">
            <a:avLst/>
          </a:prstGeom>
        </p:spPr>
        <p:txBody>
          <a:bodyPr vert="horz" wrap="square" lIns="0" tIns="6931" rIns="0" bIns="0" rtlCol="0">
            <a:spAutoFit/>
          </a:bodyPr>
          <a:lstStyle/>
          <a:p>
            <a:pPr marL="194168" marR="18483" indent="-171450">
              <a:lnSpc>
                <a:spcPct val="101200"/>
              </a:lnSpc>
              <a:spcBef>
                <a:spcPts val="55"/>
              </a:spcBef>
              <a:buFont typeface="Arial" panose="020B0604020202020204" pitchFamily="34" charset="0"/>
              <a:buChar char="•"/>
              <a:tabLst>
                <a:tab pos="183676" algn="l"/>
              </a:tabLst>
            </a:pPr>
            <a:r>
              <a:rPr sz="1200">
                <a:solidFill>
                  <a:schemeClr val="accent1"/>
                </a:solidFill>
                <a:latin typeface="Arial"/>
                <a:cs typeface="Arial"/>
              </a:rPr>
              <a:t>El</a:t>
            </a:r>
            <a:r>
              <a:rPr sz="1200" spc="21">
                <a:solidFill>
                  <a:schemeClr val="accent1"/>
                </a:solidFill>
                <a:latin typeface="Arial"/>
                <a:cs typeface="Arial"/>
              </a:rPr>
              <a:t> </a:t>
            </a:r>
            <a:r>
              <a:rPr sz="1200">
                <a:solidFill>
                  <a:schemeClr val="accent1"/>
                </a:solidFill>
                <a:latin typeface="Arial"/>
                <a:cs typeface="Arial"/>
              </a:rPr>
              <a:t>desarrollo</a:t>
            </a:r>
            <a:r>
              <a:rPr sz="1200" spc="27">
                <a:solidFill>
                  <a:schemeClr val="accent1"/>
                </a:solidFill>
                <a:latin typeface="Arial"/>
                <a:cs typeface="Arial"/>
              </a:rPr>
              <a:t> </a:t>
            </a:r>
            <a:r>
              <a:rPr sz="1200">
                <a:solidFill>
                  <a:schemeClr val="accent1"/>
                </a:solidFill>
                <a:latin typeface="Arial"/>
                <a:cs typeface="Arial"/>
              </a:rPr>
              <a:t>de</a:t>
            </a:r>
            <a:r>
              <a:rPr sz="1200" spc="-3">
                <a:solidFill>
                  <a:schemeClr val="accent1"/>
                </a:solidFill>
                <a:latin typeface="Arial"/>
                <a:cs typeface="Arial"/>
              </a:rPr>
              <a:t> </a:t>
            </a:r>
            <a:r>
              <a:rPr sz="1200">
                <a:solidFill>
                  <a:schemeClr val="accent1"/>
                </a:solidFill>
                <a:latin typeface="Arial"/>
                <a:cs typeface="Arial"/>
              </a:rPr>
              <a:t>TEAE</a:t>
            </a:r>
            <a:r>
              <a:rPr sz="1200" spc="27">
                <a:solidFill>
                  <a:schemeClr val="accent1"/>
                </a:solidFill>
                <a:latin typeface="Arial"/>
                <a:cs typeface="Arial"/>
              </a:rPr>
              <a:t> </a:t>
            </a:r>
            <a:r>
              <a:rPr sz="1200">
                <a:solidFill>
                  <a:schemeClr val="accent1"/>
                </a:solidFill>
                <a:latin typeface="Arial"/>
                <a:cs typeface="Arial"/>
              </a:rPr>
              <a:t>de</a:t>
            </a:r>
            <a:r>
              <a:rPr sz="1200" spc="27">
                <a:solidFill>
                  <a:schemeClr val="accent1"/>
                </a:solidFill>
                <a:latin typeface="Arial"/>
                <a:cs typeface="Arial"/>
              </a:rPr>
              <a:t> </a:t>
            </a:r>
            <a:r>
              <a:rPr sz="1200" b="1" spc="-6" err="1">
                <a:solidFill>
                  <a:schemeClr val="accent1"/>
                </a:solidFill>
                <a:latin typeface="Arial"/>
                <a:cs typeface="Arial"/>
              </a:rPr>
              <a:t>eritema</a:t>
            </a:r>
            <a:r>
              <a:rPr sz="1200" b="1" spc="-6">
                <a:solidFill>
                  <a:schemeClr val="accent1"/>
                </a:solidFill>
                <a:latin typeface="Arial"/>
                <a:cs typeface="Arial"/>
              </a:rPr>
              <a:t> </a:t>
            </a:r>
            <a:r>
              <a:rPr sz="1200" b="1">
                <a:solidFill>
                  <a:schemeClr val="accent1"/>
                </a:solidFill>
                <a:latin typeface="Arial"/>
                <a:cs typeface="Arial"/>
              </a:rPr>
              <a:t>facial,</a:t>
            </a:r>
            <a:r>
              <a:rPr sz="1200" b="1" spc="42">
                <a:solidFill>
                  <a:schemeClr val="accent1"/>
                </a:solidFill>
                <a:latin typeface="Arial"/>
                <a:cs typeface="Arial"/>
              </a:rPr>
              <a:t> </a:t>
            </a:r>
            <a:r>
              <a:rPr sz="1200" b="1">
                <a:solidFill>
                  <a:schemeClr val="accent1"/>
                </a:solidFill>
                <a:latin typeface="Arial"/>
                <a:cs typeface="Arial"/>
              </a:rPr>
              <a:t>de</a:t>
            </a:r>
            <a:r>
              <a:rPr sz="1200" b="1" spc="36">
                <a:solidFill>
                  <a:schemeClr val="accent1"/>
                </a:solidFill>
                <a:latin typeface="Arial"/>
                <a:cs typeface="Arial"/>
              </a:rPr>
              <a:t> </a:t>
            </a:r>
            <a:r>
              <a:rPr sz="1200" b="1">
                <a:solidFill>
                  <a:schemeClr val="accent1"/>
                </a:solidFill>
                <a:latin typeface="Arial"/>
                <a:cs typeface="Arial"/>
              </a:rPr>
              <a:t>cabeza</a:t>
            </a:r>
            <a:r>
              <a:rPr sz="1200" b="1" spc="39">
                <a:solidFill>
                  <a:schemeClr val="accent1"/>
                </a:solidFill>
                <a:latin typeface="Arial"/>
                <a:cs typeface="Arial"/>
              </a:rPr>
              <a:t> </a:t>
            </a:r>
            <a:r>
              <a:rPr sz="1200" b="1">
                <a:solidFill>
                  <a:schemeClr val="accent1"/>
                </a:solidFill>
                <a:latin typeface="Arial"/>
                <a:cs typeface="Arial"/>
              </a:rPr>
              <a:t>y/o</a:t>
            </a:r>
            <a:r>
              <a:rPr sz="1200" b="1" spc="39">
                <a:solidFill>
                  <a:schemeClr val="accent1"/>
                </a:solidFill>
                <a:latin typeface="Arial"/>
                <a:cs typeface="Arial"/>
              </a:rPr>
              <a:t> </a:t>
            </a:r>
            <a:r>
              <a:rPr sz="1200" b="1" err="1">
                <a:solidFill>
                  <a:schemeClr val="accent1"/>
                </a:solidFill>
                <a:latin typeface="Arial"/>
                <a:cs typeface="Arial"/>
              </a:rPr>
              <a:t>cuello</a:t>
            </a:r>
            <a:r>
              <a:rPr sz="1200" b="1" spc="42">
                <a:solidFill>
                  <a:schemeClr val="accent1"/>
                </a:solidFill>
                <a:latin typeface="Arial"/>
                <a:cs typeface="Arial"/>
              </a:rPr>
              <a:t> </a:t>
            </a:r>
            <a:r>
              <a:rPr sz="1200" b="1" spc="-15">
                <a:solidFill>
                  <a:schemeClr val="accent1"/>
                </a:solidFill>
                <a:latin typeface="Arial"/>
                <a:cs typeface="Arial"/>
              </a:rPr>
              <a:t>no</a:t>
            </a:r>
            <a:r>
              <a:rPr lang="es-ES" sz="1200" b="1" spc="-15">
                <a:solidFill>
                  <a:schemeClr val="accent1"/>
                </a:solidFill>
                <a:latin typeface="Arial"/>
                <a:cs typeface="Arial"/>
              </a:rPr>
              <a:t> </a:t>
            </a:r>
            <a:r>
              <a:rPr sz="1200" b="1" err="1">
                <a:solidFill>
                  <a:schemeClr val="accent1"/>
                </a:solidFill>
                <a:latin typeface="Arial"/>
                <a:cs typeface="Arial"/>
              </a:rPr>
              <a:t>aumentó</a:t>
            </a:r>
            <a:r>
              <a:rPr sz="1200" b="1" spc="52">
                <a:solidFill>
                  <a:schemeClr val="accent1"/>
                </a:solidFill>
                <a:latin typeface="Arial"/>
                <a:cs typeface="Arial"/>
              </a:rPr>
              <a:t> </a:t>
            </a:r>
            <a:r>
              <a:rPr sz="1200">
                <a:solidFill>
                  <a:schemeClr val="accent1"/>
                </a:solidFill>
                <a:latin typeface="Arial"/>
                <a:cs typeface="Arial"/>
              </a:rPr>
              <a:t>en</a:t>
            </a:r>
            <a:r>
              <a:rPr sz="1200" spc="45">
                <a:solidFill>
                  <a:schemeClr val="accent1"/>
                </a:solidFill>
                <a:latin typeface="Arial"/>
                <a:cs typeface="Arial"/>
              </a:rPr>
              <a:t> </a:t>
            </a:r>
            <a:r>
              <a:rPr sz="1200">
                <a:solidFill>
                  <a:schemeClr val="accent1"/>
                </a:solidFill>
                <a:latin typeface="Arial"/>
                <a:cs typeface="Arial"/>
              </a:rPr>
              <a:t>pacientes</a:t>
            </a:r>
            <a:r>
              <a:rPr sz="1200" spc="49">
                <a:solidFill>
                  <a:schemeClr val="accent1"/>
                </a:solidFill>
                <a:latin typeface="Arial"/>
                <a:cs typeface="Arial"/>
              </a:rPr>
              <a:t> </a:t>
            </a:r>
            <a:r>
              <a:rPr sz="1200">
                <a:solidFill>
                  <a:schemeClr val="accent1"/>
                </a:solidFill>
                <a:latin typeface="Arial"/>
                <a:cs typeface="Arial"/>
              </a:rPr>
              <a:t>con</a:t>
            </a:r>
            <a:r>
              <a:rPr sz="1200" spc="45">
                <a:solidFill>
                  <a:schemeClr val="accent1"/>
                </a:solidFill>
                <a:latin typeface="Arial"/>
                <a:cs typeface="Arial"/>
              </a:rPr>
              <a:t> </a:t>
            </a:r>
            <a:r>
              <a:rPr sz="1200" spc="-15">
                <a:solidFill>
                  <a:schemeClr val="accent1"/>
                </a:solidFill>
                <a:latin typeface="Arial"/>
                <a:cs typeface="Arial"/>
              </a:rPr>
              <a:t>DA </a:t>
            </a:r>
            <a:r>
              <a:rPr sz="1200" err="1">
                <a:solidFill>
                  <a:schemeClr val="accent1"/>
                </a:solidFill>
                <a:latin typeface="Arial"/>
                <a:cs typeface="Arial"/>
              </a:rPr>
              <a:t>moderada</a:t>
            </a:r>
            <a:r>
              <a:rPr sz="1200" spc="36">
                <a:solidFill>
                  <a:schemeClr val="accent1"/>
                </a:solidFill>
                <a:latin typeface="Arial"/>
                <a:cs typeface="Arial"/>
              </a:rPr>
              <a:t> </a:t>
            </a:r>
            <a:r>
              <a:rPr sz="1200">
                <a:solidFill>
                  <a:schemeClr val="accent1"/>
                </a:solidFill>
                <a:latin typeface="Arial"/>
                <a:cs typeface="Arial"/>
              </a:rPr>
              <a:t>a</a:t>
            </a:r>
            <a:r>
              <a:rPr sz="1200" spc="39">
                <a:solidFill>
                  <a:schemeClr val="accent1"/>
                </a:solidFill>
                <a:latin typeface="Arial"/>
                <a:cs typeface="Arial"/>
              </a:rPr>
              <a:t> </a:t>
            </a:r>
            <a:r>
              <a:rPr sz="1200">
                <a:solidFill>
                  <a:schemeClr val="accent1"/>
                </a:solidFill>
                <a:latin typeface="Arial"/>
                <a:cs typeface="Arial"/>
              </a:rPr>
              <a:t>grave</a:t>
            </a:r>
            <a:r>
              <a:rPr sz="1200" spc="36">
                <a:solidFill>
                  <a:schemeClr val="accent1"/>
                </a:solidFill>
                <a:latin typeface="Arial"/>
                <a:cs typeface="Arial"/>
              </a:rPr>
              <a:t> </a:t>
            </a:r>
            <a:r>
              <a:rPr sz="1200">
                <a:solidFill>
                  <a:schemeClr val="accent1"/>
                </a:solidFill>
                <a:latin typeface="Arial"/>
                <a:cs typeface="Arial"/>
              </a:rPr>
              <a:t>tratados</a:t>
            </a:r>
            <a:r>
              <a:rPr sz="1200" spc="39">
                <a:solidFill>
                  <a:schemeClr val="accent1"/>
                </a:solidFill>
                <a:latin typeface="Arial"/>
                <a:cs typeface="Arial"/>
              </a:rPr>
              <a:t> </a:t>
            </a:r>
            <a:r>
              <a:rPr sz="1200">
                <a:solidFill>
                  <a:schemeClr val="accent1"/>
                </a:solidFill>
                <a:latin typeface="Arial"/>
                <a:cs typeface="Arial"/>
              </a:rPr>
              <a:t>con</a:t>
            </a:r>
            <a:r>
              <a:rPr sz="1200" spc="36">
                <a:solidFill>
                  <a:schemeClr val="accent1"/>
                </a:solidFill>
                <a:latin typeface="Arial"/>
                <a:cs typeface="Arial"/>
              </a:rPr>
              <a:t> </a:t>
            </a:r>
            <a:r>
              <a:rPr sz="1200" spc="-15">
                <a:solidFill>
                  <a:schemeClr val="accent1"/>
                </a:solidFill>
                <a:latin typeface="Arial"/>
                <a:cs typeface="Arial"/>
              </a:rPr>
              <a:t>LEB </a:t>
            </a:r>
            <a:r>
              <a:rPr sz="1200" err="1">
                <a:solidFill>
                  <a:schemeClr val="accent1"/>
                </a:solidFill>
                <a:latin typeface="Arial"/>
                <a:cs typeface="Arial"/>
              </a:rPr>
              <a:t>en</a:t>
            </a:r>
            <a:r>
              <a:rPr sz="1200" spc="24">
                <a:solidFill>
                  <a:schemeClr val="accent1"/>
                </a:solidFill>
                <a:latin typeface="Arial"/>
                <a:cs typeface="Arial"/>
              </a:rPr>
              <a:t> </a:t>
            </a:r>
            <a:r>
              <a:rPr sz="1200">
                <a:solidFill>
                  <a:schemeClr val="accent1"/>
                </a:solidFill>
                <a:latin typeface="Arial"/>
                <a:cs typeface="Arial"/>
              </a:rPr>
              <a:t>comparación</a:t>
            </a:r>
            <a:r>
              <a:rPr sz="1200" spc="30">
                <a:solidFill>
                  <a:schemeClr val="accent1"/>
                </a:solidFill>
                <a:latin typeface="Arial"/>
                <a:cs typeface="Arial"/>
              </a:rPr>
              <a:t> </a:t>
            </a:r>
            <a:r>
              <a:rPr sz="1200">
                <a:solidFill>
                  <a:schemeClr val="accent1"/>
                </a:solidFill>
                <a:latin typeface="Arial"/>
                <a:cs typeface="Arial"/>
              </a:rPr>
              <a:t>con</a:t>
            </a:r>
            <a:r>
              <a:rPr sz="1200" spc="30">
                <a:solidFill>
                  <a:schemeClr val="accent1"/>
                </a:solidFill>
                <a:latin typeface="Arial"/>
                <a:cs typeface="Arial"/>
              </a:rPr>
              <a:t> </a:t>
            </a:r>
            <a:r>
              <a:rPr sz="1200">
                <a:solidFill>
                  <a:schemeClr val="accent1"/>
                </a:solidFill>
                <a:latin typeface="Arial"/>
                <a:cs typeface="Arial"/>
              </a:rPr>
              <a:t>el</a:t>
            </a:r>
            <a:r>
              <a:rPr sz="1200" spc="33">
                <a:solidFill>
                  <a:schemeClr val="accent1"/>
                </a:solidFill>
                <a:latin typeface="Arial"/>
                <a:cs typeface="Arial"/>
              </a:rPr>
              <a:t> </a:t>
            </a:r>
            <a:r>
              <a:rPr sz="1200" spc="-6">
                <a:solidFill>
                  <a:schemeClr val="accent1"/>
                </a:solidFill>
                <a:latin typeface="Arial"/>
                <a:cs typeface="Arial"/>
              </a:rPr>
              <a:t>placebo</a:t>
            </a:r>
            <a:r>
              <a:rPr sz="1200" spc="-9" baseline="32986">
                <a:solidFill>
                  <a:schemeClr val="accent1"/>
                </a:solidFill>
                <a:latin typeface="Arial"/>
                <a:cs typeface="Arial"/>
              </a:rPr>
              <a:t>1</a:t>
            </a:r>
            <a:r>
              <a:rPr sz="1200" spc="-6">
                <a:solidFill>
                  <a:schemeClr val="accent1"/>
                </a:solidFill>
                <a:latin typeface="Arial"/>
                <a:cs typeface="Arial"/>
              </a:rPr>
              <a:t>.</a:t>
            </a:r>
            <a:endParaRPr lang="es-ES" sz="1200" spc="-6">
              <a:solidFill>
                <a:schemeClr val="accent1"/>
              </a:solidFill>
              <a:latin typeface="Arial"/>
              <a:cs typeface="Arial"/>
            </a:endParaRPr>
          </a:p>
          <a:p>
            <a:pPr marL="194168" marR="18483" indent="-171450">
              <a:lnSpc>
                <a:spcPct val="101200"/>
              </a:lnSpc>
              <a:spcBef>
                <a:spcPts val="55"/>
              </a:spcBef>
              <a:buFont typeface="Arial" panose="020B0604020202020204" pitchFamily="34" charset="0"/>
              <a:buChar char="•"/>
              <a:tabLst>
                <a:tab pos="183676" algn="l"/>
              </a:tabLst>
            </a:pPr>
            <a:endParaRPr lang="es-ES" sz="1200" spc="-6">
              <a:solidFill>
                <a:schemeClr val="accent1"/>
              </a:solidFill>
              <a:latin typeface="Arial"/>
              <a:cs typeface="Arial"/>
            </a:endParaRPr>
          </a:p>
          <a:p>
            <a:pPr marL="194168" marR="18483" indent="-171450">
              <a:lnSpc>
                <a:spcPct val="101200"/>
              </a:lnSpc>
              <a:spcBef>
                <a:spcPts val="55"/>
              </a:spcBef>
              <a:buFont typeface="Arial" panose="020B0604020202020204" pitchFamily="34" charset="0"/>
              <a:buChar char="•"/>
              <a:tabLst>
                <a:tab pos="183676" algn="l"/>
              </a:tabLst>
            </a:pPr>
            <a:r>
              <a:rPr lang="es-ES" sz="1200">
                <a:solidFill>
                  <a:schemeClr val="accent1"/>
                </a:solidFill>
                <a:latin typeface="Arial"/>
                <a:cs typeface="Arial"/>
              </a:rPr>
              <a:t>La</a:t>
            </a:r>
            <a:r>
              <a:rPr lang="es-ES" sz="1200" spc="30">
                <a:solidFill>
                  <a:schemeClr val="accent1"/>
                </a:solidFill>
                <a:latin typeface="Arial"/>
                <a:cs typeface="Arial"/>
              </a:rPr>
              <a:t> </a:t>
            </a:r>
            <a:r>
              <a:rPr lang="es-ES" sz="1200" b="1">
                <a:solidFill>
                  <a:schemeClr val="accent1"/>
                </a:solidFill>
                <a:latin typeface="Arial"/>
                <a:cs typeface="Arial"/>
              </a:rPr>
              <a:t>tasa</a:t>
            </a:r>
            <a:r>
              <a:rPr lang="es-ES" sz="1200" b="1" spc="27">
                <a:solidFill>
                  <a:schemeClr val="accent1"/>
                </a:solidFill>
                <a:latin typeface="Arial"/>
                <a:cs typeface="Arial"/>
              </a:rPr>
              <a:t> </a:t>
            </a:r>
            <a:r>
              <a:rPr lang="es-ES" sz="1200" b="1">
                <a:solidFill>
                  <a:schemeClr val="accent1"/>
                </a:solidFill>
                <a:latin typeface="Arial"/>
                <a:cs typeface="Arial"/>
              </a:rPr>
              <a:t>de</a:t>
            </a:r>
            <a:r>
              <a:rPr lang="es-ES" sz="1200" b="1" spc="30">
                <a:solidFill>
                  <a:schemeClr val="accent1"/>
                </a:solidFill>
                <a:latin typeface="Arial"/>
                <a:cs typeface="Arial"/>
              </a:rPr>
              <a:t> </a:t>
            </a:r>
            <a:r>
              <a:rPr lang="es-ES" sz="1200" b="1">
                <a:solidFill>
                  <a:schemeClr val="accent1"/>
                </a:solidFill>
                <a:latin typeface="Arial"/>
                <a:cs typeface="Arial"/>
              </a:rPr>
              <a:t>incidencia</a:t>
            </a:r>
            <a:r>
              <a:rPr lang="es-ES" sz="1200" b="1" spc="27">
                <a:solidFill>
                  <a:schemeClr val="accent1"/>
                </a:solidFill>
                <a:latin typeface="Arial"/>
                <a:cs typeface="Arial"/>
              </a:rPr>
              <a:t> </a:t>
            </a:r>
            <a:r>
              <a:rPr lang="es-ES" sz="1200" b="1">
                <a:solidFill>
                  <a:schemeClr val="accent1"/>
                </a:solidFill>
                <a:latin typeface="Arial"/>
                <a:cs typeface="Arial"/>
              </a:rPr>
              <a:t>no</a:t>
            </a:r>
            <a:r>
              <a:rPr lang="es-ES" sz="1200" b="1" spc="33">
                <a:solidFill>
                  <a:schemeClr val="accent1"/>
                </a:solidFill>
                <a:latin typeface="Arial"/>
                <a:cs typeface="Arial"/>
              </a:rPr>
              <a:t> </a:t>
            </a:r>
            <a:r>
              <a:rPr lang="es-ES" sz="1200" b="1" spc="-6">
                <a:solidFill>
                  <a:schemeClr val="accent1"/>
                </a:solidFill>
                <a:latin typeface="Arial"/>
                <a:cs typeface="Arial"/>
              </a:rPr>
              <a:t>aumentó </a:t>
            </a:r>
            <a:r>
              <a:rPr lang="es-ES" sz="1200">
                <a:solidFill>
                  <a:schemeClr val="accent1"/>
                </a:solidFill>
                <a:latin typeface="Arial"/>
                <a:cs typeface="Arial"/>
              </a:rPr>
              <a:t>con</a:t>
            </a:r>
            <a:r>
              <a:rPr lang="es-ES" sz="1200" spc="33">
                <a:solidFill>
                  <a:schemeClr val="accent1"/>
                </a:solidFill>
                <a:latin typeface="Arial"/>
                <a:cs typeface="Arial"/>
              </a:rPr>
              <a:t> </a:t>
            </a:r>
            <a:r>
              <a:rPr lang="es-ES" sz="1200">
                <a:solidFill>
                  <a:schemeClr val="accent1"/>
                </a:solidFill>
                <a:latin typeface="Arial"/>
                <a:cs typeface="Arial"/>
              </a:rPr>
              <a:t>una</a:t>
            </a:r>
            <a:r>
              <a:rPr lang="es-ES" sz="1200" spc="33">
                <a:solidFill>
                  <a:schemeClr val="accent1"/>
                </a:solidFill>
                <a:latin typeface="Arial"/>
                <a:cs typeface="Arial"/>
              </a:rPr>
              <a:t> </a:t>
            </a:r>
            <a:r>
              <a:rPr lang="es-ES" sz="1200">
                <a:solidFill>
                  <a:schemeClr val="accent1"/>
                </a:solidFill>
                <a:latin typeface="Arial"/>
                <a:cs typeface="Arial"/>
              </a:rPr>
              <a:t>mayor</a:t>
            </a:r>
            <a:r>
              <a:rPr lang="es-ES" sz="1200" spc="33">
                <a:solidFill>
                  <a:schemeClr val="accent1"/>
                </a:solidFill>
                <a:latin typeface="Arial"/>
                <a:cs typeface="Arial"/>
              </a:rPr>
              <a:t> </a:t>
            </a:r>
            <a:r>
              <a:rPr lang="es-ES" sz="1200">
                <a:solidFill>
                  <a:schemeClr val="accent1"/>
                </a:solidFill>
                <a:latin typeface="Arial"/>
                <a:cs typeface="Arial"/>
              </a:rPr>
              <a:t>exposición</a:t>
            </a:r>
            <a:r>
              <a:rPr lang="es-ES" sz="1200" spc="30">
                <a:solidFill>
                  <a:schemeClr val="accent1"/>
                </a:solidFill>
                <a:latin typeface="Arial"/>
                <a:cs typeface="Arial"/>
              </a:rPr>
              <a:t> </a:t>
            </a:r>
            <a:r>
              <a:rPr lang="es-ES" sz="1200">
                <a:solidFill>
                  <a:schemeClr val="accent1"/>
                </a:solidFill>
                <a:latin typeface="Arial"/>
                <a:cs typeface="Arial"/>
              </a:rPr>
              <a:t>a</a:t>
            </a:r>
            <a:r>
              <a:rPr lang="es-ES" sz="1200" spc="33">
                <a:solidFill>
                  <a:schemeClr val="accent1"/>
                </a:solidFill>
                <a:latin typeface="Arial"/>
                <a:cs typeface="Arial"/>
              </a:rPr>
              <a:t> </a:t>
            </a:r>
            <a:r>
              <a:rPr lang="es-ES" sz="1200" spc="-6">
                <a:solidFill>
                  <a:schemeClr val="accent1"/>
                </a:solidFill>
                <a:latin typeface="Arial"/>
                <a:cs typeface="Arial"/>
              </a:rPr>
              <a:t>LEB</a:t>
            </a:r>
            <a:r>
              <a:rPr lang="es-ES" sz="1200" spc="-9" baseline="32986">
                <a:solidFill>
                  <a:schemeClr val="accent1"/>
                </a:solidFill>
                <a:latin typeface="Arial"/>
                <a:cs typeface="Arial"/>
              </a:rPr>
              <a:t>1</a:t>
            </a:r>
            <a:r>
              <a:rPr lang="es-ES" sz="1200" spc="-6">
                <a:solidFill>
                  <a:schemeClr val="accent1"/>
                </a:solidFill>
                <a:latin typeface="Arial"/>
                <a:cs typeface="Arial"/>
              </a:rPr>
              <a:t>.</a:t>
            </a:r>
            <a:endParaRPr lang="es-ES" sz="1200">
              <a:solidFill>
                <a:schemeClr val="accent1"/>
              </a:solidFill>
              <a:latin typeface="Arial"/>
              <a:cs typeface="Arial"/>
            </a:endParaRPr>
          </a:p>
          <a:p>
            <a:pPr marL="22718" marR="18483">
              <a:lnSpc>
                <a:spcPct val="101200"/>
              </a:lnSpc>
              <a:spcBef>
                <a:spcPts val="55"/>
              </a:spcBef>
              <a:tabLst>
                <a:tab pos="183676" algn="l"/>
              </a:tabLst>
            </a:pPr>
            <a:endParaRPr sz="1200">
              <a:solidFill>
                <a:schemeClr val="accent1"/>
              </a:solidFill>
              <a:latin typeface="Arial"/>
              <a:cs typeface="Arial"/>
            </a:endParaRPr>
          </a:p>
        </p:txBody>
      </p:sp>
      <p:sp>
        <p:nvSpPr>
          <p:cNvPr id="30" name="object 9">
            <a:extLst>
              <a:ext uri="{FF2B5EF4-FFF2-40B4-BE49-F238E27FC236}">
                <a16:creationId xmlns:a16="http://schemas.microsoft.com/office/drawing/2014/main" id="{69D33018-4C1A-1815-C99E-676D00499D95}"/>
              </a:ext>
            </a:extLst>
          </p:cNvPr>
          <p:cNvSpPr txBox="1"/>
          <p:nvPr/>
        </p:nvSpPr>
        <p:spPr>
          <a:xfrm>
            <a:off x="558858" y="5542379"/>
            <a:ext cx="1115147" cy="131664"/>
          </a:xfrm>
          <a:prstGeom prst="rect">
            <a:avLst/>
          </a:prstGeom>
        </p:spPr>
        <p:txBody>
          <a:bodyPr vert="horz" wrap="square" lIns="0" tIns="8471" rIns="0" bIns="0" rtlCol="0">
            <a:spAutoFit/>
          </a:bodyPr>
          <a:lstStyle/>
          <a:p>
            <a:pPr marL="23104">
              <a:spcBef>
                <a:spcPts val="67"/>
              </a:spcBef>
            </a:pPr>
            <a:r>
              <a:rPr sz="800">
                <a:solidFill>
                  <a:srgbClr val="22346A"/>
                </a:solidFill>
                <a:latin typeface="Arial"/>
                <a:cs typeface="Arial"/>
              </a:rPr>
              <a:t>Murase</a:t>
            </a:r>
            <a:r>
              <a:rPr sz="800" spc="6">
                <a:solidFill>
                  <a:srgbClr val="22346A"/>
                </a:solidFill>
                <a:latin typeface="Arial"/>
                <a:cs typeface="Arial"/>
              </a:rPr>
              <a:t> </a:t>
            </a:r>
            <a:r>
              <a:rPr sz="800">
                <a:solidFill>
                  <a:srgbClr val="22346A"/>
                </a:solidFill>
                <a:latin typeface="Arial"/>
                <a:cs typeface="Arial"/>
              </a:rPr>
              <a:t>E,</a:t>
            </a:r>
            <a:r>
              <a:rPr sz="800" spc="6">
                <a:solidFill>
                  <a:srgbClr val="22346A"/>
                </a:solidFill>
                <a:latin typeface="Arial"/>
                <a:cs typeface="Arial"/>
              </a:rPr>
              <a:t> </a:t>
            </a:r>
            <a:r>
              <a:rPr sz="800" i="1">
                <a:solidFill>
                  <a:srgbClr val="22346A"/>
                </a:solidFill>
                <a:latin typeface="Arial"/>
                <a:cs typeface="Arial"/>
              </a:rPr>
              <a:t>et</a:t>
            </a:r>
            <a:r>
              <a:rPr sz="800" i="1" spc="9">
                <a:solidFill>
                  <a:srgbClr val="22346A"/>
                </a:solidFill>
                <a:latin typeface="Arial"/>
                <a:cs typeface="Arial"/>
              </a:rPr>
              <a:t> </a:t>
            </a:r>
            <a:r>
              <a:rPr sz="800" i="1">
                <a:solidFill>
                  <a:srgbClr val="22346A"/>
                </a:solidFill>
                <a:latin typeface="Arial"/>
                <a:cs typeface="Arial"/>
              </a:rPr>
              <a:t>al.</a:t>
            </a:r>
            <a:r>
              <a:rPr sz="800" i="1" spc="6">
                <a:solidFill>
                  <a:srgbClr val="22346A"/>
                </a:solidFill>
                <a:latin typeface="Arial"/>
                <a:cs typeface="Arial"/>
              </a:rPr>
              <a:t> </a:t>
            </a:r>
            <a:r>
              <a:rPr sz="800" spc="-6">
                <a:solidFill>
                  <a:srgbClr val="22346A"/>
                </a:solidFill>
                <a:latin typeface="Arial"/>
                <a:cs typeface="Arial"/>
              </a:rPr>
              <a:t>2023</a:t>
            </a:r>
            <a:r>
              <a:rPr sz="800" spc="-9" baseline="31250">
                <a:solidFill>
                  <a:srgbClr val="22346A"/>
                </a:solidFill>
                <a:latin typeface="Arial"/>
                <a:cs typeface="Arial"/>
              </a:rPr>
              <a:t>1</a:t>
            </a:r>
            <a:endParaRPr sz="800" baseline="31250">
              <a:latin typeface="Arial"/>
              <a:cs typeface="Arial"/>
            </a:endParaRPr>
          </a:p>
        </p:txBody>
      </p:sp>
      <p:grpSp>
        <p:nvGrpSpPr>
          <p:cNvPr id="43" name="Grupo 42">
            <a:extLst>
              <a:ext uri="{FF2B5EF4-FFF2-40B4-BE49-F238E27FC236}">
                <a16:creationId xmlns:a16="http://schemas.microsoft.com/office/drawing/2014/main" id="{2AC0B3FA-C34F-29E7-A2AE-6ABDD4595E9F}"/>
              </a:ext>
            </a:extLst>
          </p:cNvPr>
          <p:cNvGrpSpPr/>
          <p:nvPr/>
        </p:nvGrpSpPr>
        <p:grpSpPr>
          <a:xfrm>
            <a:off x="1630108" y="5219440"/>
            <a:ext cx="4667139" cy="126356"/>
            <a:chOff x="1630108" y="5162805"/>
            <a:chExt cx="4667139" cy="126356"/>
          </a:xfrm>
        </p:grpSpPr>
        <p:sp>
          <p:nvSpPr>
            <p:cNvPr id="25" name="object 4">
              <a:extLst>
                <a:ext uri="{FF2B5EF4-FFF2-40B4-BE49-F238E27FC236}">
                  <a16:creationId xmlns:a16="http://schemas.microsoft.com/office/drawing/2014/main" id="{E9B41763-E5CD-A4A0-2C80-4FDAC4A8B0BB}"/>
                </a:ext>
              </a:extLst>
            </p:cNvPr>
            <p:cNvSpPr txBox="1"/>
            <p:nvPr/>
          </p:nvSpPr>
          <p:spPr>
            <a:xfrm>
              <a:off x="1788042" y="5162805"/>
              <a:ext cx="441284" cy="126356"/>
            </a:xfrm>
            <a:prstGeom prst="rect">
              <a:avLst/>
            </a:prstGeom>
          </p:spPr>
          <p:txBody>
            <a:bodyPr vert="horz" wrap="square" lIns="0" tIns="9627" rIns="0" bIns="0" rtlCol="0">
              <a:spAutoFit/>
            </a:bodyPr>
            <a:lstStyle/>
            <a:p>
              <a:pPr marL="7701">
                <a:spcBef>
                  <a:spcPts val="76"/>
                </a:spcBef>
              </a:pPr>
              <a:r>
                <a:rPr sz="758">
                  <a:solidFill>
                    <a:srgbClr val="22346A"/>
                  </a:solidFill>
                  <a:latin typeface="Arial"/>
                  <a:cs typeface="Arial"/>
                </a:rPr>
                <a:t>PBO</a:t>
              </a:r>
              <a:r>
                <a:rPr sz="758" spc="18">
                  <a:solidFill>
                    <a:srgbClr val="22346A"/>
                  </a:solidFill>
                  <a:latin typeface="Arial"/>
                  <a:cs typeface="Arial"/>
                </a:rPr>
                <a:t> </a:t>
              </a:r>
              <a:r>
                <a:rPr sz="758" spc="-15">
                  <a:solidFill>
                    <a:srgbClr val="22346A"/>
                  </a:solidFill>
                  <a:latin typeface="Arial"/>
                  <a:cs typeface="Arial"/>
                </a:rPr>
                <a:t>C2S</a:t>
              </a:r>
              <a:endParaRPr sz="758">
                <a:latin typeface="Arial"/>
                <a:cs typeface="Arial"/>
              </a:endParaRPr>
            </a:p>
          </p:txBody>
        </p:sp>
        <p:sp>
          <p:nvSpPr>
            <p:cNvPr id="26" name="object 5">
              <a:extLst>
                <a:ext uri="{FF2B5EF4-FFF2-40B4-BE49-F238E27FC236}">
                  <a16:creationId xmlns:a16="http://schemas.microsoft.com/office/drawing/2014/main" id="{A5FFCEC4-CDD8-7164-0FCA-21371D2D758C}"/>
                </a:ext>
              </a:extLst>
            </p:cNvPr>
            <p:cNvSpPr txBox="1"/>
            <p:nvPr/>
          </p:nvSpPr>
          <p:spPr>
            <a:xfrm>
              <a:off x="3328027" y="5162805"/>
              <a:ext cx="872941" cy="126356"/>
            </a:xfrm>
            <a:prstGeom prst="rect">
              <a:avLst/>
            </a:prstGeom>
          </p:spPr>
          <p:txBody>
            <a:bodyPr vert="horz" wrap="square" lIns="0" tIns="9627" rIns="0" bIns="0" rtlCol="0">
              <a:spAutoFit/>
            </a:bodyPr>
            <a:lstStyle/>
            <a:p>
              <a:pPr marL="7701">
                <a:spcBef>
                  <a:spcPts val="76"/>
                </a:spcBef>
              </a:pPr>
              <a:r>
                <a:rPr sz="758">
                  <a:solidFill>
                    <a:srgbClr val="22346A"/>
                  </a:solidFill>
                  <a:latin typeface="Arial"/>
                  <a:cs typeface="Arial"/>
                </a:rPr>
                <a:t>LEBRI</a:t>
              </a:r>
              <a:r>
                <a:rPr sz="758" spc="12">
                  <a:solidFill>
                    <a:srgbClr val="22346A"/>
                  </a:solidFill>
                  <a:latin typeface="Arial"/>
                  <a:cs typeface="Arial"/>
                </a:rPr>
                <a:t> </a:t>
              </a:r>
              <a:r>
                <a:rPr sz="758">
                  <a:solidFill>
                    <a:srgbClr val="22346A"/>
                  </a:solidFill>
                  <a:latin typeface="Arial"/>
                  <a:cs typeface="Arial"/>
                </a:rPr>
                <a:t>250</a:t>
              </a:r>
              <a:r>
                <a:rPr sz="758" spc="15">
                  <a:solidFill>
                    <a:srgbClr val="22346A"/>
                  </a:solidFill>
                  <a:latin typeface="Arial"/>
                  <a:cs typeface="Arial"/>
                </a:rPr>
                <a:t> </a:t>
              </a:r>
              <a:r>
                <a:rPr sz="758">
                  <a:solidFill>
                    <a:srgbClr val="22346A"/>
                  </a:solidFill>
                  <a:latin typeface="Arial"/>
                  <a:cs typeface="Arial"/>
                </a:rPr>
                <a:t>mg</a:t>
              </a:r>
              <a:r>
                <a:rPr sz="758" spc="15">
                  <a:solidFill>
                    <a:srgbClr val="22346A"/>
                  </a:solidFill>
                  <a:latin typeface="Arial"/>
                  <a:cs typeface="Arial"/>
                </a:rPr>
                <a:t> </a:t>
              </a:r>
              <a:r>
                <a:rPr sz="758" spc="-15">
                  <a:solidFill>
                    <a:srgbClr val="22346A"/>
                  </a:solidFill>
                  <a:latin typeface="Arial"/>
                  <a:cs typeface="Arial"/>
                </a:rPr>
                <a:t>C2S</a:t>
              </a:r>
              <a:endParaRPr sz="758">
                <a:latin typeface="Arial"/>
                <a:cs typeface="Arial"/>
              </a:endParaRPr>
            </a:p>
          </p:txBody>
        </p:sp>
        <p:sp>
          <p:nvSpPr>
            <p:cNvPr id="27" name="object 6">
              <a:extLst>
                <a:ext uri="{FF2B5EF4-FFF2-40B4-BE49-F238E27FC236}">
                  <a16:creationId xmlns:a16="http://schemas.microsoft.com/office/drawing/2014/main" id="{C4C287E6-6351-1868-A1E8-8F1AC4E4AEE1}"/>
                </a:ext>
              </a:extLst>
            </p:cNvPr>
            <p:cNvSpPr txBox="1"/>
            <p:nvPr/>
          </p:nvSpPr>
          <p:spPr>
            <a:xfrm>
              <a:off x="5157071" y="5162805"/>
              <a:ext cx="1140176" cy="126356"/>
            </a:xfrm>
            <a:prstGeom prst="rect">
              <a:avLst/>
            </a:prstGeom>
          </p:spPr>
          <p:txBody>
            <a:bodyPr vert="horz" wrap="square" lIns="0" tIns="9627" rIns="0" bIns="0" rtlCol="0">
              <a:spAutoFit/>
            </a:bodyPr>
            <a:lstStyle/>
            <a:p>
              <a:pPr marL="7701">
                <a:spcBef>
                  <a:spcPts val="76"/>
                </a:spcBef>
              </a:pPr>
              <a:r>
                <a:rPr sz="758">
                  <a:solidFill>
                    <a:srgbClr val="22346A"/>
                  </a:solidFill>
                  <a:latin typeface="Arial"/>
                  <a:cs typeface="Arial"/>
                </a:rPr>
                <a:t>Cualquier</a:t>
              </a:r>
              <a:r>
                <a:rPr sz="758" spc="21">
                  <a:solidFill>
                    <a:srgbClr val="22346A"/>
                  </a:solidFill>
                  <a:latin typeface="Arial"/>
                  <a:cs typeface="Arial"/>
                </a:rPr>
                <a:t> </a:t>
              </a:r>
              <a:r>
                <a:rPr sz="758">
                  <a:solidFill>
                    <a:srgbClr val="22346A"/>
                  </a:solidFill>
                  <a:latin typeface="Arial"/>
                  <a:cs typeface="Arial"/>
                </a:rPr>
                <a:t>dosis</a:t>
              </a:r>
              <a:r>
                <a:rPr sz="758" spc="21">
                  <a:solidFill>
                    <a:srgbClr val="22346A"/>
                  </a:solidFill>
                  <a:latin typeface="Arial"/>
                  <a:cs typeface="Arial"/>
                </a:rPr>
                <a:t> </a:t>
              </a:r>
              <a:r>
                <a:rPr sz="758">
                  <a:solidFill>
                    <a:srgbClr val="22346A"/>
                  </a:solidFill>
                  <a:latin typeface="Arial"/>
                  <a:cs typeface="Arial"/>
                </a:rPr>
                <a:t>de</a:t>
              </a:r>
              <a:r>
                <a:rPr sz="758" spc="21">
                  <a:solidFill>
                    <a:srgbClr val="22346A"/>
                  </a:solidFill>
                  <a:latin typeface="Arial"/>
                  <a:cs typeface="Arial"/>
                </a:rPr>
                <a:t> </a:t>
              </a:r>
              <a:r>
                <a:rPr sz="758" spc="-6">
                  <a:solidFill>
                    <a:srgbClr val="22346A"/>
                  </a:solidFill>
                  <a:latin typeface="Arial"/>
                  <a:cs typeface="Arial"/>
                </a:rPr>
                <a:t>LEBRI</a:t>
              </a:r>
              <a:endParaRPr sz="758">
                <a:latin typeface="Arial"/>
                <a:cs typeface="Arial"/>
              </a:endParaRPr>
            </a:p>
          </p:txBody>
        </p:sp>
        <p:sp>
          <p:nvSpPr>
            <p:cNvPr id="31" name="object 10">
              <a:extLst>
                <a:ext uri="{FF2B5EF4-FFF2-40B4-BE49-F238E27FC236}">
                  <a16:creationId xmlns:a16="http://schemas.microsoft.com/office/drawing/2014/main" id="{0FAD1EB9-148C-4187-5815-0BA1CC767187}"/>
                </a:ext>
              </a:extLst>
            </p:cNvPr>
            <p:cNvSpPr/>
            <p:nvPr/>
          </p:nvSpPr>
          <p:spPr>
            <a:xfrm>
              <a:off x="1630108" y="5182086"/>
              <a:ext cx="87795" cy="87795"/>
            </a:xfrm>
            <a:custGeom>
              <a:avLst/>
              <a:gdLst/>
              <a:ahLst/>
              <a:cxnLst/>
              <a:rect l="l" t="t" r="r" b="b"/>
              <a:pathLst>
                <a:path w="144780" h="144779">
                  <a:moveTo>
                    <a:pt x="144633" y="0"/>
                  </a:moveTo>
                  <a:lnTo>
                    <a:pt x="0" y="0"/>
                  </a:lnTo>
                  <a:lnTo>
                    <a:pt x="0" y="144714"/>
                  </a:lnTo>
                  <a:lnTo>
                    <a:pt x="144633" y="144714"/>
                  </a:lnTo>
                  <a:lnTo>
                    <a:pt x="144633" y="0"/>
                  </a:lnTo>
                  <a:close/>
                </a:path>
              </a:pathLst>
            </a:custGeom>
            <a:solidFill>
              <a:srgbClr val="A69E94"/>
            </a:solidFill>
          </p:spPr>
          <p:txBody>
            <a:bodyPr wrap="square" lIns="0" tIns="0" rIns="0" bIns="0" rtlCol="0"/>
            <a:lstStyle/>
            <a:p>
              <a:endParaRPr sz="1092"/>
            </a:p>
          </p:txBody>
        </p:sp>
        <p:sp>
          <p:nvSpPr>
            <p:cNvPr id="32" name="object 11">
              <a:extLst>
                <a:ext uri="{FF2B5EF4-FFF2-40B4-BE49-F238E27FC236}">
                  <a16:creationId xmlns:a16="http://schemas.microsoft.com/office/drawing/2014/main" id="{3695E5A0-C8C3-9792-2514-E198511F0AF3}"/>
                </a:ext>
              </a:extLst>
            </p:cNvPr>
            <p:cNvSpPr/>
            <p:nvPr/>
          </p:nvSpPr>
          <p:spPr>
            <a:xfrm>
              <a:off x="3170124" y="5182086"/>
              <a:ext cx="87795" cy="87795"/>
            </a:xfrm>
            <a:custGeom>
              <a:avLst/>
              <a:gdLst/>
              <a:ahLst/>
              <a:cxnLst/>
              <a:rect l="l" t="t" r="r" b="b"/>
              <a:pathLst>
                <a:path w="144779" h="144779">
                  <a:moveTo>
                    <a:pt x="144633" y="0"/>
                  </a:moveTo>
                  <a:lnTo>
                    <a:pt x="0" y="0"/>
                  </a:lnTo>
                  <a:lnTo>
                    <a:pt x="0" y="144714"/>
                  </a:lnTo>
                  <a:lnTo>
                    <a:pt x="144633" y="144714"/>
                  </a:lnTo>
                  <a:lnTo>
                    <a:pt x="144633" y="0"/>
                  </a:lnTo>
                  <a:close/>
                </a:path>
              </a:pathLst>
            </a:custGeom>
            <a:solidFill>
              <a:srgbClr val="B0059E"/>
            </a:solidFill>
          </p:spPr>
          <p:txBody>
            <a:bodyPr wrap="square" lIns="0" tIns="0" rIns="0" bIns="0" rtlCol="0"/>
            <a:lstStyle/>
            <a:p>
              <a:endParaRPr sz="1092"/>
            </a:p>
          </p:txBody>
        </p:sp>
        <p:sp>
          <p:nvSpPr>
            <p:cNvPr id="33" name="object 12">
              <a:extLst>
                <a:ext uri="{FF2B5EF4-FFF2-40B4-BE49-F238E27FC236}">
                  <a16:creationId xmlns:a16="http://schemas.microsoft.com/office/drawing/2014/main" id="{F8069036-CF2B-F500-D5B7-8174B22F515D}"/>
                </a:ext>
              </a:extLst>
            </p:cNvPr>
            <p:cNvSpPr/>
            <p:nvPr/>
          </p:nvSpPr>
          <p:spPr>
            <a:xfrm>
              <a:off x="4999218" y="5182086"/>
              <a:ext cx="87795" cy="87795"/>
            </a:xfrm>
            <a:custGeom>
              <a:avLst/>
              <a:gdLst/>
              <a:ahLst/>
              <a:cxnLst/>
              <a:rect l="l" t="t" r="r" b="b"/>
              <a:pathLst>
                <a:path w="144779" h="144779">
                  <a:moveTo>
                    <a:pt x="144633" y="0"/>
                  </a:moveTo>
                  <a:lnTo>
                    <a:pt x="0" y="0"/>
                  </a:lnTo>
                  <a:lnTo>
                    <a:pt x="0" y="144714"/>
                  </a:lnTo>
                  <a:lnTo>
                    <a:pt x="144633" y="144714"/>
                  </a:lnTo>
                  <a:lnTo>
                    <a:pt x="144633" y="0"/>
                  </a:lnTo>
                  <a:close/>
                </a:path>
              </a:pathLst>
            </a:custGeom>
            <a:solidFill>
              <a:srgbClr val="576185"/>
            </a:solidFill>
          </p:spPr>
          <p:txBody>
            <a:bodyPr wrap="square" lIns="0" tIns="0" rIns="0" bIns="0" rtlCol="0"/>
            <a:lstStyle/>
            <a:p>
              <a:endParaRPr sz="1092"/>
            </a:p>
          </p:txBody>
        </p:sp>
      </p:grpSp>
      <p:sp>
        <p:nvSpPr>
          <p:cNvPr id="37" name="object 16">
            <a:extLst>
              <a:ext uri="{FF2B5EF4-FFF2-40B4-BE49-F238E27FC236}">
                <a16:creationId xmlns:a16="http://schemas.microsoft.com/office/drawing/2014/main" id="{98FC6F02-9F20-29F4-F022-0616D241841A}"/>
              </a:ext>
            </a:extLst>
          </p:cNvPr>
          <p:cNvSpPr txBox="1"/>
          <p:nvPr/>
        </p:nvSpPr>
        <p:spPr>
          <a:xfrm>
            <a:off x="2415740" y="4708953"/>
            <a:ext cx="1785228" cy="315942"/>
          </a:xfrm>
          <a:prstGeom prst="rect">
            <a:avLst/>
          </a:prstGeom>
        </p:spPr>
        <p:txBody>
          <a:bodyPr vert="horz" wrap="square" lIns="0" tIns="8086" rIns="0" bIns="0" rtlCol="0">
            <a:spAutoFit/>
          </a:bodyPr>
          <a:lstStyle/>
          <a:p>
            <a:pPr marL="312286" marR="3081" indent="-304971" algn="ctr">
              <a:spcBef>
                <a:spcPts val="64"/>
              </a:spcBef>
            </a:pPr>
            <a:r>
              <a:rPr sz="1000">
                <a:solidFill>
                  <a:srgbClr val="22346A"/>
                </a:solidFill>
                <a:latin typeface="Arial"/>
                <a:cs typeface="Arial"/>
              </a:rPr>
              <a:t>Controlado</a:t>
            </a:r>
            <a:r>
              <a:rPr sz="1000" spc="-18">
                <a:solidFill>
                  <a:srgbClr val="22346A"/>
                </a:solidFill>
                <a:latin typeface="Arial"/>
                <a:cs typeface="Arial"/>
              </a:rPr>
              <a:t> </a:t>
            </a:r>
            <a:r>
              <a:rPr sz="1000">
                <a:solidFill>
                  <a:srgbClr val="22346A"/>
                </a:solidFill>
                <a:latin typeface="Arial"/>
                <a:cs typeface="Arial"/>
              </a:rPr>
              <a:t>con</a:t>
            </a:r>
            <a:r>
              <a:rPr sz="1000" spc="-15">
                <a:solidFill>
                  <a:srgbClr val="22346A"/>
                </a:solidFill>
                <a:latin typeface="Arial"/>
                <a:cs typeface="Arial"/>
              </a:rPr>
              <a:t> </a:t>
            </a:r>
            <a:r>
              <a:rPr sz="1000" spc="-6">
                <a:solidFill>
                  <a:srgbClr val="22346A"/>
                </a:solidFill>
                <a:latin typeface="Arial"/>
                <a:cs typeface="Arial"/>
              </a:rPr>
              <a:t>placebo, </a:t>
            </a:r>
            <a:r>
              <a:rPr sz="1000">
                <a:solidFill>
                  <a:srgbClr val="22346A"/>
                </a:solidFill>
                <a:latin typeface="Arial"/>
                <a:cs typeface="Arial"/>
              </a:rPr>
              <a:t>semanas</a:t>
            </a:r>
            <a:r>
              <a:rPr sz="1000" spc="6">
                <a:solidFill>
                  <a:srgbClr val="22346A"/>
                </a:solidFill>
                <a:latin typeface="Arial"/>
                <a:cs typeface="Arial"/>
              </a:rPr>
              <a:t> </a:t>
            </a:r>
            <a:r>
              <a:rPr sz="1000" spc="-6">
                <a:solidFill>
                  <a:srgbClr val="22346A"/>
                </a:solidFill>
                <a:latin typeface="Arial"/>
                <a:cs typeface="Arial"/>
              </a:rPr>
              <a:t>0-</a:t>
            </a:r>
            <a:r>
              <a:rPr sz="1000" spc="-15">
                <a:solidFill>
                  <a:srgbClr val="22346A"/>
                </a:solidFill>
                <a:latin typeface="Arial"/>
                <a:cs typeface="Arial"/>
              </a:rPr>
              <a:t>16</a:t>
            </a:r>
            <a:endParaRPr sz="1000">
              <a:latin typeface="Arial"/>
              <a:cs typeface="Arial"/>
            </a:endParaRPr>
          </a:p>
        </p:txBody>
      </p:sp>
      <p:sp>
        <p:nvSpPr>
          <p:cNvPr id="38" name="object 17">
            <a:extLst>
              <a:ext uri="{FF2B5EF4-FFF2-40B4-BE49-F238E27FC236}">
                <a16:creationId xmlns:a16="http://schemas.microsoft.com/office/drawing/2014/main" id="{B57DBC42-1E89-9658-1447-1FA6EA2B46A4}"/>
              </a:ext>
            </a:extLst>
          </p:cNvPr>
          <p:cNvSpPr txBox="1"/>
          <p:nvPr/>
        </p:nvSpPr>
        <p:spPr>
          <a:xfrm>
            <a:off x="4731843" y="4708952"/>
            <a:ext cx="1091782" cy="315942"/>
          </a:xfrm>
          <a:prstGeom prst="rect">
            <a:avLst/>
          </a:prstGeom>
        </p:spPr>
        <p:txBody>
          <a:bodyPr vert="horz" wrap="square" lIns="0" tIns="8086" rIns="0" bIns="0" rtlCol="0">
            <a:spAutoFit/>
          </a:bodyPr>
          <a:lstStyle/>
          <a:p>
            <a:pPr marL="4763" marR="3081" indent="-4763" algn="ctr">
              <a:spcBef>
                <a:spcPts val="64"/>
              </a:spcBef>
            </a:pPr>
            <a:r>
              <a:rPr sz="1000" spc="-6">
                <a:solidFill>
                  <a:srgbClr val="22346A"/>
                </a:solidFill>
                <a:latin typeface="Arial"/>
                <a:cs typeface="Arial"/>
              </a:rPr>
              <a:t>Cualquier </a:t>
            </a:r>
            <a:r>
              <a:rPr sz="1000">
                <a:solidFill>
                  <a:srgbClr val="22346A"/>
                </a:solidFill>
                <a:latin typeface="Arial"/>
                <a:cs typeface="Arial"/>
              </a:rPr>
              <a:t>dosis </a:t>
            </a:r>
            <a:r>
              <a:rPr sz="1000" spc="-15">
                <a:solidFill>
                  <a:srgbClr val="22346A"/>
                </a:solidFill>
                <a:latin typeface="Arial"/>
                <a:cs typeface="Arial"/>
              </a:rPr>
              <a:t>de </a:t>
            </a:r>
            <a:r>
              <a:rPr sz="1000" spc="-6">
                <a:solidFill>
                  <a:srgbClr val="22346A"/>
                </a:solidFill>
                <a:latin typeface="Arial"/>
                <a:cs typeface="Arial"/>
              </a:rPr>
              <a:t>LEBRI</a:t>
            </a:r>
            <a:endParaRPr sz="1000">
              <a:latin typeface="Arial"/>
              <a:cs typeface="Arial"/>
            </a:endParaRPr>
          </a:p>
        </p:txBody>
      </p:sp>
      <p:grpSp>
        <p:nvGrpSpPr>
          <p:cNvPr id="46" name="Grupo 45">
            <a:extLst>
              <a:ext uri="{FF2B5EF4-FFF2-40B4-BE49-F238E27FC236}">
                <a16:creationId xmlns:a16="http://schemas.microsoft.com/office/drawing/2014/main" id="{39956A8F-95D6-3073-8B24-774534660FCB}"/>
              </a:ext>
            </a:extLst>
          </p:cNvPr>
          <p:cNvGrpSpPr/>
          <p:nvPr/>
        </p:nvGrpSpPr>
        <p:grpSpPr>
          <a:xfrm>
            <a:off x="2196420" y="2765016"/>
            <a:ext cx="884108" cy="1837023"/>
            <a:chOff x="2196420" y="2776143"/>
            <a:chExt cx="884108" cy="1837023"/>
          </a:xfrm>
        </p:grpSpPr>
        <p:sp>
          <p:nvSpPr>
            <p:cNvPr id="34" name="object 13">
              <a:extLst>
                <a:ext uri="{FF2B5EF4-FFF2-40B4-BE49-F238E27FC236}">
                  <a16:creationId xmlns:a16="http://schemas.microsoft.com/office/drawing/2014/main" id="{D1F10A20-6C6C-0169-AD54-B671357536C7}"/>
                </a:ext>
              </a:extLst>
            </p:cNvPr>
            <p:cNvSpPr txBox="1"/>
            <p:nvPr/>
          </p:nvSpPr>
          <p:spPr>
            <a:xfrm>
              <a:off x="2292536" y="2776143"/>
              <a:ext cx="691576" cy="463058"/>
            </a:xfrm>
            <a:prstGeom prst="rect">
              <a:avLst/>
            </a:prstGeom>
          </p:spPr>
          <p:txBody>
            <a:bodyPr vert="horz" wrap="square" lIns="0" tIns="10397" rIns="0" bIns="0" rtlCol="0">
              <a:spAutoFit/>
            </a:bodyPr>
            <a:lstStyle/>
            <a:p>
              <a:pPr marL="23104">
                <a:spcBef>
                  <a:spcPts val="82"/>
                </a:spcBef>
              </a:pPr>
              <a:r>
                <a:rPr sz="2941" b="1" spc="-12">
                  <a:solidFill>
                    <a:srgbClr val="22346A"/>
                  </a:solidFill>
                  <a:latin typeface="Arial"/>
                  <a:cs typeface="Arial"/>
                </a:rPr>
                <a:t>4,3</a:t>
              </a:r>
              <a:r>
                <a:rPr sz="2592" b="1" spc="-18" baseline="32163">
                  <a:solidFill>
                    <a:srgbClr val="22346A"/>
                  </a:solidFill>
                  <a:latin typeface="Arial"/>
                  <a:cs typeface="Arial"/>
                </a:rPr>
                <a:t>a</a:t>
              </a:r>
              <a:endParaRPr sz="2592" baseline="32163">
                <a:latin typeface="Arial"/>
                <a:cs typeface="Arial"/>
              </a:endParaRPr>
            </a:p>
          </p:txBody>
        </p:sp>
        <p:sp>
          <p:nvSpPr>
            <p:cNvPr id="39" name="object 18">
              <a:extLst>
                <a:ext uri="{FF2B5EF4-FFF2-40B4-BE49-F238E27FC236}">
                  <a16:creationId xmlns:a16="http://schemas.microsoft.com/office/drawing/2014/main" id="{8C7952B6-855B-F914-4036-0069E156B60E}"/>
                </a:ext>
              </a:extLst>
            </p:cNvPr>
            <p:cNvSpPr txBox="1"/>
            <p:nvPr/>
          </p:nvSpPr>
          <p:spPr>
            <a:xfrm>
              <a:off x="2196420" y="3307167"/>
              <a:ext cx="884108" cy="1305999"/>
            </a:xfrm>
            <a:prstGeom prst="rect">
              <a:avLst/>
            </a:prstGeom>
            <a:solidFill>
              <a:srgbClr val="A69E94"/>
            </a:solidFill>
          </p:spPr>
          <p:txBody>
            <a:bodyPr vert="horz" wrap="square" lIns="0" tIns="0" rIns="0" bIns="0" rtlCol="0">
              <a:spAutoFit/>
            </a:bodyPr>
            <a:lstStyle/>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spcBef>
                  <a:spcPts val="15"/>
                </a:spcBef>
              </a:pPr>
              <a:endParaRPr sz="1061">
                <a:latin typeface="Times New Roman"/>
                <a:cs typeface="Times New Roman"/>
              </a:endParaRPr>
            </a:p>
            <a:p>
              <a:pPr marL="266079" marR="284562" indent="25029"/>
              <a:r>
                <a:rPr sz="1061" spc="-15">
                  <a:solidFill>
                    <a:srgbClr val="FFFFFF"/>
                  </a:solidFill>
                  <a:latin typeface="Arial"/>
                  <a:cs typeface="Arial"/>
                </a:rPr>
                <a:t>PYR </a:t>
              </a:r>
              <a:r>
                <a:rPr sz="1061" spc="-24">
                  <a:solidFill>
                    <a:srgbClr val="FFFFFF"/>
                  </a:solidFill>
                  <a:latin typeface="Arial"/>
                  <a:cs typeface="Arial"/>
                </a:rPr>
                <a:t>112,5</a:t>
              </a:r>
              <a:endParaRPr sz="1061">
                <a:latin typeface="Arial"/>
                <a:cs typeface="Arial"/>
              </a:endParaRPr>
            </a:p>
          </p:txBody>
        </p:sp>
      </p:grpSp>
      <p:grpSp>
        <p:nvGrpSpPr>
          <p:cNvPr id="45" name="Grupo 44">
            <a:extLst>
              <a:ext uri="{FF2B5EF4-FFF2-40B4-BE49-F238E27FC236}">
                <a16:creationId xmlns:a16="http://schemas.microsoft.com/office/drawing/2014/main" id="{5DA6CF96-0FE6-3A8C-710D-7093AE5C8A0A}"/>
              </a:ext>
            </a:extLst>
          </p:cNvPr>
          <p:cNvGrpSpPr/>
          <p:nvPr/>
        </p:nvGrpSpPr>
        <p:grpSpPr>
          <a:xfrm>
            <a:off x="3520027" y="2322153"/>
            <a:ext cx="884108" cy="2279886"/>
            <a:chOff x="3520027" y="2353802"/>
            <a:chExt cx="884108" cy="2279886"/>
          </a:xfrm>
        </p:grpSpPr>
        <p:sp>
          <p:nvSpPr>
            <p:cNvPr id="35" name="object 14">
              <a:extLst>
                <a:ext uri="{FF2B5EF4-FFF2-40B4-BE49-F238E27FC236}">
                  <a16:creationId xmlns:a16="http://schemas.microsoft.com/office/drawing/2014/main" id="{1FD8C2A6-EA32-A71E-F5D4-560548FE1225}"/>
                </a:ext>
              </a:extLst>
            </p:cNvPr>
            <p:cNvSpPr txBox="1"/>
            <p:nvPr/>
          </p:nvSpPr>
          <p:spPr>
            <a:xfrm>
              <a:off x="3608211" y="2353802"/>
              <a:ext cx="691576" cy="463058"/>
            </a:xfrm>
            <a:prstGeom prst="rect">
              <a:avLst/>
            </a:prstGeom>
          </p:spPr>
          <p:txBody>
            <a:bodyPr vert="horz" wrap="square" lIns="0" tIns="10397" rIns="0" bIns="0" rtlCol="0">
              <a:spAutoFit/>
            </a:bodyPr>
            <a:lstStyle/>
            <a:p>
              <a:pPr marL="23104">
                <a:spcBef>
                  <a:spcPts val="82"/>
                </a:spcBef>
              </a:pPr>
              <a:r>
                <a:rPr sz="2941" b="1" spc="-12">
                  <a:solidFill>
                    <a:srgbClr val="22346A"/>
                  </a:solidFill>
                  <a:latin typeface="Arial"/>
                  <a:cs typeface="Arial"/>
                </a:rPr>
                <a:t>5,7</a:t>
              </a:r>
              <a:r>
                <a:rPr sz="2592" b="1" spc="-18" baseline="32163">
                  <a:solidFill>
                    <a:srgbClr val="22346A"/>
                  </a:solidFill>
                  <a:latin typeface="Arial"/>
                  <a:cs typeface="Arial"/>
                </a:rPr>
                <a:t>a</a:t>
              </a:r>
              <a:endParaRPr sz="2592" baseline="32163">
                <a:latin typeface="Arial"/>
                <a:cs typeface="Arial"/>
              </a:endParaRPr>
            </a:p>
          </p:txBody>
        </p:sp>
        <p:sp>
          <p:nvSpPr>
            <p:cNvPr id="40" name="object 19">
              <a:extLst>
                <a:ext uri="{FF2B5EF4-FFF2-40B4-BE49-F238E27FC236}">
                  <a16:creationId xmlns:a16="http://schemas.microsoft.com/office/drawing/2014/main" id="{7255D7CE-651D-DD47-1B8E-BA05FBB2B756}"/>
                </a:ext>
              </a:extLst>
            </p:cNvPr>
            <p:cNvSpPr txBox="1"/>
            <p:nvPr/>
          </p:nvSpPr>
          <p:spPr>
            <a:xfrm>
              <a:off x="3520027" y="2885774"/>
              <a:ext cx="884108" cy="1747914"/>
            </a:xfrm>
            <a:prstGeom prst="rect">
              <a:avLst/>
            </a:prstGeom>
            <a:solidFill>
              <a:srgbClr val="B0059E"/>
            </a:solidFill>
          </p:spPr>
          <p:txBody>
            <a:bodyPr vert="horz" wrap="square" lIns="0" tIns="0" rIns="0" bIns="0" rtlCol="0">
              <a:spAutoFit/>
            </a:bodyPr>
            <a:lstStyle/>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lnSpc>
                  <a:spcPct val="100000"/>
                </a:lnSpc>
              </a:pPr>
              <a:endParaRPr sz="1061">
                <a:latin typeface="Times New Roman"/>
                <a:cs typeface="Times New Roman"/>
              </a:endParaRPr>
            </a:p>
            <a:p>
              <a:pPr>
                <a:spcBef>
                  <a:spcPts val="894"/>
                </a:spcBef>
              </a:pPr>
              <a:endParaRPr sz="1061">
                <a:latin typeface="Times New Roman"/>
                <a:cs typeface="Times New Roman"/>
              </a:endParaRPr>
            </a:p>
            <a:p>
              <a:pPr marL="272625" marR="268004" indent="30035"/>
              <a:r>
                <a:rPr sz="1061" spc="-15">
                  <a:solidFill>
                    <a:srgbClr val="FFFFFF"/>
                  </a:solidFill>
                  <a:latin typeface="Arial"/>
                  <a:cs typeface="Arial"/>
                </a:rPr>
                <a:t>PYR </a:t>
              </a:r>
              <a:r>
                <a:rPr sz="1061" spc="-6">
                  <a:solidFill>
                    <a:srgbClr val="FFFFFF"/>
                  </a:solidFill>
                  <a:latin typeface="Arial"/>
                  <a:cs typeface="Arial"/>
                </a:rPr>
                <a:t>231,4</a:t>
              </a:r>
              <a:endParaRPr sz="1061">
                <a:latin typeface="Arial"/>
                <a:cs typeface="Arial"/>
              </a:endParaRPr>
            </a:p>
          </p:txBody>
        </p:sp>
      </p:grpSp>
      <p:grpSp>
        <p:nvGrpSpPr>
          <p:cNvPr id="44" name="Grupo 43">
            <a:extLst>
              <a:ext uri="{FF2B5EF4-FFF2-40B4-BE49-F238E27FC236}">
                <a16:creationId xmlns:a16="http://schemas.microsoft.com/office/drawing/2014/main" id="{D5CB17DF-79EC-8A35-6304-8B51653BFC75}"/>
              </a:ext>
            </a:extLst>
          </p:cNvPr>
          <p:cNvGrpSpPr/>
          <p:nvPr/>
        </p:nvGrpSpPr>
        <p:grpSpPr>
          <a:xfrm>
            <a:off x="4843634" y="3523371"/>
            <a:ext cx="884108" cy="1078668"/>
            <a:chOff x="4843634" y="3496180"/>
            <a:chExt cx="884108" cy="1078668"/>
          </a:xfrm>
        </p:grpSpPr>
        <p:sp>
          <p:nvSpPr>
            <p:cNvPr id="36" name="object 15">
              <a:extLst>
                <a:ext uri="{FF2B5EF4-FFF2-40B4-BE49-F238E27FC236}">
                  <a16:creationId xmlns:a16="http://schemas.microsoft.com/office/drawing/2014/main" id="{E1BA1D92-2513-FBC5-F2D4-D1565B7F8E4C}"/>
                </a:ext>
              </a:extLst>
            </p:cNvPr>
            <p:cNvSpPr txBox="1"/>
            <p:nvPr/>
          </p:nvSpPr>
          <p:spPr>
            <a:xfrm>
              <a:off x="5016803" y="3496180"/>
              <a:ext cx="538705" cy="463058"/>
            </a:xfrm>
            <a:prstGeom prst="rect">
              <a:avLst/>
            </a:prstGeom>
          </p:spPr>
          <p:txBody>
            <a:bodyPr vert="horz" wrap="square" lIns="0" tIns="10397" rIns="0" bIns="0" rtlCol="0">
              <a:spAutoFit/>
            </a:bodyPr>
            <a:lstStyle/>
            <a:p>
              <a:pPr marL="7701">
                <a:spcBef>
                  <a:spcPts val="82"/>
                </a:spcBef>
              </a:pPr>
              <a:r>
                <a:rPr sz="2941" b="1" spc="-15">
                  <a:solidFill>
                    <a:srgbClr val="22346A"/>
                  </a:solidFill>
                  <a:latin typeface="Arial"/>
                  <a:cs typeface="Arial"/>
                </a:rPr>
                <a:t>2,0</a:t>
              </a:r>
              <a:endParaRPr sz="2941">
                <a:latin typeface="Arial"/>
                <a:cs typeface="Arial"/>
              </a:endParaRPr>
            </a:p>
          </p:txBody>
        </p:sp>
        <p:sp>
          <p:nvSpPr>
            <p:cNvPr id="41" name="object 20">
              <a:extLst>
                <a:ext uri="{FF2B5EF4-FFF2-40B4-BE49-F238E27FC236}">
                  <a16:creationId xmlns:a16="http://schemas.microsoft.com/office/drawing/2014/main" id="{9F61AF16-8A34-9458-E901-37750B9433D7}"/>
                </a:ext>
              </a:extLst>
            </p:cNvPr>
            <p:cNvSpPr txBox="1"/>
            <p:nvPr/>
          </p:nvSpPr>
          <p:spPr>
            <a:xfrm>
              <a:off x="4843634" y="3998780"/>
              <a:ext cx="884108" cy="576068"/>
            </a:xfrm>
            <a:prstGeom prst="rect">
              <a:avLst/>
            </a:prstGeom>
            <a:solidFill>
              <a:srgbClr val="576185"/>
            </a:solidFill>
          </p:spPr>
          <p:txBody>
            <a:bodyPr vert="horz" wrap="square" lIns="0" tIns="85484" rIns="0" bIns="0" rtlCol="0">
              <a:spAutoFit/>
            </a:bodyPr>
            <a:lstStyle/>
            <a:p>
              <a:pPr>
                <a:spcBef>
                  <a:spcPts val="673"/>
                </a:spcBef>
              </a:pPr>
              <a:endParaRPr sz="1061">
                <a:latin typeface="Times New Roman"/>
                <a:cs typeface="Times New Roman"/>
              </a:endParaRPr>
            </a:p>
            <a:p>
              <a:pPr marL="235274" marR="229883" indent="67771"/>
              <a:r>
                <a:rPr sz="1061" spc="-15">
                  <a:solidFill>
                    <a:srgbClr val="FFFFFF"/>
                  </a:solidFill>
                  <a:latin typeface="Arial"/>
                  <a:cs typeface="Arial"/>
                </a:rPr>
                <a:t>PYR </a:t>
              </a:r>
              <a:r>
                <a:rPr sz="1061" spc="-6">
                  <a:solidFill>
                    <a:srgbClr val="FFFFFF"/>
                  </a:solidFill>
                  <a:latin typeface="Arial"/>
                  <a:cs typeface="Arial"/>
                </a:rPr>
                <a:t>1615,8</a:t>
              </a:r>
              <a:endParaRPr sz="1061">
                <a:latin typeface="Arial"/>
                <a:cs typeface="Arial"/>
              </a:endParaRPr>
            </a:p>
          </p:txBody>
        </p:sp>
      </p:grpSp>
      <p:sp>
        <p:nvSpPr>
          <p:cNvPr id="42" name="Rectángulo redondeado 41">
            <a:extLst>
              <a:ext uri="{FF2B5EF4-FFF2-40B4-BE49-F238E27FC236}">
                <a16:creationId xmlns:a16="http://schemas.microsoft.com/office/drawing/2014/main" id="{D5D1D47D-6269-A61C-E8AA-27B42888F2E8}"/>
              </a:ext>
            </a:extLst>
          </p:cNvPr>
          <p:cNvSpPr/>
          <p:nvPr/>
        </p:nvSpPr>
        <p:spPr>
          <a:xfrm>
            <a:off x="546426" y="2079626"/>
            <a:ext cx="6954512" cy="3396454"/>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Tree>
    <p:extLst>
      <p:ext uri="{BB962C8B-B14F-4D97-AF65-F5344CB8AC3E}">
        <p14:creationId xmlns:p14="http://schemas.microsoft.com/office/powerpoint/2010/main" val="20116640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284106-14C7-F5CD-1506-F9711F46907C}"/>
              </a:ext>
            </a:extLst>
          </p:cNvPr>
          <p:cNvSpPr txBox="1"/>
          <p:nvPr/>
        </p:nvSpPr>
        <p:spPr>
          <a:xfrm>
            <a:off x="1434353" y="5898109"/>
            <a:ext cx="9084236" cy="738664"/>
          </a:xfrm>
          <a:prstGeom prst="rect">
            <a:avLst/>
          </a:prstGeom>
          <a:noFill/>
        </p:spPr>
        <p:txBody>
          <a:bodyPr wrap="square">
            <a:spAutoFit/>
          </a:bodyPr>
          <a:lstStyle/>
          <a:p>
            <a:pPr algn="just"/>
            <a:r>
              <a:rPr lang="en-US" sz="700" b="1" i="0" u="none" strike="noStrike" baseline="0">
                <a:solidFill>
                  <a:schemeClr val="tx2"/>
                </a:solidFill>
              </a:rPr>
              <a:t>DA: </a:t>
            </a:r>
            <a:r>
              <a:rPr lang="en-US" sz="700" i="0" u="none" strike="noStrike" baseline="0">
                <a:solidFill>
                  <a:schemeClr val="tx2"/>
                </a:solidFill>
              </a:rPr>
              <a:t>dermatitis </a:t>
            </a:r>
            <a:r>
              <a:rPr lang="en-US" sz="700" i="0" u="none" strike="noStrike" baseline="0" err="1">
                <a:solidFill>
                  <a:schemeClr val="tx2"/>
                </a:solidFill>
              </a:rPr>
              <a:t>atópica</a:t>
            </a:r>
            <a:r>
              <a:rPr lang="en-US" sz="700" i="0" u="none" strike="noStrike" baseline="0">
                <a:solidFill>
                  <a:schemeClr val="tx2"/>
                </a:solidFill>
              </a:rPr>
              <a:t>.</a:t>
            </a:r>
          </a:p>
          <a:p>
            <a:pPr algn="just"/>
            <a:r>
              <a:rPr lang="en-US" sz="700" b="1" i="0" u="none" strike="noStrike" baseline="0">
                <a:solidFill>
                  <a:schemeClr val="tx2"/>
                </a:solidFill>
              </a:rPr>
              <a:t>1.</a:t>
            </a:r>
            <a:r>
              <a:rPr lang="en-US" sz="700" b="0" i="0" u="none" strike="noStrike" baseline="0">
                <a:solidFill>
                  <a:schemeClr val="tx2"/>
                </a:solidFill>
              </a:rPr>
              <a:t> Thaçi D, </a:t>
            </a:r>
            <a:r>
              <a:rPr lang="en-US" sz="700" b="0" i="1" u="none" strike="noStrike" baseline="0">
                <a:solidFill>
                  <a:schemeClr val="tx2"/>
                </a:solidFill>
              </a:rPr>
              <a:t>et al. </a:t>
            </a:r>
            <a:r>
              <a:rPr lang="en-US" sz="700" b="0" i="0" u="none" strike="noStrike" baseline="0">
                <a:solidFill>
                  <a:schemeClr val="tx2"/>
                </a:solidFill>
              </a:rPr>
              <a:t>Absolute EASI response achieved with lebrikizumab over 52 weeks in patients with moderate-to-severe atopic dermatitis. EADV Congress; </a:t>
            </a:r>
            <a:r>
              <a:rPr lang="nl-NL" sz="700" b="0" i="0" u="none" strike="noStrike" baseline="0">
                <a:solidFill>
                  <a:schemeClr val="tx2"/>
                </a:solidFill>
              </a:rPr>
              <a:t>Amsterdam, Netherlands; September 25 – 28, 2024. Póster número 0682. </a:t>
            </a:r>
            <a:r>
              <a:rPr lang="en-US" sz="700" b="1" i="0" u="none" strike="noStrike" baseline="0">
                <a:solidFill>
                  <a:schemeClr val="tx2"/>
                </a:solidFill>
              </a:rPr>
              <a:t>2</a:t>
            </a:r>
            <a:r>
              <a:rPr lang="en-US" sz="700" b="0" i="0" u="none" strike="noStrike" baseline="0">
                <a:solidFill>
                  <a:schemeClr val="tx2"/>
                </a:solidFill>
              </a:rPr>
              <a:t>. </a:t>
            </a:r>
            <a:r>
              <a:rPr lang="en-US" sz="700" b="0" i="0" u="none" strike="noStrike" baseline="0" err="1">
                <a:solidFill>
                  <a:schemeClr val="tx2"/>
                </a:solidFill>
              </a:rPr>
              <a:t>Eyerich</a:t>
            </a:r>
            <a:r>
              <a:rPr lang="en-US" sz="700" b="0" i="0" u="none" strike="noStrike" baseline="0">
                <a:solidFill>
                  <a:schemeClr val="tx2"/>
                </a:solidFill>
              </a:rPr>
              <a:t> K, </a:t>
            </a:r>
            <a:r>
              <a:rPr lang="en-US" sz="700" b="0" i="1" u="none" strike="noStrike" baseline="0">
                <a:solidFill>
                  <a:schemeClr val="tx2"/>
                </a:solidFill>
              </a:rPr>
              <a:t>et al. </a:t>
            </a:r>
            <a:r>
              <a:rPr lang="en-US" sz="700" b="0" i="0" u="none" strike="noStrike" baseline="0">
                <a:solidFill>
                  <a:schemeClr val="tx2"/>
                </a:solidFill>
              </a:rPr>
              <a:t>Lebrikizumab in monotherapy improves the signs of moderate-to-severe atopic dermatitis across different body regions including head and neck over one year of treatment. EADV Congress; Amsterdam, Netherlands; September 25 – 28, 2024. Póster </a:t>
            </a:r>
            <a:r>
              <a:rPr lang="en-US" sz="700" b="0" i="0" u="none" strike="noStrike" baseline="0" err="1">
                <a:solidFill>
                  <a:schemeClr val="tx2"/>
                </a:solidFill>
              </a:rPr>
              <a:t>número</a:t>
            </a:r>
            <a:r>
              <a:rPr lang="en-US" sz="700" b="0" i="0" u="none" strike="noStrike" baseline="0">
                <a:solidFill>
                  <a:schemeClr val="tx2"/>
                </a:solidFill>
              </a:rPr>
              <a:t> 0447. </a:t>
            </a:r>
            <a:r>
              <a:rPr lang="en-US" sz="700" b="1">
                <a:solidFill>
                  <a:schemeClr val="tx2"/>
                </a:solidFill>
              </a:rPr>
              <a:t>3.</a:t>
            </a:r>
            <a:r>
              <a:rPr lang="en-US" sz="700">
                <a:solidFill>
                  <a:schemeClr val="tx2"/>
                </a:solidFill>
              </a:rPr>
              <a:t> </a:t>
            </a:r>
            <a:r>
              <a:rPr lang="en-US" sz="700" err="1">
                <a:solidFill>
                  <a:schemeClr val="tx2"/>
                </a:solidFill>
              </a:rPr>
              <a:t>Murase</a:t>
            </a:r>
            <a:r>
              <a:rPr lang="en-US" sz="700">
                <a:solidFill>
                  <a:schemeClr val="tx2"/>
                </a:solidFill>
              </a:rPr>
              <a:t> E, </a:t>
            </a:r>
            <a:r>
              <a:rPr lang="en-US" sz="700" i="1">
                <a:solidFill>
                  <a:schemeClr val="tx2"/>
                </a:solidFill>
              </a:rPr>
              <a:t>et al. </a:t>
            </a:r>
            <a:r>
              <a:rPr lang="en-US" sz="700">
                <a:solidFill>
                  <a:schemeClr val="tx2"/>
                </a:solidFill>
              </a:rPr>
              <a:t>Improved and Cleared Facial and Hand Dermatitis With Lebrikizumab in Patients With Moderate-to-Severe Atopic Dermatitis. Revolutionizing Atopic Dermatitis (RAD); Washington, DC, USA;29 April-1 May 2023. Póster </a:t>
            </a:r>
            <a:r>
              <a:rPr lang="en-US" sz="700" err="1">
                <a:solidFill>
                  <a:schemeClr val="tx2"/>
                </a:solidFill>
              </a:rPr>
              <a:t>número</a:t>
            </a:r>
            <a:r>
              <a:rPr lang="en-US" sz="700">
                <a:solidFill>
                  <a:schemeClr val="tx2"/>
                </a:solidFill>
              </a:rPr>
              <a:t> 114-1000381. </a:t>
            </a:r>
            <a:r>
              <a:rPr lang="en-US" sz="700" b="1">
                <a:solidFill>
                  <a:schemeClr val="tx2"/>
                </a:solidFill>
              </a:rPr>
              <a:t>4.  </a:t>
            </a:r>
            <a:r>
              <a:rPr lang="en-US" sz="700" err="1">
                <a:solidFill>
                  <a:schemeClr val="tx2"/>
                </a:solidFill>
              </a:rPr>
              <a:t>Murase</a:t>
            </a:r>
            <a:r>
              <a:rPr lang="en-US" sz="700">
                <a:solidFill>
                  <a:schemeClr val="tx2"/>
                </a:solidFill>
              </a:rPr>
              <a:t> E, et al. Lebrikizumab-Treated Patients With Atopic Dermatitis Had No Increase in Treatment-Emergent Adverse Events of Facial, Head, and Neck Erythema Compared to Placebo. Fall Clinical Dermatology Conference (Fall CDC 2023); Las Vegas, USA; 19-22 October 2023.</a:t>
            </a:r>
            <a:endParaRPr lang="es-ES" sz="700">
              <a:solidFill>
                <a:schemeClr val="tx2"/>
              </a:solidFill>
            </a:endParaRPr>
          </a:p>
        </p:txBody>
      </p:sp>
      <p:sp>
        <p:nvSpPr>
          <p:cNvPr id="2" name="Título 1">
            <a:extLst>
              <a:ext uri="{FF2B5EF4-FFF2-40B4-BE49-F238E27FC236}">
                <a16:creationId xmlns:a16="http://schemas.microsoft.com/office/drawing/2014/main" id="{039B5BDA-ED3C-809E-1D89-6AA40B952A05}"/>
              </a:ext>
            </a:extLst>
          </p:cNvPr>
          <p:cNvSpPr>
            <a:spLocks noGrp="1"/>
          </p:cNvSpPr>
          <p:nvPr>
            <p:ph type="title"/>
          </p:nvPr>
        </p:nvSpPr>
        <p:spPr>
          <a:xfrm>
            <a:off x="541058" y="211015"/>
            <a:ext cx="10710038" cy="640214"/>
          </a:xfrm>
        </p:spPr>
        <p:txBody>
          <a:bodyPr>
            <a:normAutofit/>
          </a:bodyPr>
          <a:lstStyle/>
          <a:p>
            <a:r>
              <a:rPr lang="es-ES"/>
              <a:t>EBGLYSS</a:t>
            </a:r>
            <a:r>
              <a:rPr lang="es-ES" baseline="30000"/>
              <a:t>®</a:t>
            </a:r>
            <a:r>
              <a:rPr lang="es-ES"/>
              <a:t> proporciona un control sostenido de la DA en zonas difíciles de tratar y sin incremento de efectos adversos a las 52 semanas</a:t>
            </a:r>
            <a:r>
              <a:rPr lang="es-ES" baseline="30000"/>
              <a:t>1-4</a:t>
            </a:r>
          </a:p>
        </p:txBody>
      </p:sp>
      <p:sp>
        <p:nvSpPr>
          <p:cNvPr id="3" name="Rectángulo redondeado 2">
            <a:extLst>
              <a:ext uri="{FF2B5EF4-FFF2-40B4-BE49-F238E27FC236}">
                <a16:creationId xmlns:a16="http://schemas.microsoft.com/office/drawing/2014/main" id="{238902AA-C20B-A19D-840B-BB31AF2DC791}"/>
              </a:ext>
            </a:extLst>
          </p:cNvPr>
          <p:cNvSpPr/>
          <p:nvPr/>
        </p:nvSpPr>
        <p:spPr>
          <a:xfrm>
            <a:off x="551880" y="1588868"/>
            <a:ext cx="11042473" cy="953126"/>
          </a:xfrm>
          <a:prstGeom prst="roundRect">
            <a:avLst>
              <a:gd name="adj" fmla="val 8228"/>
            </a:avLst>
          </a:prstGeom>
          <a:gradFill flip="none" rotWithShape="1">
            <a:gsLst>
              <a:gs pos="0">
                <a:schemeClr val="accent3"/>
              </a:gs>
              <a:gs pos="100000">
                <a:schemeClr val="accent3"/>
              </a:gs>
              <a:gs pos="60000">
                <a:schemeClr val="accent1"/>
              </a:gs>
              <a:gs pos="40000">
                <a:schemeClr val="accent1"/>
              </a:gs>
            </a:gsLst>
            <a:lin ang="135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5" name="CuadroTexto 4">
            <a:extLst>
              <a:ext uri="{FF2B5EF4-FFF2-40B4-BE49-F238E27FC236}">
                <a16:creationId xmlns:a16="http://schemas.microsoft.com/office/drawing/2014/main" id="{9247113C-BE47-F881-7695-8C9A77DBAAD1}"/>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chemeClr val="bg1"/>
                </a:solidFill>
                <a:effectLst/>
                <a:uLnTx/>
                <a:uFillTx/>
                <a:latin typeface="+mj-lt"/>
                <a:ea typeface="+mn-ea"/>
                <a:cs typeface="+mn-cs"/>
              </a:rPr>
              <a:t>CONTROL – 52 semanas</a:t>
            </a:r>
            <a:r>
              <a:rPr kumimoji="0" lang="es-ES_tradnl" sz="2400" b="1" i="0" u="none" strike="noStrike" kern="1200" cap="none" spc="0" normalizeH="0" baseline="30000" noProof="0">
                <a:ln>
                  <a:noFill/>
                </a:ln>
                <a:solidFill>
                  <a:schemeClr val="bg1"/>
                </a:solidFill>
                <a:effectLst/>
                <a:uLnTx/>
                <a:uFillTx/>
                <a:latin typeface="+mj-lt"/>
                <a:ea typeface="+mn-ea"/>
                <a:cs typeface="+mn-cs"/>
              </a:rPr>
              <a:t>1-4</a:t>
            </a:r>
          </a:p>
        </p:txBody>
      </p:sp>
      <p:sp>
        <p:nvSpPr>
          <p:cNvPr id="6" name="Rectángulo redondeado 5">
            <a:extLst>
              <a:ext uri="{FF2B5EF4-FFF2-40B4-BE49-F238E27FC236}">
                <a16:creationId xmlns:a16="http://schemas.microsoft.com/office/drawing/2014/main" id="{90B02357-912B-C1E7-82AD-201CAFA3E3F4}"/>
              </a:ext>
            </a:extLst>
          </p:cNvPr>
          <p:cNvSpPr/>
          <p:nvPr/>
        </p:nvSpPr>
        <p:spPr>
          <a:xfrm>
            <a:off x="551880" y="2643090"/>
            <a:ext cx="11042473" cy="1928910"/>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 name="Rectángulo 6">
            <a:extLst>
              <a:ext uri="{FF2B5EF4-FFF2-40B4-BE49-F238E27FC236}">
                <a16:creationId xmlns:a16="http://schemas.microsoft.com/office/drawing/2014/main" id="{80DEE967-A1D7-C38E-39A4-357FAC2ADFF6}"/>
              </a:ext>
            </a:extLst>
          </p:cNvPr>
          <p:cNvSpPr/>
          <p:nvPr/>
        </p:nvSpPr>
        <p:spPr>
          <a:xfrm>
            <a:off x="1524000" y="2650390"/>
            <a:ext cx="9663953" cy="1899364"/>
          </a:xfrm>
          <a:prstGeom prst="rect">
            <a:avLst/>
          </a:prstGeom>
          <a:noFill/>
          <a:ln w="19050" cap="flat" cmpd="sng" algn="ctr">
            <a:noFill/>
            <a:prstDash val="solid"/>
            <a:miter lim="800000"/>
          </a:ln>
          <a:effectLst/>
        </p:spPr>
        <p:txBody>
          <a:bodyPr rtlCol="0" anchor="ctr"/>
          <a:lstStyle/>
          <a:p>
            <a:pPr marR="0" lvl="0" algn="l" defTabSz="914400" rtl="0" eaLnBrk="1" fontAlgn="auto" latinLnBrk="0" hangingPunct="1">
              <a:lnSpc>
                <a:spcPct val="100000"/>
              </a:lnSpc>
              <a:spcBef>
                <a:spcPts val="0"/>
              </a:spcBef>
              <a:spcAft>
                <a:spcPts val="600"/>
              </a:spcAft>
              <a:buClrTx/>
              <a:buSzTx/>
              <a:tabLst/>
              <a:defRPr/>
            </a:pPr>
            <a:r>
              <a:rPr kumimoji="0" lang="es-ES" sz="1400" b="1" i="0" u="none" strike="noStrike" kern="1200" cap="none" spc="0" normalizeH="0" noProof="0">
                <a:ln>
                  <a:noFill/>
                </a:ln>
                <a:solidFill>
                  <a:schemeClr val="accent2"/>
                </a:solidFill>
                <a:effectLst/>
                <a:uLnTx/>
                <a:uFillTx/>
                <a:ea typeface="+mn-ea"/>
                <a:cs typeface="+mn-cs"/>
              </a:rPr>
              <a:t>LOCALIZACIONES</a:t>
            </a:r>
            <a:endParaRPr kumimoji="0" lang="es-ES" sz="1400" b="0" i="0" u="none" strike="noStrike" kern="1200" cap="none" spc="0" normalizeH="0" baseline="0" noProof="0">
              <a:ln>
                <a:noFill/>
              </a:ln>
              <a:solidFill>
                <a:schemeClr val="accent1"/>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0" i="0" u="none" strike="noStrike" kern="1200" cap="none" spc="0" normalizeH="0" baseline="0" noProof="0">
                <a:ln>
                  <a:noFill/>
                </a:ln>
                <a:solidFill>
                  <a:schemeClr val="accent1"/>
                </a:solidFill>
                <a:effectLst/>
                <a:uLnTx/>
                <a:uFillTx/>
                <a:ea typeface="+mn-ea"/>
                <a:cs typeface="+mn-cs"/>
              </a:rPr>
              <a:t>EBGLYSS</a:t>
            </a:r>
            <a:r>
              <a:rPr kumimoji="0" lang="es-ES" sz="1800" b="0" i="0" u="none" strike="noStrike" kern="1200" cap="none" spc="0" normalizeH="0" baseline="30000" noProof="0">
                <a:ln>
                  <a:noFill/>
                </a:ln>
                <a:solidFill>
                  <a:schemeClr val="accent1"/>
                </a:solidFill>
                <a:effectLst/>
                <a:uLnTx/>
                <a:uFillTx/>
                <a:ea typeface="+mn-ea"/>
                <a:cs typeface="+mn-cs"/>
              </a:rPr>
              <a:t>®</a:t>
            </a:r>
            <a:r>
              <a:rPr kumimoji="0" lang="es-ES" sz="1800" b="0" i="0" u="none" strike="noStrike" kern="1200" cap="none" spc="0" normalizeH="0" baseline="0" noProof="0">
                <a:ln>
                  <a:noFill/>
                </a:ln>
                <a:solidFill>
                  <a:schemeClr val="accent1"/>
                </a:solidFill>
                <a:effectLst/>
                <a:uLnTx/>
                <a:uFillTx/>
                <a:ea typeface="+mn-ea"/>
                <a:cs typeface="+mn-cs"/>
              </a:rPr>
              <a:t> reduce de forma sostenida la </a:t>
            </a:r>
            <a:r>
              <a:rPr kumimoji="0" lang="es-ES" sz="1800" b="1" i="0" u="none" strike="noStrike" kern="1200" cap="none" spc="0" normalizeH="0" baseline="0" noProof="0">
                <a:ln>
                  <a:noFill/>
                </a:ln>
                <a:solidFill>
                  <a:schemeClr val="accent1"/>
                </a:solidFill>
                <a:effectLst/>
                <a:uLnTx/>
                <a:uFillTx/>
                <a:ea typeface="+mn-ea"/>
                <a:cs typeface="+mn-cs"/>
              </a:rPr>
              <a:t>gravedad y extensión </a:t>
            </a:r>
            <a:r>
              <a:rPr kumimoji="0" lang="es-ES" sz="1800" b="0" i="0" u="none" strike="noStrike" kern="1200" cap="none" spc="0" normalizeH="0" baseline="0" noProof="0">
                <a:ln>
                  <a:noFill/>
                </a:ln>
                <a:solidFill>
                  <a:schemeClr val="accent1"/>
                </a:solidFill>
                <a:effectLst/>
                <a:uLnTx/>
                <a:uFillTx/>
                <a:ea typeface="+mn-ea"/>
                <a:cs typeface="+mn-cs"/>
              </a:rPr>
              <a:t>de la DA en todas las regiones corporales incluyendo </a:t>
            </a:r>
            <a:r>
              <a:rPr kumimoji="0" lang="es-ES" sz="1800" b="1" i="0" u="none" strike="noStrike" kern="1200" cap="none" spc="0" normalizeH="0" baseline="0" noProof="0">
                <a:ln>
                  <a:noFill/>
                </a:ln>
                <a:solidFill>
                  <a:schemeClr val="accent1"/>
                </a:solidFill>
                <a:effectLst/>
                <a:uLnTx/>
                <a:uFillTx/>
                <a:ea typeface="+mn-ea"/>
                <a:cs typeface="+mn-cs"/>
              </a:rPr>
              <a:t>cabeza y cuello, </a:t>
            </a:r>
            <a:r>
              <a:rPr kumimoji="0" lang="es-ES" sz="1800" b="0" i="0" u="none" strike="noStrike" kern="1200" cap="none" spc="0" normalizeH="0" baseline="0" noProof="0">
                <a:ln>
                  <a:noFill/>
                </a:ln>
                <a:solidFill>
                  <a:schemeClr val="accent1"/>
                </a:solidFill>
                <a:effectLst/>
                <a:uLnTx/>
                <a:uFillTx/>
                <a:ea typeface="+mn-ea"/>
                <a:cs typeface="+mn-cs"/>
              </a:rPr>
              <a:t>y en los cuatro signos</a:t>
            </a:r>
            <a:r>
              <a:rPr lang="es-ES_tradnl" sz="1800" b="1" baseline="30000">
                <a:solidFill>
                  <a:schemeClr val="accent1"/>
                </a:solidFill>
              </a:rPr>
              <a:t>1,2</a:t>
            </a:r>
            <a:endParaRPr kumimoji="0" lang="es-ES" sz="1800" b="0" i="0" u="none" strike="noStrike" kern="1200" cap="none" spc="0" normalizeH="0" baseline="0" noProof="0">
              <a:ln>
                <a:noFill/>
              </a:ln>
              <a:solidFill>
                <a:schemeClr val="accent1"/>
              </a:solidFill>
              <a:effectLst/>
              <a:uLnTx/>
              <a:uFillTx/>
              <a:ea typeface="+mn-ea"/>
              <a:cs typeface="+mn-cs"/>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s-ES" sz="1800" b="1" i="0" u="none" strike="noStrike" kern="1200" cap="none" spc="0" normalizeH="0" baseline="0" noProof="0">
                <a:ln>
                  <a:noFill/>
                </a:ln>
                <a:solidFill>
                  <a:schemeClr val="accent1"/>
                </a:solidFill>
                <a:effectLst/>
                <a:uLnTx/>
                <a:uFillTx/>
                <a:ea typeface="+mn-ea"/>
                <a:cs typeface="+mn-cs"/>
              </a:rPr>
              <a:t>Sin</a:t>
            </a:r>
            <a:r>
              <a:rPr kumimoji="0" lang="es-ES" sz="1800" b="0" i="0" u="none" strike="noStrike" kern="1200" cap="none" spc="0" normalizeH="0" baseline="0" noProof="0">
                <a:ln>
                  <a:noFill/>
                </a:ln>
                <a:solidFill>
                  <a:schemeClr val="accent1"/>
                </a:solidFill>
                <a:effectLst/>
                <a:uLnTx/>
                <a:uFillTx/>
                <a:ea typeface="+mn-ea"/>
                <a:cs typeface="+mn-cs"/>
              </a:rPr>
              <a:t> </a:t>
            </a:r>
            <a:r>
              <a:rPr kumimoji="0" lang="es-ES" sz="1800" b="1" i="0" u="none" strike="noStrike" kern="1200" cap="none" spc="0" normalizeH="0" baseline="0" noProof="0">
                <a:ln>
                  <a:noFill/>
                </a:ln>
                <a:solidFill>
                  <a:schemeClr val="accent1"/>
                </a:solidFill>
                <a:effectLst/>
                <a:uLnTx/>
                <a:uFillTx/>
                <a:ea typeface="+mn-ea"/>
                <a:cs typeface="+mn-cs"/>
              </a:rPr>
              <a:t>aumento de efectos adversos </a:t>
            </a:r>
            <a:r>
              <a:rPr kumimoji="0" lang="es-ES" sz="1800" b="0" i="0" u="none" strike="noStrike" kern="1200" cap="none" spc="0" normalizeH="0" baseline="0" noProof="0">
                <a:ln>
                  <a:noFill/>
                </a:ln>
                <a:solidFill>
                  <a:schemeClr val="accent1"/>
                </a:solidFill>
                <a:effectLst/>
                <a:uLnTx/>
                <a:uFillTx/>
                <a:ea typeface="+mn-ea"/>
                <a:cs typeface="+mn-cs"/>
              </a:rPr>
              <a:t>de eritema en </a:t>
            </a:r>
            <a:r>
              <a:rPr kumimoji="0" lang="es-ES" sz="1800" b="1" i="0" u="none" strike="noStrike" kern="1200" cap="none" spc="0" normalizeH="0" baseline="0" noProof="0">
                <a:ln>
                  <a:noFill/>
                </a:ln>
                <a:solidFill>
                  <a:schemeClr val="accent1"/>
                </a:solidFill>
                <a:effectLst/>
                <a:uLnTx/>
                <a:uFillTx/>
                <a:ea typeface="+mn-ea"/>
                <a:cs typeface="+mn-cs"/>
              </a:rPr>
              <a:t>cabeza cara y cuello </a:t>
            </a:r>
            <a:r>
              <a:rPr kumimoji="0" lang="es-ES" sz="1800" b="0" i="0" u="none" strike="noStrike" kern="1200" cap="none" spc="0" normalizeH="0" baseline="0" noProof="0">
                <a:ln>
                  <a:noFill/>
                </a:ln>
                <a:solidFill>
                  <a:schemeClr val="accent1"/>
                </a:solidFill>
                <a:effectLst/>
                <a:uLnTx/>
                <a:uFillTx/>
                <a:ea typeface="+mn-ea"/>
                <a:cs typeface="+mn-cs"/>
              </a:rPr>
              <a:t>en comparación con placebo</a:t>
            </a:r>
            <a:r>
              <a:rPr kumimoji="0" lang="es-ES_tradnl" sz="1800" i="0" u="none" strike="noStrike" kern="1200" cap="none" spc="0" normalizeH="0" baseline="30000" noProof="0">
                <a:ln>
                  <a:noFill/>
                </a:ln>
                <a:solidFill>
                  <a:schemeClr val="accent1"/>
                </a:solidFill>
                <a:effectLst/>
                <a:uLnTx/>
                <a:uFillTx/>
                <a:ea typeface="+mn-ea"/>
                <a:cs typeface="+mn-cs"/>
              </a:rPr>
              <a:t>3,4</a:t>
            </a:r>
            <a:endParaRPr kumimoji="0" lang="es-ES" sz="1800" i="0" u="none" strike="noStrike" kern="1200" cap="none" spc="0" normalizeH="0" baseline="0" noProof="0">
              <a:ln>
                <a:noFill/>
              </a:ln>
              <a:solidFill>
                <a:schemeClr val="accent1"/>
              </a:solidFill>
              <a:effectLst/>
              <a:uLnTx/>
              <a:uFillTx/>
              <a:ea typeface="+mn-ea"/>
              <a:cs typeface="+mn-cs"/>
            </a:endParaRPr>
          </a:p>
        </p:txBody>
      </p:sp>
      <p:sp>
        <p:nvSpPr>
          <p:cNvPr id="10" name="object 11">
            <a:extLst>
              <a:ext uri="{FF2B5EF4-FFF2-40B4-BE49-F238E27FC236}">
                <a16:creationId xmlns:a16="http://schemas.microsoft.com/office/drawing/2014/main" id="{840E66F7-35B9-4506-BC1D-57DBC233D9FF}"/>
              </a:ext>
            </a:extLst>
          </p:cNvPr>
          <p:cNvSpPr/>
          <p:nvPr/>
        </p:nvSpPr>
        <p:spPr>
          <a:xfrm>
            <a:off x="1293123" y="1820980"/>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endParaRPr/>
          </a:p>
        </p:txBody>
      </p:sp>
    </p:spTree>
    <p:extLst>
      <p:ext uri="{BB962C8B-B14F-4D97-AF65-F5344CB8AC3E}">
        <p14:creationId xmlns:p14="http://schemas.microsoft.com/office/powerpoint/2010/main" val="2133405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ítulo 31">
            <a:extLst>
              <a:ext uri="{FF2B5EF4-FFF2-40B4-BE49-F238E27FC236}">
                <a16:creationId xmlns:a16="http://schemas.microsoft.com/office/drawing/2014/main" id="{45310D3B-8E28-67EE-500B-58815DEE8E13}"/>
              </a:ext>
            </a:extLst>
          </p:cNvPr>
          <p:cNvSpPr>
            <a:spLocks noGrp="1"/>
          </p:cNvSpPr>
          <p:nvPr>
            <p:ph type="title"/>
          </p:nvPr>
        </p:nvSpPr>
        <p:spPr/>
        <p:txBody>
          <a:bodyPr>
            <a:normAutofit/>
          </a:bodyPr>
          <a:lstStyle/>
          <a:p>
            <a:r>
              <a:rPr lang="es-ES" sz="2200"/>
              <a:t>La DA es una enfermedad inflamatoria crónica de la piel</a:t>
            </a:r>
            <a:r>
              <a:rPr lang="es-ES" sz="2200" baseline="30000"/>
              <a:t>1</a:t>
            </a:r>
            <a:endParaRPr lang="es-ES" sz="2200"/>
          </a:p>
        </p:txBody>
      </p:sp>
      <p:sp>
        <p:nvSpPr>
          <p:cNvPr id="7" name="Marcador de texto 6">
            <a:extLst>
              <a:ext uri="{FF2B5EF4-FFF2-40B4-BE49-F238E27FC236}">
                <a16:creationId xmlns:a16="http://schemas.microsoft.com/office/drawing/2014/main" id="{4A2553EB-CFC9-A4FE-C1D5-86CE173CEE81}"/>
              </a:ext>
            </a:extLst>
          </p:cNvPr>
          <p:cNvSpPr>
            <a:spLocks noGrp="1"/>
          </p:cNvSpPr>
          <p:nvPr>
            <p:ph type="body" sz="quarter" idx="4294967295"/>
          </p:nvPr>
        </p:nvSpPr>
        <p:spPr>
          <a:xfrm>
            <a:off x="6342724" y="1840401"/>
            <a:ext cx="4894262" cy="1947862"/>
          </a:xfrm>
        </p:spPr>
        <p:txBody>
          <a:bodyPr>
            <a:normAutofit/>
          </a:bodyPr>
          <a:lstStyle/>
          <a:p>
            <a:pPr marL="0" indent="0">
              <a:buNone/>
            </a:pPr>
            <a:r>
              <a:rPr lang="es-ES" sz="1800">
                <a:solidFill>
                  <a:srgbClr val="003867"/>
                </a:solidFill>
              </a:rPr>
              <a:t>Fisiopatología compleja:</a:t>
            </a:r>
            <a:r>
              <a:rPr lang="es-ES" sz="1800" baseline="30000">
                <a:solidFill>
                  <a:srgbClr val="003867"/>
                </a:solidFill>
              </a:rPr>
              <a:t>10</a:t>
            </a:r>
            <a:r>
              <a:rPr lang="es-ES" sz="1800">
                <a:solidFill>
                  <a:srgbClr val="003867"/>
                </a:solidFill>
              </a:rPr>
              <a:t>  </a:t>
            </a:r>
          </a:p>
          <a:p>
            <a:r>
              <a:rPr lang="es-ES" sz="1800">
                <a:solidFill>
                  <a:srgbClr val="003867"/>
                </a:solidFill>
              </a:rPr>
              <a:t>Alteraciones de la barrera epidérmica</a:t>
            </a:r>
            <a:r>
              <a:rPr lang="es-ES" sz="1800" baseline="30000">
                <a:solidFill>
                  <a:srgbClr val="003867"/>
                </a:solidFill>
              </a:rPr>
              <a:t>10</a:t>
            </a:r>
          </a:p>
          <a:p>
            <a:r>
              <a:rPr lang="es-ES" sz="1800">
                <a:solidFill>
                  <a:srgbClr val="003867"/>
                </a:solidFill>
              </a:rPr>
              <a:t>Inflamación crónica T2 (IL-4, IL-13, TSLP, etc.)</a:t>
            </a:r>
            <a:r>
              <a:rPr lang="es-ES" sz="1800" baseline="30000">
                <a:solidFill>
                  <a:srgbClr val="003867"/>
                </a:solidFill>
              </a:rPr>
              <a:t>10</a:t>
            </a:r>
          </a:p>
          <a:p>
            <a:r>
              <a:rPr lang="es-ES" sz="1800">
                <a:solidFill>
                  <a:srgbClr val="003867"/>
                </a:solidFill>
              </a:rPr>
              <a:t>Factores ambientales y genéticos</a:t>
            </a:r>
            <a:r>
              <a:rPr lang="es-ES" sz="1800" baseline="30000">
                <a:solidFill>
                  <a:srgbClr val="003867"/>
                </a:solidFill>
              </a:rPr>
              <a:t>1,10</a:t>
            </a:r>
            <a:endParaRPr lang="es-ES" sz="1800">
              <a:solidFill>
                <a:srgbClr val="003867"/>
              </a:solidFill>
            </a:endParaRPr>
          </a:p>
        </p:txBody>
      </p:sp>
      <p:graphicFrame>
        <p:nvGraphicFramePr>
          <p:cNvPr id="10" name="Gráfico 9">
            <a:extLst>
              <a:ext uri="{FF2B5EF4-FFF2-40B4-BE49-F238E27FC236}">
                <a16:creationId xmlns:a16="http://schemas.microsoft.com/office/drawing/2014/main" id="{C2EBE9E0-B21F-ACF2-5CFA-175D576D3B65}"/>
              </a:ext>
            </a:extLst>
          </p:cNvPr>
          <p:cNvGraphicFramePr/>
          <p:nvPr>
            <p:extLst>
              <p:ext uri="{D42A27DB-BD31-4B8C-83A1-F6EECF244321}">
                <p14:modId xmlns:p14="http://schemas.microsoft.com/office/powerpoint/2010/main" val="4162626877"/>
              </p:ext>
            </p:extLst>
          </p:nvPr>
        </p:nvGraphicFramePr>
        <p:xfrm>
          <a:off x="1077264" y="2483875"/>
          <a:ext cx="2586636" cy="1793438"/>
        </p:xfrm>
        <a:graphic>
          <a:graphicData uri="http://schemas.openxmlformats.org/drawingml/2006/chart">
            <c:chart xmlns:c="http://schemas.openxmlformats.org/drawingml/2006/chart" xmlns:r="http://schemas.openxmlformats.org/officeDocument/2006/relationships" r:id="rId3"/>
          </a:graphicData>
        </a:graphic>
      </p:graphicFrame>
      <p:sp>
        <p:nvSpPr>
          <p:cNvPr id="12" name="Título 5">
            <a:extLst>
              <a:ext uri="{FF2B5EF4-FFF2-40B4-BE49-F238E27FC236}">
                <a16:creationId xmlns:a16="http://schemas.microsoft.com/office/drawing/2014/main" id="{5AF8AFEB-D2F6-B2E8-6F27-7D12646C9FE6}"/>
              </a:ext>
            </a:extLst>
          </p:cNvPr>
          <p:cNvSpPr txBox="1">
            <a:spLocks/>
          </p:cNvSpPr>
          <p:nvPr/>
        </p:nvSpPr>
        <p:spPr>
          <a:xfrm>
            <a:off x="1239077" y="4143971"/>
            <a:ext cx="2341768" cy="36085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400" spc="20">
                <a:solidFill>
                  <a:srgbClr val="22346A"/>
                </a:solidFill>
                <a:latin typeface="Arial"/>
              </a:rPr>
              <a:t>de los niños</a:t>
            </a:r>
            <a:r>
              <a:rPr lang="es-ES" sz="1400" spc="20" baseline="30000">
                <a:solidFill>
                  <a:srgbClr val="22346A"/>
                </a:solidFill>
                <a:latin typeface="Arial"/>
              </a:rPr>
              <a:t>2</a:t>
            </a:r>
          </a:p>
        </p:txBody>
      </p:sp>
      <p:sp>
        <p:nvSpPr>
          <p:cNvPr id="13" name="Título 5">
            <a:extLst>
              <a:ext uri="{FF2B5EF4-FFF2-40B4-BE49-F238E27FC236}">
                <a16:creationId xmlns:a16="http://schemas.microsoft.com/office/drawing/2014/main" id="{9E48A310-8E48-09CB-1962-452216BDA8A2}"/>
              </a:ext>
            </a:extLst>
          </p:cNvPr>
          <p:cNvSpPr txBox="1">
            <a:spLocks/>
          </p:cNvSpPr>
          <p:nvPr/>
        </p:nvSpPr>
        <p:spPr>
          <a:xfrm>
            <a:off x="649536" y="1662427"/>
            <a:ext cx="5157218" cy="701501"/>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800" spc="20">
                <a:solidFill>
                  <a:srgbClr val="22346A"/>
                </a:solidFill>
                <a:latin typeface="Arial"/>
              </a:rPr>
              <a:t>Una de las enfermedades inflamatorias </a:t>
            </a:r>
            <a:br>
              <a:rPr lang="es-ES" sz="1800" spc="20">
                <a:solidFill>
                  <a:srgbClr val="22346A"/>
                </a:solidFill>
                <a:latin typeface="Arial"/>
              </a:rPr>
            </a:br>
            <a:r>
              <a:rPr lang="es-ES" sz="1800" spc="20">
                <a:solidFill>
                  <a:srgbClr val="22346A"/>
                </a:solidFill>
                <a:latin typeface="Arial"/>
              </a:rPr>
              <a:t>más comunes de la piel</a:t>
            </a:r>
            <a:r>
              <a:rPr lang="es-ES" sz="1800" spc="20" baseline="30000">
                <a:solidFill>
                  <a:srgbClr val="22346A"/>
                </a:solidFill>
                <a:latin typeface="Arial"/>
              </a:rPr>
              <a:t>1,2</a:t>
            </a:r>
          </a:p>
        </p:txBody>
      </p:sp>
      <p:graphicFrame>
        <p:nvGraphicFramePr>
          <p:cNvPr id="15" name="Gráfico 14">
            <a:extLst>
              <a:ext uri="{FF2B5EF4-FFF2-40B4-BE49-F238E27FC236}">
                <a16:creationId xmlns:a16="http://schemas.microsoft.com/office/drawing/2014/main" id="{282DEBED-2BCC-BDE5-B69C-5B6792CA6CC5}"/>
              </a:ext>
            </a:extLst>
          </p:cNvPr>
          <p:cNvGraphicFramePr/>
          <p:nvPr>
            <p:extLst>
              <p:ext uri="{D42A27DB-BD31-4B8C-83A1-F6EECF244321}">
                <p14:modId xmlns:p14="http://schemas.microsoft.com/office/powerpoint/2010/main" val="3297988954"/>
              </p:ext>
            </p:extLst>
          </p:nvPr>
        </p:nvGraphicFramePr>
        <p:xfrm>
          <a:off x="2956433" y="2493392"/>
          <a:ext cx="2596322" cy="1800151"/>
        </p:xfrm>
        <a:graphic>
          <a:graphicData uri="http://schemas.openxmlformats.org/drawingml/2006/chart">
            <c:chart xmlns:c="http://schemas.openxmlformats.org/drawingml/2006/chart" xmlns:r="http://schemas.openxmlformats.org/officeDocument/2006/relationships" r:id="rId4"/>
          </a:graphicData>
        </a:graphic>
      </p:graphicFrame>
      <p:sp>
        <p:nvSpPr>
          <p:cNvPr id="17" name="Título 5">
            <a:extLst>
              <a:ext uri="{FF2B5EF4-FFF2-40B4-BE49-F238E27FC236}">
                <a16:creationId xmlns:a16="http://schemas.microsoft.com/office/drawing/2014/main" id="{28C1948C-1884-1B7C-2A8D-5B3068082838}"/>
              </a:ext>
            </a:extLst>
          </p:cNvPr>
          <p:cNvSpPr txBox="1">
            <a:spLocks/>
          </p:cNvSpPr>
          <p:nvPr/>
        </p:nvSpPr>
        <p:spPr>
          <a:xfrm>
            <a:off x="3108505" y="4142871"/>
            <a:ext cx="2374849" cy="360850"/>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400" spc="20">
                <a:solidFill>
                  <a:srgbClr val="22346A"/>
                </a:solidFill>
                <a:latin typeface="Arial"/>
              </a:rPr>
              <a:t>de los adultos</a:t>
            </a:r>
            <a:r>
              <a:rPr lang="es-ES" sz="1400" spc="20" baseline="30000">
                <a:solidFill>
                  <a:srgbClr val="22346A"/>
                </a:solidFill>
                <a:latin typeface="Arial"/>
              </a:rPr>
              <a:t>3-7</a:t>
            </a:r>
          </a:p>
        </p:txBody>
      </p:sp>
      <p:sp>
        <p:nvSpPr>
          <p:cNvPr id="18" name="Título 5">
            <a:extLst>
              <a:ext uri="{FF2B5EF4-FFF2-40B4-BE49-F238E27FC236}">
                <a16:creationId xmlns:a16="http://schemas.microsoft.com/office/drawing/2014/main" id="{6535D018-D50C-F14C-DD0D-D0C1669B6827}"/>
              </a:ext>
            </a:extLst>
          </p:cNvPr>
          <p:cNvSpPr txBox="1">
            <a:spLocks/>
          </p:cNvSpPr>
          <p:nvPr/>
        </p:nvSpPr>
        <p:spPr>
          <a:xfrm>
            <a:off x="649536" y="4732250"/>
            <a:ext cx="5157218" cy="391628"/>
          </a:xfrm>
          <a:prstGeom prst="rect">
            <a:avLst/>
          </a:prstGeom>
        </p:spPr>
        <p:txBody>
          <a:bodyPr vert="horz" wrap="square" lIns="72000" tIns="72000" rIns="72000" bIns="72000" rtlCol="0" anchor="ctr">
            <a:spAutoFit/>
          </a:bodyPr>
          <a:lstStyle>
            <a:lvl1pPr algn="l" defTabSz="914400" rtl="0" eaLnBrk="1" latinLnBrk="0" hangingPunct="1">
              <a:lnSpc>
                <a:spcPct val="100000"/>
              </a:lnSpc>
              <a:spcBef>
                <a:spcPct val="0"/>
              </a:spcBef>
              <a:buNone/>
              <a:defRPr lang="es-ES" sz="3000" b="1" kern="1200" dirty="0">
                <a:solidFill>
                  <a:srgbClr val="002855"/>
                </a:solidFill>
                <a:latin typeface="+mj-lt"/>
                <a:ea typeface="+mj-ea"/>
                <a:cs typeface="+mj-cs"/>
              </a:defRPr>
            </a:lvl1pPr>
          </a:lstStyle>
          <a:p>
            <a:pPr algn="ctr">
              <a:defRPr/>
            </a:pPr>
            <a:r>
              <a:rPr lang="es-ES" sz="1600" b="0" spc="20">
                <a:solidFill>
                  <a:srgbClr val="22346A"/>
                </a:solidFill>
                <a:latin typeface="Arial"/>
              </a:rPr>
              <a:t>20-30% pacientes con DA moderada a grave.</a:t>
            </a:r>
            <a:r>
              <a:rPr lang="es-ES" sz="1600" b="0" spc="20" baseline="30000">
                <a:solidFill>
                  <a:srgbClr val="22346A"/>
                </a:solidFill>
                <a:latin typeface="Arial"/>
              </a:rPr>
              <a:t>7-9</a:t>
            </a:r>
            <a:r>
              <a:rPr lang="es-ES" sz="1600" b="0" spc="20">
                <a:solidFill>
                  <a:srgbClr val="22346A"/>
                </a:solidFill>
                <a:latin typeface="Arial"/>
              </a:rPr>
              <a:t> </a:t>
            </a:r>
          </a:p>
        </p:txBody>
      </p:sp>
      <p:sp>
        <p:nvSpPr>
          <p:cNvPr id="19" name="Marcador de pie de página 76">
            <a:extLst>
              <a:ext uri="{FF2B5EF4-FFF2-40B4-BE49-F238E27FC236}">
                <a16:creationId xmlns:a16="http://schemas.microsoft.com/office/drawing/2014/main" id="{F480C306-C977-B74C-2C66-E5DEFF265138}"/>
              </a:ext>
            </a:extLst>
          </p:cNvPr>
          <p:cNvSpPr txBox="1">
            <a:spLocks/>
          </p:cNvSpPr>
          <p:nvPr/>
        </p:nvSpPr>
        <p:spPr>
          <a:xfrm>
            <a:off x="1441342" y="5542547"/>
            <a:ext cx="9074258" cy="1084284"/>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 </a:t>
            </a:r>
            <a:r>
              <a:rPr lang="es-ES" sz="700" b="1">
                <a:solidFill>
                  <a:schemeClr val="tx2"/>
                </a:solidFill>
                <a:latin typeface="Arial" panose="020B0604020202020204" pitchFamily="34" charset="0"/>
                <a:cs typeface="Arial" panose="020B0604020202020204" pitchFamily="34" charset="0"/>
              </a:rPr>
              <a:t>IL: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interleuquina</a:t>
            </a:r>
            <a:r>
              <a:rPr lang="es-ES" sz="700">
                <a:solidFill>
                  <a:schemeClr val="tx2"/>
                </a:solidFill>
                <a:latin typeface="Arial" panose="020B0604020202020204" pitchFamily="34" charset="0"/>
                <a:cs typeface="Arial" panose="020B0604020202020204" pitchFamily="34" charset="0"/>
              </a:rPr>
              <a:t>; </a:t>
            </a:r>
            <a:r>
              <a:rPr lang="es-ES" sz="700" b="1">
                <a:solidFill>
                  <a:schemeClr val="tx2"/>
                </a:solidFill>
                <a:latin typeface="Arial" panose="020B0604020202020204" pitchFamily="34" charset="0"/>
                <a:cs typeface="Arial" panose="020B0604020202020204" pitchFamily="34" charset="0"/>
              </a:rPr>
              <a:t>T2</a:t>
            </a:r>
            <a:r>
              <a:rPr lang="es-ES" sz="700">
                <a:solidFill>
                  <a:schemeClr val="tx2"/>
                </a:solidFill>
                <a:latin typeface="Arial" panose="020B0604020202020204" pitchFamily="34" charset="0"/>
                <a:cs typeface="Arial" panose="020B0604020202020204" pitchFamily="34" charset="0"/>
              </a:rPr>
              <a:t>: respuesta inflamatoria de tipo 2; </a:t>
            </a:r>
            <a:r>
              <a:rPr lang="es-ES" sz="700" b="1">
                <a:solidFill>
                  <a:schemeClr val="tx2"/>
                </a:solidFill>
                <a:latin typeface="Arial" panose="020B0604020202020204" pitchFamily="34" charset="0"/>
                <a:cs typeface="Arial" panose="020B0604020202020204" pitchFamily="34" charset="0"/>
              </a:rPr>
              <a:t>TSLP: </a:t>
            </a:r>
            <a:r>
              <a:rPr lang="es-ES" sz="700" err="1">
                <a:solidFill>
                  <a:schemeClr val="tx2"/>
                </a:solidFill>
                <a:latin typeface="Arial" panose="020B0604020202020204" pitchFamily="34" charset="0"/>
                <a:cs typeface="Arial" panose="020B0604020202020204" pitchFamily="34" charset="0"/>
              </a:rPr>
              <a:t>linfopoyetina</a:t>
            </a:r>
            <a:r>
              <a:rPr lang="es-ES" sz="700">
                <a:solidFill>
                  <a:schemeClr val="tx2"/>
                </a:solidFill>
                <a:latin typeface="Arial" panose="020B0604020202020204" pitchFamily="34" charset="0"/>
                <a:cs typeface="Arial" panose="020B0604020202020204" pitchFamily="34" charset="0"/>
              </a:rPr>
              <a:t> estromal tímica.</a:t>
            </a:r>
          </a:p>
          <a:p>
            <a:pPr algn="just">
              <a:lnSpc>
                <a:spcPct val="90000"/>
              </a:lnSpc>
              <a:spcAft>
                <a:spcPts val="200"/>
              </a:spcAft>
              <a:buFont typeface="Arial" panose="020B0604020202020204" pitchFamily="34" charset="0"/>
              <a:buNone/>
            </a:pPr>
            <a:r>
              <a:rPr lang="es-ES" sz="700" b="1">
                <a:solidFill>
                  <a:schemeClr val="tx2"/>
                </a:solidFill>
                <a:latin typeface="Arial" panose="020B0604020202020204" pitchFamily="34" charset="0"/>
                <a:cs typeface="Arial" panose="020B0604020202020204" pitchFamily="34" charset="0"/>
              </a:rPr>
              <a:t>1. </a:t>
            </a:r>
            <a:r>
              <a:rPr lang="es-ES" sz="700" err="1">
                <a:solidFill>
                  <a:schemeClr val="tx2"/>
                </a:solidFill>
                <a:latin typeface="Arial" panose="020B0604020202020204" pitchFamily="34" charset="0"/>
                <a:cs typeface="Arial" panose="020B0604020202020204" pitchFamily="34" charset="0"/>
              </a:rPr>
              <a:t>Itamura</a:t>
            </a:r>
            <a:r>
              <a:rPr lang="es-ES" sz="700">
                <a:solidFill>
                  <a:schemeClr val="tx2"/>
                </a:solidFill>
                <a:latin typeface="Arial" panose="020B0604020202020204" pitchFamily="34" charset="0"/>
                <a:cs typeface="Arial" panose="020B0604020202020204" pitchFamily="34" charset="0"/>
              </a:rPr>
              <a:t> M, </a:t>
            </a:r>
            <a:r>
              <a:rPr lang="es-ES" sz="700" err="1">
                <a:solidFill>
                  <a:schemeClr val="tx2"/>
                </a:solidFill>
                <a:latin typeface="Arial" panose="020B0604020202020204" pitchFamily="34" charset="0"/>
                <a:cs typeface="Arial" panose="020B0604020202020204" pitchFamily="34" charset="0"/>
              </a:rPr>
              <a:t>Sawada</a:t>
            </a:r>
            <a:r>
              <a:rPr lang="es-ES" sz="700">
                <a:solidFill>
                  <a:schemeClr val="tx2"/>
                </a:solidFill>
                <a:latin typeface="Arial" panose="020B0604020202020204" pitchFamily="34" charset="0"/>
                <a:cs typeface="Arial" panose="020B0604020202020204" pitchFamily="34" charset="0"/>
              </a:rPr>
              <a:t> Y. </a:t>
            </a:r>
            <a:r>
              <a:rPr lang="es-ES" sz="700" err="1">
                <a:solidFill>
                  <a:schemeClr val="tx2"/>
                </a:solidFill>
                <a:latin typeface="Arial" panose="020B0604020202020204" pitchFamily="34" charset="0"/>
                <a:cs typeface="Arial" panose="020B0604020202020204" pitchFamily="34" charset="0"/>
              </a:rPr>
              <a:t>Involvement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in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Development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Systemic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Inflammatory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Diseases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a:t>
            </a:r>
            <a:r>
              <a:rPr lang="es-ES" sz="700">
                <a:solidFill>
                  <a:schemeClr val="tx2"/>
                </a:solidFill>
                <a:latin typeface="Arial" panose="020B0604020202020204" pitchFamily="34" charset="0"/>
                <a:cs typeface="Arial" panose="020B0604020202020204" pitchFamily="34" charset="0"/>
              </a:rPr>
              <a:t> J Mol </a:t>
            </a:r>
            <a:r>
              <a:rPr lang="es-ES" sz="700" err="1">
                <a:solidFill>
                  <a:schemeClr val="tx2"/>
                </a:solidFill>
                <a:latin typeface="Arial" panose="020B0604020202020204" pitchFamily="34" charset="0"/>
                <a:cs typeface="Arial" panose="020B0604020202020204" pitchFamily="34" charset="0"/>
              </a:rPr>
              <a:t>Sci</a:t>
            </a:r>
            <a:r>
              <a:rPr lang="es-ES" sz="700">
                <a:solidFill>
                  <a:schemeClr val="tx2"/>
                </a:solidFill>
                <a:latin typeface="Arial" panose="020B0604020202020204" pitchFamily="34" charset="0"/>
                <a:cs typeface="Arial" panose="020B0604020202020204" pitchFamily="34" charset="0"/>
              </a:rPr>
              <a:t>. 2022;23(21):13445; </a:t>
            </a:r>
            <a:r>
              <a:rPr lang="es-ES" sz="700" b="1">
                <a:solidFill>
                  <a:schemeClr val="tx2"/>
                </a:solidFill>
                <a:latin typeface="Arial" panose="020B0604020202020204" pitchFamily="34" charset="0"/>
                <a:cs typeface="Arial" panose="020B0604020202020204" pitchFamily="34" charset="0"/>
              </a:rPr>
              <a:t> 2. </a:t>
            </a:r>
            <a:r>
              <a:rPr lang="es-ES" sz="700" err="1">
                <a:solidFill>
                  <a:schemeClr val="tx2"/>
                </a:solidFill>
                <a:latin typeface="Arial" panose="020B0604020202020204" pitchFamily="34" charset="0"/>
                <a:cs typeface="Arial" panose="020B0604020202020204" pitchFamily="34" charset="0"/>
              </a:rPr>
              <a:t>Langan</a:t>
            </a:r>
            <a:r>
              <a:rPr lang="es-ES" sz="700">
                <a:solidFill>
                  <a:schemeClr val="tx2"/>
                </a:solidFill>
                <a:latin typeface="Arial" panose="020B0604020202020204" pitchFamily="34" charset="0"/>
                <a:cs typeface="Arial" panose="020B0604020202020204" pitchFamily="34" charset="0"/>
              </a:rPr>
              <a:t> SM,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Eczema, </a:t>
            </a:r>
            <a:r>
              <a:rPr lang="es-ES" sz="700" err="1">
                <a:solidFill>
                  <a:schemeClr val="tx2"/>
                </a:solidFill>
                <a:latin typeface="Arial" panose="020B0604020202020204" pitchFamily="34" charset="0"/>
                <a:cs typeface="Arial" panose="020B0604020202020204" pitchFamily="34" charset="0"/>
              </a:rPr>
              <a:t>atopy</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allergen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exposure</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a </a:t>
            </a:r>
            <a:r>
              <a:rPr lang="es-ES" sz="700" err="1">
                <a:solidFill>
                  <a:schemeClr val="tx2"/>
                </a:solidFill>
                <a:latin typeface="Arial" panose="020B0604020202020204" pitchFamily="34" charset="0"/>
                <a:cs typeface="Arial" panose="020B0604020202020204" pitchFamily="34" charset="0"/>
              </a:rPr>
              <a:t>population-based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study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Exp</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2007;37(4):526-535;  </a:t>
            </a:r>
            <a:r>
              <a:rPr lang="es-ES" sz="700" b="1">
                <a:solidFill>
                  <a:schemeClr val="tx2"/>
                </a:solidFill>
                <a:latin typeface="Arial" panose="020B0604020202020204" pitchFamily="34" charset="0"/>
                <a:cs typeface="Arial" panose="020B0604020202020204" pitchFamily="34" charset="0"/>
              </a:rPr>
              <a:t>4. </a:t>
            </a:r>
            <a:r>
              <a:rPr lang="es-ES" sz="700" err="1">
                <a:solidFill>
                  <a:schemeClr val="tx2"/>
                </a:solidFill>
                <a:latin typeface="Arial" panose="020B0604020202020204" pitchFamily="34" charset="0"/>
                <a:cs typeface="Arial" panose="020B0604020202020204" pitchFamily="34" charset="0"/>
              </a:rPr>
              <a:t>Diepgen</a:t>
            </a:r>
            <a:r>
              <a:rPr lang="es-ES" sz="700">
                <a:solidFill>
                  <a:schemeClr val="tx2"/>
                </a:solidFill>
                <a:latin typeface="Arial" panose="020B0604020202020204" pitchFamily="34" charset="0"/>
                <a:cs typeface="Arial" panose="020B0604020202020204" pitchFamily="34" charset="0"/>
              </a:rPr>
              <a:t> TL,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Prevalence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contact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general </a:t>
            </a:r>
            <a:r>
              <a:rPr lang="es-ES" sz="700" err="1">
                <a:solidFill>
                  <a:schemeClr val="tx2"/>
                </a:solidFill>
                <a:latin typeface="Arial" panose="020B0604020202020204" pitchFamily="34" charset="0"/>
                <a:cs typeface="Arial" panose="020B0604020202020204" pitchFamily="34" charset="0"/>
              </a:rPr>
              <a:t>population</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different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European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regions</a:t>
            </a:r>
            <a:r>
              <a:rPr lang="es-ES" sz="700">
                <a:solidFill>
                  <a:schemeClr val="tx2"/>
                </a:solidFill>
                <a:latin typeface="Arial" panose="020B0604020202020204" pitchFamily="34" charset="0"/>
                <a:cs typeface="Arial" panose="020B0604020202020204" pitchFamily="34" charset="0"/>
              </a:rPr>
              <a:t>. Br J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2016;174(2):319-329;  5. Saeki H, </a:t>
            </a:r>
            <a:r>
              <a:rPr lang="es-ES" sz="700" err="1">
                <a:solidFill>
                  <a:schemeClr val="tx2"/>
                </a:solidFill>
                <a:latin typeface="Arial" panose="020B0604020202020204" pitchFamily="34" charset="0"/>
                <a:cs typeface="Arial" panose="020B0604020202020204" pitchFamily="34" charset="0"/>
              </a:rPr>
              <a:t>Tsunemi</a:t>
            </a:r>
            <a:r>
              <a:rPr lang="es-ES" sz="700">
                <a:solidFill>
                  <a:schemeClr val="tx2"/>
                </a:solidFill>
                <a:latin typeface="Arial" panose="020B0604020202020204" pitchFamily="34" charset="0"/>
                <a:cs typeface="Arial" panose="020B0604020202020204" pitchFamily="34" charset="0"/>
              </a:rPr>
              <a:t> Y, </a:t>
            </a:r>
            <a:r>
              <a:rPr lang="es-ES" sz="700" err="1">
                <a:solidFill>
                  <a:schemeClr val="tx2"/>
                </a:solidFill>
                <a:latin typeface="Arial" panose="020B0604020202020204" pitchFamily="34" charset="0"/>
                <a:cs typeface="Arial" panose="020B0604020202020204" pitchFamily="34" charset="0"/>
              </a:rPr>
              <a:t>Fujita</a:t>
            </a:r>
            <a:r>
              <a:rPr lang="es-ES" sz="700">
                <a:solidFill>
                  <a:schemeClr val="tx2"/>
                </a:solidFill>
                <a:latin typeface="Arial" panose="020B0604020202020204" pitchFamily="34" charset="0"/>
                <a:cs typeface="Arial" panose="020B0604020202020204" pitchFamily="34" charset="0"/>
              </a:rPr>
              <a:t> H,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Prevalence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determined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by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clinical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examination</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Japanese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2006;33(11):817-819; </a:t>
            </a:r>
            <a:r>
              <a:rPr lang="es-ES" sz="700" b="1">
                <a:solidFill>
                  <a:schemeClr val="tx2"/>
                </a:solidFill>
                <a:latin typeface="Arial" panose="020B0604020202020204" pitchFamily="34" charset="0"/>
                <a:cs typeface="Arial" panose="020B0604020202020204" pitchFamily="34" charset="0"/>
              </a:rPr>
              <a:t> 6</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Sacotte</a:t>
            </a:r>
            <a:r>
              <a:rPr lang="es-ES" sz="700">
                <a:solidFill>
                  <a:schemeClr val="tx2"/>
                </a:solidFill>
                <a:latin typeface="Arial" panose="020B0604020202020204" pitchFamily="34" charset="0"/>
                <a:cs typeface="Arial" panose="020B0604020202020204" pitchFamily="34" charset="0"/>
              </a:rPr>
              <a:t> R, </a:t>
            </a:r>
            <a:r>
              <a:rPr lang="es-ES" sz="700" err="1">
                <a:solidFill>
                  <a:schemeClr val="tx2"/>
                </a:solidFill>
                <a:latin typeface="Arial" panose="020B0604020202020204" pitchFamily="34" charset="0"/>
                <a:cs typeface="Arial" panose="020B0604020202020204" pitchFamily="34" charset="0"/>
              </a:rPr>
              <a:t>Silverberg</a:t>
            </a:r>
            <a:r>
              <a:rPr lang="es-ES" sz="700">
                <a:solidFill>
                  <a:schemeClr val="tx2"/>
                </a:solidFill>
                <a:latin typeface="Arial" panose="020B0604020202020204" pitchFamily="34" charset="0"/>
                <a:cs typeface="Arial" panose="020B0604020202020204" pitchFamily="34" charset="0"/>
              </a:rPr>
              <a:t> JI. </a:t>
            </a:r>
            <a:r>
              <a:rPr lang="es-ES" sz="700" err="1">
                <a:solidFill>
                  <a:schemeClr val="tx2"/>
                </a:solidFill>
                <a:latin typeface="Arial" panose="020B0604020202020204" pitchFamily="34" charset="0"/>
                <a:cs typeface="Arial" panose="020B0604020202020204" pitchFamily="34" charset="0"/>
              </a:rPr>
              <a:t>Epidemiology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adult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Clin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2018;36(5):595-605;  </a:t>
            </a:r>
            <a:r>
              <a:rPr lang="es-ES" sz="700" b="1">
                <a:solidFill>
                  <a:schemeClr val="tx2"/>
                </a:solidFill>
                <a:latin typeface="Arial" panose="020B0604020202020204" pitchFamily="34" charset="0"/>
                <a:cs typeface="Arial" panose="020B0604020202020204" pitchFamily="34" charset="0"/>
              </a:rPr>
              <a:t>7. </a:t>
            </a:r>
            <a:r>
              <a:rPr lang="es-ES" sz="700" err="1">
                <a:solidFill>
                  <a:schemeClr val="tx2"/>
                </a:solidFill>
                <a:latin typeface="Arial" panose="020B0604020202020204" pitchFamily="34" charset="0"/>
                <a:cs typeface="Arial" panose="020B0604020202020204" pitchFamily="34" charset="0"/>
              </a:rPr>
              <a:t>Barbarot</a:t>
            </a:r>
            <a:r>
              <a:rPr lang="es-ES" sz="700">
                <a:solidFill>
                  <a:schemeClr val="tx2"/>
                </a:solidFill>
                <a:latin typeface="Arial" panose="020B0604020202020204" pitchFamily="34" charset="0"/>
                <a:cs typeface="Arial" panose="020B0604020202020204" pitchFamily="34" charset="0"/>
              </a:rPr>
              <a:t> S,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Epidemiology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in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Results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from</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international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survey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2018;73(6):1284-1293;  8. </a:t>
            </a:r>
            <a:r>
              <a:rPr lang="es-ES" sz="700" err="1">
                <a:solidFill>
                  <a:schemeClr val="tx2"/>
                </a:solidFill>
                <a:latin typeface="Arial" panose="020B0604020202020204" pitchFamily="34" charset="0"/>
                <a:cs typeface="Arial" panose="020B0604020202020204" pitchFamily="34" charset="0"/>
              </a:rPr>
              <a:t>Silverberg</a:t>
            </a:r>
            <a:r>
              <a:rPr lang="es-ES" sz="700">
                <a:solidFill>
                  <a:schemeClr val="tx2"/>
                </a:solidFill>
                <a:latin typeface="Arial" panose="020B0604020202020204" pitchFamily="34" charset="0"/>
                <a:cs typeface="Arial" panose="020B0604020202020204" pitchFamily="34" charset="0"/>
              </a:rPr>
              <a:t> JI, </a:t>
            </a:r>
            <a:r>
              <a:rPr lang="es-ES" sz="700" err="1">
                <a:solidFill>
                  <a:schemeClr val="tx2"/>
                </a:solidFill>
                <a:latin typeface="Arial" panose="020B0604020202020204" pitchFamily="34" charset="0"/>
                <a:cs typeface="Arial" panose="020B0604020202020204" pitchFamily="34" charset="0"/>
              </a:rPr>
              <a:t>Barbarot</a:t>
            </a:r>
            <a:r>
              <a:rPr lang="es-ES" sz="700">
                <a:solidFill>
                  <a:schemeClr val="tx2"/>
                </a:solidFill>
                <a:latin typeface="Arial" panose="020B0604020202020204" pitchFamily="34" charset="0"/>
                <a:cs typeface="Arial" panose="020B0604020202020204" pitchFamily="34" charset="0"/>
              </a:rPr>
              <a:t> S, </a:t>
            </a:r>
            <a:r>
              <a:rPr lang="es-ES" sz="700" err="1">
                <a:solidFill>
                  <a:schemeClr val="tx2"/>
                </a:solidFill>
                <a:latin typeface="Arial" panose="020B0604020202020204" pitchFamily="34" charset="0"/>
                <a:cs typeface="Arial" panose="020B0604020202020204" pitchFamily="34" charset="0"/>
              </a:rPr>
              <a:t>Gadkari</a:t>
            </a:r>
            <a:r>
              <a:rPr lang="es-ES" sz="700">
                <a:solidFill>
                  <a:schemeClr val="tx2"/>
                </a:solidFill>
                <a:latin typeface="Arial" panose="020B0604020202020204" pitchFamily="34" charset="0"/>
                <a:cs typeface="Arial" panose="020B0604020202020204" pitchFamily="34" charset="0"/>
              </a:rPr>
              <a:t> A,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in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pediatric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population</a:t>
            </a:r>
            <a:r>
              <a:rPr lang="es-ES" sz="700">
                <a:solidFill>
                  <a:schemeClr val="tx2"/>
                </a:solidFill>
                <a:latin typeface="Arial" panose="020B0604020202020204" pitchFamily="34" charset="0"/>
                <a:cs typeface="Arial" panose="020B0604020202020204" pitchFamily="34" charset="0"/>
              </a:rPr>
              <a:t>: A </a:t>
            </a:r>
            <a:r>
              <a:rPr lang="es-ES" sz="700" err="1">
                <a:solidFill>
                  <a:schemeClr val="tx2"/>
                </a:solidFill>
                <a:latin typeface="Arial" panose="020B0604020202020204" pitchFamily="34" charset="0"/>
                <a:cs typeface="Arial" panose="020B0604020202020204" pitchFamily="34" charset="0"/>
              </a:rPr>
              <a:t>cross-sectional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international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epidemiologic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study</a:t>
            </a:r>
            <a:r>
              <a:rPr lang="es-ES" sz="700">
                <a:solidFill>
                  <a:schemeClr val="tx2"/>
                </a:solidFill>
                <a:latin typeface="Arial" panose="020B0604020202020204" pitchFamily="34" charset="0"/>
                <a:cs typeface="Arial" panose="020B0604020202020204" pitchFamily="34" charset="0"/>
              </a:rPr>
              <a:t>. Ann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Asthma</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2021;126(4):417-428.e2; </a:t>
            </a:r>
            <a:r>
              <a:rPr lang="es-ES" sz="700" b="1">
                <a:solidFill>
                  <a:schemeClr val="tx2"/>
                </a:solidFill>
                <a:latin typeface="Arial" panose="020B0604020202020204" pitchFamily="34" charset="0"/>
                <a:cs typeface="Arial" panose="020B0604020202020204" pitchFamily="34" charset="0"/>
              </a:rPr>
              <a:t> 9. </a:t>
            </a:r>
            <a:r>
              <a:rPr lang="es-ES" sz="700">
                <a:solidFill>
                  <a:schemeClr val="tx2"/>
                </a:solidFill>
                <a:latin typeface="Arial" panose="020B0604020202020204" pitchFamily="34" charset="0"/>
                <a:cs typeface="Arial" panose="020B0604020202020204" pitchFamily="34" charset="0"/>
              </a:rPr>
              <a:t>Munera-Campos M, Carrascosa JM. </a:t>
            </a:r>
            <a:r>
              <a:rPr lang="es-ES" sz="700" err="1">
                <a:solidFill>
                  <a:schemeClr val="tx2"/>
                </a:solidFill>
                <a:latin typeface="Arial" panose="020B0604020202020204" pitchFamily="34" charset="0"/>
                <a:cs typeface="Arial" panose="020B0604020202020204" pitchFamily="34" charset="0"/>
              </a:rPr>
              <a:t>Innovation</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From</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Pathogenesis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to</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Treatment</a:t>
            </a:r>
            <a:r>
              <a:rPr lang="es-ES" sz="700">
                <a:solidFill>
                  <a:schemeClr val="tx2"/>
                </a:solidFill>
                <a:latin typeface="Arial" panose="020B0604020202020204" pitchFamily="34" charset="0"/>
                <a:cs typeface="Arial" panose="020B0604020202020204" pitchFamily="34" charset="0"/>
              </a:rPr>
              <a:t>. Innovación en dermatitis atópica: de la patogenia a la terapéutica. Actas </a:t>
            </a:r>
            <a:r>
              <a:rPr lang="es-ES" sz="700" err="1">
                <a:solidFill>
                  <a:schemeClr val="tx2"/>
                </a:solidFill>
                <a:latin typeface="Arial" panose="020B0604020202020204" pitchFamily="34" charset="0"/>
                <a:cs typeface="Arial" panose="020B0604020202020204" pitchFamily="34" charset="0"/>
              </a:rPr>
              <a:t>Dermosifiliogr</a:t>
            </a:r>
            <a:r>
              <a:rPr lang="es-ES" sz="700">
                <a:solidFill>
                  <a:schemeClr val="tx2"/>
                </a:solidFill>
                <a:latin typeface="Arial" panose="020B0604020202020204" pitchFamily="34" charset="0"/>
                <a:cs typeface="Arial" panose="020B0604020202020204" pitchFamily="34" charset="0"/>
              </a:rPr>
              <a:t> (Engl Ed). 2020;111(3):205-221;  </a:t>
            </a:r>
            <a:r>
              <a:rPr lang="es-ES" sz="700" b="1">
                <a:solidFill>
                  <a:schemeClr val="tx2"/>
                </a:solidFill>
                <a:latin typeface="Arial" panose="020B0604020202020204" pitchFamily="34" charset="0"/>
                <a:cs typeface="Arial" panose="020B0604020202020204" pitchFamily="34" charset="0"/>
              </a:rPr>
              <a:t>10. </a:t>
            </a:r>
            <a:r>
              <a:rPr lang="es-ES" sz="700" err="1">
                <a:solidFill>
                  <a:schemeClr val="tx2"/>
                </a:solidFill>
                <a:latin typeface="Arial" panose="020B0604020202020204" pitchFamily="34" charset="0"/>
                <a:cs typeface="Arial" panose="020B0604020202020204" pitchFamily="34" charset="0"/>
              </a:rPr>
              <a:t>Akdis</a:t>
            </a:r>
            <a:r>
              <a:rPr lang="es-ES" sz="700">
                <a:solidFill>
                  <a:schemeClr val="tx2"/>
                </a:solidFill>
                <a:latin typeface="Arial" panose="020B0604020202020204" pitchFamily="34" charset="0"/>
                <a:cs typeface="Arial" panose="020B0604020202020204" pitchFamily="34" charset="0"/>
              </a:rPr>
              <a:t> CA,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Diagnosis and </a:t>
            </a:r>
            <a:r>
              <a:rPr lang="es-ES" sz="700" err="1">
                <a:solidFill>
                  <a:schemeClr val="tx2"/>
                </a:solidFill>
                <a:latin typeface="Arial" panose="020B0604020202020204" pitchFamily="34" charset="0"/>
                <a:cs typeface="Arial" panose="020B0604020202020204" pitchFamily="34" charset="0"/>
              </a:rPr>
              <a:t>treatment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in </a:t>
            </a:r>
            <a:r>
              <a:rPr lang="es-ES" sz="700" err="1">
                <a:solidFill>
                  <a:schemeClr val="tx2"/>
                </a:solidFill>
                <a:latin typeface="Arial" panose="020B0604020202020204" pitchFamily="34" charset="0"/>
                <a:cs typeface="Arial" panose="020B0604020202020204" pitchFamily="34" charset="0"/>
              </a:rPr>
              <a:t>children</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adults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European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Academy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Allergology</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Clinical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Immunology</a:t>
            </a:r>
            <a:r>
              <a:rPr lang="es-ES" sz="700">
                <a:solidFill>
                  <a:schemeClr val="tx2"/>
                </a:solidFill>
                <a:latin typeface="Arial" panose="020B0604020202020204" pitchFamily="34" charset="0"/>
                <a:cs typeface="Arial" panose="020B0604020202020204" pitchFamily="34" charset="0"/>
              </a:rPr>
              <a:t>/American </a:t>
            </a:r>
            <a:r>
              <a:rPr lang="es-ES" sz="700" err="1">
                <a:solidFill>
                  <a:schemeClr val="tx2"/>
                </a:solidFill>
                <a:latin typeface="Arial" panose="020B0604020202020204" pitchFamily="34" charset="0"/>
                <a:cs typeface="Arial" panose="020B0604020202020204" pitchFamily="34" charset="0"/>
              </a:rPr>
              <a:t>Academy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Asthma</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Immunology</a:t>
            </a:r>
            <a:r>
              <a:rPr lang="es-ES" sz="700">
                <a:solidFill>
                  <a:schemeClr val="tx2"/>
                </a:solidFill>
                <a:latin typeface="Arial" panose="020B0604020202020204" pitchFamily="34" charset="0"/>
                <a:cs typeface="Arial" panose="020B0604020202020204" pitchFamily="34" charset="0"/>
              </a:rPr>
              <a:t>/PRACTALL </a:t>
            </a:r>
            <a:r>
              <a:rPr lang="es-ES" sz="700" err="1">
                <a:solidFill>
                  <a:schemeClr val="tx2"/>
                </a:solidFill>
                <a:latin typeface="Arial" panose="020B0604020202020204" pitchFamily="34" charset="0"/>
                <a:cs typeface="Arial" panose="020B0604020202020204" pitchFamily="34" charset="0"/>
              </a:rPr>
              <a:t>Consensus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Report</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Allergy</a:t>
            </a:r>
            <a:r>
              <a:rPr lang="es-ES" sz="700">
                <a:solidFill>
                  <a:schemeClr val="tx2"/>
                </a:solidFill>
                <a:latin typeface="Arial" panose="020B0604020202020204" pitchFamily="34" charset="0"/>
                <a:cs typeface="Arial" panose="020B0604020202020204" pitchFamily="34" charset="0"/>
              </a:rPr>
              <a:t> Clin </a:t>
            </a:r>
            <a:r>
              <a:rPr lang="es-ES" sz="700" err="1">
                <a:solidFill>
                  <a:schemeClr val="tx2"/>
                </a:solidFill>
                <a:latin typeface="Arial" panose="020B0604020202020204" pitchFamily="34" charset="0"/>
                <a:cs typeface="Arial" panose="020B0604020202020204" pitchFamily="34" charset="0"/>
              </a:rPr>
              <a:t>Immunol</a:t>
            </a:r>
            <a:r>
              <a:rPr lang="es-ES" sz="700">
                <a:solidFill>
                  <a:schemeClr val="tx2"/>
                </a:solidFill>
                <a:latin typeface="Arial" panose="020B0604020202020204" pitchFamily="34" charset="0"/>
                <a:cs typeface="Arial" panose="020B0604020202020204" pitchFamily="34" charset="0"/>
              </a:rPr>
              <a:t>. 2006;118(1):152-169. </a:t>
            </a:r>
            <a:r>
              <a:rPr lang="es-ES" sz="700" b="1">
                <a:solidFill>
                  <a:schemeClr val="tx2"/>
                </a:solidFill>
                <a:latin typeface="Arial" panose="020B0604020202020204" pitchFamily="34" charset="0"/>
                <a:cs typeface="Arial" panose="020B0604020202020204" pitchFamily="34" charset="0"/>
              </a:rPr>
              <a:t>11. </a:t>
            </a:r>
            <a:r>
              <a:rPr lang="es-ES" sz="700" err="1">
                <a:solidFill>
                  <a:schemeClr val="tx2"/>
                </a:solidFill>
                <a:latin typeface="Arial" panose="020B0604020202020204" pitchFamily="34" charset="0"/>
                <a:cs typeface="Arial" panose="020B0604020202020204" pitchFamily="34" charset="0"/>
              </a:rPr>
              <a:t>Wollenberg</a:t>
            </a:r>
            <a:r>
              <a:rPr lang="es-ES" sz="700">
                <a:solidFill>
                  <a:schemeClr val="tx2"/>
                </a:solidFill>
                <a:latin typeface="Arial" panose="020B0604020202020204" pitchFamily="34" charset="0"/>
                <a:cs typeface="Arial" panose="020B0604020202020204" pitchFamily="34" charset="0"/>
              </a:rPr>
              <a:t> A,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European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guideline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EuroGuiDerm</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eczema: </a:t>
            </a:r>
            <a:r>
              <a:rPr lang="es-ES" sz="700" err="1">
                <a:solidFill>
                  <a:schemeClr val="tx2"/>
                </a:solidFill>
                <a:latin typeface="Arial" panose="020B0604020202020204" pitchFamily="34" charset="0"/>
                <a:cs typeface="Arial" panose="020B0604020202020204" pitchFamily="34" charset="0"/>
              </a:rPr>
              <a:t>part</a:t>
            </a:r>
            <a:r>
              <a:rPr lang="es-ES" sz="700">
                <a:solidFill>
                  <a:schemeClr val="tx2"/>
                </a:solidFill>
                <a:latin typeface="Arial" panose="020B0604020202020204" pitchFamily="34" charset="0"/>
                <a:cs typeface="Arial" panose="020B0604020202020204" pitchFamily="34" charset="0"/>
              </a:rPr>
              <a:t> I - </a:t>
            </a:r>
            <a:r>
              <a:rPr lang="es-ES" sz="700" err="1">
                <a:solidFill>
                  <a:schemeClr val="tx2"/>
                </a:solidFill>
                <a:latin typeface="Arial" panose="020B0604020202020204" pitchFamily="34" charset="0"/>
                <a:cs typeface="Arial" panose="020B0604020202020204" pitchFamily="34" charset="0"/>
              </a:rPr>
              <a:t>systemic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therapy</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Eur</a:t>
            </a:r>
            <a:r>
              <a:rPr lang="es-ES" sz="700">
                <a:solidFill>
                  <a:schemeClr val="tx2"/>
                </a:solidFill>
                <a:latin typeface="Arial" panose="020B0604020202020204" pitchFamily="34" charset="0"/>
                <a:cs typeface="Arial" panose="020B0604020202020204" pitchFamily="34" charset="0"/>
              </a:rPr>
              <a:t> Acad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Venereol</a:t>
            </a:r>
            <a:r>
              <a:rPr lang="es-ES" sz="700">
                <a:solidFill>
                  <a:schemeClr val="tx2"/>
                </a:solidFill>
                <a:latin typeface="Arial" panose="020B0604020202020204" pitchFamily="34" charset="0"/>
                <a:cs typeface="Arial" panose="020B0604020202020204" pitchFamily="34" charset="0"/>
              </a:rPr>
              <a:t>. 2022;36(9):1409-1431.</a:t>
            </a:r>
          </a:p>
        </p:txBody>
      </p:sp>
      <p:sp>
        <p:nvSpPr>
          <p:cNvPr id="24" name="Elipse 23">
            <a:extLst>
              <a:ext uri="{FF2B5EF4-FFF2-40B4-BE49-F238E27FC236}">
                <a16:creationId xmlns:a16="http://schemas.microsoft.com/office/drawing/2014/main" id="{A36F3AD4-BCFC-917A-AF95-55B9C651BBEB}"/>
              </a:ext>
            </a:extLst>
          </p:cNvPr>
          <p:cNvSpPr/>
          <p:nvPr/>
        </p:nvSpPr>
        <p:spPr>
          <a:xfrm>
            <a:off x="1865180" y="28719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A91E25A5-B99D-E18D-E73E-E14D7F5DE9AE}"/>
              </a:ext>
            </a:extLst>
          </p:cNvPr>
          <p:cNvSpPr/>
          <p:nvPr/>
        </p:nvSpPr>
        <p:spPr>
          <a:xfrm>
            <a:off x="3733442" y="2873057"/>
            <a:ext cx="1016262" cy="1016262"/>
          </a:xfrm>
          <a:prstGeom prst="ellipse">
            <a:avLst/>
          </a:prstGeom>
          <a:solidFill>
            <a:srgbClr val="2234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Google Shape;365;p33">
            <a:extLst>
              <a:ext uri="{FF2B5EF4-FFF2-40B4-BE49-F238E27FC236}">
                <a16:creationId xmlns:a16="http://schemas.microsoft.com/office/drawing/2014/main" id="{7C97395C-5BCF-B5CE-8EF2-5B6F005BB8DE}"/>
              </a:ext>
            </a:extLst>
          </p:cNvPr>
          <p:cNvSpPr txBox="1"/>
          <p:nvPr/>
        </p:nvSpPr>
        <p:spPr>
          <a:xfrm>
            <a:off x="1654047" y="3068252"/>
            <a:ext cx="1457720" cy="555618"/>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ES" sz="3000" b="1">
                <a:solidFill>
                  <a:schemeClr val="bg1"/>
                </a:solidFill>
                <a:latin typeface="Arial" panose="020B0604020202020204" pitchFamily="34" charset="0"/>
                <a:ea typeface="+mj-ea"/>
                <a:cs typeface="Arial" panose="020B0604020202020204" pitchFamily="34" charset="0"/>
                <a:sym typeface="Arial"/>
              </a:rPr>
              <a:t>20%</a:t>
            </a:r>
            <a:endParaRPr lang="es-ES" sz="3000" b="1" baseline="30000">
              <a:solidFill>
                <a:schemeClr val="bg1"/>
              </a:solidFill>
              <a:latin typeface="Arial" panose="020B0604020202020204" pitchFamily="34" charset="0"/>
              <a:ea typeface="+mj-ea"/>
              <a:cs typeface="Arial" panose="020B0604020202020204" pitchFamily="34" charset="0"/>
              <a:sym typeface="Arial"/>
            </a:endParaRPr>
          </a:p>
        </p:txBody>
      </p:sp>
      <p:sp>
        <p:nvSpPr>
          <p:cNvPr id="27" name="Google Shape;365;p33">
            <a:extLst>
              <a:ext uri="{FF2B5EF4-FFF2-40B4-BE49-F238E27FC236}">
                <a16:creationId xmlns:a16="http://schemas.microsoft.com/office/drawing/2014/main" id="{49F10870-9839-6AFA-41D8-C6E1A24199D8}"/>
              </a:ext>
            </a:extLst>
          </p:cNvPr>
          <p:cNvSpPr txBox="1"/>
          <p:nvPr/>
        </p:nvSpPr>
        <p:spPr>
          <a:xfrm>
            <a:off x="3647737" y="3082583"/>
            <a:ext cx="1280993" cy="555619"/>
          </a:xfrm>
          <a:prstGeom prst="rect">
            <a:avLst/>
          </a:prstGeom>
          <a:noFill/>
          <a:ln>
            <a:noFill/>
          </a:ln>
        </p:spPr>
        <p:txBody>
          <a:bodyPr spcFirstLastPara="1" wrap="square" lIns="91425" tIns="45700" rIns="91425" bIns="45700" anchor="ctr" anchorCtr="0">
            <a:spAutoFit/>
          </a:bodyPr>
          <a:lstStyle/>
          <a:p>
            <a:pPr marL="0" marR="0" lvl="0" indent="0" algn="ctr" rtl="0">
              <a:spcBef>
                <a:spcPts val="0"/>
              </a:spcBef>
              <a:spcAft>
                <a:spcPts val="0"/>
              </a:spcAft>
              <a:buNone/>
            </a:pPr>
            <a:r>
              <a:rPr lang="es-ES" sz="3000" b="1">
                <a:solidFill>
                  <a:schemeClr val="bg1"/>
                </a:solidFill>
                <a:latin typeface="Arial" panose="020B0604020202020204" pitchFamily="34" charset="0"/>
                <a:ea typeface="+mj-ea"/>
                <a:cs typeface="Arial" panose="020B0604020202020204" pitchFamily="34" charset="0"/>
                <a:sym typeface="Arial"/>
              </a:rPr>
              <a:t>2-7%</a:t>
            </a:r>
            <a:endParaRPr lang="es-ES" sz="3000" b="1" baseline="30000">
              <a:solidFill>
                <a:schemeClr val="bg1"/>
              </a:solidFill>
              <a:latin typeface="Arial" panose="020B0604020202020204" pitchFamily="34" charset="0"/>
              <a:ea typeface="+mj-ea"/>
              <a:cs typeface="Arial" panose="020B0604020202020204" pitchFamily="34" charset="0"/>
              <a:sym typeface="Arial"/>
            </a:endParaRPr>
          </a:p>
        </p:txBody>
      </p:sp>
      <p:sp>
        <p:nvSpPr>
          <p:cNvPr id="3" name="CuadroTexto 2">
            <a:extLst>
              <a:ext uri="{FF2B5EF4-FFF2-40B4-BE49-F238E27FC236}">
                <a16:creationId xmlns:a16="http://schemas.microsoft.com/office/drawing/2014/main" id="{AEEEA55A-E109-605D-ECBF-DFEE3006E69A}"/>
              </a:ext>
            </a:extLst>
          </p:cNvPr>
          <p:cNvSpPr txBox="1"/>
          <p:nvPr/>
        </p:nvSpPr>
        <p:spPr>
          <a:xfrm>
            <a:off x="6466703" y="4142871"/>
            <a:ext cx="4973998" cy="862935"/>
          </a:xfrm>
          <a:prstGeom prst="roundRect">
            <a:avLst/>
          </a:prstGeom>
          <a:solidFill>
            <a:srgbClr val="003867"/>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pPr lvl="0" algn="ctr">
              <a:defRPr/>
            </a:pPr>
            <a:r>
              <a:rPr lang="es-ES" sz="2000" b="1">
                <a:solidFill>
                  <a:schemeClr val="bg1"/>
                </a:solidFill>
                <a:latin typeface="Arial"/>
              </a:rPr>
              <a:t>Necesidad de control a largo plazo</a:t>
            </a:r>
            <a:r>
              <a:rPr kumimoji="0" lang="es-ES" sz="2000" b="0" i="0" u="none" strike="noStrike" kern="1200" cap="none" spc="0" normalizeH="0" baseline="30000" noProof="0">
                <a:ln>
                  <a:noFill/>
                </a:ln>
                <a:solidFill>
                  <a:schemeClr val="bg1"/>
                </a:solidFill>
                <a:effectLst/>
                <a:uLnTx/>
                <a:uFillTx/>
                <a:latin typeface="Arial"/>
                <a:cs typeface="Dreaming Outloud Pro" panose="03050502040302030504" pitchFamily="66" charset="0"/>
              </a:rPr>
              <a:t>11</a:t>
            </a:r>
            <a:endParaRPr kumimoji="0" lang="es-ES" sz="2000" b="0" i="0" u="none" strike="noStrike" kern="1200" cap="none" spc="0" normalizeH="0" baseline="30000" noProof="0">
              <a:ln>
                <a:noFill/>
              </a:ln>
              <a:solidFill>
                <a:schemeClr val="bg1"/>
              </a:solidFill>
              <a:effectLst/>
              <a:uLnTx/>
              <a:uFillTx/>
              <a:latin typeface="Arial"/>
            </a:endParaRPr>
          </a:p>
        </p:txBody>
      </p:sp>
      <p:sp>
        <p:nvSpPr>
          <p:cNvPr id="5" name="Rectángulo redondeado 4">
            <a:extLst>
              <a:ext uri="{FF2B5EF4-FFF2-40B4-BE49-F238E27FC236}">
                <a16:creationId xmlns:a16="http://schemas.microsoft.com/office/drawing/2014/main" id="{970FFE23-3A96-301E-A70D-95403C684510}"/>
              </a:ext>
            </a:extLst>
          </p:cNvPr>
          <p:cNvSpPr/>
          <p:nvPr/>
        </p:nvSpPr>
        <p:spPr>
          <a:xfrm>
            <a:off x="590551" y="1518009"/>
            <a:ext cx="5436384" cy="3875314"/>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Tree>
    <p:extLst>
      <p:ext uri="{BB962C8B-B14F-4D97-AF65-F5344CB8AC3E}">
        <p14:creationId xmlns:p14="http://schemas.microsoft.com/office/powerpoint/2010/main" val="3632931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994CE5-6D93-FB12-1F65-3443916BE9C9}"/>
              </a:ext>
            </a:extLst>
          </p:cNvPr>
          <p:cNvSpPr>
            <a:spLocks noGrp="1"/>
          </p:cNvSpPr>
          <p:nvPr>
            <p:ph type="title"/>
          </p:nvPr>
        </p:nvSpPr>
        <p:spPr>
          <a:xfrm>
            <a:off x="838200" y="0"/>
            <a:ext cx="9736731" cy="5556201"/>
          </a:xfrm>
        </p:spPr>
        <p:txBody>
          <a:bodyPr>
            <a:noAutofit/>
          </a:bodyPr>
          <a:lstStyle/>
          <a:p>
            <a:r>
              <a:rPr lang="es-ES"/>
              <a:t>¿Qué peso tiene la facilidad de administración y la posología en la adherencia al tratamiento de tus pacientes con DA?</a:t>
            </a:r>
            <a:br>
              <a:rPr lang="es-ES"/>
            </a:br>
            <a:br>
              <a:rPr lang="es-ES"/>
            </a:br>
            <a:r>
              <a:rPr lang="es-ES"/>
              <a:t>¿Consideras que una posología más sencilla podría facilitar la incorporación de tratamientos avanzados en la práctica diaria?</a:t>
            </a:r>
          </a:p>
        </p:txBody>
      </p:sp>
      <p:sp>
        <p:nvSpPr>
          <p:cNvPr id="4" name="Marcador de pie de página 76">
            <a:extLst>
              <a:ext uri="{FF2B5EF4-FFF2-40B4-BE49-F238E27FC236}">
                <a16:creationId xmlns:a16="http://schemas.microsoft.com/office/drawing/2014/main" id="{0816E5AE-BA77-E04A-B5D1-1496F266B992}"/>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18193877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Elipse 59">
            <a:extLst>
              <a:ext uri="{FF2B5EF4-FFF2-40B4-BE49-F238E27FC236}">
                <a16:creationId xmlns:a16="http://schemas.microsoft.com/office/drawing/2014/main" id="{4CD794B6-41F0-1F4B-75E8-5165B70A8963}"/>
              </a:ext>
            </a:extLst>
          </p:cNvPr>
          <p:cNvSpPr/>
          <p:nvPr/>
        </p:nvSpPr>
        <p:spPr>
          <a:xfrm>
            <a:off x="1560395" y="4594118"/>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object 2"/>
          <p:cNvGrpSpPr/>
          <p:nvPr/>
        </p:nvGrpSpPr>
        <p:grpSpPr>
          <a:xfrm>
            <a:off x="2052171" y="2079625"/>
            <a:ext cx="8084431" cy="2020049"/>
            <a:chOff x="3383476" y="4060303"/>
            <a:chExt cx="13331825" cy="3331210"/>
          </a:xfrm>
        </p:grpSpPr>
        <p:sp>
          <p:nvSpPr>
            <p:cNvPr id="3" name="object 3"/>
            <p:cNvSpPr/>
            <p:nvPr/>
          </p:nvSpPr>
          <p:spPr>
            <a:xfrm>
              <a:off x="3412042" y="4060303"/>
              <a:ext cx="5942965" cy="1953895"/>
            </a:xfrm>
            <a:custGeom>
              <a:avLst/>
              <a:gdLst/>
              <a:ahLst/>
              <a:cxnLst/>
              <a:rect l="l" t="t" r="r" b="b"/>
              <a:pathLst>
                <a:path w="5942965" h="1953895">
                  <a:moveTo>
                    <a:pt x="208810" y="0"/>
                  </a:moveTo>
                  <a:lnTo>
                    <a:pt x="164452" y="6523"/>
                  </a:lnTo>
                  <a:lnTo>
                    <a:pt x="122170" y="23013"/>
                  </a:lnTo>
                  <a:lnTo>
                    <a:pt x="84054" y="48791"/>
                  </a:lnTo>
                  <a:lnTo>
                    <a:pt x="51519" y="82537"/>
                  </a:lnTo>
                  <a:lnTo>
                    <a:pt x="25981" y="122936"/>
                  </a:lnTo>
                  <a:lnTo>
                    <a:pt x="8512" y="168327"/>
                  </a:lnTo>
                  <a:lnTo>
                    <a:pt x="0" y="216695"/>
                  </a:lnTo>
                  <a:lnTo>
                    <a:pt x="17555" y="1351511"/>
                  </a:lnTo>
                  <a:lnTo>
                    <a:pt x="21907" y="1682452"/>
                  </a:lnTo>
                  <a:lnTo>
                    <a:pt x="22366" y="1725060"/>
                  </a:lnTo>
                  <a:lnTo>
                    <a:pt x="26857" y="1768630"/>
                  </a:lnTo>
                  <a:lnTo>
                    <a:pt x="39410" y="1810206"/>
                  </a:lnTo>
                  <a:lnTo>
                    <a:pt x="59471" y="1847940"/>
                  </a:lnTo>
                  <a:lnTo>
                    <a:pt x="86014" y="1880280"/>
                  </a:lnTo>
                  <a:lnTo>
                    <a:pt x="117975" y="1905846"/>
                  </a:lnTo>
                  <a:lnTo>
                    <a:pt x="154012" y="1923615"/>
                  </a:lnTo>
                  <a:lnTo>
                    <a:pt x="192510" y="1932781"/>
                  </a:lnTo>
                  <a:lnTo>
                    <a:pt x="1401341" y="1925346"/>
                  </a:lnTo>
                  <a:lnTo>
                    <a:pt x="1703651" y="1924104"/>
                  </a:lnTo>
                  <a:lnTo>
                    <a:pt x="1847665" y="1923885"/>
                  </a:lnTo>
                  <a:lnTo>
                    <a:pt x="1922150" y="1924020"/>
                  </a:lnTo>
                  <a:lnTo>
                    <a:pt x="2829858" y="1929640"/>
                  </a:lnTo>
                  <a:lnTo>
                    <a:pt x="4112053" y="1939663"/>
                  </a:lnTo>
                  <a:lnTo>
                    <a:pt x="5256793" y="1949236"/>
                  </a:lnTo>
                  <a:lnTo>
                    <a:pt x="5752138" y="1953506"/>
                  </a:lnTo>
                  <a:lnTo>
                    <a:pt x="5760134" y="1952629"/>
                  </a:lnTo>
                  <a:lnTo>
                    <a:pt x="5824614" y="1932115"/>
                  </a:lnTo>
                  <a:lnTo>
                    <a:pt x="5861350" y="1907333"/>
                  </a:lnTo>
                  <a:lnTo>
                    <a:pt x="5892734" y="1874859"/>
                  </a:lnTo>
                  <a:lnTo>
                    <a:pt x="5917393" y="1835966"/>
                  </a:lnTo>
                  <a:lnTo>
                    <a:pt x="5934260" y="1792244"/>
                  </a:lnTo>
                  <a:lnTo>
                    <a:pt x="5942469" y="1745623"/>
                  </a:lnTo>
                  <a:lnTo>
                    <a:pt x="5929475" y="1329930"/>
                  </a:lnTo>
                  <a:lnTo>
                    <a:pt x="5922126" y="1076253"/>
                  </a:lnTo>
                  <a:lnTo>
                    <a:pt x="5916735" y="874766"/>
                  </a:lnTo>
                  <a:lnTo>
                    <a:pt x="5911948" y="675629"/>
                  </a:lnTo>
                  <a:lnTo>
                    <a:pt x="5909315" y="549498"/>
                  </a:lnTo>
                  <a:lnTo>
                    <a:pt x="5907283" y="432394"/>
                  </a:lnTo>
                  <a:lnTo>
                    <a:pt x="5906535" y="378224"/>
                  </a:lnTo>
                  <a:lnTo>
                    <a:pt x="5905988" y="327509"/>
                  </a:lnTo>
                  <a:lnTo>
                    <a:pt x="5905658" y="280648"/>
                  </a:lnTo>
                  <a:lnTo>
                    <a:pt x="5905562" y="238038"/>
                  </a:lnTo>
                  <a:lnTo>
                    <a:pt x="5902013" y="199380"/>
                  </a:lnTo>
                  <a:lnTo>
                    <a:pt x="5891210" y="162393"/>
                  </a:lnTo>
                  <a:lnTo>
                    <a:pt x="5850403" y="99443"/>
                  </a:lnTo>
                  <a:lnTo>
                    <a:pt x="5806380" y="67128"/>
                  </a:lnTo>
                  <a:lnTo>
                    <a:pt x="5764219" y="52656"/>
                  </a:lnTo>
                  <a:lnTo>
                    <a:pt x="5737815" y="49906"/>
                  </a:lnTo>
                  <a:lnTo>
                    <a:pt x="208810" y="0"/>
                  </a:lnTo>
                  <a:close/>
                </a:path>
              </a:pathLst>
            </a:custGeom>
            <a:solidFill>
              <a:srgbClr val="7A45B8"/>
            </a:solidFill>
          </p:spPr>
          <p:txBody>
            <a:bodyPr wrap="square" lIns="0" tIns="0" rIns="0" bIns="0" rtlCol="0"/>
            <a:lstStyle/>
            <a:p>
              <a:endParaRPr/>
            </a:p>
          </p:txBody>
        </p:sp>
        <p:sp>
          <p:nvSpPr>
            <p:cNvPr id="4" name="object 4"/>
            <p:cNvSpPr/>
            <p:nvPr/>
          </p:nvSpPr>
          <p:spPr>
            <a:xfrm>
              <a:off x="3383470" y="5141917"/>
              <a:ext cx="3867785" cy="2245360"/>
            </a:xfrm>
            <a:custGeom>
              <a:avLst/>
              <a:gdLst/>
              <a:ahLst/>
              <a:cxnLst/>
              <a:rect l="l" t="t" r="r" b="b"/>
              <a:pathLst>
                <a:path w="3867784" h="2245359">
                  <a:moveTo>
                    <a:pt x="3867404" y="2171217"/>
                  </a:moveTo>
                  <a:lnTo>
                    <a:pt x="3862133" y="0"/>
                  </a:lnTo>
                  <a:lnTo>
                    <a:pt x="872921" y="0"/>
                  </a:lnTo>
                  <a:lnTo>
                    <a:pt x="0" y="0"/>
                  </a:lnTo>
                  <a:lnTo>
                    <a:pt x="25" y="2228227"/>
                  </a:lnTo>
                  <a:lnTo>
                    <a:pt x="453694" y="2228227"/>
                  </a:lnTo>
                  <a:lnTo>
                    <a:pt x="872921" y="2245182"/>
                  </a:lnTo>
                  <a:lnTo>
                    <a:pt x="872921" y="2155774"/>
                  </a:lnTo>
                  <a:lnTo>
                    <a:pt x="3867404" y="2171217"/>
                  </a:lnTo>
                  <a:close/>
                </a:path>
              </a:pathLst>
            </a:custGeom>
            <a:solidFill>
              <a:srgbClr val="F2FCE9"/>
            </a:solidFill>
          </p:spPr>
          <p:txBody>
            <a:bodyPr wrap="square" lIns="0" tIns="0" rIns="0" bIns="0" rtlCol="0"/>
            <a:lstStyle/>
            <a:p>
              <a:endParaRPr/>
            </a:p>
          </p:txBody>
        </p:sp>
        <p:sp>
          <p:nvSpPr>
            <p:cNvPr id="5" name="object 5"/>
            <p:cNvSpPr/>
            <p:nvPr/>
          </p:nvSpPr>
          <p:spPr>
            <a:xfrm>
              <a:off x="7245603" y="5141912"/>
              <a:ext cx="7705725" cy="2245360"/>
            </a:xfrm>
            <a:custGeom>
              <a:avLst/>
              <a:gdLst/>
              <a:ahLst/>
              <a:cxnLst/>
              <a:rect l="l" t="t" r="r" b="b"/>
              <a:pathLst>
                <a:path w="7705725" h="2245359">
                  <a:moveTo>
                    <a:pt x="7705438" y="0"/>
                  </a:moveTo>
                  <a:lnTo>
                    <a:pt x="0" y="0"/>
                  </a:lnTo>
                  <a:lnTo>
                    <a:pt x="5749" y="2245180"/>
                  </a:lnTo>
                  <a:lnTo>
                    <a:pt x="7705438" y="2228231"/>
                  </a:lnTo>
                  <a:lnTo>
                    <a:pt x="7705438" y="0"/>
                  </a:lnTo>
                  <a:close/>
                </a:path>
              </a:pathLst>
            </a:custGeom>
            <a:solidFill>
              <a:srgbClr val="E4FAD4"/>
            </a:solidFill>
          </p:spPr>
          <p:txBody>
            <a:bodyPr wrap="square" lIns="0" tIns="0" rIns="0" bIns="0" rtlCol="0"/>
            <a:lstStyle/>
            <a:p>
              <a:endParaRPr/>
            </a:p>
          </p:txBody>
        </p:sp>
        <p:sp>
          <p:nvSpPr>
            <p:cNvPr id="6" name="object 6"/>
            <p:cNvSpPr/>
            <p:nvPr/>
          </p:nvSpPr>
          <p:spPr>
            <a:xfrm>
              <a:off x="3383483" y="6097707"/>
              <a:ext cx="3867785" cy="1278255"/>
            </a:xfrm>
            <a:custGeom>
              <a:avLst/>
              <a:gdLst/>
              <a:ahLst/>
              <a:cxnLst/>
              <a:rect l="l" t="t" r="r" b="b"/>
              <a:pathLst>
                <a:path w="3867784" h="1278254">
                  <a:moveTo>
                    <a:pt x="3867391" y="596"/>
                  </a:moveTo>
                  <a:lnTo>
                    <a:pt x="1151318" y="596"/>
                  </a:lnTo>
                  <a:lnTo>
                    <a:pt x="1151318" y="0"/>
                  </a:lnTo>
                  <a:lnTo>
                    <a:pt x="0" y="0"/>
                  </a:lnTo>
                  <a:lnTo>
                    <a:pt x="0" y="1277340"/>
                  </a:lnTo>
                  <a:lnTo>
                    <a:pt x="872909" y="1277340"/>
                  </a:lnTo>
                  <a:lnTo>
                    <a:pt x="872909" y="1277950"/>
                  </a:lnTo>
                  <a:lnTo>
                    <a:pt x="3867391" y="1277950"/>
                  </a:lnTo>
                  <a:lnTo>
                    <a:pt x="3867391" y="596"/>
                  </a:lnTo>
                  <a:close/>
                </a:path>
              </a:pathLst>
            </a:custGeom>
            <a:solidFill>
              <a:srgbClr val="DED1ED"/>
            </a:solidFill>
          </p:spPr>
          <p:txBody>
            <a:bodyPr wrap="square" lIns="0" tIns="0" rIns="0" bIns="0" rtlCol="0"/>
            <a:lstStyle/>
            <a:p>
              <a:endParaRPr/>
            </a:p>
          </p:txBody>
        </p:sp>
        <p:sp>
          <p:nvSpPr>
            <p:cNvPr id="7" name="object 7"/>
            <p:cNvSpPr/>
            <p:nvPr/>
          </p:nvSpPr>
          <p:spPr>
            <a:xfrm>
              <a:off x="7250881" y="6098301"/>
              <a:ext cx="7700645" cy="1292860"/>
            </a:xfrm>
            <a:custGeom>
              <a:avLst/>
              <a:gdLst/>
              <a:ahLst/>
              <a:cxnLst/>
              <a:rect l="l" t="t" r="r" b="b"/>
              <a:pathLst>
                <a:path w="7700644" h="1292859">
                  <a:moveTo>
                    <a:pt x="7700160" y="0"/>
                  </a:moveTo>
                  <a:lnTo>
                    <a:pt x="0" y="0"/>
                  </a:lnTo>
                  <a:lnTo>
                    <a:pt x="0" y="1292840"/>
                  </a:lnTo>
                  <a:lnTo>
                    <a:pt x="7700160" y="1292840"/>
                  </a:lnTo>
                  <a:lnTo>
                    <a:pt x="7700160" y="0"/>
                  </a:lnTo>
                  <a:close/>
                </a:path>
              </a:pathLst>
            </a:custGeom>
            <a:solidFill>
              <a:srgbClr val="BDA2DB"/>
            </a:solidFill>
          </p:spPr>
          <p:txBody>
            <a:bodyPr wrap="square" lIns="0" tIns="0" rIns="0" bIns="0" rtlCol="0"/>
            <a:lstStyle/>
            <a:p>
              <a:endParaRPr/>
            </a:p>
          </p:txBody>
        </p:sp>
        <p:sp>
          <p:nvSpPr>
            <p:cNvPr id="8" name="object 8"/>
            <p:cNvSpPr/>
            <p:nvPr/>
          </p:nvSpPr>
          <p:spPr>
            <a:xfrm>
              <a:off x="4676762" y="6097707"/>
              <a:ext cx="9853930" cy="1293495"/>
            </a:xfrm>
            <a:custGeom>
              <a:avLst/>
              <a:gdLst/>
              <a:ahLst/>
              <a:cxnLst/>
              <a:rect l="l" t="t" r="r" b="b"/>
              <a:pathLst>
                <a:path w="9853930" h="1293495">
                  <a:moveTo>
                    <a:pt x="14782" y="0"/>
                  </a:moveTo>
                  <a:lnTo>
                    <a:pt x="0" y="0"/>
                  </a:lnTo>
                  <a:lnTo>
                    <a:pt x="0" y="1293444"/>
                  </a:lnTo>
                  <a:lnTo>
                    <a:pt x="14782" y="1293444"/>
                  </a:lnTo>
                  <a:lnTo>
                    <a:pt x="14782" y="0"/>
                  </a:lnTo>
                  <a:close/>
                </a:path>
                <a:path w="9853930" h="1293495">
                  <a:moveTo>
                    <a:pt x="442569" y="0"/>
                  </a:moveTo>
                  <a:lnTo>
                    <a:pt x="427774" y="0"/>
                  </a:lnTo>
                  <a:lnTo>
                    <a:pt x="427774" y="1293444"/>
                  </a:lnTo>
                  <a:lnTo>
                    <a:pt x="442569" y="1293444"/>
                  </a:lnTo>
                  <a:lnTo>
                    <a:pt x="442569" y="0"/>
                  </a:lnTo>
                  <a:close/>
                </a:path>
                <a:path w="9853930" h="1293495">
                  <a:moveTo>
                    <a:pt x="870356" y="0"/>
                  </a:moveTo>
                  <a:lnTo>
                    <a:pt x="855573" y="0"/>
                  </a:lnTo>
                  <a:lnTo>
                    <a:pt x="855573" y="1293444"/>
                  </a:lnTo>
                  <a:lnTo>
                    <a:pt x="870356" y="1293444"/>
                  </a:lnTo>
                  <a:lnTo>
                    <a:pt x="870356" y="0"/>
                  </a:lnTo>
                  <a:close/>
                </a:path>
                <a:path w="9853930" h="1293495">
                  <a:moveTo>
                    <a:pt x="1298143" y="0"/>
                  </a:moveTo>
                  <a:lnTo>
                    <a:pt x="1283347" y="0"/>
                  </a:lnTo>
                  <a:lnTo>
                    <a:pt x="1283347" y="1293444"/>
                  </a:lnTo>
                  <a:lnTo>
                    <a:pt x="1298143" y="1293444"/>
                  </a:lnTo>
                  <a:lnTo>
                    <a:pt x="1298143" y="0"/>
                  </a:lnTo>
                  <a:close/>
                </a:path>
                <a:path w="9853930" h="1293495">
                  <a:moveTo>
                    <a:pt x="1725930" y="0"/>
                  </a:moveTo>
                  <a:lnTo>
                    <a:pt x="1711134" y="0"/>
                  </a:lnTo>
                  <a:lnTo>
                    <a:pt x="1711134" y="1293444"/>
                  </a:lnTo>
                  <a:lnTo>
                    <a:pt x="1725930" y="1293444"/>
                  </a:lnTo>
                  <a:lnTo>
                    <a:pt x="1725930" y="0"/>
                  </a:lnTo>
                  <a:close/>
                </a:path>
                <a:path w="9853930" h="1293495">
                  <a:moveTo>
                    <a:pt x="2153716" y="0"/>
                  </a:moveTo>
                  <a:lnTo>
                    <a:pt x="2138934" y="0"/>
                  </a:lnTo>
                  <a:lnTo>
                    <a:pt x="2138934" y="1293444"/>
                  </a:lnTo>
                  <a:lnTo>
                    <a:pt x="2153716" y="1293444"/>
                  </a:lnTo>
                  <a:lnTo>
                    <a:pt x="2153716" y="0"/>
                  </a:lnTo>
                  <a:close/>
                </a:path>
                <a:path w="9853930" h="1293495">
                  <a:moveTo>
                    <a:pt x="2581503" y="0"/>
                  </a:moveTo>
                  <a:lnTo>
                    <a:pt x="2566720" y="0"/>
                  </a:lnTo>
                  <a:lnTo>
                    <a:pt x="2566720" y="1293444"/>
                  </a:lnTo>
                  <a:lnTo>
                    <a:pt x="2581503" y="1293444"/>
                  </a:lnTo>
                  <a:lnTo>
                    <a:pt x="2581503" y="0"/>
                  </a:lnTo>
                  <a:close/>
                </a:path>
                <a:path w="9853930" h="1293495">
                  <a:moveTo>
                    <a:pt x="3009290" y="0"/>
                  </a:moveTo>
                  <a:lnTo>
                    <a:pt x="2994507" y="0"/>
                  </a:lnTo>
                  <a:lnTo>
                    <a:pt x="2994507" y="1293444"/>
                  </a:lnTo>
                  <a:lnTo>
                    <a:pt x="3009290" y="1293444"/>
                  </a:lnTo>
                  <a:lnTo>
                    <a:pt x="3009290" y="0"/>
                  </a:lnTo>
                  <a:close/>
                </a:path>
                <a:path w="9853930" h="1293495">
                  <a:moveTo>
                    <a:pt x="3437077" y="0"/>
                  </a:moveTo>
                  <a:lnTo>
                    <a:pt x="3422281" y="0"/>
                  </a:lnTo>
                  <a:lnTo>
                    <a:pt x="3422281" y="1293444"/>
                  </a:lnTo>
                  <a:lnTo>
                    <a:pt x="3437077" y="1293444"/>
                  </a:lnTo>
                  <a:lnTo>
                    <a:pt x="3437077" y="0"/>
                  </a:lnTo>
                  <a:close/>
                </a:path>
                <a:path w="9853930" h="1293495">
                  <a:moveTo>
                    <a:pt x="3864864" y="0"/>
                  </a:moveTo>
                  <a:lnTo>
                    <a:pt x="3850081" y="0"/>
                  </a:lnTo>
                  <a:lnTo>
                    <a:pt x="3850081" y="1293444"/>
                  </a:lnTo>
                  <a:lnTo>
                    <a:pt x="3864864" y="1293444"/>
                  </a:lnTo>
                  <a:lnTo>
                    <a:pt x="3864864" y="0"/>
                  </a:lnTo>
                  <a:close/>
                </a:path>
                <a:path w="9853930" h="1293495">
                  <a:moveTo>
                    <a:pt x="4292651" y="0"/>
                  </a:moveTo>
                  <a:lnTo>
                    <a:pt x="4277868" y="0"/>
                  </a:lnTo>
                  <a:lnTo>
                    <a:pt x="4277868" y="1293444"/>
                  </a:lnTo>
                  <a:lnTo>
                    <a:pt x="4292651" y="1293444"/>
                  </a:lnTo>
                  <a:lnTo>
                    <a:pt x="4292651" y="0"/>
                  </a:lnTo>
                  <a:close/>
                </a:path>
                <a:path w="9853930" h="1293495">
                  <a:moveTo>
                    <a:pt x="4720437" y="0"/>
                  </a:moveTo>
                  <a:lnTo>
                    <a:pt x="4705642" y="0"/>
                  </a:lnTo>
                  <a:lnTo>
                    <a:pt x="4705642" y="1293444"/>
                  </a:lnTo>
                  <a:lnTo>
                    <a:pt x="4720437" y="1293444"/>
                  </a:lnTo>
                  <a:lnTo>
                    <a:pt x="4720437" y="0"/>
                  </a:lnTo>
                  <a:close/>
                </a:path>
                <a:path w="9853930" h="1293495">
                  <a:moveTo>
                    <a:pt x="5148224" y="0"/>
                  </a:moveTo>
                  <a:lnTo>
                    <a:pt x="5133429" y="0"/>
                  </a:lnTo>
                  <a:lnTo>
                    <a:pt x="5133429" y="1293444"/>
                  </a:lnTo>
                  <a:lnTo>
                    <a:pt x="5148224" y="1293444"/>
                  </a:lnTo>
                  <a:lnTo>
                    <a:pt x="5148224" y="0"/>
                  </a:lnTo>
                  <a:close/>
                </a:path>
                <a:path w="9853930" h="1293495">
                  <a:moveTo>
                    <a:pt x="5576011" y="0"/>
                  </a:moveTo>
                  <a:lnTo>
                    <a:pt x="5561228" y="0"/>
                  </a:lnTo>
                  <a:lnTo>
                    <a:pt x="5561228" y="1293444"/>
                  </a:lnTo>
                  <a:lnTo>
                    <a:pt x="5576011" y="1293444"/>
                  </a:lnTo>
                  <a:lnTo>
                    <a:pt x="5576011" y="0"/>
                  </a:lnTo>
                  <a:close/>
                </a:path>
                <a:path w="9853930" h="1293495">
                  <a:moveTo>
                    <a:pt x="6003798" y="0"/>
                  </a:moveTo>
                  <a:lnTo>
                    <a:pt x="5989015" y="0"/>
                  </a:lnTo>
                  <a:lnTo>
                    <a:pt x="5989015" y="1293444"/>
                  </a:lnTo>
                  <a:lnTo>
                    <a:pt x="6003798" y="1293444"/>
                  </a:lnTo>
                  <a:lnTo>
                    <a:pt x="6003798" y="0"/>
                  </a:lnTo>
                  <a:close/>
                </a:path>
                <a:path w="9853930" h="1293495">
                  <a:moveTo>
                    <a:pt x="6431585" y="0"/>
                  </a:moveTo>
                  <a:lnTo>
                    <a:pt x="6416802" y="0"/>
                  </a:lnTo>
                  <a:lnTo>
                    <a:pt x="6416802" y="1293444"/>
                  </a:lnTo>
                  <a:lnTo>
                    <a:pt x="6431585" y="1293444"/>
                  </a:lnTo>
                  <a:lnTo>
                    <a:pt x="6431585" y="0"/>
                  </a:lnTo>
                  <a:close/>
                </a:path>
                <a:path w="9853930" h="1293495">
                  <a:moveTo>
                    <a:pt x="6859371" y="0"/>
                  </a:moveTo>
                  <a:lnTo>
                    <a:pt x="6844589" y="0"/>
                  </a:lnTo>
                  <a:lnTo>
                    <a:pt x="6844589" y="1293444"/>
                  </a:lnTo>
                  <a:lnTo>
                    <a:pt x="6859371" y="1293444"/>
                  </a:lnTo>
                  <a:lnTo>
                    <a:pt x="6859371" y="0"/>
                  </a:lnTo>
                  <a:close/>
                </a:path>
                <a:path w="9853930" h="1293495">
                  <a:moveTo>
                    <a:pt x="7287158" y="0"/>
                  </a:moveTo>
                  <a:lnTo>
                    <a:pt x="7272363" y="0"/>
                  </a:lnTo>
                  <a:lnTo>
                    <a:pt x="7272363" y="1293444"/>
                  </a:lnTo>
                  <a:lnTo>
                    <a:pt x="7287158" y="1293444"/>
                  </a:lnTo>
                  <a:lnTo>
                    <a:pt x="7287158" y="0"/>
                  </a:lnTo>
                  <a:close/>
                </a:path>
                <a:path w="9853930" h="1293495">
                  <a:moveTo>
                    <a:pt x="7714945" y="0"/>
                  </a:moveTo>
                  <a:lnTo>
                    <a:pt x="7700162" y="0"/>
                  </a:lnTo>
                  <a:lnTo>
                    <a:pt x="7700162" y="1293444"/>
                  </a:lnTo>
                  <a:lnTo>
                    <a:pt x="7714945" y="1293444"/>
                  </a:lnTo>
                  <a:lnTo>
                    <a:pt x="7714945" y="0"/>
                  </a:lnTo>
                  <a:close/>
                </a:path>
                <a:path w="9853930" h="1293495">
                  <a:moveTo>
                    <a:pt x="8142732" y="0"/>
                  </a:moveTo>
                  <a:lnTo>
                    <a:pt x="8127949" y="0"/>
                  </a:lnTo>
                  <a:lnTo>
                    <a:pt x="8127949" y="1293444"/>
                  </a:lnTo>
                  <a:lnTo>
                    <a:pt x="8142732" y="1293444"/>
                  </a:lnTo>
                  <a:lnTo>
                    <a:pt x="8142732" y="0"/>
                  </a:lnTo>
                  <a:close/>
                </a:path>
                <a:path w="9853930" h="1293495">
                  <a:moveTo>
                    <a:pt x="8570519" y="0"/>
                  </a:moveTo>
                  <a:lnTo>
                    <a:pt x="8555736" y="0"/>
                  </a:lnTo>
                  <a:lnTo>
                    <a:pt x="8555736" y="1293444"/>
                  </a:lnTo>
                  <a:lnTo>
                    <a:pt x="8570519" y="1293444"/>
                  </a:lnTo>
                  <a:lnTo>
                    <a:pt x="8570519" y="0"/>
                  </a:lnTo>
                  <a:close/>
                </a:path>
                <a:path w="9853930" h="1293495">
                  <a:moveTo>
                    <a:pt x="8998306" y="0"/>
                  </a:moveTo>
                  <a:lnTo>
                    <a:pt x="8983523" y="0"/>
                  </a:lnTo>
                  <a:lnTo>
                    <a:pt x="8983523" y="1293444"/>
                  </a:lnTo>
                  <a:lnTo>
                    <a:pt x="8998306" y="1293444"/>
                  </a:lnTo>
                  <a:lnTo>
                    <a:pt x="8998306" y="0"/>
                  </a:lnTo>
                  <a:close/>
                </a:path>
                <a:path w="9853930" h="1293495">
                  <a:moveTo>
                    <a:pt x="9426092" y="0"/>
                  </a:moveTo>
                  <a:lnTo>
                    <a:pt x="9411297" y="0"/>
                  </a:lnTo>
                  <a:lnTo>
                    <a:pt x="9411297" y="1293444"/>
                  </a:lnTo>
                  <a:lnTo>
                    <a:pt x="9426092" y="1293444"/>
                  </a:lnTo>
                  <a:lnTo>
                    <a:pt x="9426092" y="0"/>
                  </a:lnTo>
                  <a:close/>
                </a:path>
                <a:path w="9853930" h="1293495">
                  <a:moveTo>
                    <a:pt x="9853879" y="0"/>
                  </a:moveTo>
                  <a:lnTo>
                    <a:pt x="9839096" y="0"/>
                  </a:lnTo>
                  <a:lnTo>
                    <a:pt x="9839096" y="1293444"/>
                  </a:lnTo>
                  <a:lnTo>
                    <a:pt x="9853879" y="1293444"/>
                  </a:lnTo>
                  <a:lnTo>
                    <a:pt x="9853879" y="0"/>
                  </a:lnTo>
                  <a:close/>
                </a:path>
              </a:pathLst>
            </a:custGeom>
            <a:solidFill>
              <a:srgbClr val="FFFFFF"/>
            </a:solidFill>
          </p:spPr>
          <p:txBody>
            <a:bodyPr wrap="square" lIns="0" tIns="0" rIns="0" bIns="0" rtlCol="0"/>
            <a:lstStyle/>
            <a:p>
              <a:endParaRPr/>
            </a:p>
          </p:txBody>
        </p:sp>
        <p:sp>
          <p:nvSpPr>
            <p:cNvPr id="9" name="object 9"/>
            <p:cNvSpPr/>
            <p:nvPr/>
          </p:nvSpPr>
          <p:spPr>
            <a:xfrm>
              <a:off x="4022814" y="5989922"/>
              <a:ext cx="10733405" cy="107950"/>
            </a:xfrm>
            <a:custGeom>
              <a:avLst/>
              <a:gdLst/>
              <a:ahLst/>
              <a:cxnLst/>
              <a:rect l="l" t="t" r="r" b="b"/>
              <a:pathLst>
                <a:path w="10733405" h="107950">
                  <a:moveTo>
                    <a:pt x="12357" y="43116"/>
                  </a:moveTo>
                  <a:lnTo>
                    <a:pt x="0" y="43116"/>
                  </a:lnTo>
                  <a:lnTo>
                    <a:pt x="0" y="107784"/>
                  </a:lnTo>
                  <a:lnTo>
                    <a:pt x="12357" y="107784"/>
                  </a:lnTo>
                  <a:lnTo>
                    <a:pt x="12357" y="43116"/>
                  </a:lnTo>
                  <a:close/>
                </a:path>
                <a:path w="10733405" h="107950">
                  <a:moveTo>
                    <a:pt x="441198" y="43116"/>
                  </a:moveTo>
                  <a:lnTo>
                    <a:pt x="428840" y="43116"/>
                  </a:lnTo>
                  <a:lnTo>
                    <a:pt x="428840" y="107784"/>
                  </a:lnTo>
                  <a:lnTo>
                    <a:pt x="441198" y="107784"/>
                  </a:lnTo>
                  <a:lnTo>
                    <a:pt x="441198" y="43116"/>
                  </a:lnTo>
                  <a:close/>
                </a:path>
                <a:path w="10733405" h="107950">
                  <a:moveTo>
                    <a:pt x="667435" y="0"/>
                  </a:moveTo>
                  <a:lnTo>
                    <a:pt x="655078" y="0"/>
                  </a:lnTo>
                  <a:lnTo>
                    <a:pt x="655078" y="107784"/>
                  </a:lnTo>
                  <a:lnTo>
                    <a:pt x="667435" y="107784"/>
                  </a:lnTo>
                  <a:lnTo>
                    <a:pt x="667435" y="0"/>
                  </a:lnTo>
                  <a:close/>
                </a:path>
                <a:path w="10733405" h="107950">
                  <a:moveTo>
                    <a:pt x="870038" y="43116"/>
                  </a:moveTo>
                  <a:lnTo>
                    <a:pt x="857681" y="43116"/>
                  </a:lnTo>
                  <a:lnTo>
                    <a:pt x="857681" y="107784"/>
                  </a:lnTo>
                  <a:lnTo>
                    <a:pt x="870038" y="107784"/>
                  </a:lnTo>
                  <a:lnTo>
                    <a:pt x="870038" y="43116"/>
                  </a:lnTo>
                  <a:close/>
                </a:path>
                <a:path w="10733405" h="107950">
                  <a:moveTo>
                    <a:pt x="1095184" y="0"/>
                  </a:moveTo>
                  <a:lnTo>
                    <a:pt x="1082827" y="0"/>
                  </a:lnTo>
                  <a:lnTo>
                    <a:pt x="1082827" y="107784"/>
                  </a:lnTo>
                  <a:lnTo>
                    <a:pt x="1095184" y="107784"/>
                  </a:lnTo>
                  <a:lnTo>
                    <a:pt x="1095184" y="0"/>
                  </a:lnTo>
                  <a:close/>
                </a:path>
                <a:path w="10733405" h="107950">
                  <a:moveTo>
                    <a:pt x="1298867" y="43116"/>
                  </a:moveTo>
                  <a:lnTo>
                    <a:pt x="1286510" y="43116"/>
                  </a:lnTo>
                  <a:lnTo>
                    <a:pt x="1286510" y="107784"/>
                  </a:lnTo>
                  <a:lnTo>
                    <a:pt x="1298867" y="107784"/>
                  </a:lnTo>
                  <a:lnTo>
                    <a:pt x="1298867" y="43116"/>
                  </a:lnTo>
                  <a:close/>
                </a:path>
                <a:path w="10733405" h="107950">
                  <a:moveTo>
                    <a:pt x="1522933" y="0"/>
                  </a:moveTo>
                  <a:lnTo>
                    <a:pt x="1510563" y="0"/>
                  </a:lnTo>
                  <a:lnTo>
                    <a:pt x="1510563" y="107784"/>
                  </a:lnTo>
                  <a:lnTo>
                    <a:pt x="1522933" y="107784"/>
                  </a:lnTo>
                  <a:lnTo>
                    <a:pt x="1522933" y="0"/>
                  </a:lnTo>
                  <a:close/>
                </a:path>
                <a:path w="10733405" h="107950">
                  <a:moveTo>
                    <a:pt x="1727720" y="43116"/>
                  </a:moveTo>
                  <a:lnTo>
                    <a:pt x="1715350" y="43116"/>
                  </a:lnTo>
                  <a:lnTo>
                    <a:pt x="1715350" y="107784"/>
                  </a:lnTo>
                  <a:lnTo>
                    <a:pt x="1727720" y="107784"/>
                  </a:lnTo>
                  <a:lnTo>
                    <a:pt x="1727720" y="43116"/>
                  </a:lnTo>
                  <a:close/>
                </a:path>
                <a:path w="10733405" h="107950">
                  <a:moveTo>
                    <a:pt x="1950681" y="0"/>
                  </a:moveTo>
                  <a:lnTo>
                    <a:pt x="1938324" y="0"/>
                  </a:lnTo>
                  <a:lnTo>
                    <a:pt x="1938324" y="107784"/>
                  </a:lnTo>
                  <a:lnTo>
                    <a:pt x="1950681" y="107784"/>
                  </a:lnTo>
                  <a:lnTo>
                    <a:pt x="1950681" y="0"/>
                  </a:lnTo>
                  <a:close/>
                </a:path>
                <a:path w="10733405" h="107950">
                  <a:moveTo>
                    <a:pt x="2156561" y="43116"/>
                  </a:moveTo>
                  <a:lnTo>
                    <a:pt x="2144204" y="43116"/>
                  </a:lnTo>
                  <a:lnTo>
                    <a:pt x="2144204" y="107784"/>
                  </a:lnTo>
                  <a:lnTo>
                    <a:pt x="2156561" y="107784"/>
                  </a:lnTo>
                  <a:lnTo>
                    <a:pt x="2156561" y="43116"/>
                  </a:lnTo>
                  <a:close/>
                </a:path>
                <a:path w="10733405" h="107950">
                  <a:moveTo>
                    <a:pt x="2378430" y="0"/>
                  </a:moveTo>
                  <a:lnTo>
                    <a:pt x="2366073" y="0"/>
                  </a:lnTo>
                  <a:lnTo>
                    <a:pt x="2366073" y="107784"/>
                  </a:lnTo>
                  <a:lnTo>
                    <a:pt x="2378430" y="107784"/>
                  </a:lnTo>
                  <a:lnTo>
                    <a:pt x="2378430" y="0"/>
                  </a:lnTo>
                  <a:close/>
                </a:path>
                <a:path w="10733405" h="107950">
                  <a:moveTo>
                    <a:pt x="2585389" y="43116"/>
                  </a:moveTo>
                  <a:lnTo>
                    <a:pt x="2573032" y="43116"/>
                  </a:lnTo>
                  <a:lnTo>
                    <a:pt x="2573032" y="107784"/>
                  </a:lnTo>
                  <a:lnTo>
                    <a:pt x="2585389" y="107784"/>
                  </a:lnTo>
                  <a:lnTo>
                    <a:pt x="2585389" y="43116"/>
                  </a:lnTo>
                  <a:close/>
                </a:path>
                <a:path w="10733405" h="107950">
                  <a:moveTo>
                    <a:pt x="2806179" y="0"/>
                  </a:moveTo>
                  <a:lnTo>
                    <a:pt x="2793822" y="0"/>
                  </a:lnTo>
                  <a:lnTo>
                    <a:pt x="2793822" y="107784"/>
                  </a:lnTo>
                  <a:lnTo>
                    <a:pt x="2806179" y="107784"/>
                  </a:lnTo>
                  <a:lnTo>
                    <a:pt x="2806179" y="0"/>
                  </a:lnTo>
                  <a:close/>
                </a:path>
                <a:path w="10733405" h="107950">
                  <a:moveTo>
                    <a:pt x="3014230" y="43116"/>
                  </a:moveTo>
                  <a:lnTo>
                    <a:pt x="3001886" y="43116"/>
                  </a:lnTo>
                  <a:lnTo>
                    <a:pt x="3001886" y="107784"/>
                  </a:lnTo>
                  <a:lnTo>
                    <a:pt x="3014230" y="107784"/>
                  </a:lnTo>
                  <a:lnTo>
                    <a:pt x="3014230" y="43116"/>
                  </a:lnTo>
                  <a:close/>
                </a:path>
                <a:path w="10733405" h="107950">
                  <a:moveTo>
                    <a:pt x="3233928" y="0"/>
                  </a:moveTo>
                  <a:lnTo>
                    <a:pt x="3221571" y="0"/>
                  </a:lnTo>
                  <a:lnTo>
                    <a:pt x="3221571" y="107784"/>
                  </a:lnTo>
                  <a:lnTo>
                    <a:pt x="3233928" y="107784"/>
                  </a:lnTo>
                  <a:lnTo>
                    <a:pt x="3233928" y="0"/>
                  </a:lnTo>
                  <a:close/>
                </a:path>
                <a:path w="10733405" h="107950">
                  <a:moveTo>
                    <a:pt x="3443071" y="43116"/>
                  </a:moveTo>
                  <a:lnTo>
                    <a:pt x="3430714" y="43116"/>
                  </a:lnTo>
                  <a:lnTo>
                    <a:pt x="3430714" y="107784"/>
                  </a:lnTo>
                  <a:lnTo>
                    <a:pt x="3443071" y="107784"/>
                  </a:lnTo>
                  <a:lnTo>
                    <a:pt x="3443071" y="43116"/>
                  </a:lnTo>
                  <a:close/>
                </a:path>
                <a:path w="10733405" h="107950">
                  <a:moveTo>
                    <a:pt x="3661676" y="0"/>
                  </a:moveTo>
                  <a:lnTo>
                    <a:pt x="3649319" y="0"/>
                  </a:lnTo>
                  <a:lnTo>
                    <a:pt x="3649319" y="107784"/>
                  </a:lnTo>
                  <a:lnTo>
                    <a:pt x="3661676" y="107784"/>
                  </a:lnTo>
                  <a:lnTo>
                    <a:pt x="3661676" y="0"/>
                  </a:lnTo>
                  <a:close/>
                </a:path>
                <a:path w="10733405" h="107950">
                  <a:moveTo>
                    <a:pt x="3871912" y="43116"/>
                  </a:moveTo>
                  <a:lnTo>
                    <a:pt x="3859555" y="43116"/>
                  </a:lnTo>
                  <a:lnTo>
                    <a:pt x="3859555" y="107784"/>
                  </a:lnTo>
                  <a:lnTo>
                    <a:pt x="3871912" y="107784"/>
                  </a:lnTo>
                  <a:lnTo>
                    <a:pt x="3871912" y="43116"/>
                  </a:lnTo>
                  <a:close/>
                </a:path>
                <a:path w="10733405" h="107950">
                  <a:moveTo>
                    <a:pt x="4089425" y="0"/>
                  </a:moveTo>
                  <a:lnTo>
                    <a:pt x="4077068" y="0"/>
                  </a:lnTo>
                  <a:lnTo>
                    <a:pt x="4077068" y="107784"/>
                  </a:lnTo>
                  <a:lnTo>
                    <a:pt x="4089425" y="107784"/>
                  </a:lnTo>
                  <a:lnTo>
                    <a:pt x="4089425" y="0"/>
                  </a:lnTo>
                  <a:close/>
                </a:path>
                <a:path w="10733405" h="107950">
                  <a:moveTo>
                    <a:pt x="4300753" y="43116"/>
                  </a:moveTo>
                  <a:lnTo>
                    <a:pt x="4288396" y="43116"/>
                  </a:lnTo>
                  <a:lnTo>
                    <a:pt x="4288396" y="107784"/>
                  </a:lnTo>
                  <a:lnTo>
                    <a:pt x="4300753" y="107784"/>
                  </a:lnTo>
                  <a:lnTo>
                    <a:pt x="4300753" y="43116"/>
                  </a:lnTo>
                  <a:close/>
                </a:path>
                <a:path w="10733405" h="107950">
                  <a:moveTo>
                    <a:pt x="4517174" y="0"/>
                  </a:moveTo>
                  <a:lnTo>
                    <a:pt x="4504817" y="0"/>
                  </a:lnTo>
                  <a:lnTo>
                    <a:pt x="4504817" y="107784"/>
                  </a:lnTo>
                  <a:lnTo>
                    <a:pt x="4517174" y="107784"/>
                  </a:lnTo>
                  <a:lnTo>
                    <a:pt x="4517174" y="0"/>
                  </a:lnTo>
                  <a:close/>
                </a:path>
                <a:path w="10733405" h="107950">
                  <a:moveTo>
                    <a:pt x="4729594" y="43116"/>
                  </a:moveTo>
                  <a:lnTo>
                    <a:pt x="4717237" y="43116"/>
                  </a:lnTo>
                  <a:lnTo>
                    <a:pt x="4717237" y="107784"/>
                  </a:lnTo>
                  <a:lnTo>
                    <a:pt x="4729594" y="107784"/>
                  </a:lnTo>
                  <a:lnTo>
                    <a:pt x="4729594" y="43116"/>
                  </a:lnTo>
                  <a:close/>
                </a:path>
                <a:path w="10733405" h="107950">
                  <a:moveTo>
                    <a:pt x="4944923" y="0"/>
                  </a:moveTo>
                  <a:lnTo>
                    <a:pt x="4932565" y="0"/>
                  </a:lnTo>
                  <a:lnTo>
                    <a:pt x="4932565" y="107784"/>
                  </a:lnTo>
                  <a:lnTo>
                    <a:pt x="4944923" y="107784"/>
                  </a:lnTo>
                  <a:lnTo>
                    <a:pt x="4944923" y="0"/>
                  </a:lnTo>
                  <a:close/>
                </a:path>
                <a:path w="10733405" h="107950">
                  <a:moveTo>
                    <a:pt x="5158435" y="43116"/>
                  </a:moveTo>
                  <a:lnTo>
                    <a:pt x="5146078" y="43116"/>
                  </a:lnTo>
                  <a:lnTo>
                    <a:pt x="5146078" y="107784"/>
                  </a:lnTo>
                  <a:lnTo>
                    <a:pt x="5158435" y="107784"/>
                  </a:lnTo>
                  <a:lnTo>
                    <a:pt x="5158435" y="43116"/>
                  </a:lnTo>
                  <a:close/>
                </a:path>
                <a:path w="10733405" h="107950">
                  <a:moveTo>
                    <a:pt x="5372671" y="0"/>
                  </a:moveTo>
                  <a:lnTo>
                    <a:pt x="5360314" y="0"/>
                  </a:lnTo>
                  <a:lnTo>
                    <a:pt x="5360314" y="107784"/>
                  </a:lnTo>
                  <a:lnTo>
                    <a:pt x="5372671" y="107784"/>
                  </a:lnTo>
                  <a:lnTo>
                    <a:pt x="5372671" y="0"/>
                  </a:lnTo>
                  <a:close/>
                </a:path>
                <a:path w="10733405" h="107950">
                  <a:moveTo>
                    <a:pt x="5587276" y="43116"/>
                  </a:moveTo>
                  <a:lnTo>
                    <a:pt x="5574919" y="43116"/>
                  </a:lnTo>
                  <a:lnTo>
                    <a:pt x="5574919" y="107784"/>
                  </a:lnTo>
                  <a:lnTo>
                    <a:pt x="5587276" y="107784"/>
                  </a:lnTo>
                  <a:lnTo>
                    <a:pt x="5587276" y="43116"/>
                  </a:lnTo>
                  <a:close/>
                </a:path>
                <a:path w="10733405" h="107950">
                  <a:moveTo>
                    <a:pt x="5800420" y="0"/>
                  </a:moveTo>
                  <a:lnTo>
                    <a:pt x="5788063" y="0"/>
                  </a:lnTo>
                  <a:lnTo>
                    <a:pt x="5788063" y="107784"/>
                  </a:lnTo>
                  <a:lnTo>
                    <a:pt x="5800420" y="107784"/>
                  </a:lnTo>
                  <a:lnTo>
                    <a:pt x="5800420" y="0"/>
                  </a:lnTo>
                  <a:close/>
                </a:path>
                <a:path w="10733405" h="107950">
                  <a:moveTo>
                    <a:pt x="6016104" y="43116"/>
                  </a:moveTo>
                  <a:lnTo>
                    <a:pt x="6003760" y="43116"/>
                  </a:lnTo>
                  <a:lnTo>
                    <a:pt x="6003760" y="107784"/>
                  </a:lnTo>
                  <a:lnTo>
                    <a:pt x="6016104" y="107784"/>
                  </a:lnTo>
                  <a:lnTo>
                    <a:pt x="6016104" y="43116"/>
                  </a:lnTo>
                  <a:close/>
                </a:path>
                <a:path w="10733405" h="107950">
                  <a:moveTo>
                    <a:pt x="6228169" y="0"/>
                  </a:moveTo>
                  <a:lnTo>
                    <a:pt x="6215799" y="0"/>
                  </a:lnTo>
                  <a:lnTo>
                    <a:pt x="6215799" y="107784"/>
                  </a:lnTo>
                  <a:lnTo>
                    <a:pt x="6228169" y="107784"/>
                  </a:lnTo>
                  <a:lnTo>
                    <a:pt x="6228169" y="0"/>
                  </a:lnTo>
                  <a:close/>
                </a:path>
                <a:path w="10733405" h="107950">
                  <a:moveTo>
                    <a:pt x="6444958" y="43116"/>
                  </a:moveTo>
                  <a:lnTo>
                    <a:pt x="6432601" y="43116"/>
                  </a:lnTo>
                  <a:lnTo>
                    <a:pt x="6432601" y="107784"/>
                  </a:lnTo>
                  <a:lnTo>
                    <a:pt x="6444958" y="107784"/>
                  </a:lnTo>
                  <a:lnTo>
                    <a:pt x="6444958" y="43116"/>
                  </a:lnTo>
                  <a:close/>
                </a:path>
                <a:path w="10733405" h="107950">
                  <a:moveTo>
                    <a:pt x="6655917" y="0"/>
                  </a:moveTo>
                  <a:lnTo>
                    <a:pt x="6643560" y="0"/>
                  </a:lnTo>
                  <a:lnTo>
                    <a:pt x="6643560" y="107784"/>
                  </a:lnTo>
                  <a:lnTo>
                    <a:pt x="6655917" y="107784"/>
                  </a:lnTo>
                  <a:lnTo>
                    <a:pt x="6655917" y="0"/>
                  </a:lnTo>
                  <a:close/>
                </a:path>
                <a:path w="10733405" h="107950">
                  <a:moveTo>
                    <a:pt x="6873799" y="43116"/>
                  </a:moveTo>
                  <a:lnTo>
                    <a:pt x="6861442" y="43116"/>
                  </a:lnTo>
                  <a:lnTo>
                    <a:pt x="6861442" y="107784"/>
                  </a:lnTo>
                  <a:lnTo>
                    <a:pt x="6873799" y="107784"/>
                  </a:lnTo>
                  <a:lnTo>
                    <a:pt x="6873799" y="43116"/>
                  </a:lnTo>
                  <a:close/>
                </a:path>
                <a:path w="10733405" h="107950">
                  <a:moveTo>
                    <a:pt x="7083666" y="0"/>
                  </a:moveTo>
                  <a:lnTo>
                    <a:pt x="7071309" y="0"/>
                  </a:lnTo>
                  <a:lnTo>
                    <a:pt x="7071309" y="107784"/>
                  </a:lnTo>
                  <a:lnTo>
                    <a:pt x="7083666" y="107784"/>
                  </a:lnTo>
                  <a:lnTo>
                    <a:pt x="7083666" y="0"/>
                  </a:lnTo>
                  <a:close/>
                </a:path>
                <a:path w="10733405" h="107950">
                  <a:moveTo>
                    <a:pt x="7302640" y="43116"/>
                  </a:moveTo>
                  <a:lnTo>
                    <a:pt x="7290282" y="43116"/>
                  </a:lnTo>
                  <a:lnTo>
                    <a:pt x="7290282" y="107784"/>
                  </a:lnTo>
                  <a:lnTo>
                    <a:pt x="7302640" y="107784"/>
                  </a:lnTo>
                  <a:lnTo>
                    <a:pt x="7302640" y="43116"/>
                  </a:lnTo>
                  <a:close/>
                </a:path>
                <a:path w="10733405" h="107950">
                  <a:moveTo>
                    <a:pt x="7511415" y="0"/>
                  </a:moveTo>
                  <a:lnTo>
                    <a:pt x="7499058" y="0"/>
                  </a:lnTo>
                  <a:lnTo>
                    <a:pt x="7499058" y="107784"/>
                  </a:lnTo>
                  <a:lnTo>
                    <a:pt x="7511415" y="107784"/>
                  </a:lnTo>
                  <a:lnTo>
                    <a:pt x="7511415" y="0"/>
                  </a:lnTo>
                  <a:close/>
                </a:path>
                <a:path w="10733405" h="107950">
                  <a:moveTo>
                    <a:pt x="7731480" y="43116"/>
                  </a:moveTo>
                  <a:lnTo>
                    <a:pt x="7719123" y="43116"/>
                  </a:lnTo>
                  <a:lnTo>
                    <a:pt x="7719123" y="107784"/>
                  </a:lnTo>
                  <a:lnTo>
                    <a:pt x="7731480" y="107784"/>
                  </a:lnTo>
                  <a:lnTo>
                    <a:pt x="7731480" y="43116"/>
                  </a:lnTo>
                  <a:close/>
                </a:path>
                <a:path w="10733405" h="107950">
                  <a:moveTo>
                    <a:pt x="7939164" y="0"/>
                  </a:moveTo>
                  <a:lnTo>
                    <a:pt x="7926806" y="0"/>
                  </a:lnTo>
                  <a:lnTo>
                    <a:pt x="7926806" y="107784"/>
                  </a:lnTo>
                  <a:lnTo>
                    <a:pt x="7939164" y="107784"/>
                  </a:lnTo>
                  <a:lnTo>
                    <a:pt x="7939164" y="0"/>
                  </a:lnTo>
                  <a:close/>
                </a:path>
                <a:path w="10733405" h="107950">
                  <a:moveTo>
                    <a:pt x="8160309" y="43116"/>
                  </a:moveTo>
                  <a:lnTo>
                    <a:pt x="8147952" y="43116"/>
                  </a:lnTo>
                  <a:lnTo>
                    <a:pt x="8147952" y="107784"/>
                  </a:lnTo>
                  <a:lnTo>
                    <a:pt x="8160309" y="107784"/>
                  </a:lnTo>
                  <a:lnTo>
                    <a:pt x="8160309" y="43116"/>
                  </a:lnTo>
                  <a:close/>
                </a:path>
                <a:path w="10733405" h="107950">
                  <a:moveTo>
                    <a:pt x="8366912" y="0"/>
                  </a:moveTo>
                  <a:lnTo>
                    <a:pt x="8354555" y="0"/>
                  </a:lnTo>
                  <a:lnTo>
                    <a:pt x="8354555" y="107784"/>
                  </a:lnTo>
                  <a:lnTo>
                    <a:pt x="8366912" y="107784"/>
                  </a:lnTo>
                  <a:lnTo>
                    <a:pt x="8366912" y="0"/>
                  </a:lnTo>
                  <a:close/>
                </a:path>
                <a:path w="10733405" h="107950">
                  <a:moveTo>
                    <a:pt x="8589162" y="43116"/>
                  </a:moveTo>
                  <a:lnTo>
                    <a:pt x="8576793" y="43116"/>
                  </a:lnTo>
                  <a:lnTo>
                    <a:pt x="8576793" y="107784"/>
                  </a:lnTo>
                  <a:lnTo>
                    <a:pt x="8589162" y="107784"/>
                  </a:lnTo>
                  <a:lnTo>
                    <a:pt x="8589162" y="43116"/>
                  </a:lnTo>
                  <a:close/>
                </a:path>
                <a:path w="10733405" h="107950">
                  <a:moveTo>
                    <a:pt x="8794661" y="0"/>
                  </a:moveTo>
                  <a:lnTo>
                    <a:pt x="8782304" y="0"/>
                  </a:lnTo>
                  <a:lnTo>
                    <a:pt x="8782304" y="107784"/>
                  </a:lnTo>
                  <a:lnTo>
                    <a:pt x="8794661" y="107784"/>
                  </a:lnTo>
                  <a:lnTo>
                    <a:pt x="8794661" y="0"/>
                  </a:lnTo>
                  <a:close/>
                </a:path>
                <a:path w="10733405" h="107950">
                  <a:moveTo>
                    <a:pt x="9018003" y="43116"/>
                  </a:moveTo>
                  <a:lnTo>
                    <a:pt x="9005646" y="43116"/>
                  </a:lnTo>
                  <a:lnTo>
                    <a:pt x="9005646" y="107784"/>
                  </a:lnTo>
                  <a:lnTo>
                    <a:pt x="9018003" y="107784"/>
                  </a:lnTo>
                  <a:lnTo>
                    <a:pt x="9018003" y="43116"/>
                  </a:lnTo>
                  <a:close/>
                </a:path>
                <a:path w="10733405" h="107950">
                  <a:moveTo>
                    <a:pt x="9222410" y="0"/>
                  </a:moveTo>
                  <a:lnTo>
                    <a:pt x="9210053" y="0"/>
                  </a:lnTo>
                  <a:lnTo>
                    <a:pt x="9210053" y="107784"/>
                  </a:lnTo>
                  <a:lnTo>
                    <a:pt x="9222410" y="107784"/>
                  </a:lnTo>
                  <a:lnTo>
                    <a:pt x="9222410" y="0"/>
                  </a:lnTo>
                  <a:close/>
                </a:path>
                <a:path w="10733405" h="107950">
                  <a:moveTo>
                    <a:pt x="9446831" y="43116"/>
                  </a:moveTo>
                  <a:lnTo>
                    <a:pt x="9434487" y="43116"/>
                  </a:lnTo>
                  <a:lnTo>
                    <a:pt x="9434487" y="107784"/>
                  </a:lnTo>
                  <a:lnTo>
                    <a:pt x="9446831" y="107784"/>
                  </a:lnTo>
                  <a:lnTo>
                    <a:pt x="9446831" y="43116"/>
                  </a:lnTo>
                  <a:close/>
                </a:path>
                <a:path w="10733405" h="107950">
                  <a:moveTo>
                    <a:pt x="9650146" y="0"/>
                  </a:moveTo>
                  <a:lnTo>
                    <a:pt x="9637801" y="0"/>
                  </a:lnTo>
                  <a:lnTo>
                    <a:pt x="9637801" y="107784"/>
                  </a:lnTo>
                  <a:lnTo>
                    <a:pt x="9650146" y="107784"/>
                  </a:lnTo>
                  <a:lnTo>
                    <a:pt x="9650146" y="0"/>
                  </a:lnTo>
                  <a:close/>
                </a:path>
                <a:path w="10733405" h="107950">
                  <a:moveTo>
                    <a:pt x="9875660" y="43116"/>
                  </a:moveTo>
                  <a:lnTo>
                    <a:pt x="9863315" y="43116"/>
                  </a:lnTo>
                  <a:lnTo>
                    <a:pt x="9863315" y="107784"/>
                  </a:lnTo>
                  <a:lnTo>
                    <a:pt x="9875660" y="107784"/>
                  </a:lnTo>
                  <a:lnTo>
                    <a:pt x="9875660" y="43116"/>
                  </a:lnTo>
                  <a:close/>
                </a:path>
                <a:path w="10733405" h="107950">
                  <a:moveTo>
                    <a:pt x="10077907" y="0"/>
                  </a:moveTo>
                  <a:lnTo>
                    <a:pt x="10065550" y="0"/>
                  </a:lnTo>
                  <a:lnTo>
                    <a:pt x="10065550" y="107784"/>
                  </a:lnTo>
                  <a:lnTo>
                    <a:pt x="10077907" y="107784"/>
                  </a:lnTo>
                  <a:lnTo>
                    <a:pt x="10077907" y="0"/>
                  </a:lnTo>
                  <a:close/>
                </a:path>
                <a:path w="10733405" h="107950">
                  <a:moveTo>
                    <a:pt x="10304513" y="43116"/>
                  </a:moveTo>
                  <a:lnTo>
                    <a:pt x="10292169" y="43116"/>
                  </a:lnTo>
                  <a:lnTo>
                    <a:pt x="10292169" y="107784"/>
                  </a:lnTo>
                  <a:lnTo>
                    <a:pt x="10304513" y="107784"/>
                  </a:lnTo>
                  <a:lnTo>
                    <a:pt x="10304513" y="43116"/>
                  </a:lnTo>
                  <a:close/>
                </a:path>
                <a:path w="10733405" h="107950">
                  <a:moveTo>
                    <a:pt x="10505656" y="0"/>
                  </a:moveTo>
                  <a:lnTo>
                    <a:pt x="10493311" y="0"/>
                  </a:lnTo>
                  <a:lnTo>
                    <a:pt x="10493311" y="107784"/>
                  </a:lnTo>
                  <a:lnTo>
                    <a:pt x="10505656" y="107784"/>
                  </a:lnTo>
                  <a:lnTo>
                    <a:pt x="10505656" y="0"/>
                  </a:lnTo>
                  <a:close/>
                </a:path>
                <a:path w="10733405" h="107950">
                  <a:moveTo>
                    <a:pt x="10733342" y="43116"/>
                  </a:moveTo>
                  <a:lnTo>
                    <a:pt x="10720997" y="43116"/>
                  </a:lnTo>
                  <a:lnTo>
                    <a:pt x="10720997" y="107784"/>
                  </a:lnTo>
                  <a:lnTo>
                    <a:pt x="10733342" y="107784"/>
                  </a:lnTo>
                  <a:lnTo>
                    <a:pt x="10733342" y="43116"/>
                  </a:lnTo>
                  <a:close/>
                </a:path>
              </a:pathLst>
            </a:custGeom>
            <a:solidFill>
              <a:srgbClr val="7A45B8"/>
            </a:solidFill>
          </p:spPr>
          <p:txBody>
            <a:bodyPr wrap="square" lIns="0" tIns="0" rIns="0" bIns="0" rtlCol="0"/>
            <a:lstStyle/>
            <a:p>
              <a:endParaRPr/>
            </a:p>
          </p:txBody>
        </p:sp>
        <p:pic>
          <p:nvPicPr>
            <p:cNvPr id="10" name="object 10"/>
            <p:cNvPicPr/>
            <p:nvPr/>
          </p:nvPicPr>
          <p:blipFill>
            <a:blip r:embed="rId2" cstate="print"/>
            <a:stretch>
              <a:fillRect/>
            </a:stretch>
          </p:blipFill>
          <p:spPr>
            <a:xfrm>
              <a:off x="3667003" y="5989914"/>
              <a:ext cx="320286" cy="1401228"/>
            </a:xfrm>
            <a:prstGeom prst="rect">
              <a:avLst/>
            </a:prstGeom>
          </p:spPr>
        </p:pic>
        <p:pic>
          <p:nvPicPr>
            <p:cNvPr id="11" name="object 11"/>
            <p:cNvPicPr/>
            <p:nvPr/>
          </p:nvPicPr>
          <p:blipFill>
            <a:blip r:embed="rId3" cstate="print"/>
            <a:stretch>
              <a:fillRect/>
            </a:stretch>
          </p:blipFill>
          <p:spPr>
            <a:xfrm>
              <a:off x="4095248" y="5989914"/>
              <a:ext cx="320315" cy="1401228"/>
            </a:xfrm>
            <a:prstGeom prst="rect">
              <a:avLst/>
            </a:prstGeom>
          </p:spPr>
        </p:pic>
        <p:sp>
          <p:nvSpPr>
            <p:cNvPr id="12" name="object 12"/>
            <p:cNvSpPr/>
            <p:nvPr/>
          </p:nvSpPr>
          <p:spPr>
            <a:xfrm>
              <a:off x="4612530" y="6299286"/>
              <a:ext cx="226695" cy="263525"/>
            </a:xfrm>
            <a:custGeom>
              <a:avLst/>
              <a:gdLst/>
              <a:ahLst/>
              <a:cxnLst/>
              <a:rect l="l" t="t" r="r" b="b"/>
              <a:pathLst>
                <a:path w="226695" h="263525">
                  <a:moveTo>
                    <a:pt x="176313" y="0"/>
                  </a:moveTo>
                  <a:lnTo>
                    <a:pt x="167161" y="1737"/>
                  </a:lnTo>
                  <a:lnTo>
                    <a:pt x="0" y="228629"/>
                  </a:lnTo>
                  <a:lnTo>
                    <a:pt x="1958" y="236610"/>
                  </a:lnTo>
                  <a:lnTo>
                    <a:pt x="49813" y="263424"/>
                  </a:lnTo>
                  <a:lnTo>
                    <a:pt x="58979" y="261686"/>
                  </a:lnTo>
                  <a:lnTo>
                    <a:pt x="221746" y="40779"/>
                  </a:lnTo>
                  <a:lnTo>
                    <a:pt x="226170" y="34779"/>
                  </a:lnTo>
                  <a:lnTo>
                    <a:pt x="224168" y="26813"/>
                  </a:lnTo>
                  <a:lnTo>
                    <a:pt x="176313" y="0"/>
                  </a:lnTo>
                  <a:close/>
                </a:path>
              </a:pathLst>
            </a:custGeom>
            <a:solidFill>
              <a:srgbClr val="FFFFFF"/>
            </a:solidFill>
          </p:spPr>
          <p:txBody>
            <a:bodyPr wrap="square" lIns="0" tIns="0" rIns="0" bIns="0" rtlCol="0"/>
            <a:lstStyle/>
            <a:p>
              <a:endParaRPr/>
            </a:p>
          </p:txBody>
        </p:sp>
        <p:sp>
          <p:nvSpPr>
            <p:cNvPr id="13" name="object 13"/>
            <p:cNvSpPr/>
            <p:nvPr/>
          </p:nvSpPr>
          <p:spPr>
            <a:xfrm>
              <a:off x="4610100" y="6291458"/>
              <a:ext cx="233679" cy="273685"/>
            </a:xfrm>
            <a:custGeom>
              <a:avLst/>
              <a:gdLst/>
              <a:ahLst/>
              <a:cxnLst/>
              <a:rect l="l" t="t" r="r" b="b"/>
              <a:pathLst>
                <a:path w="233679" h="273684">
                  <a:moveTo>
                    <a:pt x="233349" y="31254"/>
                  </a:moveTo>
                  <a:lnTo>
                    <a:pt x="232168" y="26466"/>
                  </a:lnTo>
                  <a:lnTo>
                    <a:pt x="222707" y="21170"/>
                  </a:lnTo>
                  <a:lnTo>
                    <a:pt x="222707" y="47802"/>
                  </a:lnTo>
                  <a:lnTo>
                    <a:pt x="222097" y="47498"/>
                  </a:lnTo>
                  <a:lnTo>
                    <a:pt x="220573" y="46596"/>
                  </a:lnTo>
                  <a:lnTo>
                    <a:pt x="222707" y="47802"/>
                  </a:lnTo>
                  <a:lnTo>
                    <a:pt x="222707" y="21170"/>
                  </a:lnTo>
                  <a:lnTo>
                    <a:pt x="221830" y="20675"/>
                  </a:lnTo>
                  <a:lnTo>
                    <a:pt x="221830" y="42214"/>
                  </a:lnTo>
                  <a:lnTo>
                    <a:pt x="220357" y="46596"/>
                  </a:lnTo>
                  <a:lnTo>
                    <a:pt x="69354" y="251536"/>
                  </a:lnTo>
                  <a:lnTo>
                    <a:pt x="59982" y="264147"/>
                  </a:lnTo>
                  <a:lnTo>
                    <a:pt x="56603" y="265620"/>
                  </a:lnTo>
                  <a:lnTo>
                    <a:pt x="53568" y="265620"/>
                  </a:lnTo>
                  <a:lnTo>
                    <a:pt x="47764" y="264147"/>
                  </a:lnTo>
                  <a:lnTo>
                    <a:pt x="10541" y="243293"/>
                  </a:lnTo>
                  <a:lnTo>
                    <a:pt x="8864" y="240398"/>
                  </a:lnTo>
                  <a:lnTo>
                    <a:pt x="8864" y="237401"/>
                  </a:lnTo>
                  <a:lnTo>
                    <a:pt x="10490" y="232625"/>
                  </a:lnTo>
                  <a:lnTo>
                    <a:pt x="12065" y="230466"/>
                  </a:lnTo>
                  <a:lnTo>
                    <a:pt x="13614" y="228371"/>
                  </a:lnTo>
                  <a:lnTo>
                    <a:pt x="168897" y="17640"/>
                  </a:lnTo>
                  <a:lnTo>
                    <a:pt x="170865" y="14947"/>
                  </a:lnTo>
                  <a:lnTo>
                    <a:pt x="172681" y="14147"/>
                  </a:lnTo>
                  <a:lnTo>
                    <a:pt x="173164" y="16002"/>
                  </a:lnTo>
                  <a:lnTo>
                    <a:pt x="220395" y="42481"/>
                  </a:lnTo>
                  <a:lnTo>
                    <a:pt x="221830" y="42214"/>
                  </a:lnTo>
                  <a:lnTo>
                    <a:pt x="221830" y="20675"/>
                  </a:lnTo>
                  <a:lnTo>
                    <a:pt x="184950" y="0"/>
                  </a:lnTo>
                  <a:lnTo>
                    <a:pt x="179463" y="1054"/>
                  </a:lnTo>
                  <a:lnTo>
                    <a:pt x="175996" y="5740"/>
                  </a:lnTo>
                  <a:lnTo>
                    <a:pt x="171259" y="5740"/>
                  </a:lnTo>
                  <a:lnTo>
                    <a:pt x="165049" y="8483"/>
                  </a:lnTo>
                  <a:lnTo>
                    <a:pt x="3060" y="228371"/>
                  </a:lnTo>
                  <a:lnTo>
                    <a:pt x="927" y="231114"/>
                  </a:lnTo>
                  <a:lnTo>
                    <a:pt x="0" y="234340"/>
                  </a:lnTo>
                  <a:lnTo>
                    <a:pt x="0" y="242912"/>
                  </a:lnTo>
                  <a:lnTo>
                    <a:pt x="3111" y="248335"/>
                  </a:lnTo>
                  <a:lnTo>
                    <a:pt x="46113" y="272440"/>
                  </a:lnTo>
                  <a:lnTo>
                    <a:pt x="49733" y="273304"/>
                  </a:lnTo>
                  <a:lnTo>
                    <a:pt x="59613" y="273304"/>
                  </a:lnTo>
                  <a:lnTo>
                    <a:pt x="65849" y="270598"/>
                  </a:lnTo>
                  <a:lnTo>
                    <a:pt x="69545" y="265620"/>
                  </a:lnTo>
                  <a:lnTo>
                    <a:pt x="227838" y="50774"/>
                  </a:lnTo>
                  <a:lnTo>
                    <a:pt x="224370" y="48729"/>
                  </a:lnTo>
                  <a:lnTo>
                    <a:pt x="227939" y="50622"/>
                  </a:lnTo>
                  <a:lnTo>
                    <a:pt x="229882" y="47853"/>
                  </a:lnTo>
                  <a:lnTo>
                    <a:pt x="230289" y="46596"/>
                  </a:lnTo>
                  <a:lnTo>
                    <a:pt x="230898" y="44754"/>
                  </a:lnTo>
                  <a:lnTo>
                    <a:pt x="230898" y="36144"/>
                  </a:lnTo>
                  <a:lnTo>
                    <a:pt x="230403" y="35293"/>
                  </a:lnTo>
                  <a:lnTo>
                    <a:pt x="230733" y="34848"/>
                  </a:lnTo>
                  <a:lnTo>
                    <a:pt x="233349" y="31254"/>
                  </a:lnTo>
                  <a:close/>
                </a:path>
              </a:pathLst>
            </a:custGeom>
            <a:solidFill>
              <a:srgbClr val="7A45B8"/>
            </a:solidFill>
          </p:spPr>
          <p:txBody>
            <a:bodyPr wrap="square" lIns="0" tIns="0" rIns="0" bIns="0" rtlCol="0"/>
            <a:lstStyle/>
            <a:p>
              <a:endParaRPr/>
            </a:p>
          </p:txBody>
        </p:sp>
        <p:pic>
          <p:nvPicPr>
            <p:cNvPr id="14" name="object 14"/>
            <p:cNvPicPr/>
            <p:nvPr/>
          </p:nvPicPr>
          <p:blipFill>
            <a:blip r:embed="rId4" cstate="print"/>
            <a:stretch>
              <a:fillRect/>
            </a:stretch>
          </p:blipFill>
          <p:spPr>
            <a:xfrm>
              <a:off x="4523177" y="6528594"/>
              <a:ext cx="147777" cy="132748"/>
            </a:xfrm>
            <a:prstGeom prst="rect">
              <a:avLst/>
            </a:prstGeom>
          </p:spPr>
        </p:pic>
        <p:sp>
          <p:nvSpPr>
            <p:cNvPr id="15" name="object 15"/>
            <p:cNvSpPr/>
            <p:nvPr/>
          </p:nvSpPr>
          <p:spPr>
            <a:xfrm>
              <a:off x="5040430"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1" y="261686"/>
                  </a:lnTo>
                  <a:lnTo>
                    <a:pt x="221775"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16" name="object 16"/>
            <p:cNvSpPr/>
            <p:nvPr/>
          </p:nvSpPr>
          <p:spPr>
            <a:xfrm>
              <a:off x="5037988" y="6291458"/>
              <a:ext cx="233679" cy="273685"/>
            </a:xfrm>
            <a:custGeom>
              <a:avLst/>
              <a:gdLst/>
              <a:ahLst/>
              <a:cxnLst/>
              <a:rect l="l" t="t" r="r" b="b"/>
              <a:pathLst>
                <a:path w="233679" h="273684">
                  <a:moveTo>
                    <a:pt x="233387" y="31254"/>
                  </a:moveTo>
                  <a:lnTo>
                    <a:pt x="232206" y="26466"/>
                  </a:lnTo>
                  <a:lnTo>
                    <a:pt x="222758" y="21170"/>
                  </a:lnTo>
                  <a:lnTo>
                    <a:pt x="222758" y="47815"/>
                  </a:lnTo>
                  <a:lnTo>
                    <a:pt x="222224" y="47536"/>
                  </a:lnTo>
                  <a:lnTo>
                    <a:pt x="220599" y="46583"/>
                  </a:lnTo>
                  <a:lnTo>
                    <a:pt x="222758" y="47815"/>
                  </a:lnTo>
                  <a:lnTo>
                    <a:pt x="222758" y="21170"/>
                  </a:lnTo>
                  <a:lnTo>
                    <a:pt x="221881" y="20688"/>
                  </a:lnTo>
                  <a:lnTo>
                    <a:pt x="221881" y="42202"/>
                  </a:lnTo>
                  <a:lnTo>
                    <a:pt x="220421" y="46583"/>
                  </a:lnTo>
                  <a:lnTo>
                    <a:pt x="219443" y="47866"/>
                  </a:lnTo>
                  <a:lnTo>
                    <a:pt x="60020" y="264147"/>
                  </a:lnTo>
                  <a:lnTo>
                    <a:pt x="56642" y="265620"/>
                  </a:lnTo>
                  <a:lnTo>
                    <a:pt x="53619" y="265620"/>
                  </a:lnTo>
                  <a:lnTo>
                    <a:pt x="47802" y="264147"/>
                  </a:lnTo>
                  <a:lnTo>
                    <a:pt x="10553" y="243293"/>
                  </a:lnTo>
                  <a:lnTo>
                    <a:pt x="8864" y="240385"/>
                  </a:lnTo>
                  <a:lnTo>
                    <a:pt x="8864" y="237401"/>
                  </a:lnTo>
                  <a:lnTo>
                    <a:pt x="10490" y="232638"/>
                  </a:lnTo>
                  <a:lnTo>
                    <a:pt x="12090" y="230466"/>
                  </a:lnTo>
                  <a:lnTo>
                    <a:pt x="13639" y="228371"/>
                  </a:lnTo>
                  <a:lnTo>
                    <a:pt x="168922" y="17640"/>
                  </a:lnTo>
                  <a:lnTo>
                    <a:pt x="170891" y="14947"/>
                  </a:lnTo>
                  <a:lnTo>
                    <a:pt x="172732" y="14147"/>
                  </a:lnTo>
                  <a:lnTo>
                    <a:pt x="173215" y="16002"/>
                  </a:lnTo>
                  <a:lnTo>
                    <a:pt x="220395" y="42481"/>
                  </a:lnTo>
                  <a:lnTo>
                    <a:pt x="221881" y="42202"/>
                  </a:lnTo>
                  <a:lnTo>
                    <a:pt x="221881" y="20688"/>
                  </a:lnTo>
                  <a:lnTo>
                    <a:pt x="184988" y="0"/>
                  </a:lnTo>
                  <a:lnTo>
                    <a:pt x="179501" y="1054"/>
                  </a:lnTo>
                  <a:lnTo>
                    <a:pt x="176034" y="5740"/>
                  </a:lnTo>
                  <a:lnTo>
                    <a:pt x="171297" y="5740"/>
                  </a:lnTo>
                  <a:lnTo>
                    <a:pt x="165087" y="8483"/>
                  </a:lnTo>
                  <a:lnTo>
                    <a:pt x="3111" y="228371"/>
                  </a:lnTo>
                  <a:lnTo>
                    <a:pt x="939" y="231114"/>
                  </a:lnTo>
                  <a:lnTo>
                    <a:pt x="0" y="234340"/>
                  </a:lnTo>
                  <a:lnTo>
                    <a:pt x="0" y="242938"/>
                  </a:lnTo>
                  <a:lnTo>
                    <a:pt x="3187" y="248335"/>
                  </a:lnTo>
                  <a:lnTo>
                    <a:pt x="46151" y="272440"/>
                  </a:lnTo>
                  <a:lnTo>
                    <a:pt x="49771" y="273304"/>
                  </a:lnTo>
                  <a:lnTo>
                    <a:pt x="59639" y="273304"/>
                  </a:lnTo>
                  <a:lnTo>
                    <a:pt x="65849" y="270598"/>
                  </a:lnTo>
                  <a:lnTo>
                    <a:pt x="69545" y="265620"/>
                  </a:lnTo>
                  <a:lnTo>
                    <a:pt x="227330" y="51523"/>
                  </a:lnTo>
                  <a:lnTo>
                    <a:pt x="227926" y="50698"/>
                  </a:lnTo>
                  <a:lnTo>
                    <a:pt x="224510" y="48793"/>
                  </a:lnTo>
                  <a:lnTo>
                    <a:pt x="227965" y="50647"/>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endParaRPr/>
            </a:p>
          </p:txBody>
        </p:sp>
        <p:pic>
          <p:nvPicPr>
            <p:cNvPr id="17" name="object 17"/>
            <p:cNvPicPr/>
            <p:nvPr/>
          </p:nvPicPr>
          <p:blipFill>
            <a:blip r:embed="rId5" cstate="print"/>
            <a:stretch>
              <a:fillRect/>
            </a:stretch>
          </p:blipFill>
          <p:spPr>
            <a:xfrm>
              <a:off x="4951098" y="6528594"/>
              <a:ext cx="147784" cy="132748"/>
            </a:xfrm>
            <a:prstGeom prst="rect">
              <a:avLst/>
            </a:prstGeom>
          </p:spPr>
        </p:pic>
        <p:sp>
          <p:nvSpPr>
            <p:cNvPr id="18" name="object 18"/>
            <p:cNvSpPr/>
            <p:nvPr/>
          </p:nvSpPr>
          <p:spPr>
            <a:xfrm>
              <a:off x="5468352" y="6299286"/>
              <a:ext cx="226695" cy="263525"/>
            </a:xfrm>
            <a:custGeom>
              <a:avLst/>
              <a:gdLst/>
              <a:ahLst/>
              <a:cxnLst/>
              <a:rect l="l" t="t" r="r" b="b"/>
              <a:pathLst>
                <a:path w="226695" h="263525">
                  <a:moveTo>
                    <a:pt x="176349" y="0"/>
                  </a:moveTo>
                  <a:lnTo>
                    <a:pt x="167191" y="1737"/>
                  </a:lnTo>
                  <a:lnTo>
                    <a:pt x="0" y="228629"/>
                  </a:lnTo>
                  <a:lnTo>
                    <a:pt x="1995" y="236610"/>
                  </a:lnTo>
                  <a:lnTo>
                    <a:pt x="4985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endParaRPr/>
            </a:p>
          </p:txBody>
        </p:sp>
        <p:sp>
          <p:nvSpPr>
            <p:cNvPr id="19" name="object 19"/>
            <p:cNvSpPr/>
            <p:nvPr/>
          </p:nvSpPr>
          <p:spPr>
            <a:xfrm>
              <a:off x="5465927" y="6291458"/>
              <a:ext cx="233679" cy="273685"/>
            </a:xfrm>
            <a:custGeom>
              <a:avLst/>
              <a:gdLst/>
              <a:ahLst/>
              <a:cxnLst/>
              <a:rect l="l" t="t" r="r" b="b"/>
              <a:pathLst>
                <a:path w="233679" h="273684">
                  <a:moveTo>
                    <a:pt x="233375" y="31254"/>
                  </a:moveTo>
                  <a:lnTo>
                    <a:pt x="232194" y="26466"/>
                  </a:lnTo>
                  <a:lnTo>
                    <a:pt x="222783" y="21196"/>
                  </a:lnTo>
                  <a:lnTo>
                    <a:pt x="222783" y="47853"/>
                  </a:lnTo>
                  <a:lnTo>
                    <a:pt x="222161" y="47536"/>
                  </a:lnTo>
                  <a:lnTo>
                    <a:pt x="220560" y="46596"/>
                  </a:lnTo>
                  <a:lnTo>
                    <a:pt x="222783" y="47853"/>
                  </a:lnTo>
                  <a:lnTo>
                    <a:pt x="222783" y="21196"/>
                  </a:lnTo>
                  <a:lnTo>
                    <a:pt x="221830" y="20662"/>
                  </a:lnTo>
                  <a:lnTo>
                    <a:pt x="221830" y="42202"/>
                  </a:lnTo>
                  <a:lnTo>
                    <a:pt x="220345" y="46596"/>
                  </a:lnTo>
                  <a:lnTo>
                    <a:pt x="62052" y="261429"/>
                  </a:lnTo>
                  <a:lnTo>
                    <a:pt x="60007" y="264147"/>
                  </a:lnTo>
                  <a:lnTo>
                    <a:pt x="56616"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60"/>
                  </a:lnTo>
                  <a:lnTo>
                    <a:pt x="173164" y="16002"/>
                  </a:lnTo>
                  <a:lnTo>
                    <a:pt x="220383" y="42481"/>
                  </a:lnTo>
                  <a:lnTo>
                    <a:pt x="221830" y="42202"/>
                  </a:lnTo>
                  <a:lnTo>
                    <a:pt x="221830" y="20662"/>
                  </a:lnTo>
                  <a:lnTo>
                    <a:pt x="184975" y="0"/>
                  </a:lnTo>
                  <a:lnTo>
                    <a:pt x="179489" y="1054"/>
                  </a:lnTo>
                  <a:lnTo>
                    <a:pt x="176022" y="5740"/>
                  </a:lnTo>
                  <a:lnTo>
                    <a:pt x="171284" y="5740"/>
                  </a:lnTo>
                  <a:lnTo>
                    <a:pt x="165087" y="8483"/>
                  </a:lnTo>
                  <a:lnTo>
                    <a:pt x="3098" y="228371"/>
                  </a:lnTo>
                  <a:lnTo>
                    <a:pt x="914" y="231114"/>
                  </a:lnTo>
                  <a:lnTo>
                    <a:pt x="0" y="234340"/>
                  </a:lnTo>
                  <a:lnTo>
                    <a:pt x="0" y="242938"/>
                  </a:lnTo>
                  <a:lnTo>
                    <a:pt x="3175" y="248335"/>
                  </a:lnTo>
                  <a:lnTo>
                    <a:pt x="46139" y="272440"/>
                  </a:lnTo>
                  <a:lnTo>
                    <a:pt x="49758" y="273304"/>
                  </a:lnTo>
                  <a:lnTo>
                    <a:pt x="59626" y="273304"/>
                  </a:lnTo>
                  <a:lnTo>
                    <a:pt x="65836" y="270598"/>
                  </a:lnTo>
                  <a:lnTo>
                    <a:pt x="69545" y="265620"/>
                  </a:lnTo>
                  <a:lnTo>
                    <a:pt x="227825" y="50787"/>
                  </a:lnTo>
                  <a:lnTo>
                    <a:pt x="224167" y="48628"/>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endParaRPr/>
            </a:p>
          </p:txBody>
        </p:sp>
        <p:pic>
          <p:nvPicPr>
            <p:cNvPr id="20" name="object 20"/>
            <p:cNvPicPr/>
            <p:nvPr/>
          </p:nvPicPr>
          <p:blipFill>
            <a:blip r:embed="rId6" cstate="print"/>
            <a:stretch>
              <a:fillRect/>
            </a:stretch>
          </p:blipFill>
          <p:spPr>
            <a:xfrm>
              <a:off x="5378996" y="6528594"/>
              <a:ext cx="147815" cy="132748"/>
            </a:xfrm>
            <a:prstGeom prst="rect">
              <a:avLst/>
            </a:prstGeom>
          </p:spPr>
        </p:pic>
        <p:sp>
          <p:nvSpPr>
            <p:cNvPr id="21" name="object 21"/>
            <p:cNvSpPr/>
            <p:nvPr/>
          </p:nvSpPr>
          <p:spPr>
            <a:xfrm>
              <a:off x="589628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22" name="object 22"/>
            <p:cNvSpPr/>
            <p:nvPr/>
          </p:nvSpPr>
          <p:spPr>
            <a:xfrm>
              <a:off x="589385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71704" y="248335"/>
                  </a:lnTo>
                  <a:lnTo>
                    <a:pt x="59944" y="264160"/>
                  </a:lnTo>
                  <a:lnTo>
                    <a:pt x="56591" y="265620"/>
                  </a:lnTo>
                  <a:lnTo>
                    <a:pt x="53568" y="265620"/>
                  </a:lnTo>
                  <a:lnTo>
                    <a:pt x="47790" y="264160"/>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endParaRPr/>
            </a:p>
          </p:txBody>
        </p:sp>
        <p:pic>
          <p:nvPicPr>
            <p:cNvPr id="23" name="object 23"/>
            <p:cNvPicPr/>
            <p:nvPr/>
          </p:nvPicPr>
          <p:blipFill>
            <a:blip r:embed="rId7" cstate="print"/>
            <a:stretch>
              <a:fillRect/>
            </a:stretch>
          </p:blipFill>
          <p:spPr>
            <a:xfrm>
              <a:off x="5806925" y="6528594"/>
              <a:ext cx="147748" cy="132748"/>
            </a:xfrm>
            <a:prstGeom prst="rect">
              <a:avLst/>
            </a:prstGeom>
          </p:spPr>
        </p:pic>
        <p:sp>
          <p:nvSpPr>
            <p:cNvPr id="24" name="object 24"/>
            <p:cNvSpPr/>
            <p:nvPr/>
          </p:nvSpPr>
          <p:spPr>
            <a:xfrm>
              <a:off x="6324209"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2" y="261686"/>
                  </a:lnTo>
                  <a:lnTo>
                    <a:pt x="221738"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25" name="object 25"/>
            <p:cNvSpPr/>
            <p:nvPr/>
          </p:nvSpPr>
          <p:spPr>
            <a:xfrm>
              <a:off x="6321768" y="6291458"/>
              <a:ext cx="233679" cy="273685"/>
            </a:xfrm>
            <a:custGeom>
              <a:avLst/>
              <a:gdLst/>
              <a:ahLst/>
              <a:cxnLst/>
              <a:rect l="l" t="t" r="r" b="b"/>
              <a:pathLst>
                <a:path w="233679" h="273684">
                  <a:moveTo>
                    <a:pt x="233387" y="31254"/>
                  </a:moveTo>
                  <a:lnTo>
                    <a:pt x="232168" y="26466"/>
                  </a:lnTo>
                  <a:lnTo>
                    <a:pt x="222796" y="21221"/>
                  </a:lnTo>
                  <a:lnTo>
                    <a:pt x="222796" y="47853"/>
                  </a:lnTo>
                  <a:lnTo>
                    <a:pt x="222173" y="47536"/>
                  </a:lnTo>
                  <a:lnTo>
                    <a:pt x="220573" y="46596"/>
                  </a:lnTo>
                  <a:lnTo>
                    <a:pt x="222796" y="47853"/>
                  </a:lnTo>
                  <a:lnTo>
                    <a:pt x="222796" y="21221"/>
                  </a:lnTo>
                  <a:lnTo>
                    <a:pt x="221830" y="20675"/>
                  </a:lnTo>
                  <a:lnTo>
                    <a:pt x="221830" y="42214"/>
                  </a:lnTo>
                  <a:lnTo>
                    <a:pt x="220357" y="46596"/>
                  </a:lnTo>
                  <a:lnTo>
                    <a:pt x="59982" y="264147"/>
                  </a:lnTo>
                  <a:lnTo>
                    <a:pt x="56603" y="265620"/>
                  </a:lnTo>
                  <a:lnTo>
                    <a:pt x="53581" y="265620"/>
                  </a:lnTo>
                  <a:lnTo>
                    <a:pt x="47777" y="264147"/>
                  </a:lnTo>
                  <a:lnTo>
                    <a:pt x="10541" y="243293"/>
                  </a:lnTo>
                  <a:lnTo>
                    <a:pt x="8864" y="240385"/>
                  </a:lnTo>
                  <a:lnTo>
                    <a:pt x="8864" y="237401"/>
                  </a:lnTo>
                  <a:lnTo>
                    <a:pt x="10490" y="232638"/>
                  </a:lnTo>
                  <a:lnTo>
                    <a:pt x="12090" y="230466"/>
                  </a:lnTo>
                  <a:lnTo>
                    <a:pt x="13639" y="228371"/>
                  </a:lnTo>
                  <a:lnTo>
                    <a:pt x="168922" y="17640"/>
                  </a:lnTo>
                  <a:lnTo>
                    <a:pt x="170891" y="14947"/>
                  </a:lnTo>
                  <a:lnTo>
                    <a:pt x="172707" y="14160"/>
                  </a:lnTo>
                  <a:lnTo>
                    <a:pt x="173177" y="16002"/>
                  </a:lnTo>
                  <a:lnTo>
                    <a:pt x="220395" y="42481"/>
                  </a:lnTo>
                  <a:lnTo>
                    <a:pt x="221830" y="42214"/>
                  </a:lnTo>
                  <a:lnTo>
                    <a:pt x="221830" y="20675"/>
                  </a:lnTo>
                  <a:lnTo>
                    <a:pt x="184988" y="0"/>
                  </a:lnTo>
                  <a:lnTo>
                    <a:pt x="179501" y="1054"/>
                  </a:lnTo>
                  <a:lnTo>
                    <a:pt x="176034" y="5740"/>
                  </a:lnTo>
                  <a:lnTo>
                    <a:pt x="171297"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218" y="48653"/>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endParaRPr/>
            </a:p>
          </p:txBody>
        </p:sp>
        <p:pic>
          <p:nvPicPr>
            <p:cNvPr id="26" name="object 26"/>
            <p:cNvPicPr/>
            <p:nvPr/>
          </p:nvPicPr>
          <p:blipFill>
            <a:blip r:embed="rId8" cstate="print"/>
            <a:stretch>
              <a:fillRect/>
            </a:stretch>
          </p:blipFill>
          <p:spPr>
            <a:xfrm>
              <a:off x="6234846" y="6528594"/>
              <a:ext cx="147785" cy="132748"/>
            </a:xfrm>
            <a:prstGeom prst="rect">
              <a:avLst/>
            </a:prstGeom>
          </p:spPr>
        </p:pic>
        <p:sp>
          <p:nvSpPr>
            <p:cNvPr id="27" name="object 27"/>
            <p:cNvSpPr/>
            <p:nvPr/>
          </p:nvSpPr>
          <p:spPr>
            <a:xfrm>
              <a:off x="6752130" y="6299286"/>
              <a:ext cx="226695" cy="263525"/>
            </a:xfrm>
            <a:custGeom>
              <a:avLst/>
              <a:gdLst/>
              <a:ahLst/>
              <a:cxnLst/>
              <a:rect l="l" t="t" r="r" b="b"/>
              <a:pathLst>
                <a:path w="226695" h="263525">
                  <a:moveTo>
                    <a:pt x="176320" y="0"/>
                  </a:moveTo>
                  <a:lnTo>
                    <a:pt x="167191" y="1737"/>
                  </a:lnTo>
                  <a:lnTo>
                    <a:pt x="0" y="228629"/>
                  </a:lnTo>
                  <a:lnTo>
                    <a:pt x="1987" y="236610"/>
                  </a:lnTo>
                  <a:lnTo>
                    <a:pt x="49813"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endParaRPr/>
            </a:p>
          </p:txBody>
        </p:sp>
        <p:sp>
          <p:nvSpPr>
            <p:cNvPr id="28" name="object 28"/>
            <p:cNvSpPr/>
            <p:nvPr/>
          </p:nvSpPr>
          <p:spPr>
            <a:xfrm>
              <a:off x="6749707" y="6291458"/>
              <a:ext cx="233679" cy="273685"/>
            </a:xfrm>
            <a:custGeom>
              <a:avLst/>
              <a:gdLst/>
              <a:ahLst/>
              <a:cxnLst/>
              <a:rect l="l" t="t" r="r" b="b"/>
              <a:pathLst>
                <a:path w="233679" h="273684">
                  <a:moveTo>
                    <a:pt x="233375" y="31254"/>
                  </a:moveTo>
                  <a:lnTo>
                    <a:pt x="232168" y="26466"/>
                  </a:lnTo>
                  <a:lnTo>
                    <a:pt x="222783" y="21209"/>
                  </a:lnTo>
                  <a:lnTo>
                    <a:pt x="222783" y="47853"/>
                  </a:lnTo>
                  <a:lnTo>
                    <a:pt x="222161" y="47536"/>
                  </a:lnTo>
                  <a:lnTo>
                    <a:pt x="220560" y="46596"/>
                  </a:lnTo>
                  <a:lnTo>
                    <a:pt x="222783" y="47853"/>
                  </a:lnTo>
                  <a:lnTo>
                    <a:pt x="222783" y="21209"/>
                  </a:lnTo>
                  <a:lnTo>
                    <a:pt x="221818" y="20675"/>
                  </a:lnTo>
                  <a:lnTo>
                    <a:pt x="221818" y="42214"/>
                  </a:lnTo>
                  <a:lnTo>
                    <a:pt x="220345" y="46596"/>
                  </a:lnTo>
                  <a:lnTo>
                    <a:pt x="59969"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10" y="17640"/>
                  </a:lnTo>
                  <a:lnTo>
                    <a:pt x="170878" y="14947"/>
                  </a:lnTo>
                  <a:lnTo>
                    <a:pt x="172694" y="14147"/>
                  </a:lnTo>
                  <a:lnTo>
                    <a:pt x="173164" y="16002"/>
                  </a:lnTo>
                  <a:lnTo>
                    <a:pt x="220383" y="42481"/>
                  </a:lnTo>
                  <a:lnTo>
                    <a:pt x="221818" y="42214"/>
                  </a:lnTo>
                  <a:lnTo>
                    <a:pt x="221818" y="20675"/>
                  </a:lnTo>
                  <a:lnTo>
                    <a:pt x="184937" y="0"/>
                  </a:lnTo>
                  <a:lnTo>
                    <a:pt x="179451" y="1054"/>
                  </a:lnTo>
                  <a:lnTo>
                    <a:pt x="175996" y="5740"/>
                  </a:lnTo>
                  <a:lnTo>
                    <a:pt x="171246" y="5740"/>
                  </a:lnTo>
                  <a:lnTo>
                    <a:pt x="165074" y="8483"/>
                  </a:lnTo>
                  <a:lnTo>
                    <a:pt x="3098" y="228371"/>
                  </a:lnTo>
                  <a:lnTo>
                    <a:pt x="914" y="231114"/>
                  </a:lnTo>
                  <a:lnTo>
                    <a:pt x="0" y="234340"/>
                  </a:lnTo>
                  <a:lnTo>
                    <a:pt x="0" y="242938"/>
                  </a:lnTo>
                  <a:lnTo>
                    <a:pt x="3162" y="248335"/>
                  </a:lnTo>
                  <a:lnTo>
                    <a:pt x="46113" y="272440"/>
                  </a:lnTo>
                  <a:lnTo>
                    <a:pt x="49720" y="273304"/>
                  </a:lnTo>
                  <a:lnTo>
                    <a:pt x="59601" y="273304"/>
                  </a:lnTo>
                  <a:lnTo>
                    <a:pt x="65836" y="270598"/>
                  </a:lnTo>
                  <a:lnTo>
                    <a:pt x="69532" y="265620"/>
                  </a:lnTo>
                  <a:lnTo>
                    <a:pt x="227825" y="50787"/>
                  </a:lnTo>
                  <a:lnTo>
                    <a:pt x="224167" y="48628"/>
                  </a:lnTo>
                  <a:lnTo>
                    <a:pt x="227939" y="50622"/>
                  </a:lnTo>
                  <a:lnTo>
                    <a:pt x="229882" y="47853"/>
                  </a:lnTo>
                  <a:lnTo>
                    <a:pt x="230289" y="46596"/>
                  </a:lnTo>
                  <a:lnTo>
                    <a:pt x="230886" y="44754"/>
                  </a:lnTo>
                  <a:lnTo>
                    <a:pt x="230886" y="36144"/>
                  </a:lnTo>
                  <a:lnTo>
                    <a:pt x="230390" y="35293"/>
                  </a:lnTo>
                  <a:lnTo>
                    <a:pt x="230720" y="34848"/>
                  </a:lnTo>
                  <a:lnTo>
                    <a:pt x="233375" y="31254"/>
                  </a:lnTo>
                  <a:close/>
                </a:path>
              </a:pathLst>
            </a:custGeom>
            <a:solidFill>
              <a:srgbClr val="7A45B8"/>
            </a:solidFill>
          </p:spPr>
          <p:txBody>
            <a:bodyPr wrap="square" lIns="0" tIns="0" rIns="0" bIns="0" rtlCol="0"/>
            <a:lstStyle/>
            <a:p>
              <a:endParaRPr/>
            </a:p>
          </p:txBody>
        </p:sp>
        <p:pic>
          <p:nvPicPr>
            <p:cNvPr id="29" name="object 29"/>
            <p:cNvPicPr/>
            <p:nvPr/>
          </p:nvPicPr>
          <p:blipFill>
            <a:blip r:embed="rId9" cstate="print"/>
            <a:stretch>
              <a:fillRect/>
            </a:stretch>
          </p:blipFill>
          <p:spPr>
            <a:xfrm>
              <a:off x="6662774" y="6528594"/>
              <a:ext cx="147786" cy="132748"/>
            </a:xfrm>
            <a:prstGeom prst="rect">
              <a:avLst/>
            </a:prstGeom>
          </p:spPr>
        </p:pic>
        <p:sp>
          <p:nvSpPr>
            <p:cNvPr id="30" name="object 30"/>
            <p:cNvSpPr/>
            <p:nvPr/>
          </p:nvSpPr>
          <p:spPr>
            <a:xfrm>
              <a:off x="7180058" y="6299286"/>
              <a:ext cx="226695" cy="263525"/>
            </a:xfrm>
            <a:custGeom>
              <a:avLst/>
              <a:gdLst/>
              <a:ahLst/>
              <a:cxnLst/>
              <a:rect l="l" t="t" r="r" b="b"/>
              <a:pathLst>
                <a:path w="226695" h="263525">
                  <a:moveTo>
                    <a:pt x="176313" y="0"/>
                  </a:moveTo>
                  <a:lnTo>
                    <a:pt x="16716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endParaRPr/>
            </a:p>
          </p:txBody>
        </p:sp>
        <p:sp>
          <p:nvSpPr>
            <p:cNvPr id="31" name="object 31"/>
            <p:cNvSpPr/>
            <p:nvPr/>
          </p:nvSpPr>
          <p:spPr>
            <a:xfrm>
              <a:off x="7177659" y="6291458"/>
              <a:ext cx="233679" cy="273685"/>
            </a:xfrm>
            <a:custGeom>
              <a:avLst/>
              <a:gdLst/>
              <a:ahLst/>
              <a:cxnLst/>
              <a:rect l="l" t="t" r="r" b="b"/>
              <a:pathLst>
                <a:path w="233679" h="273684">
                  <a:moveTo>
                    <a:pt x="233349" y="31254"/>
                  </a:moveTo>
                  <a:lnTo>
                    <a:pt x="232130" y="26466"/>
                  </a:lnTo>
                  <a:lnTo>
                    <a:pt x="222758" y="21221"/>
                  </a:lnTo>
                  <a:lnTo>
                    <a:pt x="222758" y="47853"/>
                  </a:lnTo>
                  <a:lnTo>
                    <a:pt x="222135" y="47536"/>
                  </a:lnTo>
                  <a:lnTo>
                    <a:pt x="220535" y="46596"/>
                  </a:lnTo>
                  <a:lnTo>
                    <a:pt x="222758" y="47853"/>
                  </a:lnTo>
                  <a:lnTo>
                    <a:pt x="222758" y="21221"/>
                  </a:lnTo>
                  <a:lnTo>
                    <a:pt x="221805" y="20688"/>
                  </a:lnTo>
                  <a:lnTo>
                    <a:pt x="221805" y="42202"/>
                  </a:lnTo>
                  <a:lnTo>
                    <a:pt x="220319" y="46596"/>
                  </a:lnTo>
                  <a:lnTo>
                    <a:pt x="69316" y="251536"/>
                  </a:lnTo>
                  <a:lnTo>
                    <a:pt x="59956" y="264147"/>
                  </a:lnTo>
                  <a:lnTo>
                    <a:pt x="56565" y="265620"/>
                  </a:lnTo>
                  <a:lnTo>
                    <a:pt x="53543" y="265620"/>
                  </a:lnTo>
                  <a:lnTo>
                    <a:pt x="47726" y="264147"/>
                  </a:lnTo>
                  <a:lnTo>
                    <a:pt x="10541" y="243306"/>
                  </a:lnTo>
                  <a:lnTo>
                    <a:pt x="8864" y="240398"/>
                  </a:lnTo>
                  <a:lnTo>
                    <a:pt x="8864" y="237426"/>
                  </a:lnTo>
                  <a:lnTo>
                    <a:pt x="10477" y="232625"/>
                  </a:lnTo>
                  <a:lnTo>
                    <a:pt x="12065" y="230466"/>
                  </a:lnTo>
                  <a:lnTo>
                    <a:pt x="13614" y="228371"/>
                  </a:lnTo>
                  <a:lnTo>
                    <a:pt x="170853" y="14947"/>
                  </a:lnTo>
                  <a:lnTo>
                    <a:pt x="172656" y="14147"/>
                  </a:lnTo>
                  <a:lnTo>
                    <a:pt x="173139" y="16002"/>
                  </a:lnTo>
                  <a:lnTo>
                    <a:pt x="220357" y="42481"/>
                  </a:lnTo>
                  <a:lnTo>
                    <a:pt x="221805" y="42202"/>
                  </a:lnTo>
                  <a:lnTo>
                    <a:pt x="221805" y="20688"/>
                  </a:lnTo>
                  <a:lnTo>
                    <a:pt x="184912" y="0"/>
                  </a:lnTo>
                  <a:lnTo>
                    <a:pt x="179438"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707" y="273304"/>
                  </a:lnTo>
                  <a:lnTo>
                    <a:pt x="59563" y="273304"/>
                  </a:lnTo>
                  <a:lnTo>
                    <a:pt x="65811" y="270598"/>
                  </a:lnTo>
                  <a:lnTo>
                    <a:pt x="69507" y="265620"/>
                  </a:lnTo>
                  <a:lnTo>
                    <a:pt x="227812" y="50774"/>
                  </a:lnTo>
                  <a:lnTo>
                    <a:pt x="223862" y="48463"/>
                  </a:lnTo>
                  <a:lnTo>
                    <a:pt x="224142" y="48615"/>
                  </a:lnTo>
                  <a:lnTo>
                    <a:pt x="227914" y="50622"/>
                  </a:lnTo>
                  <a:lnTo>
                    <a:pt x="229857" y="47853"/>
                  </a:lnTo>
                  <a:lnTo>
                    <a:pt x="230263" y="46596"/>
                  </a:lnTo>
                  <a:lnTo>
                    <a:pt x="230873" y="44754"/>
                  </a:lnTo>
                  <a:lnTo>
                    <a:pt x="230873" y="36144"/>
                  </a:lnTo>
                  <a:lnTo>
                    <a:pt x="230365" y="35280"/>
                  </a:lnTo>
                  <a:lnTo>
                    <a:pt x="230695" y="34848"/>
                  </a:lnTo>
                  <a:lnTo>
                    <a:pt x="233349" y="31254"/>
                  </a:lnTo>
                  <a:close/>
                </a:path>
              </a:pathLst>
            </a:custGeom>
            <a:solidFill>
              <a:srgbClr val="7A45B8"/>
            </a:solidFill>
          </p:spPr>
          <p:txBody>
            <a:bodyPr wrap="square" lIns="0" tIns="0" rIns="0" bIns="0" rtlCol="0"/>
            <a:lstStyle/>
            <a:p>
              <a:endParaRPr/>
            </a:p>
          </p:txBody>
        </p:sp>
        <p:pic>
          <p:nvPicPr>
            <p:cNvPr id="32" name="object 32"/>
            <p:cNvPicPr/>
            <p:nvPr/>
          </p:nvPicPr>
          <p:blipFill>
            <a:blip r:embed="rId10" cstate="print"/>
            <a:stretch>
              <a:fillRect/>
            </a:stretch>
          </p:blipFill>
          <p:spPr>
            <a:xfrm>
              <a:off x="7090704" y="6528586"/>
              <a:ext cx="147778" cy="132756"/>
            </a:xfrm>
            <a:prstGeom prst="rect">
              <a:avLst/>
            </a:prstGeom>
          </p:spPr>
        </p:pic>
        <p:sp>
          <p:nvSpPr>
            <p:cNvPr id="33" name="object 33"/>
            <p:cNvSpPr/>
            <p:nvPr/>
          </p:nvSpPr>
          <p:spPr>
            <a:xfrm>
              <a:off x="8035620" y="6299286"/>
              <a:ext cx="226695" cy="263525"/>
            </a:xfrm>
            <a:custGeom>
              <a:avLst/>
              <a:gdLst/>
              <a:ahLst/>
              <a:cxnLst/>
              <a:rect l="l" t="t" r="r" b="b"/>
              <a:pathLst>
                <a:path w="226695" h="263525">
                  <a:moveTo>
                    <a:pt x="176342" y="0"/>
                  </a:moveTo>
                  <a:lnTo>
                    <a:pt x="167191" y="1737"/>
                  </a:lnTo>
                  <a:lnTo>
                    <a:pt x="0" y="228629"/>
                  </a:lnTo>
                  <a:lnTo>
                    <a:pt x="1987" y="236610"/>
                  </a:lnTo>
                  <a:lnTo>
                    <a:pt x="49813" y="263424"/>
                  </a:lnTo>
                  <a:lnTo>
                    <a:pt x="58979"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34" name="object 34"/>
            <p:cNvSpPr/>
            <p:nvPr/>
          </p:nvSpPr>
          <p:spPr>
            <a:xfrm>
              <a:off x="8033194" y="6291458"/>
              <a:ext cx="233679" cy="273685"/>
            </a:xfrm>
            <a:custGeom>
              <a:avLst/>
              <a:gdLst/>
              <a:ahLst/>
              <a:cxnLst/>
              <a:rect l="l" t="t" r="r" b="b"/>
              <a:pathLst>
                <a:path w="233679" h="273684">
                  <a:moveTo>
                    <a:pt x="233375" y="31254"/>
                  </a:moveTo>
                  <a:lnTo>
                    <a:pt x="232194" y="26466"/>
                  </a:lnTo>
                  <a:lnTo>
                    <a:pt x="222808" y="21209"/>
                  </a:lnTo>
                  <a:lnTo>
                    <a:pt x="222808" y="47853"/>
                  </a:lnTo>
                  <a:lnTo>
                    <a:pt x="222161" y="47536"/>
                  </a:lnTo>
                  <a:lnTo>
                    <a:pt x="220573" y="46596"/>
                  </a:lnTo>
                  <a:lnTo>
                    <a:pt x="222808" y="47853"/>
                  </a:lnTo>
                  <a:lnTo>
                    <a:pt x="222808" y="21209"/>
                  </a:lnTo>
                  <a:lnTo>
                    <a:pt x="221830" y="20662"/>
                  </a:lnTo>
                  <a:lnTo>
                    <a:pt x="221830" y="42202"/>
                  </a:lnTo>
                  <a:lnTo>
                    <a:pt x="220357" y="46596"/>
                  </a:lnTo>
                  <a:lnTo>
                    <a:pt x="59982" y="264147"/>
                  </a:lnTo>
                  <a:lnTo>
                    <a:pt x="56591" y="265620"/>
                  </a:lnTo>
                  <a:lnTo>
                    <a:pt x="53568" y="265620"/>
                  </a:lnTo>
                  <a:lnTo>
                    <a:pt x="47764" y="264147"/>
                  </a:lnTo>
                  <a:lnTo>
                    <a:pt x="10528" y="243293"/>
                  </a:lnTo>
                  <a:lnTo>
                    <a:pt x="8864" y="240385"/>
                  </a:lnTo>
                  <a:lnTo>
                    <a:pt x="8864" y="237401"/>
                  </a:lnTo>
                  <a:lnTo>
                    <a:pt x="10477" y="232638"/>
                  </a:lnTo>
                  <a:lnTo>
                    <a:pt x="12077" y="230466"/>
                  </a:lnTo>
                  <a:lnTo>
                    <a:pt x="13627" y="228371"/>
                  </a:lnTo>
                  <a:lnTo>
                    <a:pt x="168922" y="17640"/>
                  </a:lnTo>
                  <a:lnTo>
                    <a:pt x="170878" y="14947"/>
                  </a:lnTo>
                  <a:lnTo>
                    <a:pt x="172694" y="14147"/>
                  </a:lnTo>
                  <a:lnTo>
                    <a:pt x="173164" y="16002"/>
                  </a:lnTo>
                  <a:lnTo>
                    <a:pt x="220383" y="42481"/>
                  </a:lnTo>
                  <a:lnTo>
                    <a:pt x="221830" y="42202"/>
                  </a:lnTo>
                  <a:lnTo>
                    <a:pt x="221830" y="20662"/>
                  </a:lnTo>
                  <a:lnTo>
                    <a:pt x="184975" y="0"/>
                  </a:lnTo>
                  <a:lnTo>
                    <a:pt x="179489" y="1054"/>
                  </a:lnTo>
                  <a:lnTo>
                    <a:pt x="176022" y="5740"/>
                  </a:lnTo>
                  <a:lnTo>
                    <a:pt x="171284" y="5740"/>
                  </a:lnTo>
                  <a:lnTo>
                    <a:pt x="165074" y="8483"/>
                  </a:lnTo>
                  <a:lnTo>
                    <a:pt x="3086" y="228371"/>
                  </a:lnTo>
                  <a:lnTo>
                    <a:pt x="914" y="231114"/>
                  </a:lnTo>
                  <a:lnTo>
                    <a:pt x="0" y="234340"/>
                  </a:lnTo>
                  <a:lnTo>
                    <a:pt x="0" y="242938"/>
                  </a:lnTo>
                  <a:lnTo>
                    <a:pt x="3162" y="248335"/>
                  </a:lnTo>
                  <a:lnTo>
                    <a:pt x="46113" y="272440"/>
                  </a:lnTo>
                  <a:lnTo>
                    <a:pt x="49733" y="273304"/>
                  </a:lnTo>
                  <a:lnTo>
                    <a:pt x="59601" y="273304"/>
                  </a:lnTo>
                  <a:lnTo>
                    <a:pt x="65836" y="270598"/>
                  </a:lnTo>
                  <a:lnTo>
                    <a:pt x="69532" y="265620"/>
                  </a:lnTo>
                  <a:lnTo>
                    <a:pt x="227838" y="50774"/>
                  </a:lnTo>
                  <a:lnTo>
                    <a:pt x="224205" y="48653"/>
                  </a:lnTo>
                  <a:lnTo>
                    <a:pt x="227939" y="50622"/>
                  </a:lnTo>
                  <a:lnTo>
                    <a:pt x="229882" y="47853"/>
                  </a:lnTo>
                  <a:lnTo>
                    <a:pt x="230289" y="46596"/>
                  </a:lnTo>
                  <a:lnTo>
                    <a:pt x="230898" y="44754"/>
                  </a:lnTo>
                  <a:lnTo>
                    <a:pt x="230898" y="36144"/>
                  </a:lnTo>
                  <a:lnTo>
                    <a:pt x="230390" y="35280"/>
                  </a:lnTo>
                  <a:lnTo>
                    <a:pt x="230720" y="34848"/>
                  </a:lnTo>
                  <a:lnTo>
                    <a:pt x="233375" y="31254"/>
                  </a:lnTo>
                  <a:close/>
                </a:path>
              </a:pathLst>
            </a:custGeom>
            <a:solidFill>
              <a:srgbClr val="7A45B8"/>
            </a:solidFill>
          </p:spPr>
          <p:txBody>
            <a:bodyPr wrap="square" lIns="0" tIns="0" rIns="0" bIns="0" rtlCol="0"/>
            <a:lstStyle/>
            <a:p>
              <a:endParaRPr/>
            </a:p>
          </p:txBody>
        </p:sp>
        <p:pic>
          <p:nvPicPr>
            <p:cNvPr id="35" name="object 35"/>
            <p:cNvPicPr/>
            <p:nvPr/>
          </p:nvPicPr>
          <p:blipFill>
            <a:blip r:embed="rId11" cstate="print"/>
            <a:stretch>
              <a:fillRect/>
            </a:stretch>
          </p:blipFill>
          <p:spPr>
            <a:xfrm>
              <a:off x="7946264" y="6528594"/>
              <a:ext cx="147778" cy="132748"/>
            </a:xfrm>
            <a:prstGeom prst="rect">
              <a:avLst/>
            </a:prstGeom>
          </p:spPr>
        </p:pic>
        <p:sp>
          <p:nvSpPr>
            <p:cNvPr id="36" name="object 36"/>
            <p:cNvSpPr/>
            <p:nvPr/>
          </p:nvSpPr>
          <p:spPr>
            <a:xfrm>
              <a:off x="8891182" y="6299286"/>
              <a:ext cx="226695" cy="263525"/>
            </a:xfrm>
            <a:custGeom>
              <a:avLst/>
              <a:gdLst/>
              <a:ahLst/>
              <a:cxnLst/>
              <a:rect l="l" t="t" r="r" b="b"/>
              <a:pathLst>
                <a:path w="226695" h="263525">
                  <a:moveTo>
                    <a:pt x="176342" y="0"/>
                  </a:moveTo>
                  <a:lnTo>
                    <a:pt x="167191" y="1737"/>
                  </a:lnTo>
                  <a:lnTo>
                    <a:pt x="0" y="228629"/>
                  </a:lnTo>
                  <a:lnTo>
                    <a:pt x="1987" y="236610"/>
                  </a:lnTo>
                  <a:lnTo>
                    <a:pt x="49842" y="263424"/>
                  </a:lnTo>
                  <a:lnTo>
                    <a:pt x="59009" y="261686"/>
                  </a:lnTo>
                  <a:lnTo>
                    <a:pt x="221746" y="40779"/>
                  </a:lnTo>
                  <a:lnTo>
                    <a:pt x="226170" y="34779"/>
                  </a:lnTo>
                  <a:lnTo>
                    <a:pt x="224168" y="26813"/>
                  </a:lnTo>
                  <a:lnTo>
                    <a:pt x="176342" y="0"/>
                  </a:lnTo>
                  <a:close/>
                </a:path>
              </a:pathLst>
            </a:custGeom>
            <a:solidFill>
              <a:srgbClr val="FFFFFF"/>
            </a:solidFill>
          </p:spPr>
          <p:txBody>
            <a:bodyPr wrap="square" lIns="0" tIns="0" rIns="0" bIns="0" rtlCol="0"/>
            <a:lstStyle/>
            <a:p>
              <a:endParaRPr/>
            </a:p>
          </p:txBody>
        </p:sp>
        <p:sp>
          <p:nvSpPr>
            <p:cNvPr id="37" name="object 37"/>
            <p:cNvSpPr/>
            <p:nvPr/>
          </p:nvSpPr>
          <p:spPr>
            <a:xfrm>
              <a:off x="8888755" y="6291458"/>
              <a:ext cx="233679" cy="273685"/>
            </a:xfrm>
            <a:custGeom>
              <a:avLst/>
              <a:gdLst/>
              <a:ahLst/>
              <a:cxnLst/>
              <a:rect l="l" t="t" r="r" b="b"/>
              <a:pathLst>
                <a:path w="233679" h="273684">
                  <a:moveTo>
                    <a:pt x="233375" y="31254"/>
                  </a:moveTo>
                  <a:lnTo>
                    <a:pt x="232194" y="26466"/>
                  </a:lnTo>
                  <a:lnTo>
                    <a:pt x="222745" y="21170"/>
                  </a:lnTo>
                  <a:lnTo>
                    <a:pt x="222745" y="47828"/>
                  </a:lnTo>
                  <a:lnTo>
                    <a:pt x="222097" y="47498"/>
                  </a:lnTo>
                  <a:lnTo>
                    <a:pt x="220624" y="46621"/>
                  </a:lnTo>
                  <a:lnTo>
                    <a:pt x="222745" y="47828"/>
                  </a:lnTo>
                  <a:lnTo>
                    <a:pt x="222745" y="21170"/>
                  </a:lnTo>
                  <a:lnTo>
                    <a:pt x="221805" y="20650"/>
                  </a:lnTo>
                  <a:lnTo>
                    <a:pt x="221805" y="42214"/>
                  </a:lnTo>
                  <a:lnTo>
                    <a:pt x="220357" y="46621"/>
                  </a:lnTo>
                  <a:lnTo>
                    <a:pt x="219430" y="47828"/>
                  </a:lnTo>
                  <a:lnTo>
                    <a:pt x="62052" y="261429"/>
                  </a:lnTo>
                  <a:lnTo>
                    <a:pt x="60007" y="264147"/>
                  </a:lnTo>
                  <a:lnTo>
                    <a:pt x="56629" y="265620"/>
                  </a:lnTo>
                  <a:lnTo>
                    <a:pt x="53594" y="265620"/>
                  </a:lnTo>
                  <a:lnTo>
                    <a:pt x="47790" y="264147"/>
                  </a:lnTo>
                  <a:lnTo>
                    <a:pt x="10528" y="243293"/>
                  </a:lnTo>
                  <a:lnTo>
                    <a:pt x="8864" y="240385"/>
                  </a:lnTo>
                  <a:lnTo>
                    <a:pt x="8864" y="237401"/>
                  </a:lnTo>
                  <a:lnTo>
                    <a:pt x="10477" y="232638"/>
                  </a:lnTo>
                  <a:lnTo>
                    <a:pt x="12077" y="230466"/>
                  </a:lnTo>
                  <a:lnTo>
                    <a:pt x="13627" y="228371"/>
                  </a:lnTo>
                  <a:lnTo>
                    <a:pt x="168922" y="17640"/>
                  </a:lnTo>
                  <a:lnTo>
                    <a:pt x="170891" y="14947"/>
                  </a:lnTo>
                  <a:lnTo>
                    <a:pt x="172707" y="14147"/>
                  </a:lnTo>
                  <a:lnTo>
                    <a:pt x="173189" y="16002"/>
                  </a:lnTo>
                  <a:lnTo>
                    <a:pt x="220383" y="42481"/>
                  </a:lnTo>
                  <a:lnTo>
                    <a:pt x="221805" y="42214"/>
                  </a:lnTo>
                  <a:lnTo>
                    <a:pt x="221805" y="20650"/>
                  </a:lnTo>
                  <a:lnTo>
                    <a:pt x="184975" y="0"/>
                  </a:lnTo>
                  <a:lnTo>
                    <a:pt x="179489" y="1054"/>
                  </a:lnTo>
                  <a:lnTo>
                    <a:pt x="176022" y="5740"/>
                  </a:lnTo>
                  <a:lnTo>
                    <a:pt x="171284" y="5740"/>
                  </a:lnTo>
                  <a:lnTo>
                    <a:pt x="165074" y="8483"/>
                  </a:lnTo>
                  <a:lnTo>
                    <a:pt x="3098" y="228371"/>
                  </a:lnTo>
                  <a:lnTo>
                    <a:pt x="914" y="231114"/>
                  </a:lnTo>
                  <a:lnTo>
                    <a:pt x="0" y="234340"/>
                  </a:lnTo>
                  <a:lnTo>
                    <a:pt x="0" y="242938"/>
                  </a:lnTo>
                  <a:lnTo>
                    <a:pt x="3175" y="248335"/>
                  </a:lnTo>
                  <a:lnTo>
                    <a:pt x="46139" y="272440"/>
                  </a:lnTo>
                  <a:lnTo>
                    <a:pt x="49758" y="273304"/>
                  </a:lnTo>
                  <a:lnTo>
                    <a:pt x="59639" y="273304"/>
                  </a:lnTo>
                  <a:lnTo>
                    <a:pt x="65836" y="270598"/>
                  </a:lnTo>
                  <a:lnTo>
                    <a:pt x="69532" y="265620"/>
                  </a:lnTo>
                  <a:lnTo>
                    <a:pt x="227901" y="50698"/>
                  </a:lnTo>
                  <a:lnTo>
                    <a:pt x="224332" y="48704"/>
                  </a:lnTo>
                  <a:lnTo>
                    <a:pt x="227939" y="50596"/>
                  </a:lnTo>
                  <a:lnTo>
                    <a:pt x="229844" y="47828"/>
                  </a:lnTo>
                  <a:lnTo>
                    <a:pt x="230251" y="46621"/>
                  </a:lnTo>
                  <a:lnTo>
                    <a:pt x="230860" y="44754"/>
                  </a:lnTo>
                  <a:lnTo>
                    <a:pt x="230860" y="36156"/>
                  </a:lnTo>
                  <a:lnTo>
                    <a:pt x="230378" y="35306"/>
                  </a:lnTo>
                  <a:lnTo>
                    <a:pt x="230720" y="34848"/>
                  </a:lnTo>
                  <a:lnTo>
                    <a:pt x="233375" y="31254"/>
                  </a:lnTo>
                  <a:close/>
                </a:path>
              </a:pathLst>
            </a:custGeom>
            <a:solidFill>
              <a:srgbClr val="7A45B8"/>
            </a:solidFill>
          </p:spPr>
          <p:txBody>
            <a:bodyPr wrap="square" lIns="0" tIns="0" rIns="0" bIns="0" rtlCol="0"/>
            <a:lstStyle/>
            <a:p>
              <a:endParaRPr/>
            </a:p>
          </p:txBody>
        </p:sp>
        <p:pic>
          <p:nvPicPr>
            <p:cNvPr id="38" name="object 38"/>
            <p:cNvPicPr/>
            <p:nvPr/>
          </p:nvPicPr>
          <p:blipFill>
            <a:blip r:embed="rId12" cstate="print"/>
            <a:stretch>
              <a:fillRect/>
            </a:stretch>
          </p:blipFill>
          <p:spPr>
            <a:xfrm>
              <a:off x="8801827" y="6528594"/>
              <a:ext cx="147806" cy="132748"/>
            </a:xfrm>
            <a:prstGeom prst="rect">
              <a:avLst/>
            </a:prstGeom>
          </p:spPr>
        </p:pic>
        <p:sp>
          <p:nvSpPr>
            <p:cNvPr id="39" name="object 39"/>
            <p:cNvSpPr/>
            <p:nvPr/>
          </p:nvSpPr>
          <p:spPr>
            <a:xfrm>
              <a:off x="9746773" y="6299286"/>
              <a:ext cx="226695" cy="263525"/>
            </a:xfrm>
            <a:custGeom>
              <a:avLst/>
              <a:gdLst/>
              <a:ahLst/>
              <a:cxnLst/>
              <a:rect l="l" t="t" r="r" b="b"/>
              <a:pathLst>
                <a:path w="226695" h="263525">
                  <a:moveTo>
                    <a:pt x="176320" y="0"/>
                  </a:moveTo>
                  <a:lnTo>
                    <a:pt x="167191" y="1737"/>
                  </a:lnTo>
                  <a:lnTo>
                    <a:pt x="0" y="228629"/>
                  </a:lnTo>
                  <a:lnTo>
                    <a:pt x="1995" y="236610"/>
                  </a:lnTo>
                  <a:lnTo>
                    <a:pt x="49820" y="263424"/>
                  </a:lnTo>
                  <a:lnTo>
                    <a:pt x="58979" y="261686"/>
                  </a:lnTo>
                  <a:lnTo>
                    <a:pt x="221746" y="40779"/>
                  </a:lnTo>
                  <a:lnTo>
                    <a:pt x="226170" y="34779"/>
                  </a:lnTo>
                  <a:lnTo>
                    <a:pt x="224175" y="26813"/>
                  </a:lnTo>
                  <a:lnTo>
                    <a:pt x="176320" y="0"/>
                  </a:lnTo>
                  <a:close/>
                </a:path>
              </a:pathLst>
            </a:custGeom>
            <a:solidFill>
              <a:srgbClr val="FFFFFF"/>
            </a:solidFill>
          </p:spPr>
          <p:txBody>
            <a:bodyPr wrap="square" lIns="0" tIns="0" rIns="0" bIns="0" rtlCol="0"/>
            <a:lstStyle/>
            <a:p>
              <a:endParaRPr/>
            </a:p>
          </p:txBody>
        </p:sp>
        <p:sp>
          <p:nvSpPr>
            <p:cNvPr id="40" name="object 40"/>
            <p:cNvSpPr/>
            <p:nvPr/>
          </p:nvSpPr>
          <p:spPr>
            <a:xfrm>
              <a:off x="9744380" y="6291458"/>
              <a:ext cx="233679" cy="273685"/>
            </a:xfrm>
            <a:custGeom>
              <a:avLst/>
              <a:gdLst/>
              <a:ahLst/>
              <a:cxnLst/>
              <a:rect l="l" t="t" r="r" b="b"/>
              <a:pathLst>
                <a:path w="233679" h="273684">
                  <a:moveTo>
                    <a:pt x="233349" y="31254"/>
                  </a:moveTo>
                  <a:lnTo>
                    <a:pt x="232130" y="26466"/>
                  </a:lnTo>
                  <a:lnTo>
                    <a:pt x="222669" y="21170"/>
                  </a:lnTo>
                  <a:lnTo>
                    <a:pt x="222669" y="47802"/>
                  </a:lnTo>
                  <a:lnTo>
                    <a:pt x="222059" y="47498"/>
                  </a:lnTo>
                  <a:lnTo>
                    <a:pt x="220535" y="46596"/>
                  </a:lnTo>
                  <a:lnTo>
                    <a:pt x="222669" y="47802"/>
                  </a:lnTo>
                  <a:lnTo>
                    <a:pt x="222669" y="21170"/>
                  </a:lnTo>
                  <a:lnTo>
                    <a:pt x="221792" y="20675"/>
                  </a:lnTo>
                  <a:lnTo>
                    <a:pt x="221792" y="42214"/>
                  </a:lnTo>
                  <a:lnTo>
                    <a:pt x="220319" y="46596"/>
                  </a:lnTo>
                  <a:lnTo>
                    <a:pt x="69316" y="251536"/>
                  </a:lnTo>
                  <a:lnTo>
                    <a:pt x="59944" y="264147"/>
                  </a:lnTo>
                  <a:lnTo>
                    <a:pt x="56565" y="265620"/>
                  </a:lnTo>
                  <a:lnTo>
                    <a:pt x="53543" y="265620"/>
                  </a:lnTo>
                  <a:lnTo>
                    <a:pt x="47726" y="264147"/>
                  </a:lnTo>
                  <a:lnTo>
                    <a:pt x="10528" y="243306"/>
                  </a:lnTo>
                  <a:lnTo>
                    <a:pt x="8864" y="240398"/>
                  </a:lnTo>
                  <a:lnTo>
                    <a:pt x="8864" y="237426"/>
                  </a:lnTo>
                  <a:lnTo>
                    <a:pt x="10464" y="232625"/>
                  </a:lnTo>
                  <a:lnTo>
                    <a:pt x="12052" y="230466"/>
                  </a:lnTo>
                  <a:lnTo>
                    <a:pt x="13601" y="228371"/>
                  </a:lnTo>
                  <a:lnTo>
                    <a:pt x="168884" y="17640"/>
                  </a:lnTo>
                  <a:lnTo>
                    <a:pt x="170853" y="14947"/>
                  </a:lnTo>
                  <a:lnTo>
                    <a:pt x="172656" y="14147"/>
                  </a:lnTo>
                  <a:lnTo>
                    <a:pt x="173126" y="16002"/>
                  </a:lnTo>
                  <a:lnTo>
                    <a:pt x="220357" y="42481"/>
                  </a:lnTo>
                  <a:lnTo>
                    <a:pt x="221792" y="42214"/>
                  </a:lnTo>
                  <a:lnTo>
                    <a:pt x="221792" y="20675"/>
                  </a:lnTo>
                  <a:lnTo>
                    <a:pt x="184912" y="0"/>
                  </a:lnTo>
                  <a:lnTo>
                    <a:pt x="179425" y="1054"/>
                  </a:lnTo>
                  <a:lnTo>
                    <a:pt x="175971" y="5740"/>
                  </a:lnTo>
                  <a:lnTo>
                    <a:pt x="171221" y="5740"/>
                  </a:lnTo>
                  <a:lnTo>
                    <a:pt x="165049" y="8483"/>
                  </a:lnTo>
                  <a:lnTo>
                    <a:pt x="3060" y="228371"/>
                  </a:lnTo>
                  <a:lnTo>
                    <a:pt x="914" y="231140"/>
                  </a:lnTo>
                  <a:lnTo>
                    <a:pt x="0" y="234340"/>
                  </a:lnTo>
                  <a:lnTo>
                    <a:pt x="0" y="242912"/>
                  </a:lnTo>
                  <a:lnTo>
                    <a:pt x="3111" y="248323"/>
                  </a:lnTo>
                  <a:lnTo>
                    <a:pt x="46088" y="272440"/>
                  </a:lnTo>
                  <a:lnTo>
                    <a:pt x="49695" y="273304"/>
                  </a:lnTo>
                  <a:lnTo>
                    <a:pt x="59575" y="273304"/>
                  </a:lnTo>
                  <a:lnTo>
                    <a:pt x="65811" y="270598"/>
                  </a:lnTo>
                  <a:lnTo>
                    <a:pt x="69507" y="265620"/>
                  </a:lnTo>
                  <a:lnTo>
                    <a:pt x="227787" y="50787"/>
                  </a:lnTo>
                  <a:lnTo>
                    <a:pt x="224345" y="48742"/>
                  </a:lnTo>
                  <a:lnTo>
                    <a:pt x="227914" y="50622"/>
                  </a:lnTo>
                  <a:lnTo>
                    <a:pt x="229857" y="47853"/>
                  </a:lnTo>
                  <a:lnTo>
                    <a:pt x="230263" y="46596"/>
                  </a:lnTo>
                  <a:lnTo>
                    <a:pt x="230860" y="44754"/>
                  </a:lnTo>
                  <a:lnTo>
                    <a:pt x="230860" y="36144"/>
                  </a:lnTo>
                  <a:lnTo>
                    <a:pt x="230365" y="35293"/>
                  </a:lnTo>
                  <a:lnTo>
                    <a:pt x="230695" y="34848"/>
                  </a:lnTo>
                  <a:lnTo>
                    <a:pt x="233349" y="31254"/>
                  </a:lnTo>
                  <a:close/>
                </a:path>
              </a:pathLst>
            </a:custGeom>
            <a:solidFill>
              <a:srgbClr val="7A45B8"/>
            </a:solidFill>
          </p:spPr>
          <p:txBody>
            <a:bodyPr wrap="square" lIns="0" tIns="0" rIns="0" bIns="0" rtlCol="0"/>
            <a:lstStyle/>
            <a:p>
              <a:endParaRPr/>
            </a:p>
          </p:txBody>
        </p:sp>
        <p:pic>
          <p:nvPicPr>
            <p:cNvPr id="41" name="object 41"/>
            <p:cNvPicPr/>
            <p:nvPr/>
          </p:nvPicPr>
          <p:blipFill>
            <a:blip r:embed="rId13" cstate="print"/>
            <a:stretch>
              <a:fillRect/>
            </a:stretch>
          </p:blipFill>
          <p:spPr>
            <a:xfrm>
              <a:off x="9657419" y="6528594"/>
              <a:ext cx="147784" cy="132748"/>
            </a:xfrm>
            <a:prstGeom prst="rect">
              <a:avLst/>
            </a:prstGeom>
          </p:spPr>
        </p:pic>
        <p:sp>
          <p:nvSpPr>
            <p:cNvPr id="42" name="object 42"/>
            <p:cNvSpPr/>
            <p:nvPr/>
          </p:nvSpPr>
          <p:spPr>
            <a:xfrm>
              <a:off x="10602335" y="6299286"/>
              <a:ext cx="226695" cy="263525"/>
            </a:xfrm>
            <a:custGeom>
              <a:avLst/>
              <a:gdLst/>
              <a:ahLst/>
              <a:cxnLst/>
              <a:rect l="l" t="t" r="r" b="b"/>
              <a:pathLst>
                <a:path w="226695" h="263525">
                  <a:moveTo>
                    <a:pt x="176349" y="0"/>
                  </a:moveTo>
                  <a:lnTo>
                    <a:pt x="167191" y="1737"/>
                  </a:lnTo>
                  <a:lnTo>
                    <a:pt x="0" y="228629"/>
                  </a:lnTo>
                  <a:lnTo>
                    <a:pt x="1995" y="236610"/>
                  </a:lnTo>
                  <a:lnTo>
                    <a:pt x="49820" y="263424"/>
                  </a:lnTo>
                  <a:lnTo>
                    <a:pt x="58979" y="261686"/>
                  </a:lnTo>
                  <a:lnTo>
                    <a:pt x="221746" y="40779"/>
                  </a:lnTo>
                  <a:lnTo>
                    <a:pt x="226170" y="34779"/>
                  </a:lnTo>
                  <a:lnTo>
                    <a:pt x="224175" y="26813"/>
                  </a:lnTo>
                  <a:lnTo>
                    <a:pt x="176349" y="0"/>
                  </a:lnTo>
                  <a:close/>
                </a:path>
              </a:pathLst>
            </a:custGeom>
            <a:solidFill>
              <a:srgbClr val="FFFFFF"/>
            </a:solidFill>
          </p:spPr>
          <p:txBody>
            <a:bodyPr wrap="square" lIns="0" tIns="0" rIns="0" bIns="0" rtlCol="0"/>
            <a:lstStyle/>
            <a:p>
              <a:endParaRPr/>
            </a:p>
          </p:txBody>
        </p:sp>
        <p:sp>
          <p:nvSpPr>
            <p:cNvPr id="43" name="object 43"/>
            <p:cNvSpPr/>
            <p:nvPr/>
          </p:nvSpPr>
          <p:spPr>
            <a:xfrm>
              <a:off x="10599903" y="6291458"/>
              <a:ext cx="233679" cy="273685"/>
            </a:xfrm>
            <a:custGeom>
              <a:avLst/>
              <a:gdLst/>
              <a:ahLst/>
              <a:cxnLst/>
              <a:rect l="l" t="t" r="r" b="b"/>
              <a:pathLst>
                <a:path w="233679" h="273684">
                  <a:moveTo>
                    <a:pt x="233387" y="31254"/>
                  </a:moveTo>
                  <a:lnTo>
                    <a:pt x="232206" y="26466"/>
                  </a:lnTo>
                  <a:lnTo>
                    <a:pt x="222707" y="21145"/>
                  </a:lnTo>
                  <a:lnTo>
                    <a:pt x="222707" y="47802"/>
                  </a:lnTo>
                  <a:lnTo>
                    <a:pt x="222097" y="47498"/>
                  </a:lnTo>
                  <a:lnTo>
                    <a:pt x="220573" y="46596"/>
                  </a:lnTo>
                  <a:lnTo>
                    <a:pt x="222707" y="47802"/>
                  </a:lnTo>
                  <a:lnTo>
                    <a:pt x="222707" y="21145"/>
                  </a:lnTo>
                  <a:lnTo>
                    <a:pt x="221830" y="20662"/>
                  </a:lnTo>
                  <a:lnTo>
                    <a:pt x="221830" y="42214"/>
                  </a:lnTo>
                  <a:lnTo>
                    <a:pt x="220357" y="46596"/>
                  </a:lnTo>
                  <a:lnTo>
                    <a:pt x="71716" y="248335"/>
                  </a:lnTo>
                  <a:lnTo>
                    <a:pt x="59956" y="264160"/>
                  </a:lnTo>
                  <a:lnTo>
                    <a:pt x="56603" y="265620"/>
                  </a:lnTo>
                  <a:lnTo>
                    <a:pt x="53581" y="265620"/>
                  </a:lnTo>
                  <a:lnTo>
                    <a:pt x="47802" y="264160"/>
                  </a:lnTo>
                  <a:lnTo>
                    <a:pt x="10541" y="243293"/>
                  </a:lnTo>
                  <a:lnTo>
                    <a:pt x="8864" y="240385"/>
                  </a:lnTo>
                  <a:lnTo>
                    <a:pt x="8864" y="237401"/>
                  </a:lnTo>
                  <a:lnTo>
                    <a:pt x="10490" y="232638"/>
                  </a:lnTo>
                  <a:lnTo>
                    <a:pt x="12090" y="230466"/>
                  </a:lnTo>
                  <a:lnTo>
                    <a:pt x="13639" y="228371"/>
                  </a:lnTo>
                  <a:lnTo>
                    <a:pt x="168922" y="17640"/>
                  </a:lnTo>
                  <a:lnTo>
                    <a:pt x="170891" y="14947"/>
                  </a:lnTo>
                  <a:lnTo>
                    <a:pt x="172694" y="14160"/>
                  </a:lnTo>
                  <a:lnTo>
                    <a:pt x="173164" y="16002"/>
                  </a:lnTo>
                  <a:lnTo>
                    <a:pt x="220395" y="42481"/>
                  </a:lnTo>
                  <a:lnTo>
                    <a:pt x="221830" y="42214"/>
                  </a:lnTo>
                  <a:lnTo>
                    <a:pt x="221830" y="20662"/>
                  </a:lnTo>
                  <a:lnTo>
                    <a:pt x="184975" y="0"/>
                  </a:lnTo>
                  <a:lnTo>
                    <a:pt x="179489" y="1054"/>
                  </a:lnTo>
                  <a:lnTo>
                    <a:pt x="176022" y="5740"/>
                  </a:lnTo>
                  <a:lnTo>
                    <a:pt x="171284" y="5740"/>
                  </a:lnTo>
                  <a:lnTo>
                    <a:pt x="165087" y="8483"/>
                  </a:lnTo>
                  <a:lnTo>
                    <a:pt x="3098" y="228371"/>
                  </a:lnTo>
                  <a:lnTo>
                    <a:pt x="927" y="231114"/>
                  </a:lnTo>
                  <a:lnTo>
                    <a:pt x="0" y="234340"/>
                  </a:lnTo>
                  <a:lnTo>
                    <a:pt x="0" y="242938"/>
                  </a:lnTo>
                  <a:lnTo>
                    <a:pt x="3175" y="248335"/>
                  </a:lnTo>
                  <a:lnTo>
                    <a:pt x="46126" y="272440"/>
                  </a:lnTo>
                  <a:lnTo>
                    <a:pt x="49733" y="273304"/>
                  </a:lnTo>
                  <a:lnTo>
                    <a:pt x="59613" y="273304"/>
                  </a:lnTo>
                  <a:lnTo>
                    <a:pt x="65849" y="270598"/>
                  </a:lnTo>
                  <a:lnTo>
                    <a:pt x="69545" y="265620"/>
                  </a:lnTo>
                  <a:lnTo>
                    <a:pt x="227850" y="50774"/>
                  </a:lnTo>
                  <a:lnTo>
                    <a:pt x="224421" y="48755"/>
                  </a:lnTo>
                  <a:lnTo>
                    <a:pt x="227952" y="50622"/>
                  </a:lnTo>
                  <a:lnTo>
                    <a:pt x="229895" y="47853"/>
                  </a:lnTo>
                  <a:lnTo>
                    <a:pt x="230301" y="46596"/>
                  </a:lnTo>
                  <a:lnTo>
                    <a:pt x="230898" y="44754"/>
                  </a:lnTo>
                  <a:lnTo>
                    <a:pt x="230898" y="36144"/>
                  </a:lnTo>
                  <a:lnTo>
                    <a:pt x="230403" y="35293"/>
                  </a:lnTo>
                  <a:lnTo>
                    <a:pt x="230733" y="34848"/>
                  </a:lnTo>
                  <a:lnTo>
                    <a:pt x="233387" y="31254"/>
                  </a:lnTo>
                  <a:close/>
                </a:path>
              </a:pathLst>
            </a:custGeom>
            <a:solidFill>
              <a:srgbClr val="7A45B8"/>
            </a:solidFill>
          </p:spPr>
          <p:txBody>
            <a:bodyPr wrap="square" lIns="0" tIns="0" rIns="0" bIns="0" rtlCol="0"/>
            <a:lstStyle/>
            <a:p>
              <a:endParaRPr/>
            </a:p>
          </p:txBody>
        </p:sp>
        <p:pic>
          <p:nvPicPr>
            <p:cNvPr id="44" name="object 44"/>
            <p:cNvPicPr/>
            <p:nvPr/>
          </p:nvPicPr>
          <p:blipFill>
            <a:blip r:embed="rId14" cstate="print"/>
            <a:stretch>
              <a:fillRect/>
            </a:stretch>
          </p:blipFill>
          <p:spPr>
            <a:xfrm>
              <a:off x="10512980" y="6528594"/>
              <a:ext cx="147755" cy="132748"/>
            </a:xfrm>
            <a:prstGeom prst="rect">
              <a:avLst/>
            </a:prstGeom>
          </p:spPr>
        </p:pic>
        <p:sp>
          <p:nvSpPr>
            <p:cNvPr id="45" name="object 45"/>
            <p:cNvSpPr/>
            <p:nvPr/>
          </p:nvSpPr>
          <p:spPr>
            <a:xfrm>
              <a:off x="11457903" y="6299286"/>
              <a:ext cx="226695" cy="263525"/>
            </a:xfrm>
            <a:custGeom>
              <a:avLst/>
              <a:gdLst/>
              <a:ahLst/>
              <a:cxnLst/>
              <a:rect l="l" t="t" r="r" b="b"/>
              <a:pathLst>
                <a:path w="226695" h="263525">
                  <a:moveTo>
                    <a:pt x="176342" y="0"/>
                  </a:moveTo>
                  <a:lnTo>
                    <a:pt x="167183" y="1737"/>
                  </a:lnTo>
                  <a:lnTo>
                    <a:pt x="0" y="228629"/>
                  </a:lnTo>
                  <a:lnTo>
                    <a:pt x="1987" y="236610"/>
                  </a:lnTo>
                  <a:lnTo>
                    <a:pt x="49842" y="263424"/>
                  </a:lnTo>
                  <a:lnTo>
                    <a:pt x="59001" y="261686"/>
                  </a:lnTo>
                  <a:lnTo>
                    <a:pt x="221768"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46" name="object 46"/>
            <p:cNvSpPr/>
            <p:nvPr/>
          </p:nvSpPr>
          <p:spPr>
            <a:xfrm>
              <a:off x="11455464" y="6291458"/>
              <a:ext cx="233679" cy="273685"/>
            </a:xfrm>
            <a:custGeom>
              <a:avLst/>
              <a:gdLst/>
              <a:ahLst/>
              <a:cxnLst/>
              <a:rect l="l" t="t" r="r" b="b"/>
              <a:pathLst>
                <a:path w="233679" h="273684">
                  <a:moveTo>
                    <a:pt x="233387" y="31254"/>
                  </a:moveTo>
                  <a:lnTo>
                    <a:pt x="232206" y="26466"/>
                  </a:lnTo>
                  <a:lnTo>
                    <a:pt x="221881" y="20688"/>
                  </a:lnTo>
                  <a:lnTo>
                    <a:pt x="221881" y="42202"/>
                  </a:lnTo>
                  <a:lnTo>
                    <a:pt x="220421" y="46583"/>
                  </a:lnTo>
                  <a:lnTo>
                    <a:pt x="219443" y="47866"/>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68922" y="17640"/>
                  </a:lnTo>
                  <a:lnTo>
                    <a:pt x="170891" y="14947"/>
                  </a:lnTo>
                  <a:lnTo>
                    <a:pt x="172720" y="14147"/>
                  </a:lnTo>
                  <a:lnTo>
                    <a:pt x="173202" y="16002"/>
                  </a:lnTo>
                  <a:lnTo>
                    <a:pt x="220395" y="42481"/>
                  </a:lnTo>
                  <a:lnTo>
                    <a:pt x="221881" y="42202"/>
                  </a:lnTo>
                  <a:lnTo>
                    <a:pt x="221881" y="20688"/>
                  </a:lnTo>
                  <a:lnTo>
                    <a:pt x="184988" y="0"/>
                  </a:lnTo>
                  <a:lnTo>
                    <a:pt x="179489"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83" y="48729"/>
                  </a:lnTo>
                  <a:lnTo>
                    <a:pt x="227952" y="50634"/>
                  </a:lnTo>
                  <a:lnTo>
                    <a:pt x="229920" y="47866"/>
                  </a:lnTo>
                  <a:lnTo>
                    <a:pt x="230339" y="46583"/>
                  </a:lnTo>
                  <a:lnTo>
                    <a:pt x="230936" y="44754"/>
                  </a:lnTo>
                  <a:lnTo>
                    <a:pt x="230936" y="36144"/>
                  </a:lnTo>
                  <a:lnTo>
                    <a:pt x="230428" y="35293"/>
                  </a:lnTo>
                  <a:lnTo>
                    <a:pt x="230759" y="34848"/>
                  </a:lnTo>
                  <a:lnTo>
                    <a:pt x="233387" y="31254"/>
                  </a:lnTo>
                  <a:close/>
                </a:path>
              </a:pathLst>
            </a:custGeom>
            <a:solidFill>
              <a:srgbClr val="7A45B8"/>
            </a:solidFill>
          </p:spPr>
          <p:txBody>
            <a:bodyPr wrap="square" lIns="0" tIns="0" rIns="0" bIns="0" rtlCol="0"/>
            <a:lstStyle/>
            <a:p>
              <a:endParaRPr/>
            </a:p>
          </p:txBody>
        </p:sp>
        <p:pic>
          <p:nvPicPr>
            <p:cNvPr id="47" name="object 47"/>
            <p:cNvPicPr/>
            <p:nvPr/>
          </p:nvPicPr>
          <p:blipFill>
            <a:blip r:embed="rId15" cstate="print"/>
            <a:stretch>
              <a:fillRect/>
            </a:stretch>
          </p:blipFill>
          <p:spPr>
            <a:xfrm>
              <a:off x="11368542" y="6528594"/>
              <a:ext cx="147814" cy="132748"/>
            </a:xfrm>
            <a:prstGeom prst="rect">
              <a:avLst/>
            </a:prstGeom>
          </p:spPr>
        </p:pic>
        <p:sp>
          <p:nvSpPr>
            <p:cNvPr id="48" name="object 48"/>
            <p:cNvSpPr/>
            <p:nvPr/>
          </p:nvSpPr>
          <p:spPr>
            <a:xfrm>
              <a:off x="12313495" y="6299286"/>
              <a:ext cx="226695" cy="263525"/>
            </a:xfrm>
            <a:custGeom>
              <a:avLst/>
              <a:gdLst/>
              <a:ahLst/>
              <a:cxnLst/>
              <a:rect l="l" t="t" r="r" b="b"/>
              <a:pathLst>
                <a:path w="226695" h="263525">
                  <a:moveTo>
                    <a:pt x="176313" y="0"/>
                  </a:moveTo>
                  <a:lnTo>
                    <a:pt x="167191" y="1737"/>
                  </a:lnTo>
                  <a:lnTo>
                    <a:pt x="0" y="228629"/>
                  </a:lnTo>
                  <a:lnTo>
                    <a:pt x="1987" y="236610"/>
                  </a:lnTo>
                  <a:lnTo>
                    <a:pt x="49813" y="263424"/>
                  </a:lnTo>
                  <a:lnTo>
                    <a:pt x="58972" y="261686"/>
                  </a:lnTo>
                  <a:lnTo>
                    <a:pt x="221746" y="40779"/>
                  </a:lnTo>
                  <a:lnTo>
                    <a:pt x="226163" y="34779"/>
                  </a:lnTo>
                  <a:lnTo>
                    <a:pt x="224168" y="26813"/>
                  </a:lnTo>
                  <a:lnTo>
                    <a:pt x="176313" y="0"/>
                  </a:lnTo>
                  <a:close/>
                </a:path>
              </a:pathLst>
            </a:custGeom>
            <a:solidFill>
              <a:srgbClr val="FFFFFF"/>
            </a:solidFill>
          </p:spPr>
          <p:txBody>
            <a:bodyPr wrap="square" lIns="0" tIns="0" rIns="0" bIns="0" rtlCol="0"/>
            <a:lstStyle/>
            <a:p>
              <a:endParaRPr/>
            </a:p>
          </p:txBody>
        </p:sp>
        <p:sp>
          <p:nvSpPr>
            <p:cNvPr id="49" name="object 49"/>
            <p:cNvSpPr/>
            <p:nvPr/>
          </p:nvSpPr>
          <p:spPr>
            <a:xfrm>
              <a:off x="12311088" y="6291458"/>
              <a:ext cx="233679" cy="273685"/>
            </a:xfrm>
            <a:custGeom>
              <a:avLst/>
              <a:gdLst/>
              <a:ahLst/>
              <a:cxnLst/>
              <a:rect l="l" t="t" r="r" b="b"/>
              <a:pathLst>
                <a:path w="233679" h="273684">
                  <a:moveTo>
                    <a:pt x="233349" y="31254"/>
                  </a:moveTo>
                  <a:lnTo>
                    <a:pt x="232143" y="26466"/>
                  </a:lnTo>
                  <a:lnTo>
                    <a:pt x="222681" y="21170"/>
                  </a:lnTo>
                  <a:lnTo>
                    <a:pt x="222681" y="47802"/>
                  </a:lnTo>
                  <a:lnTo>
                    <a:pt x="222072" y="47498"/>
                  </a:lnTo>
                  <a:lnTo>
                    <a:pt x="220548" y="46596"/>
                  </a:lnTo>
                  <a:lnTo>
                    <a:pt x="222681" y="47802"/>
                  </a:lnTo>
                  <a:lnTo>
                    <a:pt x="222681" y="21170"/>
                  </a:lnTo>
                  <a:lnTo>
                    <a:pt x="221805" y="20675"/>
                  </a:lnTo>
                  <a:lnTo>
                    <a:pt x="221805" y="42202"/>
                  </a:lnTo>
                  <a:lnTo>
                    <a:pt x="220332" y="46596"/>
                  </a:lnTo>
                  <a:lnTo>
                    <a:pt x="69316" y="251536"/>
                  </a:lnTo>
                  <a:lnTo>
                    <a:pt x="59956" y="264147"/>
                  </a:lnTo>
                  <a:lnTo>
                    <a:pt x="56578" y="265620"/>
                  </a:lnTo>
                  <a:lnTo>
                    <a:pt x="53555" y="265620"/>
                  </a:lnTo>
                  <a:lnTo>
                    <a:pt x="47739" y="264147"/>
                  </a:lnTo>
                  <a:lnTo>
                    <a:pt x="10541" y="243306"/>
                  </a:lnTo>
                  <a:lnTo>
                    <a:pt x="8877" y="240398"/>
                  </a:lnTo>
                  <a:lnTo>
                    <a:pt x="8877" y="237426"/>
                  </a:lnTo>
                  <a:lnTo>
                    <a:pt x="10490" y="232625"/>
                  </a:lnTo>
                  <a:lnTo>
                    <a:pt x="12065" y="230466"/>
                  </a:lnTo>
                  <a:lnTo>
                    <a:pt x="13614" y="228371"/>
                  </a:lnTo>
                  <a:lnTo>
                    <a:pt x="168897" y="17640"/>
                  </a:lnTo>
                  <a:lnTo>
                    <a:pt x="170853" y="14947"/>
                  </a:lnTo>
                  <a:lnTo>
                    <a:pt x="172669" y="14147"/>
                  </a:lnTo>
                  <a:lnTo>
                    <a:pt x="173139" y="16002"/>
                  </a:lnTo>
                  <a:lnTo>
                    <a:pt x="220357" y="42481"/>
                  </a:lnTo>
                  <a:lnTo>
                    <a:pt x="221805" y="42202"/>
                  </a:lnTo>
                  <a:lnTo>
                    <a:pt x="221805" y="20675"/>
                  </a:lnTo>
                  <a:lnTo>
                    <a:pt x="184924" y="0"/>
                  </a:lnTo>
                  <a:lnTo>
                    <a:pt x="179438" y="1054"/>
                  </a:lnTo>
                  <a:lnTo>
                    <a:pt x="175983" y="5740"/>
                  </a:lnTo>
                  <a:lnTo>
                    <a:pt x="171234" y="5740"/>
                  </a:lnTo>
                  <a:lnTo>
                    <a:pt x="165061" y="8483"/>
                  </a:lnTo>
                  <a:lnTo>
                    <a:pt x="3073" y="228371"/>
                  </a:lnTo>
                  <a:lnTo>
                    <a:pt x="927" y="231140"/>
                  </a:lnTo>
                  <a:lnTo>
                    <a:pt x="0" y="234340"/>
                  </a:lnTo>
                  <a:lnTo>
                    <a:pt x="0" y="242912"/>
                  </a:lnTo>
                  <a:lnTo>
                    <a:pt x="3124" y="248323"/>
                  </a:lnTo>
                  <a:lnTo>
                    <a:pt x="46088" y="272440"/>
                  </a:lnTo>
                  <a:lnTo>
                    <a:pt x="49707" y="273304"/>
                  </a:lnTo>
                  <a:lnTo>
                    <a:pt x="59575" y="273304"/>
                  </a:lnTo>
                  <a:lnTo>
                    <a:pt x="65824" y="270598"/>
                  </a:lnTo>
                  <a:lnTo>
                    <a:pt x="69519" y="265620"/>
                  </a:lnTo>
                  <a:lnTo>
                    <a:pt x="227812" y="50774"/>
                  </a:lnTo>
                  <a:lnTo>
                    <a:pt x="224345" y="48729"/>
                  </a:lnTo>
                  <a:lnTo>
                    <a:pt x="227914" y="50622"/>
                  </a:lnTo>
                  <a:lnTo>
                    <a:pt x="229857" y="47853"/>
                  </a:lnTo>
                  <a:lnTo>
                    <a:pt x="230276" y="46596"/>
                  </a:lnTo>
                  <a:lnTo>
                    <a:pt x="230873" y="44754"/>
                  </a:lnTo>
                  <a:lnTo>
                    <a:pt x="230873" y="36144"/>
                  </a:lnTo>
                  <a:lnTo>
                    <a:pt x="230378" y="35280"/>
                  </a:lnTo>
                  <a:lnTo>
                    <a:pt x="230695" y="34848"/>
                  </a:lnTo>
                  <a:lnTo>
                    <a:pt x="233349" y="31254"/>
                  </a:lnTo>
                  <a:close/>
                </a:path>
              </a:pathLst>
            </a:custGeom>
            <a:solidFill>
              <a:srgbClr val="7A45B8"/>
            </a:solidFill>
          </p:spPr>
          <p:txBody>
            <a:bodyPr wrap="square" lIns="0" tIns="0" rIns="0" bIns="0" rtlCol="0"/>
            <a:lstStyle/>
            <a:p>
              <a:endParaRPr/>
            </a:p>
          </p:txBody>
        </p:sp>
        <p:pic>
          <p:nvPicPr>
            <p:cNvPr id="50" name="object 50"/>
            <p:cNvPicPr/>
            <p:nvPr/>
          </p:nvPicPr>
          <p:blipFill>
            <a:blip r:embed="rId16" cstate="print"/>
            <a:stretch>
              <a:fillRect/>
            </a:stretch>
          </p:blipFill>
          <p:spPr>
            <a:xfrm>
              <a:off x="12224132" y="6528594"/>
              <a:ext cx="147785" cy="132748"/>
            </a:xfrm>
            <a:prstGeom prst="rect">
              <a:avLst/>
            </a:prstGeom>
          </p:spPr>
        </p:pic>
        <p:sp>
          <p:nvSpPr>
            <p:cNvPr id="51" name="object 51"/>
            <p:cNvSpPr/>
            <p:nvPr/>
          </p:nvSpPr>
          <p:spPr>
            <a:xfrm>
              <a:off x="13169057" y="6299286"/>
              <a:ext cx="226695" cy="263525"/>
            </a:xfrm>
            <a:custGeom>
              <a:avLst/>
              <a:gdLst/>
              <a:ahLst/>
              <a:cxnLst/>
              <a:rect l="l" t="t" r="r" b="b"/>
              <a:pathLst>
                <a:path w="226694" h="263525">
                  <a:moveTo>
                    <a:pt x="176342" y="0"/>
                  </a:moveTo>
                  <a:lnTo>
                    <a:pt x="167191" y="1737"/>
                  </a:lnTo>
                  <a:lnTo>
                    <a:pt x="0" y="228629"/>
                  </a:lnTo>
                  <a:lnTo>
                    <a:pt x="1987" y="236610"/>
                  </a:lnTo>
                  <a:lnTo>
                    <a:pt x="49813" y="263424"/>
                  </a:lnTo>
                  <a:lnTo>
                    <a:pt x="58972" y="261686"/>
                  </a:lnTo>
                  <a:lnTo>
                    <a:pt x="221746" y="40779"/>
                  </a:lnTo>
                  <a:lnTo>
                    <a:pt x="226163" y="34779"/>
                  </a:lnTo>
                  <a:lnTo>
                    <a:pt x="224168" y="26813"/>
                  </a:lnTo>
                  <a:lnTo>
                    <a:pt x="176342" y="0"/>
                  </a:lnTo>
                  <a:close/>
                </a:path>
              </a:pathLst>
            </a:custGeom>
            <a:solidFill>
              <a:srgbClr val="FFFFFF"/>
            </a:solidFill>
          </p:spPr>
          <p:txBody>
            <a:bodyPr wrap="square" lIns="0" tIns="0" rIns="0" bIns="0" rtlCol="0"/>
            <a:lstStyle/>
            <a:p>
              <a:endParaRPr/>
            </a:p>
          </p:txBody>
        </p:sp>
        <p:sp>
          <p:nvSpPr>
            <p:cNvPr id="52" name="object 52"/>
            <p:cNvSpPr/>
            <p:nvPr/>
          </p:nvSpPr>
          <p:spPr>
            <a:xfrm>
              <a:off x="13166624" y="6291458"/>
              <a:ext cx="233679" cy="273685"/>
            </a:xfrm>
            <a:custGeom>
              <a:avLst/>
              <a:gdLst/>
              <a:ahLst/>
              <a:cxnLst/>
              <a:rect l="l" t="t" r="r" b="b"/>
              <a:pathLst>
                <a:path w="233680" h="273684">
                  <a:moveTo>
                    <a:pt x="233375" y="31254"/>
                  </a:moveTo>
                  <a:lnTo>
                    <a:pt x="232194" y="26466"/>
                  </a:lnTo>
                  <a:lnTo>
                    <a:pt x="222707" y="21158"/>
                  </a:lnTo>
                  <a:lnTo>
                    <a:pt x="222707" y="47802"/>
                  </a:lnTo>
                  <a:lnTo>
                    <a:pt x="222097" y="47498"/>
                  </a:lnTo>
                  <a:lnTo>
                    <a:pt x="220573" y="46596"/>
                  </a:lnTo>
                  <a:lnTo>
                    <a:pt x="222707" y="47802"/>
                  </a:lnTo>
                  <a:lnTo>
                    <a:pt x="222707" y="21158"/>
                  </a:lnTo>
                  <a:lnTo>
                    <a:pt x="221830" y="20662"/>
                  </a:lnTo>
                  <a:lnTo>
                    <a:pt x="221830" y="42214"/>
                  </a:lnTo>
                  <a:lnTo>
                    <a:pt x="220357" y="46596"/>
                  </a:lnTo>
                  <a:lnTo>
                    <a:pt x="71716" y="248335"/>
                  </a:lnTo>
                  <a:lnTo>
                    <a:pt x="59956" y="264160"/>
                  </a:lnTo>
                  <a:lnTo>
                    <a:pt x="56603" y="265620"/>
                  </a:lnTo>
                  <a:lnTo>
                    <a:pt x="53581" y="265620"/>
                  </a:lnTo>
                  <a:lnTo>
                    <a:pt x="47790" y="264160"/>
                  </a:lnTo>
                  <a:lnTo>
                    <a:pt x="10541" y="243293"/>
                  </a:lnTo>
                  <a:lnTo>
                    <a:pt x="8864" y="240385"/>
                  </a:lnTo>
                  <a:lnTo>
                    <a:pt x="8864" y="237401"/>
                  </a:lnTo>
                  <a:lnTo>
                    <a:pt x="10490" y="232638"/>
                  </a:lnTo>
                  <a:lnTo>
                    <a:pt x="12090" y="230466"/>
                  </a:lnTo>
                  <a:lnTo>
                    <a:pt x="13639" y="228371"/>
                  </a:lnTo>
                  <a:lnTo>
                    <a:pt x="170891" y="14947"/>
                  </a:lnTo>
                  <a:lnTo>
                    <a:pt x="172707" y="14147"/>
                  </a:lnTo>
                  <a:lnTo>
                    <a:pt x="173177" y="16002"/>
                  </a:lnTo>
                  <a:lnTo>
                    <a:pt x="220395" y="42481"/>
                  </a:lnTo>
                  <a:lnTo>
                    <a:pt x="221830" y="42214"/>
                  </a:lnTo>
                  <a:lnTo>
                    <a:pt x="221830"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13" y="272440"/>
                  </a:lnTo>
                  <a:lnTo>
                    <a:pt x="49733" y="273304"/>
                  </a:lnTo>
                  <a:lnTo>
                    <a:pt x="59601" y="273304"/>
                  </a:lnTo>
                  <a:lnTo>
                    <a:pt x="65849" y="270598"/>
                  </a:lnTo>
                  <a:lnTo>
                    <a:pt x="69545" y="265620"/>
                  </a:lnTo>
                  <a:lnTo>
                    <a:pt x="227838" y="50774"/>
                  </a:lnTo>
                  <a:lnTo>
                    <a:pt x="224370" y="48729"/>
                  </a:lnTo>
                  <a:lnTo>
                    <a:pt x="227939" y="50622"/>
                  </a:lnTo>
                  <a:lnTo>
                    <a:pt x="229882" y="47853"/>
                  </a:lnTo>
                  <a:lnTo>
                    <a:pt x="230301" y="46596"/>
                  </a:lnTo>
                  <a:lnTo>
                    <a:pt x="230898" y="44754"/>
                  </a:lnTo>
                  <a:lnTo>
                    <a:pt x="230898" y="36144"/>
                  </a:lnTo>
                  <a:lnTo>
                    <a:pt x="230403" y="35293"/>
                  </a:lnTo>
                  <a:lnTo>
                    <a:pt x="230733" y="34848"/>
                  </a:lnTo>
                  <a:lnTo>
                    <a:pt x="233375" y="31254"/>
                  </a:lnTo>
                  <a:close/>
                </a:path>
              </a:pathLst>
            </a:custGeom>
            <a:solidFill>
              <a:srgbClr val="7A45B8"/>
            </a:solidFill>
          </p:spPr>
          <p:txBody>
            <a:bodyPr wrap="square" lIns="0" tIns="0" rIns="0" bIns="0" rtlCol="0"/>
            <a:lstStyle/>
            <a:p>
              <a:endParaRPr/>
            </a:p>
          </p:txBody>
        </p:sp>
        <p:pic>
          <p:nvPicPr>
            <p:cNvPr id="53" name="object 53"/>
            <p:cNvPicPr/>
            <p:nvPr/>
          </p:nvPicPr>
          <p:blipFill>
            <a:blip r:embed="rId17" cstate="print"/>
            <a:stretch>
              <a:fillRect/>
            </a:stretch>
          </p:blipFill>
          <p:spPr>
            <a:xfrm>
              <a:off x="13079702" y="6528594"/>
              <a:ext cx="147748" cy="132748"/>
            </a:xfrm>
            <a:prstGeom prst="rect">
              <a:avLst/>
            </a:prstGeom>
          </p:spPr>
        </p:pic>
        <p:sp>
          <p:nvSpPr>
            <p:cNvPr id="54" name="object 54"/>
            <p:cNvSpPr/>
            <p:nvPr/>
          </p:nvSpPr>
          <p:spPr>
            <a:xfrm>
              <a:off x="14024618" y="6299286"/>
              <a:ext cx="226695" cy="263525"/>
            </a:xfrm>
            <a:custGeom>
              <a:avLst/>
              <a:gdLst/>
              <a:ahLst/>
              <a:cxnLst/>
              <a:rect l="l" t="t" r="r" b="b"/>
              <a:pathLst>
                <a:path w="226694" h="263525">
                  <a:moveTo>
                    <a:pt x="176342" y="0"/>
                  </a:moveTo>
                  <a:lnTo>
                    <a:pt x="167191" y="1737"/>
                  </a:lnTo>
                  <a:lnTo>
                    <a:pt x="0" y="228629"/>
                  </a:lnTo>
                  <a:lnTo>
                    <a:pt x="1987" y="236610"/>
                  </a:lnTo>
                  <a:lnTo>
                    <a:pt x="49842" y="263424"/>
                  </a:lnTo>
                  <a:lnTo>
                    <a:pt x="59009" y="261686"/>
                  </a:lnTo>
                  <a:lnTo>
                    <a:pt x="221775" y="40779"/>
                  </a:lnTo>
                  <a:lnTo>
                    <a:pt x="226163" y="34779"/>
                  </a:lnTo>
                  <a:lnTo>
                    <a:pt x="224197" y="26813"/>
                  </a:lnTo>
                  <a:lnTo>
                    <a:pt x="176342" y="0"/>
                  </a:lnTo>
                  <a:close/>
                </a:path>
              </a:pathLst>
            </a:custGeom>
            <a:solidFill>
              <a:srgbClr val="FFFFFF"/>
            </a:solidFill>
          </p:spPr>
          <p:txBody>
            <a:bodyPr wrap="square" lIns="0" tIns="0" rIns="0" bIns="0" rtlCol="0"/>
            <a:lstStyle/>
            <a:p>
              <a:endParaRPr/>
            </a:p>
          </p:txBody>
        </p:sp>
        <p:sp>
          <p:nvSpPr>
            <p:cNvPr id="55" name="object 55"/>
            <p:cNvSpPr/>
            <p:nvPr/>
          </p:nvSpPr>
          <p:spPr>
            <a:xfrm>
              <a:off x="14022185" y="6291458"/>
              <a:ext cx="233679" cy="273685"/>
            </a:xfrm>
            <a:custGeom>
              <a:avLst/>
              <a:gdLst/>
              <a:ahLst/>
              <a:cxnLst/>
              <a:rect l="l" t="t" r="r" b="b"/>
              <a:pathLst>
                <a:path w="233680" h="273684">
                  <a:moveTo>
                    <a:pt x="233375" y="31254"/>
                  </a:moveTo>
                  <a:lnTo>
                    <a:pt x="232206" y="26466"/>
                  </a:lnTo>
                  <a:lnTo>
                    <a:pt x="222783" y="21196"/>
                  </a:lnTo>
                  <a:lnTo>
                    <a:pt x="222783" y="47828"/>
                  </a:lnTo>
                  <a:lnTo>
                    <a:pt x="222135" y="47498"/>
                  </a:lnTo>
                  <a:lnTo>
                    <a:pt x="220662" y="46621"/>
                  </a:lnTo>
                  <a:lnTo>
                    <a:pt x="222783" y="47828"/>
                  </a:lnTo>
                  <a:lnTo>
                    <a:pt x="222783" y="21196"/>
                  </a:lnTo>
                  <a:lnTo>
                    <a:pt x="221843" y="20662"/>
                  </a:lnTo>
                  <a:lnTo>
                    <a:pt x="221843" y="42214"/>
                  </a:lnTo>
                  <a:lnTo>
                    <a:pt x="220395" y="46621"/>
                  </a:lnTo>
                  <a:lnTo>
                    <a:pt x="219468" y="47828"/>
                  </a:lnTo>
                  <a:lnTo>
                    <a:pt x="60020" y="264147"/>
                  </a:lnTo>
                  <a:lnTo>
                    <a:pt x="56629" y="265620"/>
                  </a:lnTo>
                  <a:lnTo>
                    <a:pt x="53606" y="265620"/>
                  </a:lnTo>
                  <a:lnTo>
                    <a:pt x="47802" y="264147"/>
                  </a:lnTo>
                  <a:lnTo>
                    <a:pt x="10541" y="243293"/>
                  </a:lnTo>
                  <a:lnTo>
                    <a:pt x="8864" y="240385"/>
                  </a:lnTo>
                  <a:lnTo>
                    <a:pt x="8864" y="237401"/>
                  </a:lnTo>
                  <a:lnTo>
                    <a:pt x="10490" y="232638"/>
                  </a:lnTo>
                  <a:lnTo>
                    <a:pt x="12090" y="230466"/>
                  </a:lnTo>
                  <a:lnTo>
                    <a:pt x="13639" y="228371"/>
                  </a:lnTo>
                  <a:lnTo>
                    <a:pt x="170891" y="14947"/>
                  </a:lnTo>
                  <a:lnTo>
                    <a:pt x="172720" y="14147"/>
                  </a:lnTo>
                  <a:lnTo>
                    <a:pt x="173202" y="16002"/>
                  </a:lnTo>
                  <a:lnTo>
                    <a:pt x="220395" y="42481"/>
                  </a:lnTo>
                  <a:lnTo>
                    <a:pt x="221843" y="42214"/>
                  </a:lnTo>
                  <a:lnTo>
                    <a:pt x="221843" y="20662"/>
                  </a:lnTo>
                  <a:lnTo>
                    <a:pt x="184975" y="0"/>
                  </a:lnTo>
                  <a:lnTo>
                    <a:pt x="179501" y="1054"/>
                  </a:lnTo>
                  <a:lnTo>
                    <a:pt x="176034" y="5740"/>
                  </a:lnTo>
                  <a:lnTo>
                    <a:pt x="171284" y="5740"/>
                  </a:lnTo>
                  <a:lnTo>
                    <a:pt x="165087" y="8483"/>
                  </a:lnTo>
                  <a:lnTo>
                    <a:pt x="3098" y="228371"/>
                  </a:lnTo>
                  <a:lnTo>
                    <a:pt x="927" y="231114"/>
                  </a:lnTo>
                  <a:lnTo>
                    <a:pt x="0" y="234340"/>
                  </a:lnTo>
                  <a:lnTo>
                    <a:pt x="0" y="242938"/>
                  </a:lnTo>
                  <a:lnTo>
                    <a:pt x="3175" y="248335"/>
                  </a:lnTo>
                  <a:lnTo>
                    <a:pt x="46151" y="272440"/>
                  </a:lnTo>
                  <a:lnTo>
                    <a:pt x="49771" y="273304"/>
                  </a:lnTo>
                  <a:lnTo>
                    <a:pt x="59639" y="273304"/>
                  </a:lnTo>
                  <a:lnTo>
                    <a:pt x="65849" y="270598"/>
                  </a:lnTo>
                  <a:lnTo>
                    <a:pt x="69545" y="265620"/>
                  </a:lnTo>
                  <a:lnTo>
                    <a:pt x="227939" y="50698"/>
                  </a:lnTo>
                  <a:lnTo>
                    <a:pt x="224370" y="48704"/>
                  </a:lnTo>
                  <a:lnTo>
                    <a:pt x="230936" y="36156"/>
                  </a:lnTo>
                  <a:lnTo>
                    <a:pt x="230428" y="35280"/>
                  </a:lnTo>
                  <a:lnTo>
                    <a:pt x="230759" y="34848"/>
                  </a:lnTo>
                  <a:lnTo>
                    <a:pt x="233375" y="31254"/>
                  </a:lnTo>
                  <a:close/>
                </a:path>
              </a:pathLst>
            </a:custGeom>
            <a:solidFill>
              <a:srgbClr val="7A45B8"/>
            </a:solidFill>
          </p:spPr>
          <p:txBody>
            <a:bodyPr wrap="square" lIns="0" tIns="0" rIns="0" bIns="0" rtlCol="0"/>
            <a:lstStyle/>
            <a:p>
              <a:endParaRPr/>
            </a:p>
          </p:txBody>
        </p:sp>
        <p:pic>
          <p:nvPicPr>
            <p:cNvPr id="56" name="object 56"/>
            <p:cNvPicPr/>
            <p:nvPr/>
          </p:nvPicPr>
          <p:blipFill>
            <a:blip r:embed="rId18" cstate="print"/>
            <a:stretch>
              <a:fillRect/>
            </a:stretch>
          </p:blipFill>
          <p:spPr>
            <a:xfrm>
              <a:off x="13935293" y="6528594"/>
              <a:ext cx="147778" cy="132748"/>
            </a:xfrm>
            <a:prstGeom prst="rect">
              <a:avLst/>
            </a:prstGeom>
          </p:spPr>
        </p:pic>
        <p:sp>
          <p:nvSpPr>
            <p:cNvPr id="57" name="object 57"/>
            <p:cNvSpPr/>
            <p:nvPr/>
          </p:nvSpPr>
          <p:spPr>
            <a:xfrm>
              <a:off x="14940466" y="6098001"/>
              <a:ext cx="1774825" cy="1293495"/>
            </a:xfrm>
            <a:custGeom>
              <a:avLst/>
              <a:gdLst/>
              <a:ahLst/>
              <a:cxnLst/>
              <a:rect l="l" t="t" r="r" b="b"/>
              <a:pathLst>
                <a:path w="1774825" h="1293495">
                  <a:moveTo>
                    <a:pt x="1774439" y="0"/>
                  </a:moveTo>
                  <a:lnTo>
                    <a:pt x="14" y="0"/>
                  </a:lnTo>
                  <a:lnTo>
                    <a:pt x="0" y="1293436"/>
                  </a:lnTo>
                  <a:lnTo>
                    <a:pt x="1774439" y="1293443"/>
                  </a:lnTo>
                  <a:lnTo>
                    <a:pt x="1774439" y="0"/>
                  </a:lnTo>
                  <a:close/>
                </a:path>
              </a:pathLst>
            </a:custGeom>
            <a:solidFill>
              <a:srgbClr val="EBEBEB"/>
            </a:solidFill>
          </p:spPr>
          <p:txBody>
            <a:bodyPr wrap="square" lIns="0" tIns="0" rIns="0" bIns="0" rtlCol="0"/>
            <a:lstStyle/>
            <a:p>
              <a:endParaRPr/>
            </a:p>
          </p:txBody>
        </p:sp>
        <p:sp>
          <p:nvSpPr>
            <p:cNvPr id="58" name="object 58"/>
            <p:cNvSpPr/>
            <p:nvPr/>
          </p:nvSpPr>
          <p:spPr>
            <a:xfrm>
              <a:off x="15816596" y="6119296"/>
              <a:ext cx="22225" cy="1250950"/>
            </a:xfrm>
            <a:custGeom>
              <a:avLst/>
              <a:gdLst/>
              <a:ahLst/>
              <a:cxnLst/>
              <a:rect l="l" t="t" r="r" b="b"/>
              <a:pathLst>
                <a:path w="22225" h="1250950">
                  <a:moveTo>
                    <a:pt x="22182" y="0"/>
                  </a:moveTo>
                  <a:lnTo>
                    <a:pt x="0" y="0"/>
                  </a:lnTo>
                  <a:lnTo>
                    <a:pt x="0" y="1250845"/>
                  </a:lnTo>
                  <a:lnTo>
                    <a:pt x="22182" y="1250845"/>
                  </a:lnTo>
                  <a:lnTo>
                    <a:pt x="22182" y="0"/>
                  </a:lnTo>
                  <a:close/>
                </a:path>
              </a:pathLst>
            </a:custGeom>
            <a:solidFill>
              <a:srgbClr val="FFFFFF"/>
            </a:solidFill>
          </p:spPr>
          <p:txBody>
            <a:bodyPr wrap="square" lIns="0" tIns="0" rIns="0" bIns="0" rtlCol="0"/>
            <a:lstStyle/>
            <a:p>
              <a:endParaRPr/>
            </a:p>
          </p:txBody>
        </p:sp>
      </p:grpSp>
      <p:sp>
        <p:nvSpPr>
          <p:cNvPr id="59" name="object 59"/>
          <p:cNvSpPr txBox="1">
            <a:spLocks noGrp="1"/>
          </p:cNvSpPr>
          <p:nvPr>
            <p:ph type="title"/>
          </p:nvPr>
        </p:nvSpPr>
        <p:spPr>
          <a:xfrm>
            <a:off x="541338" y="256287"/>
            <a:ext cx="10831886" cy="549463"/>
          </a:xfrm>
        </p:spPr>
        <p:txBody>
          <a:bodyPr vert="horz" wrap="square" lIns="0" tIns="7701" rIns="0" bIns="0" rtlCol="0" anchor="ctr">
            <a:spAutoFit/>
          </a:bodyPr>
          <a:lstStyle/>
          <a:p>
            <a:r>
              <a:rPr lang="es-ES"/>
              <a:t>EBGLYSS</a:t>
            </a:r>
            <a:r>
              <a:rPr lang="es-ES" baseline="30000"/>
              <a:t>®</a:t>
            </a:r>
            <a:r>
              <a:rPr lang="es-ES"/>
              <a:t> es el único biológico para la DA con dosis de mantenimiento cada 4 semanas para adultos y adolescentes mayores de 12 años y de al menos 40 kg</a:t>
            </a:r>
            <a:r>
              <a:rPr lang="es-ES" baseline="30000"/>
              <a:t>1-3</a:t>
            </a:r>
          </a:p>
        </p:txBody>
      </p:sp>
      <p:grpSp>
        <p:nvGrpSpPr>
          <p:cNvPr id="64" name="object 64"/>
          <p:cNvGrpSpPr/>
          <p:nvPr/>
        </p:nvGrpSpPr>
        <p:grpSpPr>
          <a:xfrm>
            <a:off x="2052182" y="4146125"/>
            <a:ext cx="3326573" cy="88950"/>
            <a:chOff x="3383495" y="7468113"/>
            <a:chExt cx="5485765" cy="146685"/>
          </a:xfrm>
        </p:grpSpPr>
        <p:sp>
          <p:nvSpPr>
            <p:cNvPr id="65" name="object 65"/>
            <p:cNvSpPr/>
            <p:nvPr/>
          </p:nvSpPr>
          <p:spPr>
            <a:xfrm>
              <a:off x="3383495" y="7541207"/>
              <a:ext cx="5467985" cy="0"/>
            </a:xfrm>
            <a:custGeom>
              <a:avLst/>
              <a:gdLst/>
              <a:ahLst/>
              <a:cxnLst/>
              <a:rect l="l" t="t" r="r" b="b"/>
              <a:pathLst>
                <a:path w="5467984">
                  <a:moveTo>
                    <a:pt x="0" y="0"/>
                  </a:moveTo>
                  <a:lnTo>
                    <a:pt x="5467709" y="0"/>
                  </a:lnTo>
                </a:path>
              </a:pathLst>
            </a:custGeom>
            <a:ln w="35361">
              <a:solidFill>
                <a:srgbClr val="CAF5A8"/>
              </a:solidFill>
            </a:ln>
          </p:spPr>
          <p:txBody>
            <a:bodyPr wrap="square" lIns="0" tIns="0" rIns="0" bIns="0" rtlCol="0"/>
            <a:lstStyle/>
            <a:p>
              <a:endParaRPr/>
            </a:p>
          </p:txBody>
        </p:sp>
        <p:sp>
          <p:nvSpPr>
            <p:cNvPr id="66" name="object 66"/>
            <p:cNvSpPr/>
            <p:nvPr/>
          </p:nvSpPr>
          <p:spPr>
            <a:xfrm>
              <a:off x="8791610" y="7485794"/>
              <a:ext cx="59690" cy="111125"/>
            </a:xfrm>
            <a:custGeom>
              <a:avLst/>
              <a:gdLst/>
              <a:ahLst/>
              <a:cxnLst/>
              <a:rect l="l" t="t" r="r" b="b"/>
              <a:pathLst>
                <a:path w="59690" h="111125">
                  <a:moveTo>
                    <a:pt x="0" y="0"/>
                  </a:moveTo>
                  <a:lnTo>
                    <a:pt x="59598" y="55416"/>
                  </a:lnTo>
                  <a:lnTo>
                    <a:pt x="0" y="110825"/>
                  </a:lnTo>
                </a:path>
              </a:pathLst>
            </a:custGeom>
            <a:ln w="35361">
              <a:solidFill>
                <a:srgbClr val="CAF5A8"/>
              </a:solidFill>
            </a:ln>
          </p:spPr>
          <p:txBody>
            <a:bodyPr wrap="square" lIns="0" tIns="0" rIns="0" bIns="0" rtlCol="0"/>
            <a:lstStyle/>
            <a:p>
              <a:endParaRPr/>
            </a:p>
          </p:txBody>
        </p:sp>
      </p:grpSp>
      <p:sp>
        <p:nvSpPr>
          <p:cNvPr id="68" name="object 68"/>
          <p:cNvSpPr txBox="1"/>
          <p:nvPr/>
        </p:nvSpPr>
        <p:spPr>
          <a:xfrm>
            <a:off x="2720176" y="2139905"/>
            <a:ext cx="2152126" cy="409006"/>
          </a:xfrm>
          <a:prstGeom prst="rect">
            <a:avLst/>
          </a:prstGeom>
        </p:spPr>
        <p:txBody>
          <a:bodyPr vert="horz" wrap="square" lIns="0" tIns="10397" rIns="0" bIns="0" rtlCol="0">
            <a:spAutoFit/>
          </a:bodyPr>
          <a:lstStyle/>
          <a:p>
            <a:pPr marL="23104">
              <a:lnSpc>
                <a:spcPts val="1740"/>
              </a:lnSpc>
              <a:spcBef>
                <a:spcPts val="82"/>
              </a:spcBef>
            </a:pPr>
            <a:r>
              <a:rPr sz="1455" b="1" spc="-6">
                <a:solidFill>
                  <a:srgbClr val="FFFFFF"/>
                </a:solidFill>
                <a:latin typeface="Arial"/>
                <a:cs typeface="Arial"/>
              </a:rPr>
              <a:t>EBGLYSS</a:t>
            </a:r>
            <a:r>
              <a:rPr sz="1273" b="1" spc="-9" baseline="31746">
                <a:solidFill>
                  <a:srgbClr val="FFFFFF"/>
                </a:solidFill>
                <a:latin typeface="Arial"/>
                <a:cs typeface="Arial"/>
              </a:rPr>
              <a:t>®1</a:t>
            </a:r>
            <a:endParaRPr sz="1273" baseline="31746">
              <a:latin typeface="Arial"/>
              <a:cs typeface="Arial"/>
            </a:endParaRPr>
          </a:p>
          <a:p>
            <a:pPr marL="23104">
              <a:lnSpc>
                <a:spcPts val="1486"/>
              </a:lnSpc>
            </a:pPr>
            <a:r>
              <a:rPr sz="1243">
                <a:solidFill>
                  <a:srgbClr val="FFFFFF"/>
                </a:solidFill>
                <a:latin typeface="Arial"/>
                <a:cs typeface="Arial"/>
              </a:rPr>
              <a:t>1</a:t>
            </a:r>
            <a:r>
              <a:rPr sz="1243" spc="9">
                <a:solidFill>
                  <a:srgbClr val="FFFFFF"/>
                </a:solidFill>
                <a:latin typeface="Arial"/>
                <a:cs typeface="Arial"/>
              </a:rPr>
              <a:t> </a:t>
            </a:r>
            <a:r>
              <a:rPr sz="1243">
                <a:solidFill>
                  <a:srgbClr val="FFFFFF"/>
                </a:solidFill>
                <a:latin typeface="Arial"/>
                <a:cs typeface="Arial"/>
              </a:rPr>
              <a:t>x</a:t>
            </a:r>
            <a:r>
              <a:rPr sz="1243" spc="12">
                <a:solidFill>
                  <a:srgbClr val="FFFFFF"/>
                </a:solidFill>
                <a:latin typeface="Arial"/>
                <a:cs typeface="Arial"/>
              </a:rPr>
              <a:t> </a:t>
            </a:r>
            <a:r>
              <a:rPr sz="1243">
                <a:solidFill>
                  <a:srgbClr val="FFFFFF"/>
                </a:solidFill>
                <a:latin typeface="Arial"/>
                <a:cs typeface="Arial"/>
              </a:rPr>
              <a:t>250</a:t>
            </a:r>
            <a:r>
              <a:rPr sz="1243" spc="9">
                <a:solidFill>
                  <a:srgbClr val="FFFFFF"/>
                </a:solidFill>
                <a:latin typeface="Arial"/>
                <a:cs typeface="Arial"/>
              </a:rPr>
              <a:t> </a:t>
            </a:r>
            <a:r>
              <a:rPr sz="1243">
                <a:solidFill>
                  <a:srgbClr val="FFFFFF"/>
                </a:solidFill>
                <a:latin typeface="Arial"/>
                <a:cs typeface="Arial"/>
              </a:rPr>
              <a:t>mg</a:t>
            </a:r>
            <a:r>
              <a:rPr sz="1243" spc="12">
                <a:solidFill>
                  <a:srgbClr val="FFFFFF"/>
                </a:solidFill>
                <a:latin typeface="Arial"/>
                <a:cs typeface="Arial"/>
              </a:rPr>
              <a:t> </a:t>
            </a:r>
            <a:r>
              <a:rPr sz="1243">
                <a:solidFill>
                  <a:srgbClr val="FFFFFF"/>
                </a:solidFill>
                <a:latin typeface="Arial"/>
                <a:cs typeface="Arial"/>
              </a:rPr>
              <a:t>pluma</a:t>
            </a:r>
            <a:r>
              <a:rPr sz="1243" spc="9">
                <a:solidFill>
                  <a:srgbClr val="FFFFFF"/>
                </a:solidFill>
                <a:latin typeface="Arial"/>
                <a:cs typeface="Arial"/>
              </a:rPr>
              <a:t> </a:t>
            </a:r>
            <a:r>
              <a:rPr sz="1243" spc="-6">
                <a:solidFill>
                  <a:srgbClr val="FFFFFF"/>
                </a:solidFill>
                <a:latin typeface="Arial"/>
                <a:cs typeface="Arial"/>
              </a:rPr>
              <a:t>precargada</a:t>
            </a:r>
            <a:endParaRPr sz="1243">
              <a:latin typeface="Arial"/>
              <a:cs typeface="Arial"/>
            </a:endParaRPr>
          </a:p>
        </p:txBody>
      </p:sp>
      <p:grpSp>
        <p:nvGrpSpPr>
          <p:cNvPr id="69" name="object 69"/>
          <p:cNvGrpSpPr/>
          <p:nvPr/>
        </p:nvGrpSpPr>
        <p:grpSpPr>
          <a:xfrm>
            <a:off x="2158503" y="2279804"/>
            <a:ext cx="3763621" cy="335391"/>
            <a:chOff x="3558826" y="4390412"/>
            <a:chExt cx="6206490" cy="553085"/>
          </a:xfrm>
        </p:grpSpPr>
        <p:sp>
          <p:nvSpPr>
            <p:cNvPr id="70" name="object 70"/>
            <p:cNvSpPr/>
            <p:nvPr/>
          </p:nvSpPr>
          <p:spPr>
            <a:xfrm>
              <a:off x="3686791" y="4404827"/>
              <a:ext cx="472440" cy="374650"/>
            </a:xfrm>
            <a:custGeom>
              <a:avLst/>
              <a:gdLst/>
              <a:ahLst/>
              <a:cxnLst/>
              <a:rect l="l" t="t" r="r" b="b"/>
              <a:pathLst>
                <a:path w="472439" h="374650">
                  <a:moveTo>
                    <a:pt x="387523" y="130622"/>
                  </a:moveTo>
                  <a:lnTo>
                    <a:pt x="52213" y="373410"/>
                  </a:lnTo>
                  <a:lnTo>
                    <a:pt x="50498" y="374654"/>
                  </a:lnTo>
                  <a:lnTo>
                    <a:pt x="48090" y="374256"/>
                  </a:lnTo>
                  <a:lnTo>
                    <a:pt x="46831" y="372519"/>
                  </a:lnTo>
                  <a:lnTo>
                    <a:pt x="1258" y="309578"/>
                  </a:lnTo>
                  <a:lnTo>
                    <a:pt x="0" y="307848"/>
                  </a:lnTo>
                  <a:lnTo>
                    <a:pt x="375" y="305433"/>
                  </a:lnTo>
                  <a:lnTo>
                    <a:pt x="2090" y="304189"/>
                  </a:lnTo>
                  <a:lnTo>
                    <a:pt x="337400" y="61401"/>
                  </a:lnTo>
                  <a:lnTo>
                    <a:pt x="339116" y="60157"/>
                  </a:lnTo>
                  <a:lnTo>
                    <a:pt x="341523" y="60555"/>
                  </a:lnTo>
                  <a:lnTo>
                    <a:pt x="342782" y="62292"/>
                  </a:lnTo>
                  <a:lnTo>
                    <a:pt x="388355" y="125233"/>
                  </a:lnTo>
                  <a:lnTo>
                    <a:pt x="389614" y="126963"/>
                  </a:lnTo>
                  <a:lnTo>
                    <a:pt x="389239" y="129378"/>
                  </a:lnTo>
                  <a:lnTo>
                    <a:pt x="387523" y="130622"/>
                  </a:lnTo>
                  <a:close/>
                </a:path>
                <a:path w="472439" h="374650">
                  <a:moveTo>
                    <a:pt x="50262" y="269107"/>
                  </a:moveTo>
                  <a:lnTo>
                    <a:pt x="420190" y="1244"/>
                  </a:lnTo>
                  <a:lnTo>
                    <a:pt x="421905" y="0"/>
                  </a:lnTo>
                  <a:lnTo>
                    <a:pt x="424313" y="404"/>
                  </a:lnTo>
                  <a:lnTo>
                    <a:pt x="425572" y="2135"/>
                  </a:lnTo>
                  <a:lnTo>
                    <a:pt x="471145" y="65075"/>
                  </a:lnTo>
                  <a:lnTo>
                    <a:pt x="472404" y="66813"/>
                  </a:lnTo>
                  <a:lnTo>
                    <a:pt x="472028" y="69228"/>
                  </a:lnTo>
                  <a:lnTo>
                    <a:pt x="470313" y="70464"/>
                  </a:lnTo>
                  <a:lnTo>
                    <a:pt x="100385" y="338328"/>
                  </a:lnTo>
                </a:path>
              </a:pathLst>
            </a:custGeom>
            <a:ln w="8024">
              <a:solidFill>
                <a:srgbClr val="FFFFFF"/>
              </a:solidFill>
            </a:ln>
          </p:spPr>
          <p:txBody>
            <a:bodyPr wrap="square" lIns="0" tIns="0" rIns="0" bIns="0" rtlCol="0"/>
            <a:lstStyle/>
            <a:p>
              <a:endParaRPr/>
            </a:p>
          </p:txBody>
        </p:sp>
        <p:pic>
          <p:nvPicPr>
            <p:cNvPr id="71" name="object 71"/>
            <p:cNvPicPr/>
            <p:nvPr/>
          </p:nvPicPr>
          <p:blipFill>
            <a:blip r:embed="rId19" cstate="print"/>
            <a:stretch>
              <a:fillRect/>
            </a:stretch>
          </p:blipFill>
          <p:spPr>
            <a:xfrm>
              <a:off x="4107607" y="4390412"/>
              <a:ext cx="70663" cy="82693"/>
            </a:xfrm>
            <a:prstGeom prst="rect">
              <a:avLst/>
            </a:prstGeom>
          </p:spPr>
        </p:pic>
        <p:pic>
          <p:nvPicPr>
            <p:cNvPr id="72" name="object 72"/>
            <p:cNvPicPr/>
            <p:nvPr/>
          </p:nvPicPr>
          <p:blipFill>
            <a:blip r:embed="rId20" cstate="print"/>
            <a:stretch>
              <a:fillRect/>
            </a:stretch>
          </p:blipFill>
          <p:spPr>
            <a:xfrm>
              <a:off x="3558826" y="4708317"/>
              <a:ext cx="179546" cy="178917"/>
            </a:xfrm>
            <a:prstGeom prst="rect">
              <a:avLst/>
            </a:prstGeom>
          </p:spPr>
        </p:pic>
        <p:pic>
          <p:nvPicPr>
            <p:cNvPr id="73" name="object 73"/>
            <p:cNvPicPr/>
            <p:nvPr/>
          </p:nvPicPr>
          <p:blipFill>
            <a:blip r:embed="rId21" cstate="print"/>
            <a:stretch>
              <a:fillRect/>
            </a:stretch>
          </p:blipFill>
          <p:spPr>
            <a:xfrm>
              <a:off x="9464105" y="4640521"/>
              <a:ext cx="301045" cy="302422"/>
            </a:xfrm>
            <a:prstGeom prst="rect">
              <a:avLst/>
            </a:prstGeom>
          </p:spPr>
        </p:pic>
      </p:grpSp>
      <p:sp>
        <p:nvSpPr>
          <p:cNvPr id="74" name="object 74"/>
          <p:cNvSpPr txBox="1"/>
          <p:nvPr/>
        </p:nvSpPr>
        <p:spPr>
          <a:xfrm>
            <a:off x="5716964" y="2093178"/>
            <a:ext cx="4033936" cy="153597"/>
          </a:xfrm>
          <a:prstGeom prst="rect">
            <a:avLst/>
          </a:prstGeom>
        </p:spPr>
        <p:txBody>
          <a:bodyPr vert="horz" wrap="square" lIns="0" tIns="8856" rIns="0" bIns="0" rtlCol="0">
            <a:spAutoFit/>
          </a:bodyPr>
          <a:lstStyle/>
          <a:p>
            <a:pPr marL="23104">
              <a:spcBef>
                <a:spcPts val="69"/>
              </a:spcBef>
            </a:pPr>
            <a:r>
              <a:rPr sz="940">
                <a:solidFill>
                  <a:srgbClr val="7A45B8"/>
                </a:solidFill>
                <a:latin typeface="Arial"/>
                <a:cs typeface="Arial"/>
              </a:rPr>
              <a:t>Dosis</a:t>
            </a:r>
            <a:r>
              <a:rPr sz="940" spc="-30">
                <a:solidFill>
                  <a:srgbClr val="7A45B8"/>
                </a:solidFill>
                <a:latin typeface="Arial"/>
                <a:cs typeface="Arial"/>
              </a:rPr>
              <a:t> </a:t>
            </a:r>
            <a:r>
              <a:rPr sz="940">
                <a:solidFill>
                  <a:srgbClr val="7A45B8"/>
                </a:solidFill>
                <a:latin typeface="Arial"/>
                <a:cs typeface="Arial"/>
              </a:rPr>
              <a:t>mostrada</a:t>
            </a:r>
            <a:r>
              <a:rPr sz="940" spc="-27">
                <a:solidFill>
                  <a:srgbClr val="7A45B8"/>
                </a:solidFill>
                <a:latin typeface="Arial"/>
                <a:cs typeface="Arial"/>
              </a:rPr>
              <a:t> </a:t>
            </a:r>
            <a:r>
              <a:rPr sz="940">
                <a:solidFill>
                  <a:srgbClr val="7A45B8"/>
                </a:solidFill>
                <a:latin typeface="Arial"/>
                <a:cs typeface="Arial"/>
              </a:rPr>
              <a:t>para</a:t>
            </a:r>
            <a:r>
              <a:rPr sz="940" spc="-27">
                <a:solidFill>
                  <a:srgbClr val="7A45B8"/>
                </a:solidFill>
                <a:latin typeface="Arial"/>
                <a:cs typeface="Arial"/>
              </a:rPr>
              <a:t> </a:t>
            </a:r>
            <a:r>
              <a:rPr sz="940" spc="-6">
                <a:solidFill>
                  <a:srgbClr val="7A45B8"/>
                </a:solidFill>
                <a:latin typeface="Arial"/>
                <a:cs typeface="Arial"/>
              </a:rPr>
              <a:t>adultos</a:t>
            </a:r>
            <a:r>
              <a:rPr sz="940" spc="-27">
                <a:solidFill>
                  <a:srgbClr val="7A45B8"/>
                </a:solidFill>
                <a:latin typeface="Arial"/>
                <a:cs typeface="Arial"/>
              </a:rPr>
              <a:t> </a:t>
            </a:r>
            <a:r>
              <a:rPr sz="940">
                <a:solidFill>
                  <a:srgbClr val="7A45B8"/>
                </a:solidFill>
                <a:latin typeface="Arial"/>
                <a:cs typeface="Arial"/>
              </a:rPr>
              <a:t>y</a:t>
            </a:r>
            <a:r>
              <a:rPr sz="940" spc="-27">
                <a:solidFill>
                  <a:srgbClr val="7A45B8"/>
                </a:solidFill>
                <a:latin typeface="Arial"/>
                <a:cs typeface="Arial"/>
              </a:rPr>
              <a:t> </a:t>
            </a:r>
            <a:r>
              <a:rPr sz="940" spc="-6">
                <a:solidFill>
                  <a:srgbClr val="7A45B8"/>
                </a:solidFill>
                <a:latin typeface="Arial"/>
                <a:cs typeface="Arial"/>
              </a:rPr>
              <a:t>adolescentes</a:t>
            </a:r>
            <a:r>
              <a:rPr sz="940" spc="-27">
                <a:solidFill>
                  <a:srgbClr val="7A45B8"/>
                </a:solidFill>
                <a:latin typeface="Arial"/>
                <a:cs typeface="Arial"/>
              </a:rPr>
              <a:t> </a:t>
            </a:r>
            <a:r>
              <a:rPr sz="940">
                <a:solidFill>
                  <a:srgbClr val="7A45B8"/>
                </a:solidFill>
                <a:latin typeface="Arial"/>
                <a:cs typeface="Arial"/>
              </a:rPr>
              <a:t>de</a:t>
            </a:r>
            <a:r>
              <a:rPr sz="940" spc="-30">
                <a:solidFill>
                  <a:srgbClr val="7A45B8"/>
                </a:solidFill>
                <a:latin typeface="Arial"/>
                <a:cs typeface="Arial"/>
              </a:rPr>
              <a:t> </a:t>
            </a:r>
            <a:r>
              <a:rPr sz="940" spc="-12">
                <a:solidFill>
                  <a:srgbClr val="7A45B8"/>
                </a:solidFill>
                <a:latin typeface="Arial"/>
                <a:cs typeface="Arial"/>
              </a:rPr>
              <a:t>≥12</a:t>
            </a:r>
            <a:r>
              <a:rPr sz="940" spc="-27">
                <a:solidFill>
                  <a:srgbClr val="7A45B8"/>
                </a:solidFill>
                <a:latin typeface="Arial"/>
                <a:cs typeface="Arial"/>
              </a:rPr>
              <a:t> </a:t>
            </a:r>
            <a:r>
              <a:rPr sz="940">
                <a:solidFill>
                  <a:srgbClr val="7A45B8"/>
                </a:solidFill>
                <a:latin typeface="Arial"/>
                <a:cs typeface="Arial"/>
              </a:rPr>
              <a:t>años</a:t>
            </a:r>
            <a:r>
              <a:rPr sz="940" spc="-27">
                <a:solidFill>
                  <a:srgbClr val="7A45B8"/>
                </a:solidFill>
                <a:latin typeface="Arial"/>
                <a:cs typeface="Arial"/>
              </a:rPr>
              <a:t> </a:t>
            </a:r>
            <a:r>
              <a:rPr sz="940">
                <a:solidFill>
                  <a:srgbClr val="7A45B8"/>
                </a:solidFill>
                <a:latin typeface="Arial"/>
                <a:cs typeface="Arial"/>
              </a:rPr>
              <a:t>y</a:t>
            </a:r>
            <a:r>
              <a:rPr sz="940" spc="-27">
                <a:solidFill>
                  <a:srgbClr val="7A45B8"/>
                </a:solidFill>
                <a:latin typeface="Arial"/>
                <a:cs typeface="Arial"/>
              </a:rPr>
              <a:t> </a:t>
            </a:r>
            <a:r>
              <a:rPr sz="940">
                <a:solidFill>
                  <a:srgbClr val="7A45B8"/>
                </a:solidFill>
                <a:latin typeface="Arial"/>
                <a:cs typeface="Arial"/>
              </a:rPr>
              <a:t>≥40</a:t>
            </a:r>
            <a:r>
              <a:rPr sz="940" spc="-27">
                <a:solidFill>
                  <a:srgbClr val="7A45B8"/>
                </a:solidFill>
                <a:latin typeface="Arial"/>
                <a:cs typeface="Arial"/>
              </a:rPr>
              <a:t> </a:t>
            </a:r>
            <a:r>
              <a:rPr sz="940">
                <a:solidFill>
                  <a:srgbClr val="7A45B8"/>
                </a:solidFill>
                <a:latin typeface="Arial"/>
                <a:cs typeface="Arial"/>
              </a:rPr>
              <a:t>kg</a:t>
            </a:r>
            <a:r>
              <a:rPr sz="940" spc="-27">
                <a:solidFill>
                  <a:srgbClr val="7A45B8"/>
                </a:solidFill>
                <a:latin typeface="Arial"/>
                <a:cs typeface="Arial"/>
              </a:rPr>
              <a:t> </a:t>
            </a:r>
            <a:r>
              <a:rPr sz="940">
                <a:solidFill>
                  <a:srgbClr val="7A45B8"/>
                </a:solidFill>
                <a:latin typeface="Arial"/>
                <a:cs typeface="Arial"/>
              </a:rPr>
              <a:t>de</a:t>
            </a:r>
            <a:r>
              <a:rPr sz="940" spc="-27">
                <a:solidFill>
                  <a:srgbClr val="7A45B8"/>
                </a:solidFill>
                <a:latin typeface="Arial"/>
                <a:cs typeface="Arial"/>
              </a:rPr>
              <a:t> </a:t>
            </a:r>
            <a:r>
              <a:rPr sz="940" spc="-6">
                <a:solidFill>
                  <a:srgbClr val="7A45B8"/>
                </a:solidFill>
                <a:latin typeface="Arial"/>
                <a:cs typeface="Arial"/>
              </a:rPr>
              <a:t>peso</a:t>
            </a:r>
            <a:r>
              <a:rPr sz="819" spc="-9" baseline="30864">
                <a:solidFill>
                  <a:srgbClr val="7A45B8"/>
                </a:solidFill>
                <a:latin typeface="Arial"/>
                <a:cs typeface="Arial"/>
              </a:rPr>
              <a:t>1</a:t>
            </a:r>
            <a:endParaRPr sz="819" baseline="30864">
              <a:latin typeface="Arial"/>
              <a:cs typeface="Arial"/>
            </a:endParaRPr>
          </a:p>
        </p:txBody>
      </p:sp>
      <p:sp>
        <p:nvSpPr>
          <p:cNvPr id="75" name="object 75"/>
          <p:cNvSpPr txBox="1"/>
          <p:nvPr/>
        </p:nvSpPr>
        <p:spPr>
          <a:xfrm>
            <a:off x="5391211" y="4087116"/>
            <a:ext cx="57375" cy="97946"/>
          </a:xfrm>
          <a:prstGeom prst="rect">
            <a:avLst/>
          </a:prstGeom>
        </p:spPr>
        <p:txBody>
          <a:bodyPr vert="horz" wrap="square" lIns="0" tIns="9242" rIns="0" bIns="0" rtlCol="0">
            <a:spAutoFit/>
          </a:bodyPr>
          <a:lstStyle/>
          <a:p>
            <a:pPr marL="7701">
              <a:spcBef>
                <a:spcPts val="73"/>
              </a:spcBef>
            </a:pPr>
            <a:r>
              <a:rPr sz="576" spc="-30">
                <a:solidFill>
                  <a:srgbClr val="22346A"/>
                </a:solidFill>
                <a:latin typeface="Arial"/>
                <a:cs typeface="Arial"/>
              </a:rPr>
              <a:t>†</a:t>
            </a:r>
            <a:endParaRPr sz="576">
              <a:latin typeface="Arial"/>
              <a:cs typeface="Arial"/>
            </a:endParaRPr>
          </a:p>
        </p:txBody>
      </p:sp>
      <p:sp>
        <p:nvSpPr>
          <p:cNvPr id="76" name="object 76"/>
          <p:cNvSpPr txBox="1"/>
          <p:nvPr/>
        </p:nvSpPr>
        <p:spPr>
          <a:xfrm>
            <a:off x="5991340" y="2421228"/>
            <a:ext cx="2903387" cy="153597"/>
          </a:xfrm>
          <a:prstGeom prst="rect">
            <a:avLst/>
          </a:prstGeom>
        </p:spPr>
        <p:txBody>
          <a:bodyPr vert="horz" wrap="square" lIns="0" tIns="8856" rIns="0" bIns="0" rtlCol="0">
            <a:spAutoFit/>
          </a:bodyPr>
          <a:lstStyle/>
          <a:p>
            <a:pPr marL="23104">
              <a:spcBef>
                <a:spcPts val="69"/>
              </a:spcBef>
            </a:pPr>
            <a:r>
              <a:rPr sz="940" spc="-15">
                <a:solidFill>
                  <a:srgbClr val="22346A"/>
                </a:solidFill>
                <a:latin typeface="Arial"/>
                <a:cs typeface="Arial"/>
              </a:rPr>
              <a:t>También</a:t>
            </a:r>
            <a:r>
              <a:rPr sz="940" spc="-36">
                <a:solidFill>
                  <a:srgbClr val="22346A"/>
                </a:solidFill>
                <a:latin typeface="Arial"/>
                <a:cs typeface="Arial"/>
              </a:rPr>
              <a:t> </a:t>
            </a:r>
            <a:r>
              <a:rPr sz="940" spc="-6">
                <a:solidFill>
                  <a:srgbClr val="22346A"/>
                </a:solidFill>
                <a:latin typeface="Arial"/>
                <a:cs typeface="Arial"/>
              </a:rPr>
              <a:t>disponible</a:t>
            </a:r>
            <a:r>
              <a:rPr sz="940" spc="-33">
                <a:solidFill>
                  <a:srgbClr val="22346A"/>
                </a:solidFill>
                <a:latin typeface="Arial"/>
                <a:cs typeface="Arial"/>
              </a:rPr>
              <a:t> </a:t>
            </a:r>
            <a:r>
              <a:rPr sz="940">
                <a:solidFill>
                  <a:srgbClr val="22346A"/>
                </a:solidFill>
                <a:latin typeface="Arial"/>
                <a:cs typeface="Arial"/>
              </a:rPr>
              <a:t>en</a:t>
            </a:r>
            <a:r>
              <a:rPr sz="940" spc="-33">
                <a:solidFill>
                  <a:srgbClr val="22346A"/>
                </a:solidFill>
                <a:latin typeface="Arial"/>
                <a:cs typeface="Arial"/>
              </a:rPr>
              <a:t> </a:t>
            </a:r>
            <a:r>
              <a:rPr sz="940" spc="-6">
                <a:solidFill>
                  <a:srgbClr val="22346A"/>
                </a:solidFill>
                <a:latin typeface="Arial"/>
                <a:cs typeface="Arial"/>
              </a:rPr>
              <a:t>jeringas</a:t>
            </a:r>
            <a:r>
              <a:rPr sz="940" spc="-36">
                <a:solidFill>
                  <a:srgbClr val="22346A"/>
                </a:solidFill>
                <a:latin typeface="Arial"/>
                <a:cs typeface="Arial"/>
              </a:rPr>
              <a:t> </a:t>
            </a:r>
            <a:r>
              <a:rPr sz="940" spc="-6">
                <a:solidFill>
                  <a:srgbClr val="22346A"/>
                </a:solidFill>
                <a:latin typeface="Arial"/>
                <a:cs typeface="Arial"/>
              </a:rPr>
              <a:t>precargadas</a:t>
            </a:r>
            <a:r>
              <a:rPr sz="940" spc="-33">
                <a:solidFill>
                  <a:srgbClr val="22346A"/>
                </a:solidFill>
                <a:latin typeface="Arial"/>
                <a:cs typeface="Arial"/>
              </a:rPr>
              <a:t> </a:t>
            </a:r>
            <a:r>
              <a:rPr sz="940">
                <a:solidFill>
                  <a:srgbClr val="22346A"/>
                </a:solidFill>
                <a:latin typeface="Arial"/>
                <a:cs typeface="Arial"/>
              </a:rPr>
              <a:t>(250</a:t>
            </a:r>
            <a:r>
              <a:rPr sz="940" spc="-33">
                <a:solidFill>
                  <a:srgbClr val="22346A"/>
                </a:solidFill>
                <a:latin typeface="Arial"/>
                <a:cs typeface="Arial"/>
              </a:rPr>
              <a:t> </a:t>
            </a:r>
            <a:r>
              <a:rPr sz="940" spc="-12">
                <a:solidFill>
                  <a:srgbClr val="22346A"/>
                </a:solidFill>
                <a:latin typeface="Arial"/>
                <a:cs typeface="Arial"/>
              </a:rPr>
              <a:t>mg)</a:t>
            </a:r>
            <a:r>
              <a:rPr sz="819" spc="-18" baseline="30864">
                <a:solidFill>
                  <a:srgbClr val="22346A"/>
                </a:solidFill>
                <a:latin typeface="Arial"/>
                <a:cs typeface="Arial"/>
              </a:rPr>
              <a:t>1</a:t>
            </a:r>
            <a:endParaRPr sz="819" baseline="30864">
              <a:latin typeface="Arial"/>
              <a:cs typeface="Arial"/>
            </a:endParaRPr>
          </a:p>
        </p:txBody>
      </p:sp>
      <p:sp>
        <p:nvSpPr>
          <p:cNvPr id="77" name="object 77"/>
          <p:cNvSpPr txBox="1"/>
          <p:nvPr/>
        </p:nvSpPr>
        <p:spPr>
          <a:xfrm>
            <a:off x="4475843" y="2726765"/>
            <a:ext cx="914913" cy="163349"/>
          </a:xfrm>
          <a:prstGeom prst="rect">
            <a:avLst/>
          </a:prstGeom>
        </p:spPr>
        <p:txBody>
          <a:bodyPr vert="horz" wrap="square" lIns="0" tIns="9242" rIns="0" bIns="0" rtlCol="0">
            <a:spAutoFit/>
          </a:bodyPr>
          <a:lstStyle/>
          <a:p>
            <a:pPr marL="7701">
              <a:spcBef>
                <a:spcPts val="73"/>
              </a:spcBef>
            </a:pPr>
            <a:r>
              <a:rPr sz="1001" b="1" spc="-6">
                <a:solidFill>
                  <a:srgbClr val="22346A"/>
                </a:solidFill>
                <a:latin typeface="Arial"/>
                <a:cs typeface="Arial"/>
              </a:rPr>
              <a:t>Mantenimiento</a:t>
            </a:r>
            <a:endParaRPr sz="1001">
              <a:latin typeface="Arial"/>
              <a:cs typeface="Arial"/>
            </a:endParaRPr>
          </a:p>
        </p:txBody>
      </p:sp>
      <p:sp>
        <p:nvSpPr>
          <p:cNvPr id="78" name="object 78"/>
          <p:cNvSpPr txBox="1"/>
          <p:nvPr/>
        </p:nvSpPr>
        <p:spPr>
          <a:xfrm>
            <a:off x="9167248" y="2726764"/>
            <a:ext cx="849838" cy="1033438"/>
          </a:xfrm>
          <a:prstGeom prst="rect">
            <a:avLst/>
          </a:prstGeom>
        </p:spPr>
        <p:txBody>
          <a:bodyPr vert="horz" wrap="square" lIns="0" tIns="7316" rIns="0" bIns="0" rtlCol="0">
            <a:spAutoFit/>
          </a:bodyPr>
          <a:lstStyle/>
          <a:p>
            <a:pPr marL="71237" marR="46978" algn="ctr">
              <a:lnSpc>
                <a:spcPct val="101200"/>
              </a:lnSpc>
              <a:spcBef>
                <a:spcPts val="58"/>
              </a:spcBef>
            </a:pPr>
            <a:r>
              <a:rPr sz="1001" b="1" spc="-6">
                <a:solidFill>
                  <a:srgbClr val="22346A"/>
                </a:solidFill>
                <a:latin typeface="Arial"/>
                <a:cs typeface="Arial"/>
              </a:rPr>
              <a:t>Inyecciones totales*</a:t>
            </a:r>
            <a:endParaRPr sz="1001">
              <a:latin typeface="Arial"/>
              <a:cs typeface="Arial"/>
            </a:endParaRPr>
          </a:p>
          <a:p>
            <a:pPr marL="19638" algn="ctr">
              <a:spcBef>
                <a:spcPts val="500"/>
              </a:spcBef>
              <a:tabLst>
                <a:tab pos="554107" algn="l"/>
              </a:tabLst>
            </a:pPr>
            <a:r>
              <a:rPr sz="849">
                <a:solidFill>
                  <a:srgbClr val="22346A"/>
                </a:solidFill>
                <a:latin typeface="Arial"/>
                <a:cs typeface="Arial"/>
              </a:rPr>
              <a:t>Año</a:t>
            </a:r>
            <a:r>
              <a:rPr sz="849" spc="-24">
                <a:solidFill>
                  <a:srgbClr val="22346A"/>
                </a:solidFill>
                <a:latin typeface="Arial"/>
                <a:cs typeface="Arial"/>
              </a:rPr>
              <a:t> </a:t>
            </a:r>
            <a:r>
              <a:rPr sz="849" spc="-30">
                <a:solidFill>
                  <a:srgbClr val="22346A"/>
                </a:solidFill>
                <a:latin typeface="Arial"/>
                <a:cs typeface="Arial"/>
              </a:rPr>
              <a:t>1</a:t>
            </a:r>
            <a:r>
              <a:rPr sz="849">
                <a:solidFill>
                  <a:srgbClr val="22346A"/>
                </a:solidFill>
                <a:latin typeface="Arial"/>
                <a:cs typeface="Arial"/>
              </a:rPr>
              <a:t>	Año</a:t>
            </a:r>
            <a:r>
              <a:rPr sz="849" spc="-24">
                <a:solidFill>
                  <a:srgbClr val="22346A"/>
                </a:solidFill>
                <a:latin typeface="Arial"/>
                <a:cs typeface="Arial"/>
              </a:rPr>
              <a:t> </a:t>
            </a:r>
            <a:r>
              <a:rPr sz="849" spc="-30">
                <a:solidFill>
                  <a:srgbClr val="22346A"/>
                </a:solidFill>
                <a:latin typeface="Arial"/>
                <a:cs typeface="Arial"/>
              </a:rPr>
              <a:t>2</a:t>
            </a:r>
            <a:endParaRPr sz="849">
              <a:latin typeface="Arial"/>
              <a:cs typeface="Arial"/>
            </a:endParaRPr>
          </a:p>
          <a:p>
            <a:pPr>
              <a:spcBef>
                <a:spcPts val="631"/>
              </a:spcBef>
            </a:pPr>
            <a:endParaRPr sz="849">
              <a:latin typeface="Arial"/>
              <a:cs typeface="Arial"/>
            </a:endParaRPr>
          </a:p>
          <a:p>
            <a:pPr marL="7701">
              <a:tabLst>
                <a:tab pos="576826" algn="l"/>
              </a:tabLst>
            </a:pPr>
            <a:r>
              <a:rPr sz="2031" b="1" spc="-15">
                <a:solidFill>
                  <a:srgbClr val="7A45B8"/>
                </a:solidFill>
                <a:latin typeface="Arial"/>
                <a:cs typeface="Arial"/>
              </a:rPr>
              <a:t>19</a:t>
            </a:r>
            <a:r>
              <a:rPr sz="2031" b="1">
                <a:solidFill>
                  <a:srgbClr val="7A45B8"/>
                </a:solidFill>
                <a:latin typeface="Arial"/>
                <a:cs typeface="Arial"/>
              </a:rPr>
              <a:t>	</a:t>
            </a:r>
            <a:r>
              <a:rPr sz="2031" b="1" spc="-76">
                <a:solidFill>
                  <a:srgbClr val="7A45B8"/>
                </a:solidFill>
                <a:latin typeface="Arial"/>
                <a:cs typeface="Arial"/>
              </a:rPr>
              <a:t>13</a:t>
            </a:r>
            <a:endParaRPr sz="2031">
              <a:latin typeface="Arial"/>
              <a:cs typeface="Arial"/>
            </a:endParaRPr>
          </a:p>
        </p:txBody>
      </p:sp>
      <p:sp>
        <p:nvSpPr>
          <p:cNvPr id="79" name="object 79"/>
          <p:cNvSpPr txBox="1"/>
          <p:nvPr/>
        </p:nvSpPr>
        <p:spPr>
          <a:xfrm>
            <a:off x="2084986" y="2885775"/>
            <a:ext cx="6789459" cy="351946"/>
          </a:xfrm>
          <a:prstGeom prst="rect">
            <a:avLst/>
          </a:prstGeom>
        </p:spPr>
        <p:txBody>
          <a:bodyPr vert="horz" wrap="square" lIns="0" tIns="41202" rIns="0" bIns="0" rtlCol="0">
            <a:spAutoFit/>
          </a:bodyPr>
          <a:lstStyle/>
          <a:p>
            <a:pPr marL="7701">
              <a:spcBef>
                <a:spcPts val="324"/>
              </a:spcBef>
            </a:pPr>
            <a:r>
              <a:rPr sz="1001" spc="-6">
                <a:solidFill>
                  <a:srgbClr val="22346A"/>
                </a:solidFill>
                <a:latin typeface="Arial"/>
                <a:cs typeface="Arial"/>
              </a:rPr>
              <a:t>Semana</a:t>
            </a:r>
            <a:endParaRPr sz="1001">
              <a:latin typeface="Arial"/>
              <a:cs typeface="Arial"/>
            </a:endParaRPr>
          </a:p>
          <a:p>
            <a:pPr marL="210630">
              <a:spcBef>
                <a:spcPts val="209"/>
              </a:spcBef>
              <a:tabLst>
                <a:tab pos="453990" algn="l"/>
                <a:tab pos="727386" algn="l"/>
                <a:tab pos="1000781" algn="l"/>
                <a:tab pos="1245296" algn="l"/>
                <a:tab pos="1475180" algn="l"/>
                <a:tab pos="1733173" algn="l"/>
                <a:tab pos="1990396" algn="l"/>
                <a:tab pos="2257630" algn="l"/>
                <a:tab pos="2515238" algn="l"/>
                <a:tab pos="2770535" algn="l"/>
                <a:tab pos="3027373" algn="l"/>
                <a:tab pos="3286136" algn="l"/>
                <a:tab pos="3542589" algn="l"/>
                <a:tab pos="3810978" algn="l"/>
                <a:tab pos="4067046" algn="l"/>
                <a:tab pos="4325424" algn="l"/>
                <a:tab pos="4581106" algn="l"/>
                <a:tab pos="4849881" algn="l"/>
                <a:tab pos="5107489" algn="l"/>
                <a:tab pos="5365097" algn="l"/>
                <a:tab pos="5623860" algn="l"/>
                <a:tab pos="5878772" algn="l"/>
                <a:tab pos="6147547" algn="l"/>
                <a:tab pos="6404770" algn="l"/>
                <a:tab pos="6661992" algn="l"/>
              </a:tabLst>
            </a:pPr>
            <a:r>
              <a:rPr sz="849" spc="-30">
                <a:solidFill>
                  <a:srgbClr val="22346A"/>
                </a:solidFill>
                <a:latin typeface="Arial"/>
                <a:cs typeface="Arial"/>
              </a:rPr>
              <a:t>0</a:t>
            </a:r>
            <a:r>
              <a:rPr sz="849">
                <a:solidFill>
                  <a:srgbClr val="22346A"/>
                </a:solidFill>
                <a:latin typeface="Arial"/>
                <a:cs typeface="Arial"/>
              </a:rPr>
              <a:t>	</a:t>
            </a:r>
            <a:r>
              <a:rPr sz="849" spc="-30">
                <a:solidFill>
                  <a:srgbClr val="22346A"/>
                </a:solidFill>
                <a:latin typeface="Arial"/>
                <a:cs typeface="Arial"/>
              </a:rPr>
              <a:t>2</a:t>
            </a:r>
            <a:r>
              <a:rPr sz="849">
                <a:solidFill>
                  <a:srgbClr val="22346A"/>
                </a:solidFill>
                <a:latin typeface="Arial"/>
                <a:cs typeface="Arial"/>
              </a:rPr>
              <a:t>	</a:t>
            </a:r>
            <a:r>
              <a:rPr sz="849" spc="-30">
                <a:solidFill>
                  <a:srgbClr val="22346A"/>
                </a:solidFill>
                <a:latin typeface="Arial"/>
                <a:cs typeface="Arial"/>
              </a:rPr>
              <a:t>4</a:t>
            </a:r>
            <a:r>
              <a:rPr sz="849">
                <a:solidFill>
                  <a:srgbClr val="22346A"/>
                </a:solidFill>
                <a:latin typeface="Arial"/>
                <a:cs typeface="Arial"/>
              </a:rPr>
              <a:t>	</a:t>
            </a:r>
            <a:r>
              <a:rPr sz="849" spc="-30">
                <a:solidFill>
                  <a:srgbClr val="22346A"/>
                </a:solidFill>
                <a:latin typeface="Arial"/>
                <a:cs typeface="Arial"/>
              </a:rPr>
              <a:t>6</a:t>
            </a:r>
            <a:r>
              <a:rPr sz="849">
                <a:solidFill>
                  <a:srgbClr val="22346A"/>
                </a:solidFill>
                <a:latin typeface="Arial"/>
                <a:cs typeface="Arial"/>
              </a:rPr>
              <a:t>	</a:t>
            </a:r>
            <a:r>
              <a:rPr sz="849" spc="-30">
                <a:solidFill>
                  <a:srgbClr val="22346A"/>
                </a:solidFill>
                <a:latin typeface="Arial"/>
                <a:cs typeface="Arial"/>
              </a:rPr>
              <a:t>8</a:t>
            </a:r>
            <a:r>
              <a:rPr sz="849">
                <a:solidFill>
                  <a:srgbClr val="22346A"/>
                </a:solidFill>
                <a:latin typeface="Arial"/>
                <a:cs typeface="Arial"/>
              </a:rPr>
              <a:t>	</a:t>
            </a:r>
            <a:r>
              <a:rPr sz="849" spc="-15">
                <a:solidFill>
                  <a:srgbClr val="22346A"/>
                </a:solidFill>
                <a:latin typeface="Arial"/>
                <a:cs typeface="Arial"/>
              </a:rPr>
              <a:t>10</a:t>
            </a:r>
            <a:r>
              <a:rPr sz="849">
                <a:solidFill>
                  <a:srgbClr val="22346A"/>
                </a:solidFill>
                <a:latin typeface="Arial"/>
                <a:cs typeface="Arial"/>
              </a:rPr>
              <a:t>	</a:t>
            </a:r>
            <a:r>
              <a:rPr sz="849" spc="-15">
                <a:solidFill>
                  <a:srgbClr val="22346A"/>
                </a:solidFill>
                <a:latin typeface="Arial"/>
                <a:cs typeface="Arial"/>
              </a:rPr>
              <a:t>12</a:t>
            </a:r>
            <a:r>
              <a:rPr sz="849">
                <a:solidFill>
                  <a:srgbClr val="22346A"/>
                </a:solidFill>
                <a:latin typeface="Arial"/>
                <a:cs typeface="Arial"/>
              </a:rPr>
              <a:t>	</a:t>
            </a:r>
            <a:r>
              <a:rPr sz="849" spc="-15">
                <a:solidFill>
                  <a:srgbClr val="22346A"/>
                </a:solidFill>
                <a:latin typeface="Arial"/>
                <a:cs typeface="Arial"/>
              </a:rPr>
              <a:t>14</a:t>
            </a:r>
            <a:r>
              <a:rPr sz="849">
                <a:solidFill>
                  <a:srgbClr val="22346A"/>
                </a:solidFill>
                <a:latin typeface="Arial"/>
                <a:cs typeface="Arial"/>
              </a:rPr>
              <a:t>	</a:t>
            </a:r>
            <a:r>
              <a:rPr sz="849" spc="-15">
                <a:solidFill>
                  <a:srgbClr val="22346A"/>
                </a:solidFill>
                <a:latin typeface="Arial"/>
                <a:cs typeface="Arial"/>
              </a:rPr>
              <a:t>16</a:t>
            </a:r>
            <a:r>
              <a:rPr sz="849">
                <a:solidFill>
                  <a:srgbClr val="22346A"/>
                </a:solidFill>
                <a:latin typeface="Arial"/>
                <a:cs typeface="Arial"/>
              </a:rPr>
              <a:t>	</a:t>
            </a:r>
            <a:r>
              <a:rPr sz="849" spc="-15">
                <a:solidFill>
                  <a:srgbClr val="22346A"/>
                </a:solidFill>
                <a:latin typeface="Arial"/>
                <a:cs typeface="Arial"/>
              </a:rPr>
              <a:t>18</a:t>
            </a:r>
            <a:r>
              <a:rPr sz="849">
                <a:solidFill>
                  <a:srgbClr val="22346A"/>
                </a:solidFill>
                <a:latin typeface="Arial"/>
                <a:cs typeface="Arial"/>
              </a:rPr>
              <a:t>	</a:t>
            </a:r>
            <a:r>
              <a:rPr sz="849" spc="-15">
                <a:solidFill>
                  <a:srgbClr val="22346A"/>
                </a:solidFill>
                <a:latin typeface="Arial"/>
                <a:cs typeface="Arial"/>
              </a:rPr>
              <a:t>20</a:t>
            </a:r>
            <a:r>
              <a:rPr sz="849">
                <a:solidFill>
                  <a:srgbClr val="22346A"/>
                </a:solidFill>
                <a:latin typeface="Arial"/>
                <a:cs typeface="Arial"/>
              </a:rPr>
              <a:t>	</a:t>
            </a:r>
            <a:r>
              <a:rPr sz="849" spc="-15">
                <a:solidFill>
                  <a:srgbClr val="22346A"/>
                </a:solidFill>
                <a:latin typeface="Arial"/>
                <a:cs typeface="Arial"/>
              </a:rPr>
              <a:t>22</a:t>
            </a:r>
            <a:r>
              <a:rPr sz="849">
                <a:solidFill>
                  <a:srgbClr val="22346A"/>
                </a:solidFill>
                <a:latin typeface="Arial"/>
                <a:cs typeface="Arial"/>
              </a:rPr>
              <a:t>	</a:t>
            </a:r>
            <a:r>
              <a:rPr sz="849" spc="-15">
                <a:solidFill>
                  <a:srgbClr val="22346A"/>
                </a:solidFill>
                <a:latin typeface="Arial"/>
                <a:cs typeface="Arial"/>
              </a:rPr>
              <a:t>24</a:t>
            </a:r>
            <a:r>
              <a:rPr sz="849">
                <a:solidFill>
                  <a:srgbClr val="22346A"/>
                </a:solidFill>
                <a:latin typeface="Arial"/>
                <a:cs typeface="Arial"/>
              </a:rPr>
              <a:t>	</a:t>
            </a:r>
            <a:r>
              <a:rPr sz="849" spc="-15">
                <a:solidFill>
                  <a:srgbClr val="22346A"/>
                </a:solidFill>
                <a:latin typeface="Arial"/>
                <a:cs typeface="Arial"/>
              </a:rPr>
              <a:t>26</a:t>
            </a:r>
            <a:r>
              <a:rPr sz="849">
                <a:solidFill>
                  <a:srgbClr val="22346A"/>
                </a:solidFill>
                <a:latin typeface="Arial"/>
                <a:cs typeface="Arial"/>
              </a:rPr>
              <a:t>	</a:t>
            </a:r>
            <a:r>
              <a:rPr sz="849" spc="-15">
                <a:solidFill>
                  <a:srgbClr val="22346A"/>
                </a:solidFill>
                <a:latin typeface="Arial"/>
                <a:cs typeface="Arial"/>
              </a:rPr>
              <a:t>28</a:t>
            </a:r>
            <a:r>
              <a:rPr sz="849">
                <a:solidFill>
                  <a:srgbClr val="22346A"/>
                </a:solidFill>
                <a:latin typeface="Arial"/>
                <a:cs typeface="Arial"/>
              </a:rPr>
              <a:t>	</a:t>
            </a:r>
            <a:r>
              <a:rPr sz="849" spc="-15">
                <a:solidFill>
                  <a:srgbClr val="22346A"/>
                </a:solidFill>
                <a:latin typeface="Arial"/>
                <a:cs typeface="Arial"/>
              </a:rPr>
              <a:t>30</a:t>
            </a:r>
            <a:r>
              <a:rPr sz="849">
                <a:solidFill>
                  <a:srgbClr val="22346A"/>
                </a:solidFill>
                <a:latin typeface="Arial"/>
                <a:cs typeface="Arial"/>
              </a:rPr>
              <a:t>	</a:t>
            </a:r>
            <a:r>
              <a:rPr sz="849" spc="-15">
                <a:solidFill>
                  <a:srgbClr val="22346A"/>
                </a:solidFill>
                <a:latin typeface="Arial"/>
                <a:cs typeface="Arial"/>
              </a:rPr>
              <a:t>32</a:t>
            </a:r>
            <a:r>
              <a:rPr sz="849">
                <a:solidFill>
                  <a:srgbClr val="22346A"/>
                </a:solidFill>
                <a:latin typeface="Arial"/>
                <a:cs typeface="Arial"/>
              </a:rPr>
              <a:t>	</a:t>
            </a:r>
            <a:r>
              <a:rPr sz="849" spc="-15">
                <a:solidFill>
                  <a:srgbClr val="22346A"/>
                </a:solidFill>
                <a:latin typeface="Arial"/>
                <a:cs typeface="Arial"/>
              </a:rPr>
              <a:t>34</a:t>
            </a:r>
            <a:r>
              <a:rPr sz="849">
                <a:solidFill>
                  <a:srgbClr val="22346A"/>
                </a:solidFill>
                <a:latin typeface="Arial"/>
                <a:cs typeface="Arial"/>
              </a:rPr>
              <a:t>	</a:t>
            </a:r>
            <a:r>
              <a:rPr sz="849" spc="-15">
                <a:solidFill>
                  <a:srgbClr val="22346A"/>
                </a:solidFill>
                <a:latin typeface="Arial"/>
                <a:cs typeface="Arial"/>
              </a:rPr>
              <a:t>36</a:t>
            </a:r>
            <a:r>
              <a:rPr sz="849">
                <a:solidFill>
                  <a:srgbClr val="22346A"/>
                </a:solidFill>
                <a:latin typeface="Arial"/>
                <a:cs typeface="Arial"/>
              </a:rPr>
              <a:t>	</a:t>
            </a:r>
            <a:r>
              <a:rPr sz="849" spc="-15">
                <a:solidFill>
                  <a:srgbClr val="22346A"/>
                </a:solidFill>
                <a:latin typeface="Arial"/>
                <a:cs typeface="Arial"/>
              </a:rPr>
              <a:t>38</a:t>
            </a:r>
            <a:r>
              <a:rPr sz="849">
                <a:solidFill>
                  <a:srgbClr val="22346A"/>
                </a:solidFill>
                <a:latin typeface="Arial"/>
                <a:cs typeface="Arial"/>
              </a:rPr>
              <a:t>	</a:t>
            </a:r>
            <a:r>
              <a:rPr sz="849" spc="-15">
                <a:solidFill>
                  <a:srgbClr val="22346A"/>
                </a:solidFill>
                <a:latin typeface="Arial"/>
                <a:cs typeface="Arial"/>
              </a:rPr>
              <a:t>40</a:t>
            </a:r>
            <a:r>
              <a:rPr sz="849">
                <a:solidFill>
                  <a:srgbClr val="22346A"/>
                </a:solidFill>
                <a:latin typeface="Arial"/>
                <a:cs typeface="Arial"/>
              </a:rPr>
              <a:t>	</a:t>
            </a:r>
            <a:r>
              <a:rPr sz="849" spc="-15">
                <a:solidFill>
                  <a:srgbClr val="22346A"/>
                </a:solidFill>
                <a:latin typeface="Arial"/>
                <a:cs typeface="Arial"/>
              </a:rPr>
              <a:t>42</a:t>
            </a:r>
            <a:r>
              <a:rPr sz="849">
                <a:solidFill>
                  <a:srgbClr val="22346A"/>
                </a:solidFill>
                <a:latin typeface="Arial"/>
                <a:cs typeface="Arial"/>
              </a:rPr>
              <a:t>	</a:t>
            </a:r>
            <a:r>
              <a:rPr sz="849" spc="-15">
                <a:solidFill>
                  <a:srgbClr val="22346A"/>
                </a:solidFill>
                <a:latin typeface="Arial"/>
                <a:cs typeface="Arial"/>
              </a:rPr>
              <a:t>44</a:t>
            </a:r>
            <a:r>
              <a:rPr sz="849">
                <a:solidFill>
                  <a:srgbClr val="22346A"/>
                </a:solidFill>
                <a:latin typeface="Arial"/>
                <a:cs typeface="Arial"/>
              </a:rPr>
              <a:t>	</a:t>
            </a:r>
            <a:r>
              <a:rPr sz="849" spc="-15">
                <a:solidFill>
                  <a:srgbClr val="22346A"/>
                </a:solidFill>
                <a:latin typeface="Arial"/>
                <a:cs typeface="Arial"/>
              </a:rPr>
              <a:t>46</a:t>
            </a:r>
            <a:r>
              <a:rPr sz="849">
                <a:solidFill>
                  <a:srgbClr val="22346A"/>
                </a:solidFill>
                <a:latin typeface="Arial"/>
                <a:cs typeface="Arial"/>
              </a:rPr>
              <a:t>	</a:t>
            </a:r>
            <a:r>
              <a:rPr sz="849" spc="-15">
                <a:solidFill>
                  <a:srgbClr val="22346A"/>
                </a:solidFill>
                <a:latin typeface="Arial"/>
                <a:cs typeface="Arial"/>
              </a:rPr>
              <a:t>48</a:t>
            </a:r>
            <a:r>
              <a:rPr sz="849">
                <a:solidFill>
                  <a:srgbClr val="22346A"/>
                </a:solidFill>
                <a:latin typeface="Arial"/>
                <a:cs typeface="Arial"/>
              </a:rPr>
              <a:t>	</a:t>
            </a:r>
            <a:r>
              <a:rPr sz="849" spc="-15">
                <a:solidFill>
                  <a:srgbClr val="22346A"/>
                </a:solidFill>
                <a:latin typeface="Arial"/>
                <a:cs typeface="Arial"/>
              </a:rPr>
              <a:t>50</a:t>
            </a:r>
            <a:endParaRPr sz="849">
              <a:latin typeface="Arial"/>
              <a:cs typeface="Arial"/>
            </a:endParaRPr>
          </a:p>
        </p:txBody>
      </p:sp>
      <p:sp>
        <p:nvSpPr>
          <p:cNvPr id="80" name="object 80"/>
          <p:cNvSpPr txBox="1"/>
          <p:nvPr/>
        </p:nvSpPr>
        <p:spPr>
          <a:xfrm>
            <a:off x="541339" y="1377016"/>
            <a:ext cx="11108306" cy="493222"/>
          </a:xfrm>
          <a:prstGeom prst="rect">
            <a:avLst/>
          </a:prstGeom>
        </p:spPr>
        <p:txBody>
          <a:bodyPr vert="horz" wrap="square" lIns="0" tIns="6931" rIns="0" bIns="0" rtlCol="0">
            <a:spAutoFit/>
          </a:bodyPr>
          <a:lstStyle/>
          <a:p>
            <a:pPr marL="4763" marR="18483">
              <a:lnSpc>
                <a:spcPct val="101800"/>
              </a:lnSpc>
              <a:spcBef>
                <a:spcPts val="55"/>
              </a:spcBef>
            </a:pPr>
            <a:r>
              <a:rPr sz="1600">
                <a:solidFill>
                  <a:srgbClr val="7A45B8"/>
                </a:solidFill>
                <a:latin typeface="Arial"/>
                <a:cs typeface="Arial"/>
              </a:rPr>
              <a:t>Lebrikizumab</a:t>
            </a:r>
            <a:r>
              <a:rPr sz="1600" spc="36">
                <a:solidFill>
                  <a:srgbClr val="7A45B8"/>
                </a:solidFill>
                <a:latin typeface="Arial"/>
                <a:cs typeface="Arial"/>
              </a:rPr>
              <a:t> </a:t>
            </a:r>
            <a:r>
              <a:rPr sz="1600">
                <a:solidFill>
                  <a:srgbClr val="7A45B8"/>
                </a:solidFill>
                <a:latin typeface="Arial"/>
                <a:cs typeface="Arial"/>
              </a:rPr>
              <a:t>cuenta</a:t>
            </a:r>
            <a:r>
              <a:rPr sz="1600" spc="45">
                <a:solidFill>
                  <a:srgbClr val="7A45B8"/>
                </a:solidFill>
                <a:latin typeface="Arial"/>
                <a:cs typeface="Arial"/>
              </a:rPr>
              <a:t> </a:t>
            </a:r>
            <a:r>
              <a:rPr sz="1600">
                <a:solidFill>
                  <a:srgbClr val="7A45B8"/>
                </a:solidFill>
                <a:latin typeface="Arial"/>
                <a:cs typeface="Arial"/>
              </a:rPr>
              <a:t>con</a:t>
            </a:r>
            <a:r>
              <a:rPr sz="1600" spc="42">
                <a:solidFill>
                  <a:srgbClr val="7A45B8"/>
                </a:solidFill>
                <a:latin typeface="Arial"/>
                <a:cs typeface="Arial"/>
              </a:rPr>
              <a:t> </a:t>
            </a:r>
            <a:r>
              <a:rPr sz="1600">
                <a:solidFill>
                  <a:srgbClr val="7A45B8"/>
                </a:solidFill>
                <a:latin typeface="Arial"/>
                <a:cs typeface="Arial"/>
              </a:rPr>
              <a:t>una</a:t>
            </a:r>
            <a:r>
              <a:rPr sz="1600" spc="45">
                <a:solidFill>
                  <a:srgbClr val="7A45B8"/>
                </a:solidFill>
                <a:latin typeface="Arial"/>
                <a:cs typeface="Arial"/>
              </a:rPr>
              <a:t> </a:t>
            </a:r>
            <a:r>
              <a:rPr sz="1600">
                <a:solidFill>
                  <a:srgbClr val="7A45B8"/>
                </a:solidFill>
                <a:latin typeface="Arial"/>
                <a:cs typeface="Arial"/>
              </a:rPr>
              <a:t>dosificación</a:t>
            </a:r>
            <a:r>
              <a:rPr sz="1600" spc="42">
                <a:solidFill>
                  <a:srgbClr val="7A45B8"/>
                </a:solidFill>
                <a:latin typeface="Arial"/>
                <a:cs typeface="Arial"/>
              </a:rPr>
              <a:t> </a:t>
            </a:r>
            <a:r>
              <a:rPr sz="1600">
                <a:solidFill>
                  <a:srgbClr val="7A45B8"/>
                </a:solidFill>
                <a:latin typeface="Arial"/>
                <a:cs typeface="Arial"/>
              </a:rPr>
              <a:t>más</a:t>
            </a:r>
            <a:r>
              <a:rPr sz="1600" spc="42">
                <a:solidFill>
                  <a:srgbClr val="7A45B8"/>
                </a:solidFill>
                <a:latin typeface="Arial"/>
                <a:cs typeface="Arial"/>
              </a:rPr>
              <a:t> </a:t>
            </a:r>
            <a:r>
              <a:rPr sz="1600">
                <a:solidFill>
                  <a:srgbClr val="7A45B8"/>
                </a:solidFill>
                <a:latin typeface="Arial"/>
                <a:cs typeface="Arial"/>
              </a:rPr>
              <a:t>conveniente</a:t>
            </a:r>
            <a:r>
              <a:rPr sz="1600" spc="45">
                <a:solidFill>
                  <a:srgbClr val="7A45B8"/>
                </a:solidFill>
                <a:latin typeface="Arial"/>
                <a:cs typeface="Arial"/>
              </a:rPr>
              <a:t> </a:t>
            </a:r>
            <a:r>
              <a:rPr sz="1600">
                <a:solidFill>
                  <a:srgbClr val="7A45B8"/>
                </a:solidFill>
                <a:latin typeface="Arial"/>
                <a:cs typeface="Arial"/>
              </a:rPr>
              <a:t>(1</a:t>
            </a:r>
            <a:r>
              <a:rPr sz="1600" spc="42">
                <a:solidFill>
                  <a:srgbClr val="7A45B8"/>
                </a:solidFill>
                <a:latin typeface="Arial"/>
                <a:cs typeface="Arial"/>
              </a:rPr>
              <a:t> </a:t>
            </a:r>
            <a:r>
              <a:rPr sz="1600">
                <a:solidFill>
                  <a:srgbClr val="7A45B8"/>
                </a:solidFill>
                <a:latin typeface="Arial"/>
                <a:cs typeface="Arial"/>
              </a:rPr>
              <a:t>dosis</a:t>
            </a:r>
            <a:r>
              <a:rPr sz="1600" spc="45">
                <a:solidFill>
                  <a:srgbClr val="7A45B8"/>
                </a:solidFill>
                <a:latin typeface="Arial"/>
                <a:cs typeface="Arial"/>
              </a:rPr>
              <a:t> </a:t>
            </a:r>
            <a:r>
              <a:rPr sz="1600">
                <a:solidFill>
                  <a:srgbClr val="7A45B8"/>
                </a:solidFill>
                <a:latin typeface="Arial"/>
                <a:cs typeface="Arial"/>
              </a:rPr>
              <a:t>cada</a:t>
            </a:r>
            <a:r>
              <a:rPr sz="1600" spc="42">
                <a:solidFill>
                  <a:srgbClr val="7A45B8"/>
                </a:solidFill>
                <a:latin typeface="Arial"/>
                <a:cs typeface="Arial"/>
              </a:rPr>
              <a:t> </a:t>
            </a:r>
            <a:r>
              <a:rPr sz="1600">
                <a:solidFill>
                  <a:srgbClr val="7A45B8"/>
                </a:solidFill>
                <a:latin typeface="Arial"/>
                <a:cs typeface="Arial"/>
              </a:rPr>
              <a:t>4</a:t>
            </a:r>
            <a:r>
              <a:rPr sz="1600" spc="42">
                <a:solidFill>
                  <a:srgbClr val="7A45B8"/>
                </a:solidFill>
                <a:latin typeface="Arial"/>
                <a:cs typeface="Arial"/>
              </a:rPr>
              <a:t> </a:t>
            </a:r>
            <a:r>
              <a:rPr sz="1600">
                <a:solidFill>
                  <a:srgbClr val="7A45B8"/>
                </a:solidFill>
                <a:latin typeface="Arial"/>
                <a:cs typeface="Arial"/>
              </a:rPr>
              <a:t>semanas</a:t>
            </a:r>
            <a:r>
              <a:rPr sz="1600" spc="45">
                <a:solidFill>
                  <a:srgbClr val="7A45B8"/>
                </a:solidFill>
                <a:latin typeface="Arial"/>
                <a:cs typeface="Arial"/>
              </a:rPr>
              <a:t> </a:t>
            </a:r>
            <a:r>
              <a:rPr sz="1600">
                <a:solidFill>
                  <a:srgbClr val="7A45B8"/>
                </a:solidFill>
                <a:latin typeface="Arial"/>
                <a:cs typeface="Arial"/>
              </a:rPr>
              <a:t>en</a:t>
            </a:r>
            <a:r>
              <a:rPr sz="1600" spc="42">
                <a:solidFill>
                  <a:srgbClr val="7A45B8"/>
                </a:solidFill>
                <a:latin typeface="Arial"/>
                <a:cs typeface="Arial"/>
              </a:rPr>
              <a:t> </a:t>
            </a:r>
            <a:r>
              <a:rPr sz="1600">
                <a:solidFill>
                  <a:srgbClr val="7A45B8"/>
                </a:solidFill>
                <a:latin typeface="Arial"/>
                <a:cs typeface="Arial"/>
              </a:rPr>
              <a:t>mantenimiento)</a:t>
            </a:r>
            <a:r>
              <a:rPr sz="1600" spc="45">
                <a:solidFill>
                  <a:srgbClr val="7A45B8"/>
                </a:solidFill>
                <a:latin typeface="Arial"/>
                <a:cs typeface="Arial"/>
              </a:rPr>
              <a:t> </a:t>
            </a:r>
            <a:r>
              <a:rPr sz="1600" spc="-15">
                <a:solidFill>
                  <a:srgbClr val="7A45B8"/>
                </a:solidFill>
                <a:latin typeface="Arial"/>
                <a:cs typeface="Arial"/>
              </a:rPr>
              <a:t>que </a:t>
            </a:r>
            <a:r>
              <a:rPr sz="1600">
                <a:solidFill>
                  <a:srgbClr val="7A45B8"/>
                </a:solidFill>
                <a:latin typeface="Arial"/>
                <a:cs typeface="Arial"/>
              </a:rPr>
              <a:t>podría</a:t>
            </a:r>
            <a:r>
              <a:rPr sz="1600" spc="33">
                <a:solidFill>
                  <a:srgbClr val="7A45B8"/>
                </a:solidFill>
                <a:latin typeface="Arial"/>
                <a:cs typeface="Arial"/>
              </a:rPr>
              <a:t> </a:t>
            </a:r>
            <a:r>
              <a:rPr sz="1600">
                <a:solidFill>
                  <a:srgbClr val="7A45B8"/>
                </a:solidFill>
                <a:latin typeface="Arial"/>
                <a:cs typeface="Arial"/>
              </a:rPr>
              <a:t>mejorar</a:t>
            </a:r>
            <a:r>
              <a:rPr sz="1600" spc="30">
                <a:solidFill>
                  <a:srgbClr val="7A45B8"/>
                </a:solidFill>
                <a:latin typeface="Arial"/>
                <a:cs typeface="Arial"/>
              </a:rPr>
              <a:t> </a:t>
            </a:r>
            <a:r>
              <a:rPr sz="1600">
                <a:solidFill>
                  <a:srgbClr val="7A45B8"/>
                </a:solidFill>
                <a:latin typeface="Arial"/>
                <a:cs typeface="Arial"/>
              </a:rPr>
              <a:t>la</a:t>
            </a:r>
            <a:r>
              <a:rPr sz="1600" spc="30">
                <a:solidFill>
                  <a:srgbClr val="7A45B8"/>
                </a:solidFill>
                <a:latin typeface="Arial"/>
                <a:cs typeface="Arial"/>
              </a:rPr>
              <a:t> </a:t>
            </a:r>
            <a:r>
              <a:rPr sz="1600">
                <a:solidFill>
                  <a:srgbClr val="7A45B8"/>
                </a:solidFill>
                <a:latin typeface="Arial"/>
                <a:cs typeface="Arial"/>
              </a:rPr>
              <a:t>adherencia</a:t>
            </a:r>
            <a:r>
              <a:rPr sz="1600" spc="33">
                <a:solidFill>
                  <a:srgbClr val="7A45B8"/>
                </a:solidFill>
                <a:latin typeface="Arial"/>
                <a:cs typeface="Arial"/>
              </a:rPr>
              <a:t> </a:t>
            </a:r>
            <a:r>
              <a:rPr sz="1600">
                <a:solidFill>
                  <a:srgbClr val="7A45B8"/>
                </a:solidFill>
                <a:latin typeface="Arial"/>
                <a:cs typeface="Arial"/>
              </a:rPr>
              <a:t>al</a:t>
            </a:r>
            <a:r>
              <a:rPr sz="1600" spc="30">
                <a:solidFill>
                  <a:srgbClr val="7A45B8"/>
                </a:solidFill>
                <a:latin typeface="Arial"/>
                <a:cs typeface="Arial"/>
              </a:rPr>
              <a:t> </a:t>
            </a:r>
            <a:r>
              <a:rPr sz="1600" spc="-6">
                <a:solidFill>
                  <a:srgbClr val="7A45B8"/>
                </a:solidFill>
                <a:latin typeface="Arial"/>
                <a:cs typeface="Arial"/>
              </a:rPr>
              <a:t>tratamiento</a:t>
            </a:r>
            <a:r>
              <a:rPr sz="1600" spc="-9" baseline="32407">
                <a:solidFill>
                  <a:srgbClr val="7A45B8"/>
                </a:solidFill>
                <a:latin typeface="Arial"/>
                <a:cs typeface="Arial"/>
              </a:rPr>
              <a:t>4</a:t>
            </a:r>
            <a:endParaRPr sz="1600" baseline="32407">
              <a:latin typeface="Arial"/>
              <a:cs typeface="Arial"/>
            </a:endParaRPr>
          </a:p>
        </p:txBody>
      </p:sp>
      <p:grpSp>
        <p:nvGrpSpPr>
          <p:cNvPr id="81" name="object 81"/>
          <p:cNvGrpSpPr/>
          <p:nvPr/>
        </p:nvGrpSpPr>
        <p:grpSpPr>
          <a:xfrm>
            <a:off x="1957247" y="4736320"/>
            <a:ext cx="155566" cy="370049"/>
            <a:chOff x="7559319" y="8136270"/>
            <a:chExt cx="256540" cy="610238"/>
          </a:xfrm>
        </p:grpSpPr>
        <p:pic>
          <p:nvPicPr>
            <p:cNvPr id="83" name="object 83"/>
            <p:cNvPicPr/>
            <p:nvPr/>
          </p:nvPicPr>
          <p:blipFill>
            <a:blip r:embed="rId22" cstate="print"/>
            <a:stretch>
              <a:fillRect/>
            </a:stretch>
          </p:blipFill>
          <p:spPr>
            <a:xfrm>
              <a:off x="7600921" y="8136270"/>
              <a:ext cx="71230" cy="172595"/>
            </a:xfrm>
            <a:prstGeom prst="rect">
              <a:avLst/>
            </a:prstGeom>
          </p:spPr>
        </p:pic>
        <p:sp>
          <p:nvSpPr>
            <p:cNvPr id="84" name="object 84"/>
            <p:cNvSpPr/>
            <p:nvPr/>
          </p:nvSpPr>
          <p:spPr>
            <a:xfrm>
              <a:off x="7559319" y="8136273"/>
              <a:ext cx="256540" cy="610235"/>
            </a:xfrm>
            <a:custGeom>
              <a:avLst/>
              <a:gdLst/>
              <a:ahLst/>
              <a:cxnLst/>
              <a:rect l="l" t="t" r="r" b="b"/>
              <a:pathLst>
                <a:path w="256540" h="610234">
                  <a:moveTo>
                    <a:pt x="177533" y="89776"/>
                  </a:moveTo>
                  <a:lnTo>
                    <a:pt x="173520" y="85788"/>
                  </a:lnTo>
                  <a:lnTo>
                    <a:pt x="168592" y="85788"/>
                  </a:lnTo>
                  <a:lnTo>
                    <a:pt x="82638" y="85788"/>
                  </a:lnTo>
                  <a:lnTo>
                    <a:pt x="78638" y="89776"/>
                  </a:lnTo>
                  <a:lnTo>
                    <a:pt x="78638" y="99656"/>
                  </a:lnTo>
                  <a:lnTo>
                    <a:pt x="82638" y="103657"/>
                  </a:lnTo>
                  <a:lnTo>
                    <a:pt x="173520" y="103657"/>
                  </a:lnTo>
                  <a:lnTo>
                    <a:pt x="177533" y="99656"/>
                  </a:lnTo>
                  <a:lnTo>
                    <a:pt x="177533" y="89776"/>
                  </a:lnTo>
                  <a:close/>
                </a:path>
                <a:path w="256540" h="610234">
                  <a:moveTo>
                    <a:pt x="178714" y="125526"/>
                  </a:moveTo>
                  <a:lnTo>
                    <a:pt x="174713" y="121526"/>
                  </a:lnTo>
                  <a:lnTo>
                    <a:pt x="135064" y="121526"/>
                  </a:lnTo>
                  <a:lnTo>
                    <a:pt x="131064" y="125526"/>
                  </a:lnTo>
                  <a:lnTo>
                    <a:pt x="131064" y="135394"/>
                  </a:lnTo>
                  <a:lnTo>
                    <a:pt x="135064" y="139395"/>
                  </a:lnTo>
                  <a:lnTo>
                    <a:pt x="160845" y="139395"/>
                  </a:lnTo>
                  <a:lnTo>
                    <a:pt x="160845" y="166204"/>
                  </a:lnTo>
                  <a:lnTo>
                    <a:pt x="123139" y="166204"/>
                  </a:lnTo>
                  <a:lnTo>
                    <a:pt x="119151" y="170205"/>
                  </a:lnTo>
                  <a:lnTo>
                    <a:pt x="119151" y="180073"/>
                  </a:lnTo>
                  <a:lnTo>
                    <a:pt x="123139" y="184073"/>
                  </a:lnTo>
                  <a:lnTo>
                    <a:pt x="160845" y="184073"/>
                  </a:lnTo>
                  <a:lnTo>
                    <a:pt x="160845" y="210883"/>
                  </a:lnTo>
                  <a:lnTo>
                    <a:pt x="135064" y="210883"/>
                  </a:lnTo>
                  <a:lnTo>
                    <a:pt x="131064" y="214884"/>
                  </a:lnTo>
                  <a:lnTo>
                    <a:pt x="131064" y="224751"/>
                  </a:lnTo>
                  <a:lnTo>
                    <a:pt x="135064" y="228752"/>
                  </a:lnTo>
                  <a:lnTo>
                    <a:pt x="160845" y="228752"/>
                  </a:lnTo>
                  <a:lnTo>
                    <a:pt x="160845" y="255562"/>
                  </a:lnTo>
                  <a:lnTo>
                    <a:pt x="123139" y="255562"/>
                  </a:lnTo>
                  <a:lnTo>
                    <a:pt x="119151" y="259562"/>
                  </a:lnTo>
                  <a:lnTo>
                    <a:pt x="119151" y="269430"/>
                  </a:lnTo>
                  <a:lnTo>
                    <a:pt x="123139" y="273431"/>
                  </a:lnTo>
                  <a:lnTo>
                    <a:pt x="160845" y="273431"/>
                  </a:lnTo>
                  <a:lnTo>
                    <a:pt x="160845" y="297853"/>
                  </a:lnTo>
                  <a:lnTo>
                    <a:pt x="160845" y="315722"/>
                  </a:lnTo>
                  <a:lnTo>
                    <a:pt x="160845" y="344919"/>
                  </a:lnTo>
                  <a:lnTo>
                    <a:pt x="123139" y="344919"/>
                  </a:lnTo>
                  <a:lnTo>
                    <a:pt x="119151" y="348919"/>
                  </a:lnTo>
                  <a:lnTo>
                    <a:pt x="119151" y="358787"/>
                  </a:lnTo>
                  <a:lnTo>
                    <a:pt x="123139" y="362788"/>
                  </a:lnTo>
                  <a:lnTo>
                    <a:pt x="160845" y="362788"/>
                  </a:lnTo>
                  <a:lnTo>
                    <a:pt x="160845" y="389597"/>
                  </a:lnTo>
                  <a:lnTo>
                    <a:pt x="135064" y="389597"/>
                  </a:lnTo>
                  <a:lnTo>
                    <a:pt x="131064" y="393598"/>
                  </a:lnTo>
                  <a:lnTo>
                    <a:pt x="131064" y="403466"/>
                  </a:lnTo>
                  <a:lnTo>
                    <a:pt x="135064" y="407466"/>
                  </a:lnTo>
                  <a:lnTo>
                    <a:pt x="160845" y="407466"/>
                  </a:lnTo>
                  <a:lnTo>
                    <a:pt x="160845" y="412826"/>
                  </a:lnTo>
                  <a:lnTo>
                    <a:pt x="158267" y="425564"/>
                  </a:lnTo>
                  <a:lnTo>
                    <a:pt x="151244" y="435978"/>
                  </a:lnTo>
                  <a:lnTo>
                    <a:pt x="140830" y="443014"/>
                  </a:lnTo>
                  <a:lnTo>
                    <a:pt x="128079" y="445592"/>
                  </a:lnTo>
                  <a:lnTo>
                    <a:pt x="115341" y="443014"/>
                  </a:lnTo>
                  <a:lnTo>
                    <a:pt x="104927" y="435978"/>
                  </a:lnTo>
                  <a:lnTo>
                    <a:pt x="97904" y="425564"/>
                  </a:lnTo>
                  <a:lnTo>
                    <a:pt x="95326" y="412826"/>
                  </a:lnTo>
                  <a:lnTo>
                    <a:pt x="95326" y="315722"/>
                  </a:lnTo>
                  <a:lnTo>
                    <a:pt x="160845" y="315722"/>
                  </a:lnTo>
                  <a:lnTo>
                    <a:pt x="160845" y="297853"/>
                  </a:lnTo>
                  <a:lnTo>
                    <a:pt x="84137" y="297853"/>
                  </a:lnTo>
                  <a:lnTo>
                    <a:pt x="77444" y="304533"/>
                  </a:lnTo>
                  <a:lnTo>
                    <a:pt x="77444" y="412826"/>
                  </a:lnTo>
                  <a:lnTo>
                    <a:pt x="81432" y="432523"/>
                  </a:lnTo>
                  <a:lnTo>
                    <a:pt x="92290" y="448614"/>
                  </a:lnTo>
                  <a:lnTo>
                    <a:pt x="108394" y="459473"/>
                  </a:lnTo>
                  <a:lnTo>
                    <a:pt x="128079" y="463461"/>
                  </a:lnTo>
                  <a:lnTo>
                    <a:pt x="147777" y="459473"/>
                  </a:lnTo>
                  <a:lnTo>
                    <a:pt x="163868" y="448614"/>
                  </a:lnTo>
                  <a:lnTo>
                    <a:pt x="165912" y="445592"/>
                  </a:lnTo>
                  <a:lnTo>
                    <a:pt x="174726" y="432523"/>
                  </a:lnTo>
                  <a:lnTo>
                    <a:pt x="178714" y="412826"/>
                  </a:lnTo>
                  <a:lnTo>
                    <a:pt x="178714" y="315722"/>
                  </a:lnTo>
                  <a:lnTo>
                    <a:pt x="178714" y="125526"/>
                  </a:lnTo>
                  <a:close/>
                </a:path>
                <a:path w="256540" h="610234">
                  <a:moveTo>
                    <a:pt x="256159" y="577240"/>
                  </a:moveTo>
                  <a:lnTo>
                    <a:pt x="254520" y="569137"/>
                  </a:lnTo>
                  <a:lnTo>
                    <a:pt x="250050" y="562508"/>
                  </a:lnTo>
                  <a:lnTo>
                    <a:pt x="243420" y="558038"/>
                  </a:lnTo>
                  <a:lnTo>
                    <a:pt x="238290" y="557009"/>
                  </a:lnTo>
                  <a:lnTo>
                    <a:pt x="238290" y="575602"/>
                  </a:lnTo>
                  <a:lnTo>
                    <a:pt x="238290" y="590804"/>
                  </a:lnTo>
                  <a:lnTo>
                    <a:pt x="236956" y="592137"/>
                  </a:lnTo>
                  <a:lnTo>
                    <a:pt x="19215" y="592137"/>
                  </a:lnTo>
                  <a:lnTo>
                    <a:pt x="17881" y="590804"/>
                  </a:lnTo>
                  <a:lnTo>
                    <a:pt x="17881" y="575602"/>
                  </a:lnTo>
                  <a:lnTo>
                    <a:pt x="19215" y="574268"/>
                  </a:lnTo>
                  <a:lnTo>
                    <a:pt x="98933" y="574268"/>
                  </a:lnTo>
                  <a:lnTo>
                    <a:pt x="102933" y="570268"/>
                  </a:lnTo>
                  <a:lnTo>
                    <a:pt x="102933" y="560387"/>
                  </a:lnTo>
                  <a:lnTo>
                    <a:pt x="98933" y="556399"/>
                  </a:lnTo>
                  <a:lnTo>
                    <a:pt x="48260" y="556399"/>
                  </a:lnTo>
                  <a:lnTo>
                    <a:pt x="48260" y="500011"/>
                  </a:lnTo>
                  <a:lnTo>
                    <a:pt x="49060" y="499198"/>
                  </a:lnTo>
                  <a:lnTo>
                    <a:pt x="207111" y="499198"/>
                  </a:lnTo>
                  <a:lnTo>
                    <a:pt x="207911" y="500011"/>
                  </a:lnTo>
                  <a:lnTo>
                    <a:pt x="207911" y="556399"/>
                  </a:lnTo>
                  <a:lnTo>
                    <a:pt x="130759" y="556399"/>
                  </a:lnTo>
                  <a:lnTo>
                    <a:pt x="126758" y="560387"/>
                  </a:lnTo>
                  <a:lnTo>
                    <a:pt x="126758" y="570268"/>
                  </a:lnTo>
                  <a:lnTo>
                    <a:pt x="130759" y="574268"/>
                  </a:lnTo>
                  <a:lnTo>
                    <a:pt x="236956" y="574268"/>
                  </a:lnTo>
                  <a:lnTo>
                    <a:pt x="238290" y="575602"/>
                  </a:lnTo>
                  <a:lnTo>
                    <a:pt x="238290" y="557009"/>
                  </a:lnTo>
                  <a:lnTo>
                    <a:pt x="235305" y="556399"/>
                  </a:lnTo>
                  <a:lnTo>
                    <a:pt x="225780" y="556399"/>
                  </a:lnTo>
                  <a:lnTo>
                    <a:pt x="225780" y="499198"/>
                  </a:lnTo>
                  <a:lnTo>
                    <a:pt x="225780" y="493179"/>
                  </a:lnTo>
                  <a:lnTo>
                    <a:pt x="221183" y="486435"/>
                  </a:lnTo>
                  <a:lnTo>
                    <a:pt x="221081" y="486295"/>
                  </a:lnTo>
                  <a:lnTo>
                    <a:pt x="214579" y="483273"/>
                  </a:lnTo>
                  <a:lnTo>
                    <a:pt x="214350" y="483273"/>
                  </a:lnTo>
                  <a:lnTo>
                    <a:pt x="214350" y="481330"/>
                  </a:lnTo>
                  <a:lnTo>
                    <a:pt x="214350" y="64147"/>
                  </a:lnTo>
                  <a:lnTo>
                    <a:pt x="216725" y="59588"/>
                  </a:lnTo>
                  <a:lnTo>
                    <a:pt x="241909" y="41948"/>
                  </a:lnTo>
                  <a:lnTo>
                    <a:pt x="244475" y="36880"/>
                  </a:lnTo>
                  <a:lnTo>
                    <a:pt x="244348" y="31496"/>
                  </a:lnTo>
                  <a:lnTo>
                    <a:pt x="244221" y="26098"/>
                  </a:lnTo>
                  <a:lnTo>
                    <a:pt x="241427" y="21158"/>
                  </a:lnTo>
                  <a:lnTo>
                    <a:pt x="207225" y="2705"/>
                  </a:lnTo>
                  <a:lnTo>
                    <a:pt x="188150" y="0"/>
                  </a:lnTo>
                  <a:lnTo>
                    <a:pt x="140665" y="0"/>
                  </a:lnTo>
                  <a:lnTo>
                    <a:pt x="136652" y="4000"/>
                  </a:lnTo>
                  <a:lnTo>
                    <a:pt x="136652" y="13868"/>
                  </a:lnTo>
                  <a:lnTo>
                    <a:pt x="140665" y="17868"/>
                  </a:lnTo>
                  <a:lnTo>
                    <a:pt x="188150" y="17868"/>
                  </a:lnTo>
                  <a:lnTo>
                    <a:pt x="195287" y="18376"/>
                  </a:lnTo>
                  <a:lnTo>
                    <a:pt x="202247" y="19875"/>
                  </a:lnTo>
                  <a:lnTo>
                    <a:pt x="208927" y="22326"/>
                  </a:lnTo>
                  <a:lnTo>
                    <a:pt x="215239" y="25730"/>
                  </a:lnTo>
                  <a:lnTo>
                    <a:pt x="225044" y="31940"/>
                  </a:lnTo>
                  <a:lnTo>
                    <a:pt x="210451" y="42164"/>
                  </a:lnTo>
                  <a:lnTo>
                    <a:pt x="204571" y="47434"/>
                  </a:lnTo>
                  <a:lnTo>
                    <a:pt x="200190" y="53873"/>
                  </a:lnTo>
                  <a:lnTo>
                    <a:pt x="197434" y="61163"/>
                  </a:lnTo>
                  <a:lnTo>
                    <a:pt x="196481" y="68999"/>
                  </a:lnTo>
                  <a:lnTo>
                    <a:pt x="196481" y="481330"/>
                  </a:lnTo>
                  <a:lnTo>
                    <a:pt x="59474" y="481330"/>
                  </a:lnTo>
                  <a:lnTo>
                    <a:pt x="59474" y="200431"/>
                  </a:lnTo>
                  <a:lnTo>
                    <a:pt x="55473" y="196430"/>
                  </a:lnTo>
                  <a:lnTo>
                    <a:pt x="45593" y="196430"/>
                  </a:lnTo>
                  <a:lnTo>
                    <a:pt x="41605" y="200431"/>
                  </a:lnTo>
                  <a:lnTo>
                    <a:pt x="41605" y="483273"/>
                  </a:lnTo>
                  <a:lnTo>
                    <a:pt x="34975" y="486435"/>
                  </a:lnTo>
                  <a:lnTo>
                    <a:pt x="30391" y="493179"/>
                  </a:lnTo>
                  <a:lnTo>
                    <a:pt x="30391" y="556399"/>
                  </a:lnTo>
                  <a:lnTo>
                    <a:pt x="20853" y="556399"/>
                  </a:lnTo>
                  <a:lnTo>
                    <a:pt x="12750" y="558038"/>
                  </a:lnTo>
                  <a:lnTo>
                    <a:pt x="6121" y="562508"/>
                  </a:lnTo>
                  <a:lnTo>
                    <a:pt x="1651" y="569137"/>
                  </a:lnTo>
                  <a:lnTo>
                    <a:pt x="0" y="577240"/>
                  </a:lnTo>
                  <a:lnTo>
                    <a:pt x="0" y="589153"/>
                  </a:lnTo>
                  <a:lnTo>
                    <a:pt x="1651" y="597268"/>
                  </a:lnTo>
                  <a:lnTo>
                    <a:pt x="6121" y="603897"/>
                  </a:lnTo>
                  <a:lnTo>
                    <a:pt x="12750" y="608368"/>
                  </a:lnTo>
                  <a:lnTo>
                    <a:pt x="20853" y="610006"/>
                  </a:lnTo>
                  <a:lnTo>
                    <a:pt x="235305" y="610006"/>
                  </a:lnTo>
                  <a:lnTo>
                    <a:pt x="256159" y="589153"/>
                  </a:lnTo>
                  <a:lnTo>
                    <a:pt x="256159" y="577240"/>
                  </a:lnTo>
                  <a:close/>
                </a:path>
              </a:pathLst>
            </a:custGeom>
            <a:solidFill>
              <a:srgbClr val="FFFFFF"/>
            </a:solidFill>
          </p:spPr>
          <p:txBody>
            <a:bodyPr wrap="square" lIns="0" tIns="0" rIns="0" bIns="0" rtlCol="0"/>
            <a:lstStyle/>
            <a:p>
              <a:endParaRPr/>
            </a:p>
          </p:txBody>
        </p:sp>
      </p:grpSp>
      <p:sp>
        <p:nvSpPr>
          <p:cNvPr id="85" name="object 85"/>
          <p:cNvSpPr txBox="1"/>
          <p:nvPr/>
        </p:nvSpPr>
        <p:spPr>
          <a:xfrm>
            <a:off x="2743287" y="4928168"/>
            <a:ext cx="6689538" cy="561385"/>
          </a:xfrm>
          <a:prstGeom prst="rect">
            <a:avLst/>
          </a:prstGeom>
        </p:spPr>
        <p:txBody>
          <a:bodyPr vert="horz" wrap="square" lIns="0" tIns="7316" rIns="0" bIns="0" rtlCol="0">
            <a:spAutoFit/>
          </a:bodyPr>
          <a:lstStyle/>
          <a:p>
            <a:pPr marL="23104" marR="18483">
              <a:spcBef>
                <a:spcPts val="58"/>
              </a:spcBef>
            </a:pPr>
            <a:r>
              <a:rPr b="1">
                <a:solidFill>
                  <a:srgbClr val="22346A"/>
                </a:solidFill>
                <a:latin typeface="Arial"/>
                <a:cs typeface="Arial"/>
              </a:rPr>
              <a:t>No</a:t>
            </a:r>
            <a:r>
              <a:rPr b="1" spc="-45">
                <a:solidFill>
                  <a:srgbClr val="22346A"/>
                </a:solidFill>
                <a:latin typeface="Arial"/>
                <a:cs typeface="Arial"/>
              </a:rPr>
              <a:t> </a:t>
            </a:r>
            <a:r>
              <a:rPr b="1">
                <a:solidFill>
                  <a:srgbClr val="22346A"/>
                </a:solidFill>
                <a:latin typeface="Arial"/>
                <a:cs typeface="Arial"/>
              </a:rPr>
              <a:t>es</a:t>
            </a:r>
            <a:r>
              <a:rPr b="1" spc="-42">
                <a:solidFill>
                  <a:srgbClr val="22346A"/>
                </a:solidFill>
                <a:latin typeface="Arial"/>
                <a:cs typeface="Arial"/>
              </a:rPr>
              <a:t> </a:t>
            </a:r>
            <a:r>
              <a:rPr b="1">
                <a:solidFill>
                  <a:srgbClr val="22346A"/>
                </a:solidFill>
                <a:latin typeface="Arial"/>
                <a:cs typeface="Arial"/>
              </a:rPr>
              <a:t>necesario</a:t>
            </a:r>
            <a:r>
              <a:rPr b="1" spc="-45">
                <a:solidFill>
                  <a:srgbClr val="22346A"/>
                </a:solidFill>
                <a:latin typeface="Arial"/>
                <a:cs typeface="Arial"/>
              </a:rPr>
              <a:t> </a:t>
            </a:r>
            <a:r>
              <a:rPr b="1">
                <a:solidFill>
                  <a:srgbClr val="22346A"/>
                </a:solidFill>
                <a:latin typeface="Arial"/>
                <a:cs typeface="Arial"/>
              </a:rPr>
              <a:t>ajustar</a:t>
            </a:r>
            <a:r>
              <a:rPr b="1" spc="-42">
                <a:solidFill>
                  <a:srgbClr val="22346A"/>
                </a:solidFill>
                <a:latin typeface="Arial"/>
                <a:cs typeface="Arial"/>
              </a:rPr>
              <a:t> </a:t>
            </a:r>
            <a:r>
              <a:rPr b="1" spc="-15">
                <a:solidFill>
                  <a:srgbClr val="22346A"/>
                </a:solidFill>
                <a:latin typeface="Arial"/>
                <a:cs typeface="Arial"/>
              </a:rPr>
              <a:t>la </a:t>
            </a:r>
            <a:r>
              <a:rPr b="1">
                <a:solidFill>
                  <a:srgbClr val="22346A"/>
                </a:solidFill>
                <a:latin typeface="Arial"/>
                <a:cs typeface="Arial"/>
              </a:rPr>
              <a:t>dosis</a:t>
            </a:r>
            <a:r>
              <a:rPr b="1" spc="-33">
                <a:solidFill>
                  <a:srgbClr val="22346A"/>
                </a:solidFill>
                <a:latin typeface="Arial"/>
                <a:cs typeface="Arial"/>
              </a:rPr>
              <a:t> </a:t>
            </a:r>
            <a:r>
              <a:rPr>
                <a:solidFill>
                  <a:srgbClr val="22346A"/>
                </a:solidFill>
                <a:latin typeface="Arial"/>
                <a:cs typeface="Arial"/>
              </a:rPr>
              <a:t>en</a:t>
            </a:r>
            <a:r>
              <a:rPr spc="-33">
                <a:solidFill>
                  <a:srgbClr val="22346A"/>
                </a:solidFill>
                <a:latin typeface="Arial"/>
                <a:cs typeface="Arial"/>
              </a:rPr>
              <a:t> </a:t>
            </a:r>
            <a:r>
              <a:rPr>
                <a:solidFill>
                  <a:srgbClr val="22346A"/>
                </a:solidFill>
                <a:latin typeface="Arial"/>
                <a:cs typeface="Arial"/>
              </a:rPr>
              <a:t>base</a:t>
            </a:r>
            <a:r>
              <a:rPr spc="-30">
                <a:solidFill>
                  <a:srgbClr val="22346A"/>
                </a:solidFill>
                <a:latin typeface="Arial"/>
                <a:cs typeface="Arial"/>
              </a:rPr>
              <a:t> </a:t>
            </a:r>
            <a:r>
              <a:rPr>
                <a:solidFill>
                  <a:srgbClr val="22346A"/>
                </a:solidFill>
                <a:latin typeface="Arial"/>
                <a:cs typeface="Arial"/>
              </a:rPr>
              <a:t>a</a:t>
            </a:r>
            <a:r>
              <a:rPr spc="-33">
                <a:solidFill>
                  <a:srgbClr val="22346A"/>
                </a:solidFill>
                <a:latin typeface="Arial"/>
                <a:cs typeface="Arial"/>
              </a:rPr>
              <a:t> </a:t>
            </a:r>
            <a:r>
              <a:rPr>
                <a:solidFill>
                  <a:srgbClr val="22346A"/>
                </a:solidFill>
                <a:latin typeface="Arial"/>
                <a:cs typeface="Arial"/>
              </a:rPr>
              <a:t>edad</a:t>
            </a:r>
            <a:r>
              <a:rPr spc="-33">
                <a:solidFill>
                  <a:srgbClr val="22346A"/>
                </a:solidFill>
                <a:latin typeface="Arial"/>
                <a:cs typeface="Arial"/>
              </a:rPr>
              <a:t> </a:t>
            </a:r>
            <a:r>
              <a:rPr>
                <a:solidFill>
                  <a:srgbClr val="22346A"/>
                </a:solidFill>
                <a:latin typeface="Arial"/>
                <a:cs typeface="Arial"/>
              </a:rPr>
              <a:t>o</a:t>
            </a:r>
            <a:r>
              <a:rPr spc="-30">
                <a:solidFill>
                  <a:srgbClr val="22346A"/>
                </a:solidFill>
                <a:latin typeface="Arial"/>
                <a:cs typeface="Arial"/>
              </a:rPr>
              <a:t> </a:t>
            </a:r>
            <a:r>
              <a:rPr>
                <a:solidFill>
                  <a:srgbClr val="22346A"/>
                </a:solidFill>
                <a:latin typeface="Arial"/>
                <a:cs typeface="Arial"/>
              </a:rPr>
              <a:t>peso</a:t>
            </a:r>
            <a:r>
              <a:rPr lang="es-ES">
                <a:solidFill>
                  <a:srgbClr val="22346A"/>
                </a:solidFill>
                <a:latin typeface="Arial"/>
                <a:cs typeface="Arial"/>
              </a:rPr>
              <a:t> o insuficiencia renal hepática</a:t>
            </a:r>
            <a:r>
              <a:rPr spc="-30">
                <a:solidFill>
                  <a:srgbClr val="22346A"/>
                </a:solidFill>
                <a:latin typeface="Arial"/>
                <a:cs typeface="Arial"/>
              </a:rPr>
              <a:t> </a:t>
            </a:r>
            <a:r>
              <a:rPr spc="-22" baseline="32921">
                <a:solidFill>
                  <a:srgbClr val="22346A"/>
                </a:solidFill>
                <a:latin typeface="Arial"/>
                <a:cs typeface="Arial"/>
              </a:rPr>
              <a:t>‡&amp;1</a:t>
            </a:r>
            <a:endParaRPr baseline="32921">
              <a:latin typeface="Arial"/>
              <a:cs typeface="Arial"/>
            </a:endParaRPr>
          </a:p>
        </p:txBody>
      </p:sp>
      <p:sp>
        <p:nvSpPr>
          <p:cNvPr id="88" name="CuadroTexto 87">
            <a:extLst>
              <a:ext uri="{FF2B5EF4-FFF2-40B4-BE49-F238E27FC236}">
                <a16:creationId xmlns:a16="http://schemas.microsoft.com/office/drawing/2014/main" id="{307EFBB0-9564-A902-F92A-092AB2FB66F1}"/>
              </a:ext>
            </a:extLst>
          </p:cNvPr>
          <p:cNvSpPr txBox="1"/>
          <p:nvPr/>
        </p:nvSpPr>
        <p:spPr>
          <a:xfrm>
            <a:off x="1428376" y="5686721"/>
            <a:ext cx="9084236" cy="954107"/>
          </a:xfrm>
          <a:prstGeom prst="rect">
            <a:avLst/>
          </a:prstGeom>
          <a:noFill/>
        </p:spPr>
        <p:txBody>
          <a:bodyPr wrap="square">
            <a:spAutoFit/>
          </a:bodyPr>
          <a:lstStyle/>
          <a:p>
            <a:pPr algn="just"/>
            <a:r>
              <a:rPr lang="es-ES" sz="700" b="1" i="0" u="none" strike="noStrike" baseline="0">
                <a:solidFill>
                  <a:schemeClr val="tx2"/>
                </a:solidFill>
                <a:latin typeface="+mn-lt"/>
              </a:rPr>
              <a:t>DA: </a:t>
            </a:r>
            <a:r>
              <a:rPr lang="es-ES" sz="700" b="0" i="0" u="none" strike="noStrike" baseline="0">
                <a:solidFill>
                  <a:schemeClr val="tx2"/>
                </a:solidFill>
                <a:latin typeface="+mn-lt"/>
              </a:rPr>
              <a:t>dermatitis atópica.</a:t>
            </a:r>
          </a:p>
          <a:p>
            <a:pPr algn="just"/>
            <a:r>
              <a:rPr lang="es-ES" sz="700" b="0" i="0" u="none" strike="noStrike" baseline="0">
                <a:solidFill>
                  <a:schemeClr val="tx2"/>
                </a:solidFill>
                <a:latin typeface="+mn-lt"/>
              </a:rPr>
              <a:t>*Un año se refiere al año médico-científico de exactamente 52 semanas</a:t>
            </a:r>
            <a:r>
              <a:rPr lang="es-ES" sz="700" b="0" i="0" u="none" strike="noStrike" baseline="30000">
                <a:solidFill>
                  <a:schemeClr val="tx2"/>
                </a:solidFill>
                <a:latin typeface="+mn-lt"/>
              </a:rPr>
              <a:t>1</a:t>
            </a:r>
            <a:r>
              <a:rPr lang="es-ES" sz="700" b="0" i="0" u="none" strike="noStrike">
                <a:solidFill>
                  <a:schemeClr val="tx2"/>
                </a:solidFill>
                <a:latin typeface="+mn-lt"/>
              </a:rPr>
              <a:t>. </a:t>
            </a:r>
            <a:r>
              <a:rPr lang="es-ES" sz="700" b="0" i="0" u="none" strike="noStrike" baseline="30000">
                <a:solidFill>
                  <a:schemeClr val="tx2"/>
                </a:solidFill>
                <a:latin typeface="+mn-lt"/>
              </a:rPr>
              <a:t>†</a:t>
            </a:r>
            <a:r>
              <a:rPr lang="es-ES" sz="700" b="0" i="0" u="none" strike="noStrike" baseline="0">
                <a:solidFill>
                  <a:schemeClr val="tx2"/>
                </a:solidFill>
                <a:latin typeface="+mn-lt"/>
              </a:rPr>
              <a:t>Algunos pacientes con respuesta parcial inicial pueden mejorar más con el tratamiento continuado cada dos semanas hasta la semana 24. Una vez alcanzada la respuesta clínica, la dosis de mantenimiento recomendada de EBGLYSS</a:t>
            </a:r>
            <a:r>
              <a:rPr lang="es-ES" sz="700" b="0" i="0" u="none" strike="noStrike" baseline="30000">
                <a:solidFill>
                  <a:schemeClr val="tx2"/>
                </a:solidFill>
                <a:latin typeface="+mn-lt"/>
              </a:rPr>
              <a:t>®</a:t>
            </a:r>
            <a:r>
              <a:rPr lang="es-ES" sz="700" b="0" i="0" u="none" strike="noStrike" baseline="0">
                <a:solidFill>
                  <a:schemeClr val="tx2"/>
                </a:solidFill>
                <a:latin typeface="+mn-lt"/>
              </a:rPr>
              <a:t> es de 250 mg cada 4 semanas</a:t>
            </a:r>
            <a:r>
              <a:rPr lang="es-ES" sz="700" b="0" i="0" u="none" strike="noStrike" baseline="30000">
                <a:solidFill>
                  <a:schemeClr val="tx2"/>
                </a:solidFill>
                <a:latin typeface="+mn-lt"/>
              </a:rPr>
              <a:t>1</a:t>
            </a:r>
            <a:r>
              <a:rPr lang="es-ES" sz="700" b="0" i="0" u="none" strike="noStrike" baseline="0">
                <a:solidFill>
                  <a:schemeClr val="tx2"/>
                </a:solidFill>
                <a:latin typeface="+mn-lt"/>
              </a:rPr>
              <a:t>. </a:t>
            </a:r>
            <a:r>
              <a:rPr lang="es-ES" sz="700" b="0" i="0" u="none" strike="noStrike" baseline="30000">
                <a:solidFill>
                  <a:schemeClr val="tx2"/>
                </a:solidFill>
                <a:latin typeface="+mn-lt"/>
              </a:rPr>
              <a:t>‡</a:t>
            </a:r>
            <a:r>
              <a:rPr lang="es-ES" sz="700" b="0" i="0" u="none" strike="noStrike" baseline="0">
                <a:solidFill>
                  <a:schemeClr val="tx2"/>
                </a:solidFill>
                <a:latin typeface="+mn-lt"/>
              </a:rPr>
              <a:t>Pacientes de edad avanzada (≥ 65 años), insuficiencia renal y hepática, peso corporal</a:t>
            </a:r>
            <a:r>
              <a:rPr lang="es-ES" sz="700" b="0" i="0" u="none" strike="noStrike" baseline="30000">
                <a:solidFill>
                  <a:schemeClr val="tx2"/>
                </a:solidFill>
                <a:latin typeface="+mn-lt"/>
              </a:rPr>
              <a:t>1</a:t>
            </a:r>
            <a:r>
              <a:rPr lang="es-ES" sz="700" b="0" i="0" u="none" strike="noStrike" baseline="0">
                <a:solidFill>
                  <a:schemeClr val="tx2"/>
                </a:solidFill>
                <a:latin typeface="+mn-lt"/>
              </a:rPr>
              <a:t>. </a:t>
            </a:r>
            <a:r>
              <a:rPr lang="es-ES" sz="700" b="0" i="0" u="none" strike="noStrike" baseline="30000">
                <a:solidFill>
                  <a:schemeClr val="tx2"/>
                </a:solidFill>
                <a:latin typeface="+mn-lt"/>
              </a:rPr>
              <a:t>&amp;</a:t>
            </a:r>
            <a:r>
              <a:rPr lang="es-ES" sz="700" b="0" i="0" u="none" strike="noStrike" baseline="0">
                <a:solidFill>
                  <a:schemeClr val="tx2"/>
                </a:solidFill>
                <a:latin typeface="+mn-lt"/>
              </a:rPr>
              <a:t>Con las indicaciones autorizadas en adultos y adolescentes de más de 12 años</a:t>
            </a:r>
            <a:r>
              <a:rPr lang="es-ES" sz="700" b="0" i="0" u="none" strike="noStrike" baseline="30000">
                <a:solidFill>
                  <a:schemeClr val="tx2"/>
                </a:solidFill>
                <a:latin typeface="+mn-lt"/>
              </a:rPr>
              <a:t>1</a:t>
            </a:r>
            <a:r>
              <a:rPr lang="es-ES" sz="700" b="0" i="0" u="none" strike="noStrike" baseline="0">
                <a:solidFill>
                  <a:schemeClr val="tx2"/>
                </a:solidFill>
                <a:latin typeface="+mn-lt"/>
              </a:rPr>
              <a:t>.</a:t>
            </a:r>
          </a:p>
          <a:p>
            <a:pPr algn="just"/>
            <a:r>
              <a:rPr lang="es-ES" sz="700" b="1" i="0" u="none" strike="noStrike" baseline="0">
                <a:solidFill>
                  <a:schemeClr val="tx2"/>
                </a:solidFill>
                <a:latin typeface="+mn-lt"/>
              </a:rPr>
              <a:t>1. </a:t>
            </a:r>
            <a:r>
              <a:rPr lang="es-ES" sz="700" b="0" i="0" u="none" strike="noStrike" baseline="0">
                <a:solidFill>
                  <a:schemeClr val="tx2"/>
                </a:solidFill>
                <a:latin typeface="+mn-lt"/>
              </a:rPr>
              <a:t>Ficha técnica de EBGLYSS</a:t>
            </a:r>
            <a:r>
              <a:rPr lang="es-ES" sz="700" b="0" i="0" u="none" strike="noStrike" baseline="30000">
                <a:solidFill>
                  <a:schemeClr val="tx2"/>
                </a:solidFill>
                <a:latin typeface="+mn-lt"/>
              </a:rPr>
              <a:t>®</a:t>
            </a:r>
            <a:r>
              <a:rPr lang="es-ES" sz="700" b="0" i="0" u="none" strike="noStrike" baseline="0">
                <a:solidFill>
                  <a:schemeClr val="tx2"/>
                </a:solidFill>
                <a:latin typeface="+mn-lt"/>
              </a:rPr>
              <a:t> (lebrikizumab). Disponible en: https://cima.aemps.es/cima/dochtml/ft/1231765007/FT_1231765007.html. Último acceso: enero 2025. </a:t>
            </a:r>
            <a:r>
              <a:rPr lang="es-ES" sz="700" b="1" i="0" u="none" strike="noStrike" baseline="0">
                <a:solidFill>
                  <a:schemeClr val="tx2"/>
                </a:solidFill>
                <a:latin typeface="+mn-lt"/>
              </a:rPr>
              <a:t>2. </a:t>
            </a:r>
            <a:r>
              <a:rPr lang="es-ES" sz="700" b="0" i="0" u="none" strike="noStrike" baseline="0">
                <a:solidFill>
                  <a:schemeClr val="tx2"/>
                </a:solidFill>
                <a:latin typeface="+mn-lt"/>
              </a:rPr>
              <a:t>Ficha técnica </a:t>
            </a:r>
            <a:r>
              <a:rPr lang="es-ES" sz="700" b="0" i="0" u="none" strike="noStrike" baseline="0" err="1">
                <a:solidFill>
                  <a:schemeClr val="tx2"/>
                </a:solidFill>
                <a:latin typeface="+mn-lt"/>
              </a:rPr>
              <a:t>dupilumab</a:t>
            </a:r>
            <a:r>
              <a:rPr lang="es-ES" sz="700" b="0" i="0" u="none" strike="noStrike" baseline="0">
                <a:solidFill>
                  <a:schemeClr val="tx2"/>
                </a:solidFill>
                <a:latin typeface="+mn-lt"/>
              </a:rPr>
              <a:t>. Disponible en: https://cima.aemps.es/cima/dochtml/ft/1171229006/ft_1171229006.html. Último acceso: enero 2025. </a:t>
            </a:r>
            <a:r>
              <a:rPr lang="es-ES" sz="700" b="1" i="0" u="none" strike="noStrike" baseline="0">
                <a:solidFill>
                  <a:schemeClr val="tx2"/>
                </a:solidFill>
                <a:latin typeface="+mn-lt"/>
              </a:rPr>
              <a:t>3. </a:t>
            </a:r>
            <a:r>
              <a:rPr lang="es-ES" sz="700" b="0" i="0" u="none" strike="noStrike" baseline="0">
                <a:solidFill>
                  <a:schemeClr val="tx2"/>
                </a:solidFill>
                <a:latin typeface="+mn-lt"/>
              </a:rPr>
              <a:t>Ficha técnica </a:t>
            </a:r>
            <a:r>
              <a:rPr lang="es-ES" sz="700" b="0" i="0" u="none" strike="noStrike" baseline="0" err="1">
                <a:solidFill>
                  <a:schemeClr val="tx2"/>
                </a:solidFill>
                <a:latin typeface="+mn-lt"/>
              </a:rPr>
              <a:t>tralokinumab</a:t>
            </a:r>
            <a:r>
              <a:rPr lang="es-ES" sz="700" b="0" i="0" u="none" strike="noStrike" baseline="0">
                <a:solidFill>
                  <a:schemeClr val="tx2"/>
                </a:solidFill>
                <a:latin typeface="+mn-lt"/>
              </a:rPr>
              <a:t>. Disponible en: https://cima.aemps.es/cima/dochtml/ft/1211554002/FT_1211554002.html. Último acceso: enero 2025. </a:t>
            </a:r>
            <a:r>
              <a:rPr lang="es-ES" sz="700" b="1" i="0" u="none" strike="noStrike" baseline="0">
                <a:solidFill>
                  <a:schemeClr val="tx2"/>
                </a:solidFill>
                <a:latin typeface="+mn-lt"/>
              </a:rPr>
              <a:t>4.</a:t>
            </a:r>
            <a:r>
              <a:rPr lang="es-ES" sz="700" b="0" i="0" u="none" strike="noStrike" baseline="0">
                <a:solidFill>
                  <a:schemeClr val="tx2"/>
                </a:solidFill>
                <a:latin typeface="+mn-lt"/>
              </a:rPr>
              <a:t> Informe de Posicionamiento Terapéutico de lebrikizumab (Ebglyss</a:t>
            </a:r>
            <a:r>
              <a:rPr lang="es-ES" sz="700" b="0" i="0" u="none" strike="noStrike" baseline="30000">
                <a:solidFill>
                  <a:schemeClr val="tx2"/>
                </a:solidFill>
                <a:latin typeface="+mn-lt"/>
              </a:rPr>
              <a:t>®</a:t>
            </a:r>
            <a:r>
              <a:rPr lang="es-ES" sz="700" b="0" i="0" u="none" strike="noStrike" baseline="0">
                <a:solidFill>
                  <a:schemeClr val="tx2"/>
                </a:solidFill>
                <a:latin typeface="+mn-lt"/>
              </a:rPr>
              <a:t>) en Dermatitis Atópica. IPT-Agencia Española de Medicamentos y Productos Sanitarios (AEMPS). 310/V1/15102024. Madrid: AEMPS; 2024.</a:t>
            </a:r>
            <a:endParaRPr lang="es-ES" sz="700">
              <a:solidFill>
                <a:schemeClr val="tx2"/>
              </a:solidFill>
              <a:latin typeface="+mn-lt"/>
            </a:endParaRPr>
          </a:p>
        </p:txBody>
      </p:sp>
      <p:sp>
        <p:nvSpPr>
          <p:cNvPr id="62" name="CuadroTexto 61">
            <a:extLst>
              <a:ext uri="{FF2B5EF4-FFF2-40B4-BE49-F238E27FC236}">
                <a16:creationId xmlns:a16="http://schemas.microsoft.com/office/drawing/2014/main" id="{2F80C615-D9FD-F0E1-71E8-272ABFB9A448}"/>
              </a:ext>
            </a:extLst>
          </p:cNvPr>
          <p:cNvSpPr txBox="1"/>
          <p:nvPr/>
        </p:nvSpPr>
        <p:spPr>
          <a:xfrm>
            <a:off x="4439165" y="4262961"/>
            <a:ext cx="6103188" cy="577081"/>
          </a:xfrm>
          <a:prstGeom prst="rect">
            <a:avLst/>
          </a:prstGeom>
          <a:noFill/>
        </p:spPr>
        <p:txBody>
          <a:bodyPr wrap="square">
            <a:spAutoFit/>
          </a:bodyPr>
          <a:lstStyle/>
          <a:p>
            <a:r>
              <a:rPr lang="es-ES" sz="1050" b="0" i="0" u="none" strike="noStrike" baseline="30000">
                <a:solidFill>
                  <a:schemeClr val="tx2"/>
                </a:solidFill>
                <a:latin typeface="+mn-lt"/>
              </a:rPr>
              <a:t>†</a:t>
            </a:r>
            <a:r>
              <a:rPr lang="es-ES" sz="1050" b="0" i="0" u="none" strike="noStrike" baseline="0">
                <a:solidFill>
                  <a:schemeClr val="tx2"/>
                </a:solidFill>
                <a:latin typeface="+mn-lt"/>
              </a:rPr>
              <a:t>Algunos pacientes con respuesta parcial inicial pueden mejorar más con el tratamiento continuado cada dos semanas hasta la semana 24. Una vez alcanzada la respuesta clínica, la dosis de mantenimiento recomendada de EBGLYSS</a:t>
            </a:r>
            <a:r>
              <a:rPr lang="es-ES" sz="1050" b="0" i="0" u="none" strike="noStrike" baseline="30000">
                <a:solidFill>
                  <a:schemeClr val="tx2"/>
                </a:solidFill>
                <a:latin typeface="+mn-lt"/>
              </a:rPr>
              <a:t>®</a:t>
            </a:r>
            <a:r>
              <a:rPr lang="es-ES" sz="1050" b="0" i="0" u="none" strike="noStrike" baseline="0">
                <a:solidFill>
                  <a:schemeClr val="tx2"/>
                </a:solidFill>
                <a:latin typeface="+mn-lt"/>
              </a:rPr>
              <a:t> es de 250 mg cada 4 semanas</a:t>
            </a:r>
            <a:r>
              <a:rPr lang="es-ES" sz="1050" b="0" i="0" u="none" strike="noStrike" baseline="30000">
                <a:solidFill>
                  <a:schemeClr val="tx2"/>
                </a:solidFill>
                <a:latin typeface="+mn-lt"/>
              </a:rPr>
              <a:t>1</a:t>
            </a:r>
            <a:endParaRPr lang="es-ES" sz="105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65E08-17A9-1689-326E-13745F4A0E67}"/>
            </a:ext>
          </a:extLst>
        </p:cNvPr>
        <p:cNvGrpSpPr/>
        <p:nvPr/>
      </p:nvGrpSpPr>
      <p:grpSpPr>
        <a:xfrm>
          <a:off x="0" y="0"/>
          <a:ext cx="0" cy="0"/>
          <a:chOff x="0" y="0"/>
          <a:chExt cx="0" cy="0"/>
        </a:xfrm>
      </p:grpSpPr>
      <p:sp>
        <p:nvSpPr>
          <p:cNvPr id="5" name="CuadroTexto 4">
            <a:extLst>
              <a:ext uri="{FF2B5EF4-FFF2-40B4-BE49-F238E27FC236}">
                <a16:creationId xmlns:a16="http://schemas.microsoft.com/office/drawing/2014/main" id="{03984425-74FC-201C-9555-051224440B99}"/>
              </a:ext>
            </a:extLst>
          </p:cNvPr>
          <p:cNvSpPr txBox="1"/>
          <p:nvPr/>
        </p:nvSpPr>
        <p:spPr>
          <a:xfrm>
            <a:off x="1493940" y="6389061"/>
            <a:ext cx="9004510" cy="307777"/>
          </a:xfrm>
          <a:prstGeom prst="rect">
            <a:avLst/>
          </a:prstGeom>
          <a:noFill/>
        </p:spPr>
        <p:txBody>
          <a:bodyPr wrap="square">
            <a:spAutoFit/>
          </a:bodyPr>
          <a:lstStyle/>
          <a:p>
            <a:pPr algn="just"/>
            <a:r>
              <a:rPr lang="es-ES" sz="700" b="1" i="0" u="none" strike="noStrike" baseline="0">
                <a:solidFill>
                  <a:schemeClr val="tx2"/>
                </a:solidFill>
              </a:rPr>
              <a:t>1.</a:t>
            </a:r>
            <a:r>
              <a:rPr lang="es-ES" sz="700" b="0" i="0" u="none" strike="noStrike" baseline="0">
                <a:solidFill>
                  <a:schemeClr val="tx2"/>
                </a:solidFill>
              </a:rPr>
              <a:t> Informe de Posicionamiento Terapéutico de </a:t>
            </a:r>
            <a:r>
              <a:rPr lang="es-ES" sz="700" b="0" i="0" u="none" strike="noStrike" baseline="0" err="1">
                <a:solidFill>
                  <a:schemeClr val="tx2"/>
                </a:solidFill>
              </a:rPr>
              <a:t>lebrikizumab</a:t>
            </a:r>
            <a:r>
              <a:rPr lang="es-ES" sz="700" b="0" i="0" u="none" strike="noStrike" baseline="0">
                <a:solidFill>
                  <a:schemeClr val="tx2"/>
                </a:solidFill>
              </a:rPr>
              <a:t> (EBGLYSS</a:t>
            </a:r>
            <a:r>
              <a:rPr lang="es-ES" sz="700" b="0" i="0" u="none" strike="noStrike" baseline="30000">
                <a:solidFill>
                  <a:schemeClr val="tx2"/>
                </a:solidFill>
              </a:rPr>
              <a:t>®</a:t>
            </a:r>
            <a:r>
              <a:rPr lang="es-ES" sz="700" b="0" i="0" u="none" strike="noStrike" baseline="0">
                <a:solidFill>
                  <a:schemeClr val="tx2"/>
                </a:solidFill>
              </a:rPr>
              <a:t>) en Dermatitis Atópica. IPT-Agencia Española de Medicamentos y Productos Sanitarios (AEMPS). 310/ V1/15102024. Madrid: AEMPS; 2024; 2.</a:t>
            </a:r>
            <a:r>
              <a:rPr lang="es-ES" sz="700" b="0" i="0" u="none" strike="noStrike" spc="-10" baseline="0">
                <a:solidFill>
                  <a:schemeClr val="tx2"/>
                </a:solidFill>
                <a:latin typeface="+mn-lt"/>
              </a:rPr>
              <a:t> Ficha técnica de EBGLYSS</a:t>
            </a:r>
            <a:r>
              <a:rPr lang="es-ES" sz="700" b="0" i="0" u="none" strike="noStrike" spc="-10" baseline="30000">
                <a:solidFill>
                  <a:schemeClr val="tx2"/>
                </a:solidFill>
                <a:latin typeface="+mn-lt"/>
              </a:rPr>
              <a:t>®</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Disponible en: https://cima.aemps.es/cima/dochtml/ft/1231765007/FT_1231765007.html. Último acceso: enero 2025.</a:t>
            </a:r>
            <a:r>
              <a:rPr lang="es-ES" sz="700" b="0" i="0" u="none" strike="noStrike" baseline="0">
                <a:solidFill>
                  <a:schemeClr val="tx2"/>
                </a:solidFill>
              </a:rPr>
              <a:t> </a:t>
            </a:r>
            <a:endParaRPr lang="es-ES" sz="700">
              <a:solidFill>
                <a:schemeClr val="tx2"/>
              </a:solidFill>
            </a:endParaRPr>
          </a:p>
        </p:txBody>
      </p:sp>
      <p:sp>
        <p:nvSpPr>
          <p:cNvPr id="2" name="Título 1">
            <a:extLst>
              <a:ext uri="{FF2B5EF4-FFF2-40B4-BE49-F238E27FC236}">
                <a16:creationId xmlns:a16="http://schemas.microsoft.com/office/drawing/2014/main" id="{E25DC5BA-2B93-494F-A73E-334B277DA11F}"/>
              </a:ext>
            </a:extLst>
          </p:cNvPr>
          <p:cNvSpPr>
            <a:spLocks noGrp="1"/>
          </p:cNvSpPr>
          <p:nvPr>
            <p:ph type="title"/>
          </p:nvPr>
        </p:nvSpPr>
        <p:spPr>
          <a:xfrm>
            <a:off x="541338" y="211138"/>
            <a:ext cx="10975321" cy="639762"/>
          </a:xfrm>
        </p:spPr>
        <p:txBody>
          <a:bodyPr>
            <a:noAutofit/>
          </a:bodyPr>
          <a:lstStyle/>
          <a:p>
            <a:r>
              <a:rPr lang="es-ES"/>
              <a:t>EBGLYSS</a:t>
            </a:r>
            <a:r>
              <a:rPr lang="es-ES" baseline="30000"/>
              <a:t>®</a:t>
            </a:r>
            <a:r>
              <a:rPr lang="es-ES"/>
              <a:t> muestra una posología única, mostrando menor necesidad de dosis de mantenimiento lo que implicaría una posible mejora de la adherencia al tratamiento</a:t>
            </a:r>
            <a:r>
              <a:rPr lang="es-ES" baseline="30000"/>
              <a:t>1</a:t>
            </a:r>
          </a:p>
        </p:txBody>
      </p:sp>
      <p:sp>
        <p:nvSpPr>
          <p:cNvPr id="4" name="Rectángulo redondeado 3">
            <a:extLst>
              <a:ext uri="{FF2B5EF4-FFF2-40B4-BE49-F238E27FC236}">
                <a16:creationId xmlns:a16="http://schemas.microsoft.com/office/drawing/2014/main" id="{D330B2A5-D272-3EFA-5BDF-CE3087015F61}"/>
              </a:ext>
            </a:extLst>
          </p:cNvPr>
          <p:cNvSpPr/>
          <p:nvPr/>
        </p:nvSpPr>
        <p:spPr>
          <a:xfrm>
            <a:off x="551880" y="1588868"/>
            <a:ext cx="11042473" cy="953126"/>
          </a:xfrm>
          <a:prstGeom prst="roundRect">
            <a:avLst>
              <a:gd name="adj" fmla="val 8228"/>
            </a:avLst>
          </a:prstGeom>
          <a:gradFill flip="none" rotWithShape="1">
            <a:gsLst>
              <a:gs pos="0">
                <a:schemeClr val="accent3"/>
              </a:gs>
              <a:gs pos="100000">
                <a:schemeClr val="accent3"/>
              </a:gs>
              <a:gs pos="60000">
                <a:schemeClr val="accent1"/>
              </a:gs>
              <a:gs pos="40000">
                <a:schemeClr val="accent1"/>
              </a:gs>
            </a:gsLst>
            <a:lin ang="13500000" scaled="1"/>
            <a:tileRect/>
          </a:gra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6" name="CuadroTexto 5">
            <a:extLst>
              <a:ext uri="{FF2B5EF4-FFF2-40B4-BE49-F238E27FC236}">
                <a16:creationId xmlns:a16="http://schemas.microsoft.com/office/drawing/2014/main" id="{7B2C1E6D-6F22-B415-7979-808D193C64CB}"/>
              </a:ext>
            </a:extLst>
          </p:cNvPr>
          <p:cNvSpPr txBox="1"/>
          <p:nvPr/>
        </p:nvSpPr>
        <p:spPr>
          <a:xfrm>
            <a:off x="2842847" y="1834599"/>
            <a:ext cx="650630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2400" b="1" i="0" u="none" strike="noStrike" kern="1200" cap="none" spc="0" normalizeH="0" baseline="0" noProof="0">
                <a:ln>
                  <a:noFill/>
                </a:ln>
                <a:solidFill>
                  <a:schemeClr val="bg1"/>
                </a:solidFill>
                <a:effectLst/>
                <a:uLnTx/>
                <a:uFillTx/>
                <a:latin typeface="+mj-lt"/>
                <a:ea typeface="+mn-ea"/>
                <a:cs typeface="+mn-cs"/>
              </a:rPr>
              <a:t>POSOLOGÍA ÚNICA – Adherencia</a:t>
            </a:r>
          </a:p>
        </p:txBody>
      </p:sp>
      <p:sp>
        <p:nvSpPr>
          <p:cNvPr id="8" name="Rectángulo redondeado 7">
            <a:extLst>
              <a:ext uri="{FF2B5EF4-FFF2-40B4-BE49-F238E27FC236}">
                <a16:creationId xmlns:a16="http://schemas.microsoft.com/office/drawing/2014/main" id="{3E036E67-180F-36AF-1310-7ECD9BC05046}"/>
              </a:ext>
            </a:extLst>
          </p:cNvPr>
          <p:cNvSpPr/>
          <p:nvPr/>
        </p:nvSpPr>
        <p:spPr>
          <a:xfrm>
            <a:off x="551880" y="2643091"/>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9" name="Rectángulo 8">
            <a:extLst>
              <a:ext uri="{FF2B5EF4-FFF2-40B4-BE49-F238E27FC236}">
                <a16:creationId xmlns:a16="http://schemas.microsoft.com/office/drawing/2014/main" id="{C8F134EA-42F2-24A8-38DB-9B86ECAEEE2D}"/>
              </a:ext>
            </a:extLst>
          </p:cNvPr>
          <p:cNvSpPr/>
          <p:nvPr/>
        </p:nvSpPr>
        <p:spPr>
          <a:xfrm>
            <a:off x="1524000" y="2650391"/>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chemeClr val="accent1"/>
                </a:solidFill>
                <a:effectLst/>
                <a:uLnTx/>
                <a:uFillTx/>
                <a:ea typeface="+mn-ea"/>
                <a:cs typeface="+mn-cs"/>
              </a:rPr>
              <a:t>EBGLYSS</a:t>
            </a:r>
            <a:r>
              <a:rPr kumimoji="0" lang="es-ES" sz="1800" b="0" i="0" u="none" strike="noStrike" kern="1200" cap="none" spc="0" normalizeH="0" baseline="30000" noProof="0">
                <a:ln>
                  <a:noFill/>
                </a:ln>
                <a:solidFill>
                  <a:schemeClr val="accent1"/>
                </a:solidFill>
                <a:effectLst/>
                <a:uLnTx/>
                <a:uFillTx/>
                <a:ea typeface="+mn-ea"/>
                <a:cs typeface="+mn-cs"/>
              </a:rPr>
              <a:t>®</a:t>
            </a:r>
            <a:r>
              <a:rPr kumimoji="0" lang="es-ES" sz="1800" b="0" i="0" u="none" strike="noStrike" kern="1200" cap="none" spc="0" normalizeH="0" baseline="0" noProof="0">
                <a:ln>
                  <a:noFill/>
                </a:ln>
                <a:solidFill>
                  <a:schemeClr val="accent1"/>
                </a:solidFill>
                <a:effectLst/>
                <a:uLnTx/>
                <a:uFillTx/>
                <a:ea typeface="+mn-ea"/>
                <a:cs typeface="+mn-cs"/>
              </a:rPr>
              <a:t> es el </a:t>
            </a:r>
            <a:r>
              <a:rPr kumimoji="0" lang="es-ES" sz="1800" b="1" i="0" u="none" strike="noStrike" kern="1200" cap="none" spc="0" normalizeH="0" baseline="0" noProof="0">
                <a:ln>
                  <a:noFill/>
                </a:ln>
                <a:solidFill>
                  <a:schemeClr val="accent1"/>
                </a:solidFill>
                <a:effectLst/>
                <a:uLnTx/>
                <a:uFillTx/>
                <a:ea typeface="+mn-ea"/>
                <a:cs typeface="+mn-cs"/>
              </a:rPr>
              <a:t>único biológico </a:t>
            </a:r>
            <a:r>
              <a:rPr kumimoji="0" lang="es-ES" sz="1800" b="0" i="0" u="none" strike="noStrike" kern="1200" cap="none" spc="0" normalizeH="0" baseline="0" noProof="0">
                <a:ln>
                  <a:noFill/>
                </a:ln>
                <a:solidFill>
                  <a:schemeClr val="accent1"/>
                </a:solidFill>
                <a:effectLst/>
                <a:uLnTx/>
                <a:uFillTx/>
                <a:ea typeface="+mn-ea"/>
                <a:cs typeface="+mn-cs"/>
              </a:rPr>
              <a:t>para la DA con dosis de </a:t>
            </a:r>
            <a:r>
              <a:rPr kumimoji="0" lang="es-ES" sz="1800" b="1" i="0" u="none" strike="noStrike" kern="1200" cap="none" spc="0" normalizeH="0" baseline="0" noProof="0">
                <a:ln>
                  <a:noFill/>
                </a:ln>
                <a:solidFill>
                  <a:schemeClr val="accent1"/>
                </a:solidFill>
                <a:effectLst/>
                <a:uLnTx/>
                <a:uFillTx/>
                <a:ea typeface="+mn-ea"/>
                <a:cs typeface="+mn-cs"/>
              </a:rPr>
              <a:t>mantenimiento cada 4 semanas </a:t>
            </a:r>
            <a:r>
              <a:rPr kumimoji="0" lang="es-ES" sz="1800" b="0" i="0" u="none" strike="noStrike" kern="1200" cap="none" spc="0" normalizeH="0" baseline="0" noProof="0">
                <a:ln>
                  <a:noFill/>
                </a:ln>
                <a:solidFill>
                  <a:schemeClr val="accent1"/>
                </a:solidFill>
                <a:effectLst/>
                <a:uLnTx/>
                <a:uFillTx/>
                <a:ea typeface="+mn-ea"/>
                <a:cs typeface="+mn-cs"/>
              </a:rPr>
              <a:t>para adultos y adolescentes mayores de 12 años y de al menos 40 kg</a:t>
            </a:r>
            <a:r>
              <a:rPr kumimoji="0" lang="es-ES" sz="1800" b="0" i="0" u="none" strike="noStrike" kern="1200" cap="none" spc="0" normalizeH="0" baseline="30000" noProof="0">
                <a:ln>
                  <a:noFill/>
                </a:ln>
                <a:solidFill>
                  <a:schemeClr val="accent1"/>
                </a:solidFill>
                <a:effectLst/>
                <a:uLnTx/>
                <a:uFillTx/>
                <a:ea typeface="+mn-ea"/>
                <a:cs typeface="+mn-cs"/>
              </a:rPr>
              <a:t>1,2</a:t>
            </a:r>
          </a:p>
        </p:txBody>
      </p:sp>
      <p:sp>
        <p:nvSpPr>
          <p:cNvPr id="10" name="Rectángulo redondeado 9">
            <a:extLst>
              <a:ext uri="{FF2B5EF4-FFF2-40B4-BE49-F238E27FC236}">
                <a16:creationId xmlns:a16="http://schemas.microsoft.com/office/drawing/2014/main" id="{BF764C0A-4DC6-42CB-B6F4-72C3545D8FAB}"/>
              </a:ext>
            </a:extLst>
          </p:cNvPr>
          <p:cNvSpPr/>
          <p:nvPr/>
        </p:nvSpPr>
        <p:spPr>
          <a:xfrm>
            <a:off x="551880" y="3692306"/>
            <a:ext cx="11042473" cy="953126"/>
          </a:xfrm>
          <a:prstGeom prst="roundRect">
            <a:avLst>
              <a:gd name="adj" fmla="val 8228"/>
            </a:avLst>
          </a:prstGeom>
          <a:solidFill>
            <a:schemeClr val="bg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7" name="Rectángulo 16">
            <a:extLst>
              <a:ext uri="{FF2B5EF4-FFF2-40B4-BE49-F238E27FC236}">
                <a16:creationId xmlns:a16="http://schemas.microsoft.com/office/drawing/2014/main" id="{B6C8A0EF-D346-2F18-DA3F-C61BFEE1DEAE}"/>
              </a:ext>
            </a:extLst>
          </p:cNvPr>
          <p:cNvSpPr/>
          <p:nvPr/>
        </p:nvSpPr>
        <p:spPr>
          <a:xfrm>
            <a:off x="1524000" y="3699606"/>
            <a:ext cx="8893175" cy="938526"/>
          </a:xfrm>
          <a:prstGeom prst="rect">
            <a:avLst/>
          </a:prstGeom>
          <a:noFill/>
          <a:ln w="19050" cap="flat" cmpd="sng" algn="ctr">
            <a:no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800" b="0" i="0" u="none" strike="noStrike" kern="1200" cap="none" spc="0" normalizeH="0" baseline="0" noProof="0">
                <a:ln>
                  <a:noFill/>
                </a:ln>
                <a:solidFill>
                  <a:schemeClr val="accent1"/>
                </a:solidFill>
                <a:effectLst/>
                <a:uLnTx/>
                <a:uFillTx/>
                <a:ea typeface="+mn-ea"/>
                <a:cs typeface="+mn-cs"/>
              </a:rPr>
              <a:t>EBGLYSS</a:t>
            </a:r>
            <a:r>
              <a:rPr kumimoji="0" lang="es-ES" sz="1800" b="0" i="0" u="none" strike="noStrike" kern="1200" cap="none" spc="0" normalizeH="0" baseline="30000" noProof="0">
                <a:ln>
                  <a:noFill/>
                </a:ln>
                <a:solidFill>
                  <a:schemeClr val="accent1"/>
                </a:solidFill>
                <a:effectLst/>
                <a:uLnTx/>
                <a:uFillTx/>
                <a:ea typeface="+mn-ea"/>
                <a:cs typeface="+mn-cs"/>
              </a:rPr>
              <a:t>®</a:t>
            </a:r>
            <a:r>
              <a:rPr kumimoji="0" lang="es-ES" sz="1800" b="0" i="0" u="none" strike="noStrike" kern="1200" cap="none" spc="0" normalizeH="0" baseline="0" noProof="0">
                <a:ln>
                  <a:noFill/>
                </a:ln>
                <a:solidFill>
                  <a:schemeClr val="accent1"/>
                </a:solidFill>
                <a:effectLst/>
                <a:uLnTx/>
                <a:uFillTx/>
                <a:ea typeface="+mn-ea"/>
                <a:cs typeface="+mn-cs"/>
              </a:rPr>
              <a:t> cuenta con una dosificación más conveniente (1 dosis cada 4 semanas en mantenimiento) que podría </a:t>
            </a:r>
            <a:r>
              <a:rPr kumimoji="0" lang="es-ES" sz="1800" b="1" i="0" u="none" strike="noStrike" kern="1200" cap="none" spc="0" normalizeH="0" baseline="0" noProof="0">
                <a:ln>
                  <a:noFill/>
                </a:ln>
                <a:solidFill>
                  <a:schemeClr val="accent1"/>
                </a:solidFill>
                <a:effectLst/>
                <a:uLnTx/>
                <a:uFillTx/>
                <a:ea typeface="+mn-ea"/>
                <a:cs typeface="+mn-cs"/>
              </a:rPr>
              <a:t>mejorar la adherencia al tratamiento</a:t>
            </a:r>
            <a:r>
              <a:rPr kumimoji="0" lang="es-ES" sz="1800" b="0" i="0" u="none" strike="noStrike" kern="1200" cap="none" spc="0" normalizeH="0" baseline="30000" noProof="0">
                <a:ln>
                  <a:noFill/>
                </a:ln>
                <a:solidFill>
                  <a:schemeClr val="accent1"/>
                </a:solidFill>
                <a:effectLst/>
                <a:uLnTx/>
                <a:uFillTx/>
                <a:ea typeface="+mn-ea"/>
                <a:cs typeface="+mn-cs"/>
              </a:rPr>
              <a:t>1</a:t>
            </a:r>
            <a:endParaRPr kumimoji="0" lang="es-ES" sz="1800" b="1" i="0" u="none" strike="noStrike" kern="1200" cap="none" spc="0" normalizeH="0" baseline="0" noProof="0">
              <a:ln>
                <a:noFill/>
              </a:ln>
              <a:solidFill>
                <a:schemeClr val="accent1"/>
              </a:solidFill>
              <a:effectLst/>
              <a:uLnTx/>
              <a:uFillTx/>
              <a:ea typeface="+mn-ea"/>
              <a:cs typeface="+mn-cs"/>
            </a:endParaRPr>
          </a:p>
        </p:txBody>
      </p:sp>
      <p:grpSp>
        <p:nvGrpSpPr>
          <p:cNvPr id="33" name="object 12">
            <a:extLst>
              <a:ext uri="{FF2B5EF4-FFF2-40B4-BE49-F238E27FC236}">
                <a16:creationId xmlns:a16="http://schemas.microsoft.com/office/drawing/2014/main" id="{D3C8EC14-550E-B139-887B-4618E7670023}"/>
              </a:ext>
            </a:extLst>
          </p:cNvPr>
          <p:cNvGrpSpPr/>
          <p:nvPr/>
        </p:nvGrpSpPr>
        <p:grpSpPr>
          <a:xfrm>
            <a:off x="1312792" y="1839999"/>
            <a:ext cx="422416" cy="450864"/>
            <a:chOff x="14222921" y="3402843"/>
            <a:chExt cx="696595" cy="743508"/>
          </a:xfrm>
        </p:grpSpPr>
        <p:sp>
          <p:nvSpPr>
            <p:cNvPr id="38" name="object 13">
              <a:extLst>
                <a:ext uri="{FF2B5EF4-FFF2-40B4-BE49-F238E27FC236}">
                  <a16:creationId xmlns:a16="http://schemas.microsoft.com/office/drawing/2014/main" id="{EE58805F-ACDA-9AC4-BAA3-CAFBF0D6E3C5}"/>
                </a:ext>
              </a:extLst>
            </p:cNvPr>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endParaRPr/>
            </a:p>
          </p:txBody>
        </p:sp>
        <p:pic>
          <p:nvPicPr>
            <p:cNvPr id="39" name="object 14">
              <a:extLst>
                <a:ext uri="{FF2B5EF4-FFF2-40B4-BE49-F238E27FC236}">
                  <a16:creationId xmlns:a16="http://schemas.microsoft.com/office/drawing/2014/main" id="{58866DC9-8666-6F38-CA82-F291C8C32807}"/>
                </a:ext>
              </a:extLst>
            </p:cNvPr>
            <p:cNvPicPr/>
            <p:nvPr/>
          </p:nvPicPr>
          <p:blipFill>
            <a:blip r:embed="rId3" cstate="print"/>
            <a:stretch>
              <a:fillRect/>
            </a:stretch>
          </p:blipFill>
          <p:spPr>
            <a:xfrm>
              <a:off x="14344074" y="3402843"/>
              <a:ext cx="93715" cy="200837"/>
            </a:xfrm>
            <a:prstGeom prst="rect">
              <a:avLst/>
            </a:prstGeom>
          </p:spPr>
        </p:pic>
        <p:pic>
          <p:nvPicPr>
            <p:cNvPr id="40" name="object 15">
              <a:extLst>
                <a:ext uri="{FF2B5EF4-FFF2-40B4-BE49-F238E27FC236}">
                  <a16:creationId xmlns:a16="http://schemas.microsoft.com/office/drawing/2014/main" id="{719197A6-CD38-15CF-2A6C-28302EFA11BD}"/>
                </a:ext>
              </a:extLst>
            </p:cNvPr>
            <p:cNvPicPr/>
            <p:nvPr/>
          </p:nvPicPr>
          <p:blipFill>
            <a:blip r:embed="rId4" cstate="print"/>
            <a:stretch>
              <a:fillRect/>
            </a:stretch>
          </p:blipFill>
          <p:spPr>
            <a:xfrm>
              <a:off x="14705558" y="3402843"/>
              <a:ext cx="93715" cy="200837"/>
            </a:xfrm>
            <a:prstGeom prst="rect">
              <a:avLst/>
            </a:prstGeom>
          </p:spPr>
        </p:pic>
        <p:pic>
          <p:nvPicPr>
            <p:cNvPr id="41" name="object 16">
              <a:extLst>
                <a:ext uri="{FF2B5EF4-FFF2-40B4-BE49-F238E27FC236}">
                  <a16:creationId xmlns:a16="http://schemas.microsoft.com/office/drawing/2014/main" id="{114B4546-B636-5376-4BC5-34E00FA42402}"/>
                </a:ext>
              </a:extLst>
            </p:cNvPr>
            <p:cNvPicPr/>
            <p:nvPr/>
          </p:nvPicPr>
          <p:blipFill>
            <a:blip r:embed="rId5" cstate="print"/>
            <a:stretch>
              <a:fillRect/>
            </a:stretch>
          </p:blipFill>
          <p:spPr>
            <a:xfrm>
              <a:off x="14303259" y="3717366"/>
              <a:ext cx="147261" cy="93722"/>
            </a:xfrm>
            <a:prstGeom prst="rect">
              <a:avLst/>
            </a:prstGeom>
          </p:spPr>
        </p:pic>
        <p:pic>
          <p:nvPicPr>
            <p:cNvPr id="42" name="object 17">
              <a:extLst>
                <a:ext uri="{FF2B5EF4-FFF2-40B4-BE49-F238E27FC236}">
                  <a16:creationId xmlns:a16="http://schemas.microsoft.com/office/drawing/2014/main" id="{B1CC6A19-142D-C279-FE47-DC424E1519A2}"/>
                </a:ext>
              </a:extLst>
            </p:cNvPr>
            <p:cNvPicPr/>
            <p:nvPr/>
          </p:nvPicPr>
          <p:blipFill>
            <a:blip r:embed="rId6" cstate="print"/>
            <a:stretch>
              <a:fillRect/>
            </a:stretch>
          </p:blipFill>
          <p:spPr>
            <a:xfrm>
              <a:off x="14504088" y="3717366"/>
              <a:ext cx="147261" cy="93722"/>
            </a:xfrm>
            <a:prstGeom prst="rect">
              <a:avLst/>
            </a:prstGeom>
          </p:spPr>
        </p:pic>
        <p:pic>
          <p:nvPicPr>
            <p:cNvPr id="43" name="object 18">
              <a:extLst>
                <a:ext uri="{FF2B5EF4-FFF2-40B4-BE49-F238E27FC236}">
                  <a16:creationId xmlns:a16="http://schemas.microsoft.com/office/drawing/2014/main" id="{7768DE99-6115-5DB4-5C86-9CB593D12860}"/>
                </a:ext>
              </a:extLst>
            </p:cNvPr>
            <p:cNvPicPr/>
            <p:nvPr/>
          </p:nvPicPr>
          <p:blipFill>
            <a:blip r:embed="rId7" cstate="print"/>
            <a:stretch>
              <a:fillRect/>
            </a:stretch>
          </p:blipFill>
          <p:spPr>
            <a:xfrm>
              <a:off x="14303259" y="3837863"/>
              <a:ext cx="147261" cy="93715"/>
            </a:xfrm>
            <a:prstGeom prst="rect">
              <a:avLst/>
            </a:prstGeom>
          </p:spPr>
        </p:pic>
        <p:pic>
          <p:nvPicPr>
            <p:cNvPr id="44" name="object 19">
              <a:extLst>
                <a:ext uri="{FF2B5EF4-FFF2-40B4-BE49-F238E27FC236}">
                  <a16:creationId xmlns:a16="http://schemas.microsoft.com/office/drawing/2014/main" id="{EAD71E1D-1168-D1DC-1CFD-6BAB0F905411}"/>
                </a:ext>
              </a:extLst>
            </p:cNvPr>
            <p:cNvPicPr/>
            <p:nvPr/>
          </p:nvPicPr>
          <p:blipFill>
            <a:blip r:embed="rId8" cstate="print"/>
            <a:stretch>
              <a:fillRect/>
            </a:stretch>
          </p:blipFill>
          <p:spPr>
            <a:xfrm>
              <a:off x="14704915" y="3717366"/>
              <a:ext cx="147283" cy="93722"/>
            </a:xfrm>
            <a:prstGeom prst="rect">
              <a:avLst/>
            </a:prstGeom>
          </p:spPr>
        </p:pic>
        <p:pic>
          <p:nvPicPr>
            <p:cNvPr id="45" name="object 20">
              <a:extLst>
                <a:ext uri="{FF2B5EF4-FFF2-40B4-BE49-F238E27FC236}">
                  <a16:creationId xmlns:a16="http://schemas.microsoft.com/office/drawing/2014/main" id="{11017EDA-1149-4390-6051-BCA11B87EDA3}"/>
                </a:ext>
              </a:extLst>
            </p:cNvPr>
            <p:cNvPicPr/>
            <p:nvPr/>
          </p:nvPicPr>
          <p:blipFill>
            <a:blip r:embed="rId9" cstate="print"/>
            <a:stretch>
              <a:fillRect/>
            </a:stretch>
          </p:blipFill>
          <p:spPr>
            <a:xfrm>
              <a:off x="14504088" y="3837863"/>
              <a:ext cx="147261" cy="93715"/>
            </a:xfrm>
            <a:prstGeom prst="rect">
              <a:avLst/>
            </a:prstGeom>
          </p:spPr>
        </p:pic>
        <p:pic>
          <p:nvPicPr>
            <p:cNvPr id="46" name="object 21">
              <a:extLst>
                <a:ext uri="{FF2B5EF4-FFF2-40B4-BE49-F238E27FC236}">
                  <a16:creationId xmlns:a16="http://schemas.microsoft.com/office/drawing/2014/main" id="{301C9851-7338-FF4F-F37F-C8D4F139D762}"/>
                </a:ext>
              </a:extLst>
            </p:cNvPr>
            <p:cNvPicPr/>
            <p:nvPr/>
          </p:nvPicPr>
          <p:blipFill>
            <a:blip r:embed="rId10" cstate="print"/>
            <a:stretch>
              <a:fillRect/>
            </a:stretch>
          </p:blipFill>
          <p:spPr>
            <a:xfrm>
              <a:off x="14303259" y="3958347"/>
              <a:ext cx="147261" cy="93737"/>
            </a:xfrm>
            <a:prstGeom prst="rect">
              <a:avLst/>
            </a:prstGeom>
          </p:spPr>
        </p:pic>
        <p:pic>
          <p:nvPicPr>
            <p:cNvPr id="47" name="object 22">
              <a:extLst>
                <a:ext uri="{FF2B5EF4-FFF2-40B4-BE49-F238E27FC236}">
                  <a16:creationId xmlns:a16="http://schemas.microsoft.com/office/drawing/2014/main" id="{79B09D5E-1871-14F6-7F3D-FA4F78F1425E}"/>
                </a:ext>
              </a:extLst>
            </p:cNvPr>
            <p:cNvPicPr/>
            <p:nvPr/>
          </p:nvPicPr>
          <p:blipFill>
            <a:blip r:embed="rId11" cstate="print"/>
            <a:stretch>
              <a:fillRect/>
            </a:stretch>
          </p:blipFill>
          <p:spPr>
            <a:xfrm>
              <a:off x="14704915" y="3837863"/>
              <a:ext cx="147283" cy="93715"/>
            </a:xfrm>
            <a:prstGeom prst="rect">
              <a:avLst/>
            </a:prstGeom>
          </p:spPr>
        </p:pic>
        <p:pic>
          <p:nvPicPr>
            <p:cNvPr id="48" name="object 23">
              <a:extLst>
                <a:ext uri="{FF2B5EF4-FFF2-40B4-BE49-F238E27FC236}">
                  <a16:creationId xmlns:a16="http://schemas.microsoft.com/office/drawing/2014/main" id="{5BEBA3FB-6BB6-1412-D102-2803F7B7DBDB}"/>
                </a:ext>
              </a:extLst>
            </p:cNvPr>
            <p:cNvPicPr/>
            <p:nvPr/>
          </p:nvPicPr>
          <p:blipFill>
            <a:blip r:embed="rId12" cstate="print"/>
            <a:stretch>
              <a:fillRect/>
            </a:stretch>
          </p:blipFill>
          <p:spPr>
            <a:xfrm>
              <a:off x="14504088" y="3958347"/>
              <a:ext cx="147261" cy="93737"/>
            </a:xfrm>
            <a:prstGeom prst="rect">
              <a:avLst/>
            </a:prstGeom>
          </p:spPr>
        </p:pic>
        <p:pic>
          <p:nvPicPr>
            <p:cNvPr id="49" name="object 24">
              <a:extLst>
                <a:ext uri="{FF2B5EF4-FFF2-40B4-BE49-F238E27FC236}">
                  <a16:creationId xmlns:a16="http://schemas.microsoft.com/office/drawing/2014/main" id="{CD85F5F7-2DE7-9BC1-AD45-1834548F6913}"/>
                </a:ext>
              </a:extLst>
            </p:cNvPr>
            <p:cNvPicPr/>
            <p:nvPr/>
          </p:nvPicPr>
          <p:blipFill>
            <a:blip r:embed="rId13" cstate="print"/>
            <a:stretch>
              <a:fillRect/>
            </a:stretch>
          </p:blipFill>
          <p:spPr>
            <a:xfrm>
              <a:off x="14704915" y="3958347"/>
              <a:ext cx="147283" cy="93737"/>
            </a:xfrm>
            <a:prstGeom prst="rect">
              <a:avLst/>
            </a:prstGeom>
          </p:spPr>
        </p:pic>
      </p:grpSp>
    </p:spTree>
    <p:extLst>
      <p:ext uri="{BB962C8B-B14F-4D97-AF65-F5344CB8AC3E}">
        <p14:creationId xmlns:p14="http://schemas.microsoft.com/office/powerpoint/2010/main" val="20901952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A69F475-0DA4-B333-2D6E-2806B0164179}"/>
              </a:ext>
            </a:extLst>
          </p:cNvPr>
          <p:cNvSpPr>
            <a:spLocks noGrp="1"/>
          </p:cNvSpPr>
          <p:nvPr>
            <p:ph type="title"/>
          </p:nvPr>
        </p:nvSpPr>
        <p:spPr>
          <a:xfrm>
            <a:off x="838200" y="0"/>
            <a:ext cx="9736731" cy="5556201"/>
          </a:xfrm>
        </p:spPr>
        <p:txBody>
          <a:bodyPr>
            <a:normAutofit/>
          </a:bodyPr>
          <a:lstStyle/>
          <a:p>
            <a:r>
              <a:rPr lang="es-ES"/>
              <a:t>Después de ver la evolución clínica de esta paciente con el tratamiento con EBGLYSS</a:t>
            </a:r>
            <a:r>
              <a:rPr lang="es-ES" baseline="30000"/>
              <a:t>®</a:t>
            </a:r>
            <a:r>
              <a:rPr lang="es-ES"/>
              <a:t>, ¿cuáles crees que son los principales atributos de este tratamiento frente a otras opciones terapéuticas para la DA?</a:t>
            </a:r>
          </a:p>
        </p:txBody>
      </p:sp>
      <p:sp>
        <p:nvSpPr>
          <p:cNvPr id="3" name="Marcador de pie de página 76">
            <a:extLst>
              <a:ext uri="{FF2B5EF4-FFF2-40B4-BE49-F238E27FC236}">
                <a16:creationId xmlns:a16="http://schemas.microsoft.com/office/drawing/2014/main" id="{C57A5937-5C08-56B5-CBF5-1D344FDAAEEB}"/>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39968400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a:extLst>
              <a:ext uri="{FF2B5EF4-FFF2-40B4-BE49-F238E27FC236}">
                <a16:creationId xmlns:a16="http://schemas.microsoft.com/office/drawing/2014/main" id="{1122ACB9-2561-7AAD-BB74-F6DD97A1EA3F}"/>
              </a:ext>
            </a:extLst>
          </p:cNvPr>
          <p:cNvSpPr/>
          <p:nvPr/>
        </p:nvSpPr>
        <p:spPr>
          <a:xfrm>
            <a:off x="4348851" y="1691741"/>
            <a:ext cx="3481598" cy="2028459"/>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4" name="Rectángulo redondeado 3">
            <a:extLst>
              <a:ext uri="{FF2B5EF4-FFF2-40B4-BE49-F238E27FC236}">
                <a16:creationId xmlns:a16="http://schemas.microsoft.com/office/drawing/2014/main" id="{721FA40F-9C3C-4DD2-C27C-1420FFAF52C4}"/>
              </a:ext>
            </a:extLst>
          </p:cNvPr>
          <p:cNvSpPr/>
          <p:nvPr/>
        </p:nvSpPr>
        <p:spPr>
          <a:xfrm>
            <a:off x="551551" y="1691741"/>
            <a:ext cx="3481598" cy="2028459"/>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5" name="Rectángulo redondeado 4">
            <a:extLst>
              <a:ext uri="{FF2B5EF4-FFF2-40B4-BE49-F238E27FC236}">
                <a16:creationId xmlns:a16="http://schemas.microsoft.com/office/drawing/2014/main" id="{9A233AD1-00A8-14EF-7CAA-ACFFB24B525E}"/>
              </a:ext>
            </a:extLst>
          </p:cNvPr>
          <p:cNvSpPr/>
          <p:nvPr/>
        </p:nvSpPr>
        <p:spPr>
          <a:xfrm>
            <a:off x="8146151" y="1691741"/>
            <a:ext cx="3481598" cy="2028459"/>
          </a:xfrm>
          <a:prstGeom prst="roundRect">
            <a:avLst>
              <a:gd name="adj" fmla="val 3627"/>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9" name="Elipse 28">
            <a:extLst>
              <a:ext uri="{FF2B5EF4-FFF2-40B4-BE49-F238E27FC236}">
                <a16:creationId xmlns:a16="http://schemas.microsoft.com/office/drawing/2014/main" id="{7FBAE284-464B-F405-90EA-505E3EFD8E2F}"/>
              </a:ext>
            </a:extLst>
          </p:cNvPr>
          <p:cNvSpPr/>
          <p:nvPr/>
        </p:nvSpPr>
        <p:spPr>
          <a:xfrm>
            <a:off x="533400" y="1192637"/>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a:extLst>
              <a:ext uri="{FF2B5EF4-FFF2-40B4-BE49-F238E27FC236}">
                <a16:creationId xmlns:a16="http://schemas.microsoft.com/office/drawing/2014/main" id="{80D68483-82F1-02D7-6A5F-011B09348BCD}"/>
              </a:ext>
            </a:extLst>
          </p:cNvPr>
          <p:cNvSpPr/>
          <p:nvPr/>
        </p:nvSpPr>
        <p:spPr>
          <a:xfrm>
            <a:off x="4247457" y="1192637"/>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a:extLst>
              <a:ext uri="{FF2B5EF4-FFF2-40B4-BE49-F238E27FC236}">
                <a16:creationId xmlns:a16="http://schemas.microsoft.com/office/drawing/2014/main" id="{F4FF5F0C-B96F-889B-F5F6-0211512D76F1}"/>
              </a:ext>
            </a:extLst>
          </p:cNvPr>
          <p:cNvSpPr/>
          <p:nvPr/>
        </p:nvSpPr>
        <p:spPr>
          <a:xfrm>
            <a:off x="8011075" y="1192637"/>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object 2"/>
          <p:cNvSpPr txBox="1">
            <a:spLocks noGrp="1"/>
          </p:cNvSpPr>
          <p:nvPr>
            <p:ph type="title"/>
          </p:nvPr>
        </p:nvSpPr>
        <p:spPr>
          <a:xfrm>
            <a:off x="541338" y="231666"/>
            <a:ext cx="10709275" cy="598707"/>
          </a:xfrm>
        </p:spPr>
        <p:txBody>
          <a:bodyPr vert="horz" wrap="square" lIns="0" tIns="7701" rIns="0" bIns="0" rtlCol="0" anchor="ctr">
            <a:spAutoFit/>
          </a:bodyPr>
          <a:lstStyle/>
          <a:p>
            <a:r>
              <a:rPr lang="es-ES"/>
              <a:t>EBGLYSS</a:t>
            </a:r>
            <a:r>
              <a:rPr lang="es-ES" baseline="30000"/>
              <a:t>®</a:t>
            </a:r>
            <a:r>
              <a:rPr lang="es-ES"/>
              <a:t>, un inhibidor selectivo de la IL-13</a:t>
            </a:r>
            <a:r>
              <a:rPr lang="es-ES" baseline="30000"/>
              <a:t>1</a:t>
            </a:r>
            <a:r>
              <a:rPr lang="es-ES"/>
              <a:t> de nueva generación</a:t>
            </a:r>
            <a:r>
              <a:rPr lang="es-ES" baseline="30000"/>
              <a:t>2</a:t>
            </a:r>
            <a:r>
              <a:rPr lang="es-ES"/>
              <a:t> desarrollado para maximizar la eficacia en dermatitis atópica</a:t>
            </a:r>
            <a:r>
              <a:rPr lang="es-ES" baseline="30000"/>
              <a:t>3</a:t>
            </a:r>
          </a:p>
        </p:txBody>
      </p:sp>
      <p:sp>
        <p:nvSpPr>
          <p:cNvPr id="7" name="object 7"/>
          <p:cNvSpPr txBox="1"/>
          <p:nvPr/>
        </p:nvSpPr>
        <p:spPr>
          <a:xfrm>
            <a:off x="678072" y="2190844"/>
            <a:ext cx="3293853" cy="1383893"/>
          </a:xfrm>
          <a:prstGeom prst="rect">
            <a:avLst/>
          </a:prstGeom>
        </p:spPr>
        <p:txBody>
          <a:bodyPr vert="horz" wrap="square" lIns="0" tIns="113209" rIns="0" bIns="0" rtlCol="0">
            <a:spAutoFit/>
          </a:bodyPr>
          <a:lstStyle/>
          <a:p>
            <a:pPr marL="177800" indent="-171450">
              <a:spcBef>
                <a:spcPts val="891"/>
              </a:spcBef>
              <a:buFont typeface="Arial" panose="020B0604020202020204" pitchFamily="34" charset="0"/>
              <a:buChar char="•"/>
            </a:pPr>
            <a:r>
              <a:rPr lang="es-ES" sz="1000">
                <a:solidFill>
                  <a:srgbClr val="22346A"/>
                </a:solidFill>
                <a:latin typeface="Arial"/>
                <a:cs typeface="Arial"/>
              </a:rPr>
              <a:t>Anticuerpo monoclonal IgG4 </a:t>
            </a:r>
            <a:r>
              <a:rPr lang="es-ES" sz="1000" b="1">
                <a:solidFill>
                  <a:srgbClr val="22346A"/>
                </a:solidFill>
                <a:latin typeface="Arial"/>
                <a:cs typeface="Arial"/>
              </a:rPr>
              <a:t>selectivo</a:t>
            </a:r>
            <a:r>
              <a:rPr lang="es-ES" sz="1000">
                <a:solidFill>
                  <a:srgbClr val="22346A"/>
                </a:solidFill>
                <a:latin typeface="Arial"/>
                <a:cs typeface="Arial"/>
              </a:rPr>
              <a:t> que</a:t>
            </a:r>
            <a:r>
              <a:rPr lang="es-ES" sz="1000" b="1">
                <a:solidFill>
                  <a:srgbClr val="22346A"/>
                </a:solidFill>
                <a:latin typeface="Arial"/>
                <a:cs typeface="Arial"/>
              </a:rPr>
              <a:t> inhibe la señalización de la IL-13</a:t>
            </a:r>
            <a:r>
              <a:rPr lang="es-ES" sz="1000" baseline="30000">
                <a:solidFill>
                  <a:srgbClr val="22346A"/>
                </a:solidFill>
                <a:latin typeface="Arial"/>
                <a:cs typeface="Arial"/>
              </a:rPr>
              <a:t>4</a:t>
            </a:r>
          </a:p>
          <a:p>
            <a:pPr marL="177800" indent="-171450">
              <a:spcBef>
                <a:spcPts val="891"/>
              </a:spcBef>
              <a:buFont typeface="Arial" panose="020B0604020202020204" pitchFamily="34" charset="0"/>
              <a:buChar char="•"/>
            </a:pPr>
            <a:r>
              <a:rPr lang="es-ES" sz="1000">
                <a:solidFill>
                  <a:srgbClr val="22346A"/>
                </a:solidFill>
                <a:latin typeface="Arial"/>
                <a:cs typeface="Arial"/>
              </a:rPr>
              <a:t>Se une a la IL-13 con </a:t>
            </a:r>
            <a:r>
              <a:rPr lang="es-ES" sz="1000" b="1">
                <a:solidFill>
                  <a:srgbClr val="22346A"/>
                </a:solidFill>
                <a:latin typeface="Arial"/>
                <a:cs typeface="Arial"/>
              </a:rPr>
              <a:t>alta afinidad y con una  tasa de disociación lenta</a:t>
            </a:r>
            <a:r>
              <a:rPr lang="es-ES" sz="1000" baseline="30000">
                <a:solidFill>
                  <a:srgbClr val="22346A"/>
                </a:solidFill>
                <a:latin typeface="Arial"/>
                <a:cs typeface="Arial"/>
              </a:rPr>
              <a:t>4</a:t>
            </a:r>
          </a:p>
          <a:p>
            <a:pPr marL="177800" indent="-171450">
              <a:spcBef>
                <a:spcPts val="891"/>
              </a:spcBef>
              <a:buFont typeface="Arial" panose="020B0604020202020204" pitchFamily="34" charset="0"/>
              <a:buChar char="•"/>
            </a:pPr>
            <a:r>
              <a:rPr lang="es-ES" sz="1000" b="1">
                <a:solidFill>
                  <a:srgbClr val="22346A"/>
                </a:solidFill>
                <a:latin typeface="Arial"/>
                <a:cs typeface="Arial"/>
              </a:rPr>
              <a:t>Bloquea</a:t>
            </a:r>
            <a:r>
              <a:rPr lang="es-ES" sz="1000">
                <a:solidFill>
                  <a:srgbClr val="22346A"/>
                </a:solidFill>
                <a:latin typeface="Arial"/>
                <a:cs typeface="Arial"/>
              </a:rPr>
              <a:t> la señalización de la IL-13 con </a:t>
            </a:r>
            <a:r>
              <a:rPr lang="es-ES" sz="1000" b="1">
                <a:solidFill>
                  <a:srgbClr val="22346A"/>
                </a:solidFill>
                <a:latin typeface="Arial"/>
                <a:cs typeface="Arial"/>
              </a:rPr>
              <a:t>alta potencia</a:t>
            </a:r>
            <a:r>
              <a:rPr lang="es-ES" sz="1000" baseline="30000">
                <a:solidFill>
                  <a:srgbClr val="22346A"/>
                </a:solidFill>
                <a:latin typeface="Arial"/>
                <a:cs typeface="Arial"/>
              </a:rPr>
              <a:t>4</a:t>
            </a:r>
          </a:p>
          <a:p>
            <a:pPr marL="177800" indent="-171450">
              <a:spcBef>
                <a:spcPts val="891"/>
              </a:spcBef>
              <a:buFont typeface="Arial" panose="020B0604020202020204" pitchFamily="34" charset="0"/>
              <a:buChar char="•"/>
            </a:pPr>
            <a:r>
              <a:rPr lang="es-ES" sz="1000" b="1">
                <a:solidFill>
                  <a:srgbClr val="22346A"/>
                </a:solidFill>
                <a:latin typeface="Arial"/>
                <a:cs typeface="Arial"/>
              </a:rPr>
              <a:t>No interfiere en la regulación endógena </a:t>
            </a:r>
            <a:r>
              <a:rPr lang="es-ES" sz="1000">
                <a:solidFill>
                  <a:srgbClr val="22346A"/>
                </a:solidFill>
                <a:latin typeface="Arial"/>
                <a:cs typeface="Arial"/>
              </a:rPr>
              <a:t>de la IL-13</a:t>
            </a:r>
            <a:r>
              <a:rPr lang="es-ES" sz="1000" baseline="30000">
                <a:solidFill>
                  <a:srgbClr val="22346A"/>
                </a:solidFill>
                <a:latin typeface="Arial"/>
                <a:cs typeface="Arial"/>
              </a:rPr>
              <a:t>4</a:t>
            </a:r>
          </a:p>
        </p:txBody>
      </p:sp>
      <p:sp>
        <p:nvSpPr>
          <p:cNvPr id="8" name="object 8"/>
          <p:cNvSpPr txBox="1"/>
          <p:nvPr/>
        </p:nvSpPr>
        <p:spPr>
          <a:xfrm>
            <a:off x="4507915" y="2088208"/>
            <a:ext cx="3339129" cy="1576253"/>
          </a:xfrm>
          <a:prstGeom prst="rect">
            <a:avLst/>
          </a:prstGeom>
        </p:spPr>
        <p:txBody>
          <a:bodyPr vert="horz" wrap="square" lIns="0" tIns="113209" rIns="0" bIns="0" rtlCol="0">
            <a:spAutoFit/>
          </a:bodyPr>
          <a:lstStyle/>
          <a:p>
            <a:pPr marL="177226" indent="-171450">
              <a:spcBef>
                <a:spcPts val="891"/>
              </a:spcBef>
              <a:buFont typeface="Arial" panose="020B0604020202020204" pitchFamily="34" charset="0"/>
              <a:buChar char="•"/>
            </a:pPr>
            <a:r>
              <a:rPr lang="es-ES" sz="1000" b="1">
                <a:solidFill>
                  <a:srgbClr val="22346A"/>
                </a:solidFill>
                <a:latin typeface="Arial"/>
                <a:cs typeface="Arial"/>
              </a:rPr>
              <a:t>Rapidez</a:t>
            </a:r>
            <a:r>
              <a:rPr lang="es-ES" sz="1000">
                <a:solidFill>
                  <a:srgbClr val="22346A"/>
                </a:solidFill>
                <a:latin typeface="Arial"/>
                <a:cs typeface="Arial"/>
              </a:rPr>
              <a:t>: Alivio del picor desde los primeros días</a:t>
            </a:r>
            <a:r>
              <a:rPr lang="es-ES" sz="1000" baseline="30000">
                <a:solidFill>
                  <a:srgbClr val="22346A"/>
                </a:solidFill>
                <a:latin typeface="Arial"/>
                <a:cs typeface="Arial"/>
              </a:rPr>
              <a:t>5</a:t>
            </a:r>
          </a:p>
          <a:p>
            <a:pPr marL="177226" indent="-171450">
              <a:spcBef>
                <a:spcPts val="891"/>
              </a:spcBef>
              <a:buFont typeface="Arial" panose="020B0604020202020204" pitchFamily="34" charset="0"/>
              <a:buChar char="•"/>
            </a:pPr>
            <a:r>
              <a:rPr lang="es-ES" sz="1000" b="1">
                <a:solidFill>
                  <a:srgbClr val="22346A"/>
                </a:solidFill>
                <a:latin typeface="Arial"/>
                <a:cs typeface="Arial"/>
              </a:rPr>
              <a:t>Eficacia a corto y largo plazo</a:t>
            </a:r>
            <a:r>
              <a:rPr lang="es-ES" sz="1000" baseline="30000">
                <a:solidFill>
                  <a:srgbClr val="22346A"/>
                </a:solidFill>
                <a:latin typeface="Arial"/>
                <a:cs typeface="Arial"/>
              </a:rPr>
              <a:t>5-8</a:t>
            </a:r>
            <a:r>
              <a:rPr lang="es-ES" sz="1000">
                <a:solidFill>
                  <a:srgbClr val="22346A"/>
                </a:solidFill>
                <a:latin typeface="Arial"/>
                <a:cs typeface="Arial"/>
              </a:rPr>
              <a:t>: los pacientes analizados a los 3 años que habían alcanzado IGA 0/1 en la semana 16 mantuvieron la respuesta con la dosis mensual</a:t>
            </a:r>
            <a:r>
              <a:rPr lang="es-ES" sz="1000" baseline="30000">
                <a:solidFill>
                  <a:srgbClr val="22346A"/>
                </a:solidFill>
                <a:latin typeface="Arial"/>
                <a:cs typeface="Arial"/>
              </a:rPr>
              <a:t>13</a:t>
            </a:r>
          </a:p>
          <a:p>
            <a:pPr marL="177226" indent="-171450">
              <a:spcBef>
                <a:spcPts val="891"/>
              </a:spcBef>
              <a:buFont typeface="Arial" panose="020B0604020202020204" pitchFamily="34" charset="0"/>
              <a:buChar char="•"/>
            </a:pPr>
            <a:r>
              <a:rPr lang="es-ES" sz="1000" b="1">
                <a:solidFill>
                  <a:srgbClr val="22346A"/>
                </a:solidFill>
                <a:latin typeface="Arial"/>
                <a:cs typeface="Arial"/>
              </a:rPr>
              <a:t>Seguridad</a:t>
            </a:r>
            <a:r>
              <a:rPr lang="es-ES" sz="1000">
                <a:solidFill>
                  <a:srgbClr val="22346A"/>
                </a:solidFill>
                <a:latin typeface="Arial"/>
                <a:cs typeface="Arial"/>
              </a:rPr>
              <a:t>: EBGLYSS</a:t>
            </a:r>
            <a:r>
              <a:rPr lang="es-ES" sz="1000" baseline="30000">
                <a:solidFill>
                  <a:srgbClr val="22346A"/>
                </a:solidFill>
                <a:latin typeface="Arial"/>
                <a:cs typeface="Arial"/>
              </a:rPr>
              <a:t>®</a:t>
            </a:r>
            <a:r>
              <a:rPr lang="es-ES" sz="1000">
                <a:solidFill>
                  <a:srgbClr val="22346A"/>
                </a:solidFill>
                <a:latin typeface="Arial"/>
                <a:cs typeface="Arial"/>
              </a:rPr>
              <a:t> presenta un perfil de seguridad favorable y mantenido a largo plazo en más de más de 1.300 pacientes en sus EECC</a:t>
            </a:r>
            <a:r>
              <a:rPr lang="es-ES" sz="1000" baseline="30000">
                <a:solidFill>
                  <a:srgbClr val="22346A"/>
                </a:solidFill>
                <a:latin typeface="Arial"/>
                <a:cs typeface="Arial"/>
              </a:rPr>
              <a:t>9,10</a:t>
            </a:r>
          </a:p>
        </p:txBody>
      </p:sp>
      <p:sp>
        <p:nvSpPr>
          <p:cNvPr id="9" name="object 9"/>
          <p:cNvSpPr txBox="1"/>
          <p:nvPr/>
        </p:nvSpPr>
        <p:spPr>
          <a:xfrm>
            <a:off x="8298963" y="2190844"/>
            <a:ext cx="2889737" cy="1421199"/>
          </a:xfrm>
          <a:prstGeom prst="rect">
            <a:avLst/>
          </a:prstGeom>
        </p:spPr>
        <p:txBody>
          <a:bodyPr vert="horz" wrap="square" lIns="0" tIns="112054" rIns="0" bIns="0" rtlCol="0">
            <a:spAutoFit/>
          </a:bodyPr>
          <a:lstStyle/>
          <a:p>
            <a:pPr marL="177800" indent="-171450">
              <a:spcBef>
                <a:spcPts val="882"/>
              </a:spcBef>
              <a:buFont typeface="Arial" panose="020B0604020202020204" pitchFamily="34" charset="0"/>
              <a:buChar char="•"/>
            </a:pPr>
            <a:r>
              <a:rPr lang="es-ES" sz="1000">
                <a:solidFill>
                  <a:srgbClr val="22346A"/>
                </a:solidFill>
                <a:latin typeface="Arial"/>
                <a:cs typeface="Arial"/>
              </a:rPr>
              <a:t>Único biológico para la dermatitis atópica con </a:t>
            </a:r>
            <a:r>
              <a:rPr lang="es-ES" sz="1000" b="1">
                <a:solidFill>
                  <a:srgbClr val="22346A"/>
                </a:solidFill>
                <a:latin typeface="Arial"/>
                <a:cs typeface="Arial"/>
              </a:rPr>
              <a:t>dosis de mantenimiento cada 4 semanas</a:t>
            </a:r>
            <a:r>
              <a:rPr lang="es-ES" sz="1000">
                <a:solidFill>
                  <a:srgbClr val="22346A"/>
                </a:solidFill>
                <a:latin typeface="Arial"/>
                <a:cs typeface="Arial"/>
              </a:rPr>
              <a:t> para adultos y adolescentes mayores de 12 años y de al menos 40 kg</a:t>
            </a:r>
            <a:r>
              <a:rPr lang="es-ES" sz="1000" baseline="30000">
                <a:solidFill>
                  <a:srgbClr val="22346A"/>
                </a:solidFill>
                <a:latin typeface="Arial"/>
                <a:cs typeface="Arial"/>
              </a:rPr>
              <a:t>1,11,12</a:t>
            </a:r>
          </a:p>
          <a:p>
            <a:pPr marL="177800" indent="-171450">
              <a:spcBef>
                <a:spcPts val="882"/>
              </a:spcBef>
              <a:buFont typeface="Arial" panose="020B0604020202020204" pitchFamily="34" charset="0"/>
              <a:buChar char="•"/>
            </a:pPr>
            <a:r>
              <a:rPr lang="es-ES" sz="1000" b="1">
                <a:solidFill>
                  <a:srgbClr val="22346A"/>
                </a:solidFill>
                <a:latin typeface="Arial"/>
                <a:cs typeface="Arial"/>
              </a:rPr>
              <a:t>Menor número de inyecciones al  año</a:t>
            </a:r>
            <a:r>
              <a:rPr lang="es-ES" sz="1000" baseline="30000">
                <a:solidFill>
                  <a:srgbClr val="22346A"/>
                </a:solidFill>
                <a:latin typeface="Arial"/>
                <a:cs typeface="Arial"/>
              </a:rPr>
              <a:t>1,11,12</a:t>
            </a:r>
          </a:p>
          <a:p>
            <a:pPr marL="177800" indent="-171450">
              <a:spcBef>
                <a:spcPts val="882"/>
              </a:spcBef>
              <a:buFont typeface="Arial" panose="020B0604020202020204" pitchFamily="34" charset="0"/>
              <a:buChar char="•"/>
            </a:pPr>
            <a:r>
              <a:rPr lang="es-ES" sz="1000" b="1">
                <a:solidFill>
                  <a:srgbClr val="22346A"/>
                </a:solidFill>
                <a:latin typeface="Arial"/>
                <a:cs typeface="Arial"/>
              </a:rPr>
              <a:t>No requiere ajuste de dosis ni por peso ni por perfil de paciente</a:t>
            </a:r>
            <a:r>
              <a:rPr lang="es-ES" sz="1000" baseline="30000">
                <a:solidFill>
                  <a:srgbClr val="22346A"/>
                </a:solidFill>
                <a:latin typeface="Arial"/>
                <a:cs typeface="Arial"/>
              </a:rPr>
              <a:t>1</a:t>
            </a:r>
            <a:endParaRPr sz="1516" baseline="30000">
              <a:latin typeface="Arial"/>
              <a:cs typeface="Arial"/>
            </a:endParaRPr>
          </a:p>
        </p:txBody>
      </p:sp>
      <p:sp>
        <p:nvSpPr>
          <p:cNvPr id="10" name="object 10"/>
          <p:cNvSpPr/>
          <p:nvPr/>
        </p:nvSpPr>
        <p:spPr>
          <a:xfrm>
            <a:off x="780671" y="1443445"/>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endParaRPr/>
          </a:p>
        </p:txBody>
      </p:sp>
      <p:sp>
        <p:nvSpPr>
          <p:cNvPr id="11" name="object 11"/>
          <p:cNvSpPr/>
          <p:nvPr/>
        </p:nvSpPr>
        <p:spPr>
          <a:xfrm>
            <a:off x="4472009" y="1445212"/>
            <a:ext cx="549102" cy="500199"/>
          </a:xfrm>
          <a:custGeom>
            <a:avLst/>
            <a:gdLst/>
            <a:ahLst/>
            <a:cxnLst/>
            <a:rect l="l" t="t" r="r" b="b"/>
            <a:pathLst>
              <a:path w="905509" h="824864">
                <a:moveTo>
                  <a:pt x="675627" y="405384"/>
                </a:moveTo>
                <a:lnTo>
                  <a:pt x="671283" y="357187"/>
                </a:lnTo>
                <a:lnTo>
                  <a:pt x="671258" y="356857"/>
                </a:lnTo>
                <a:lnTo>
                  <a:pt x="658685" y="311175"/>
                </a:lnTo>
                <a:lnTo>
                  <a:pt x="644804" y="281990"/>
                </a:lnTo>
                <a:lnTo>
                  <a:pt x="644804" y="405384"/>
                </a:lnTo>
                <a:lnTo>
                  <a:pt x="639927" y="453567"/>
                </a:lnTo>
                <a:lnTo>
                  <a:pt x="625957" y="498487"/>
                </a:lnTo>
                <a:lnTo>
                  <a:pt x="603859" y="539153"/>
                </a:lnTo>
                <a:lnTo>
                  <a:pt x="574598" y="574611"/>
                </a:lnTo>
                <a:lnTo>
                  <a:pt x="539153" y="603872"/>
                </a:lnTo>
                <a:lnTo>
                  <a:pt x="498487" y="625970"/>
                </a:lnTo>
                <a:lnTo>
                  <a:pt x="453567" y="639953"/>
                </a:lnTo>
                <a:lnTo>
                  <a:pt x="405371" y="644817"/>
                </a:lnTo>
                <a:lnTo>
                  <a:pt x="357174" y="639953"/>
                </a:lnTo>
                <a:lnTo>
                  <a:pt x="312254" y="625970"/>
                </a:lnTo>
                <a:lnTo>
                  <a:pt x="271589" y="603872"/>
                </a:lnTo>
                <a:lnTo>
                  <a:pt x="236143" y="574611"/>
                </a:lnTo>
                <a:lnTo>
                  <a:pt x="206883" y="539153"/>
                </a:lnTo>
                <a:lnTo>
                  <a:pt x="184785" y="498487"/>
                </a:lnTo>
                <a:lnTo>
                  <a:pt x="170916" y="453898"/>
                </a:lnTo>
                <a:lnTo>
                  <a:pt x="165938" y="405384"/>
                </a:lnTo>
                <a:lnTo>
                  <a:pt x="170815" y="357187"/>
                </a:lnTo>
                <a:lnTo>
                  <a:pt x="184785" y="312267"/>
                </a:lnTo>
                <a:lnTo>
                  <a:pt x="206883" y="271602"/>
                </a:lnTo>
                <a:lnTo>
                  <a:pt x="236143" y="236156"/>
                </a:lnTo>
                <a:lnTo>
                  <a:pt x="271589" y="206895"/>
                </a:lnTo>
                <a:lnTo>
                  <a:pt x="312254" y="184785"/>
                </a:lnTo>
                <a:lnTo>
                  <a:pt x="357174" y="170815"/>
                </a:lnTo>
                <a:lnTo>
                  <a:pt x="405371" y="165938"/>
                </a:lnTo>
                <a:lnTo>
                  <a:pt x="453567" y="170815"/>
                </a:lnTo>
                <a:lnTo>
                  <a:pt x="498487" y="184785"/>
                </a:lnTo>
                <a:lnTo>
                  <a:pt x="539153" y="206895"/>
                </a:lnTo>
                <a:lnTo>
                  <a:pt x="574598" y="236156"/>
                </a:lnTo>
                <a:lnTo>
                  <a:pt x="603859" y="271602"/>
                </a:lnTo>
                <a:lnTo>
                  <a:pt x="625957" y="312267"/>
                </a:lnTo>
                <a:lnTo>
                  <a:pt x="639826" y="356857"/>
                </a:lnTo>
                <a:lnTo>
                  <a:pt x="644804" y="405384"/>
                </a:lnTo>
                <a:lnTo>
                  <a:pt x="644804" y="281990"/>
                </a:lnTo>
                <a:lnTo>
                  <a:pt x="611987" y="231355"/>
                </a:lnTo>
                <a:lnTo>
                  <a:pt x="579399" y="198755"/>
                </a:lnTo>
                <a:lnTo>
                  <a:pt x="541667" y="172072"/>
                </a:lnTo>
                <a:lnTo>
                  <a:pt x="499579" y="152057"/>
                </a:lnTo>
                <a:lnTo>
                  <a:pt x="453885" y="139471"/>
                </a:lnTo>
                <a:lnTo>
                  <a:pt x="405371" y="135115"/>
                </a:lnTo>
                <a:lnTo>
                  <a:pt x="356857" y="139471"/>
                </a:lnTo>
                <a:lnTo>
                  <a:pt x="311162" y="152057"/>
                </a:lnTo>
                <a:lnTo>
                  <a:pt x="269074" y="172072"/>
                </a:lnTo>
                <a:lnTo>
                  <a:pt x="231355" y="198755"/>
                </a:lnTo>
                <a:lnTo>
                  <a:pt x="198755" y="231355"/>
                </a:lnTo>
                <a:lnTo>
                  <a:pt x="172072" y="269087"/>
                </a:lnTo>
                <a:lnTo>
                  <a:pt x="152057" y="311175"/>
                </a:lnTo>
                <a:lnTo>
                  <a:pt x="139484" y="356857"/>
                </a:lnTo>
                <a:lnTo>
                  <a:pt x="135128" y="405384"/>
                </a:lnTo>
                <a:lnTo>
                  <a:pt x="139458" y="453567"/>
                </a:lnTo>
                <a:lnTo>
                  <a:pt x="139484" y="453898"/>
                </a:lnTo>
                <a:lnTo>
                  <a:pt x="152057" y="499579"/>
                </a:lnTo>
                <a:lnTo>
                  <a:pt x="172072" y="541667"/>
                </a:lnTo>
                <a:lnTo>
                  <a:pt x="198755" y="579399"/>
                </a:lnTo>
                <a:lnTo>
                  <a:pt x="231355" y="611987"/>
                </a:lnTo>
                <a:lnTo>
                  <a:pt x="269074" y="638670"/>
                </a:lnTo>
                <a:lnTo>
                  <a:pt x="311162" y="658685"/>
                </a:lnTo>
                <a:lnTo>
                  <a:pt x="356857" y="671258"/>
                </a:lnTo>
                <a:lnTo>
                  <a:pt x="405371" y="675614"/>
                </a:lnTo>
                <a:lnTo>
                  <a:pt x="453885" y="671258"/>
                </a:lnTo>
                <a:lnTo>
                  <a:pt x="499579" y="658685"/>
                </a:lnTo>
                <a:lnTo>
                  <a:pt x="528739" y="644817"/>
                </a:lnTo>
                <a:lnTo>
                  <a:pt x="541667" y="638670"/>
                </a:lnTo>
                <a:lnTo>
                  <a:pt x="579399" y="611987"/>
                </a:lnTo>
                <a:lnTo>
                  <a:pt x="611987" y="579399"/>
                </a:lnTo>
                <a:lnTo>
                  <a:pt x="638670" y="541667"/>
                </a:lnTo>
                <a:lnTo>
                  <a:pt x="658685" y="499579"/>
                </a:lnTo>
                <a:lnTo>
                  <a:pt x="671258" y="453898"/>
                </a:lnTo>
                <a:lnTo>
                  <a:pt x="675627" y="405384"/>
                </a:lnTo>
                <a:close/>
              </a:path>
              <a:path w="905509" h="824864">
                <a:moveTo>
                  <a:pt x="729678" y="248539"/>
                </a:moveTo>
                <a:lnTo>
                  <a:pt x="648614" y="243217"/>
                </a:lnTo>
                <a:lnTo>
                  <a:pt x="684136" y="310781"/>
                </a:lnTo>
                <a:lnTo>
                  <a:pt x="729678" y="248539"/>
                </a:lnTo>
                <a:close/>
              </a:path>
              <a:path w="905509" h="824864">
                <a:moveTo>
                  <a:pt x="824255" y="412127"/>
                </a:moveTo>
                <a:lnTo>
                  <a:pt x="821486" y="364324"/>
                </a:lnTo>
                <a:lnTo>
                  <a:pt x="821486" y="364134"/>
                </a:lnTo>
                <a:lnTo>
                  <a:pt x="813447" y="318262"/>
                </a:lnTo>
                <a:lnTo>
                  <a:pt x="813358" y="317754"/>
                </a:lnTo>
                <a:lnTo>
                  <a:pt x="800188" y="273291"/>
                </a:lnTo>
                <a:lnTo>
                  <a:pt x="793813" y="258241"/>
                </a:lnTo>
                <a:lnTo>
                  <a:pt x="793813" y="412127"/>
                </a:lnTo>
                <a:lnTo>
                  <a:pt x="790841" y="459943"/>
                </a:lnTo>
                <a:lnTo>
                  <a:pt x="782142" y="506006"/>
                </a:lnTo>
                <a:lnTo>
                  <a:pt x="768083" y="549948"/>
                </a:lnTo>
                <a:lnTo>
                  <a:pt x="749033" y="591413"/>
                </a:lnTo>
                <a:lnTo>
                  <a:pt x="725335" y="630047"/>
                </a:lnTo>
                <a:lnTo>
                  <a:pt x="697369" y="665492"/>
                </a:lnTo>
                <a:lnTo>
                  <a:pt x="665492" y="697369"/>
                </a:lnTo>
                <a:lnTo>
                  <a:pt x="630047" y="725335"/>
                </a:lnTo>
                <a:lnTo>
                  <a:pt x="591413" y="749033"/>
                </a:lnTo>
                <a:lnTo>
                  <a:pt x="549948" y="768083"/>
                </a:lnTo>
                <a:lnTo>
                  <a:pt x="506006" y="782142"/>
                </a:lnTo>
                <a:lnTo>
                  <a:pt x="459943" y="790841"/>
                </a:lnTo>
                <a:lnTo>
                  <a:pt x="412127" y="793813"/>
                </a:lnTo>
                <a:lnTo>
                  <a:pt x="364312" y="790841"/>
                </a:lnTo>
                <a:lnTo>
                  <a:pt x="318262" y="782142"/>
                </a:lnTo>
                <a:lnTo>
                  <a:pt x="274320" y="768083"/>
                </a:lnTo>
                <a:lnTo>
                  <a:pt x="232841" y="749033"/>
                </a:lnTo>
                <a:lnTo>
                  <a:pt x="194208" y="725335"/>
                </a:lnTo>
                <a:lnTo>
                  <a:pt x="158775" y="697369"/>
                </a:lnTo>
                <a:lnTo>
                  <a:pt x="126885" y="665492"/>
                </a:lnTo>
                <a:lnTo>
                  <a:pt x="98920" y="630047"/>
                </a:lnTo>
                <a:lnTo>
                  <a:pt x="75234" y="591413"/>
                </a:lnTo>
                <a:lnTo>
                  <a:pt x="56172" y="549948"/>
                </a:lnTo>
                <a:lnTo>
                  <a:pt x="42125" y="506006"/>
                </a:lnTo>
                <a:lnTo>
                  <a:pt x="33464" y="460121"/>
                </a:lnTo>
                <a:lnTo>
                  <a:pt x="33426" y="459943"/>
                </a:lnTo>
                <a:lnTo>
                  <a:pt x="30441" y="412127"/>
                </a:lnTo>
                <a:lnTo>
                  <a:pt x="33426" y="364324"/>
                </a:lnTo>
                <a:lnTo>
                  <a:pt x="42125" y="318262"/>
                </a:lnTo>
                <a:lnTo>
                  <a:pt x="56172" y="274320"/>
                </a:lnTo>
                <a:lnTo>
                  <a:pt x="75234" y="232841"/>
                </a:lnTo>
                <a:lnTo>
                  <a:pt x="98920" y="194208"/>
                </a:lnTo>
                <a:lnTo>
                  <a:pt x="126885" y="158775"/>
                </a:lnTo>
                <a:lnTo>
                  <a:pt x="158775" y="126885"/>
                </a:lnTo>
                <a:lnTo>
                  <a:pt x="194208" y="98920"/>
                </a:lnTo>
                <a:lnTo>
                  <a:pt x="232841" y="75234"/>
                </a:lnTo>
                <a:lnTo>
                  <a:pt x="274320" y="56184"/>
                </a:lnTo>
                <a:lnTo>
                  <a:pt x="318262" y="42125"/>
                </a:lnTo>
                <a:lnTo>
                  <a:pt x="364312" y="33426"/>
                </a:lnTo>
                <a:lnTo>
                  <a:pt x="412127" y="30441"/>
                </a:lnTo>
                <a:lnTo>
                  <a:pt x="459943" y="33426"/>
                </a:lnTo>
                <a:lnTo>
                  <a:pt x="506006" y="42125"/>
                </a:lnTo>
                <a:lnTo>
                  <a:pt x="549948" y="56184"/>
                </a:lnTo>
                <a:lnTo>
                  <a:pt x="591413" y="75234"/>
                </a:lnTo>
                <a:lnTo>
                  <a:pt x="630047" y="98920"/>
                </a:lnTo>
                <a:lnTo>
                  <a:pt x="665492" y="126885"/>
                </a:lnTo>
                <a:lnTo>
                  <a:pt x="697369" y="158775"/>
                </a:lnTo>
                <a:lnTo>
                  <a:pt x="725335" y="194208"/>
                </a:lnTo>
                <a:lnTo>
                  <a:pt x="749033" y="232841"/>
                </a:lnTo>
                <a:lnTo>
                  <a:pt x="768083" y="274320"/>
                </a:lnTo>
                <a:lnTo>
                  <a:pt x="782142" y="318262"/>
                </a:lnTo>
                <a:lnTo>
                  <a:pt x="790803" y="364134"/>
                </a:lnTo>
                <a:lnTo>
                  <a:pt x="790841" y="364324"/>
                </a:lnTo>
                <a:lnTo>
                  <a:pt x="793813" y="412127"/>
                </a:lnTo>
                <a:lnTo>
                  <a:pt x="793813" y="258241"/>
                </a:lnTo>
                <a:lnTo>
                  <a:pt x="760006" y="191363"/>
                </a:lnTo>
                <a:lnTo>
                  <a:pt x="733602" y="154520"/>
                </a:lnTo>
                <a:lnTo>
                  <a:pt x="703414" y="120853"/>
                </a:lnTo>
                <a:lnTo>
                  <a:pt x="669747" y="90665"/>
                </a:lnTo>
                <a:lnTo>
                  <a:pt x="632917" y="64262"/>
                </a:lnTo>
                <a:lnTo>
                  <a:pt x="593217" y="41960"/>
                </a:lnTo>
                <a:lnTo>
                  <a:pt x="550989" y="24066"/>
                </a:lnTo>
                <a:lnTo>
                  <a:pt x="506514" y="10909"/>
                </a:lnTo>
                <a:lnTo>
                  <a:pt x="460133" y="2781"/>
                </a:lnTo>
                <a:lnTo>
                  <a:pt x="412127" y="0"/>
                </a:lnTo>
                <a:lnTo>
                  <a:pt x="364134" y="2781"/>
                </a:lnTo>
                <a:lnTo>
                  <a:pt x="317741" y="10909"/>
                </a:lnTo>
                <a:lnTo>
                  <a:pt x="273278" y="24066"/>
                </a:lnTo>
                <a:lnTo>
                  <a:pt x="231038" y="41960"/>
                </a:lnTo>
                <a:lnTo>
                  <a:pt x="191350" y="64262"/>
                </a:lnTo>
                <a:lnTo>
                  <a:pt x="154508" y="90665"/>
                </a:lnTo>
                <a:lnTo>
                  <a:pt x="120840" y="120853"/>
                </a:lnTo>
                <a:lnTo>
                  <a:pt x="90652" y="154520"/>
                </a:lnTo>
                <a:lnTo>
                  <a:pt x="64249" y="191363"/>
                </a:lnTo>
                <a:lnTo>
                  <a:pt x="41948" y="231051"/>
                </a:lnTo>
                <a:lnTo>
                  <a:pt x="24066" y="273291"/>
                </a:lnTo>
                <a:lnTo>
                  <a:pt x="10909" y="317754"/>
                </a:lnTo>
                <a:lnTo>
                  <a:pt x="2781" y="364134"/>
                </a:lnTo>
                <a:lnTo>
                  <a:pt x="0" y="412127"/>
                </a:lnTo>
                <a:lnTo>
                  <a:pt x="2768" y="459943"/>
                </a:lnTo>
                <a:lnTo>
                  <a:pt x="2781" y="460121"/>
                </a:lnTo>
                <a:lnTo>
                  <a:pt x="10820" y="506006"/>
                </a:lnTo>
                <a:lnTo>
                  <a:pt x="10909" y="506514"/>
                </a:lnTo>
                <a:lnTo>
                  <a:pt x="24066" y="550976"/>
                </a:lnTo>
                <a:lnTo>
                  <a:pt x="41948" y="593217"/>
                </a:lnTo>
                <a:lnTo>
                  <a:pt x="64249" y="632904"/>
                </a:lnTo>
                <a:lnTo>
                  <a:pt x="90652" y="669747"/>
                </a:lnTo>
                <a:lnTo>
                  <a:pt x="120840" y="703414"/>
                </a:lnTo>
                <a:lnTo>
                  <a:pt x="154508" y="733615"/>
                </a:lnTo>
                <a:lnTo>
                  <a:pt x="191350" y="760018"/>
                </a:lnTo>
                <a:lnTo>
                  <a:pt x="231038" y="782320"/>
                </a:lnTo>
                <a:lnTo>
                  <a:pt x="273278" y="800201"/>
                </a:lnTo>
                <a:lnTo>
                  <a:pt x="317741" y="813371"/>
                </a:lnTo>
                <a:lnTo>
                  <a:pt x="364134" y="821499"/>
                </a:lnTo>
                <a:lnTo>
                  <a:pt x="412127" y="824280"/>
                </a:lnTo>
                <a:lnTo>
                  <a:pt x="460133" y="821499"/>
                </a:lnTo>
                <a:lnTo>
                  <a:pt x="506514" y="813371"/>
                </a:lnTo>
                <a:lnTo>
                  <a:pt x="550989" y="800201"/>
                </a:lnTo>
                <a:lnTo>
                  <a:pt x="593217" y="782320"/>
                </a:lnTo>
                <a:lnTo>
                  <a:pt x="632917" y="760018"/>
                </a:lnTo>
                <a:lnTo>
                  <a:pt x="669747" y="733615"/>
                </a:lnTo>
                <a:lnTo>
                  <a:pt x="703414" y="703414"/>
                </a:lnTo>
                <a:lnTo>
                  <a:pt x="733602" y="669747"/>
                </a:lnTo>
                <a:lnTo>
                  <a:pt x="760006" y="632904"/>
                </a:lnTo>
                <a:lnTo>
                  <a:pt x="782307" y="593217"/>
                </a:lnTo>
                <a:lnTo>
                  <a:pt x="800188" y="550976"/>
                </a:lnTo>
                <a:lnTo>
                  <a:pt x="813358" y="506514"/>
                </a:lnTo>
                <a:lnTo>
                  <a:pt x="821486" y="460121"/>
                </a:lnTo>
                <a:lnTo>
                  <a:pt x="824255" y="412127"/>
                </a:lnTo>
                <a:close/>
              </a:path>
              <a:path w="905509" h="824864">
                <a:moveTo>
                  <a:pt x="905319" y="167792"/>
                </a:moveTo>
                <a:lnTo>
                  <a:pt x="903287" y="160007"/>
                </a:lnTo>
                <a:lnTo>
                  <a:pt x="898385" y="153619"/>
                </a:lnTo>
                <a:lnTo>
                  <a:pt x="891641" y="149745"/>
                </a:lnTo>
                <a:lnTo>
                  <a:pt x="883945" y="148666"/>
                </a:lnTo>
                <a:lnTo>
                  <a:pt x="876160" y="150698"/>
                </a:lnTo>
                <a:lnTo>
                  <a:pt x="869784" y="155600"/>
                </a:lnTo>
                <a:lnTo>
                  <a:pt x="865898" y="162331"/>
                </a:lnTo>
                <a:lnTo>
                  <a:pt x="864831" y="170014"/>
                </a:lnTo>
                <a:lnTo>
                  <a:pt x="866863" y="177787"/>
                </a:lnTo>
                <a:lnTo>
                  <a:pt x="871753" y="184188"/>
                </a:lnTo>
                <a:lnTo>
                  <a:pt x="878484" y="188074"/>
                </a:lnTo>
                <a:lnTo>
                  <a:pt x="886180" y="189141"/>
                </a:lnTo>
                <a:lnTo>
                  <a:pt x="893965" y="187109"/>
                </a:lnTo>
                <a:lnTo>
                  <a:pt x="900353" y="182219"/>
                </a:lnTo>
                <a:lnTo>
                  <a:pt x="904240" y="175488"/>
                </a:lnTo>
                <a:lnTo>
                  <a:pt x="905319" y="167792"/>
                </a:lnTo>
                <a:close/>
              </a:path>
            </a:pathLst>
          </a:custGeom>
          <a:solidFill>
            <a:srgbClr val="FFFFFF"/>
          </a:solidFill>
        </p:spPr>
        <p:txBody>
          <a:bodyPr wrap="square" lIns="0" tIns="0" rIns="0" bIns="0" rtlCol="0"/>
          <a:lstStyle/>
          <a:p>
            <a:endParaRPr/>
          </a:p>
        </p:txBody>
      </p:sp>
      <p:grpSp>
        <p:nvGrpSpPr>
          <p:cNvPr id="12" name="object 12"/>
          <p:cNvGrpSpPr/>
          <p:nvPr/>
        </p:nvGrpSpPr>
        <p:grpSpPr>
          <a:xfrm>
            <a:off x="8298963" y="1469863"/>
            <a:ext cx="422416" cy="450864"/>
            <a:chOff x="14222921" y="3402843"/>
            <a:chExt cx="696595" cy="743508"/>
          </a:xfrm>
        </p:grpSpPr>
        <p:sp>
          <p:nvSpPr>
            <p:cNvPr id="13" name="object 13"/>
            <p:cNvSpPr/>
            <p:nvPr/>
          </p:nvSpPr>
          <p:spPr>
            <a:xfrm>
              <a:off x="14222921" y="3489761"/>
              <a:ext cx="696595" cy="656590"/>
            </a:xfrm>
            <a:custGeom>
              <a:avLst/>
              <a:gdLst/>
              <a:ahLst/>
              <a:cxnLst/>
              <a:rect l="l" t="t" r="r" b="b"/>
              <a:pathLst>
                <a:path w="696594" h="656589">
                  <a:moveTo>
                    <a:pt x="696214" y="79540"/>
                  </a:moveTo>
                  <a:lnTo>
                    <a:pt x="682828" y="35140"/>
                  </a:lnTo>
                  <a:lnTo>
                    <a:pt x="673252" y="23342"/>
                  </a:lnTo>
                  <a:lnTo>
                    <a:pt x="673252" y="79540"/>
                  </a:lnTo>
                  <a:lnTo>
                    <a:pt x="673252" y="174053"/>
                  </a:lnTo>
                  <a:lnTo>
                    <a:pt x="673252" y="200837"/>
                  </a:lnTo>
                  <a:lnTo>
                    <a:pt x="673252" y="576541"/>
                  </a:lnTo>
                  <a:lnTo>
                    <a:pt x="672122" y="587806"/>
                  </a:lnTo>
                  <a:lnTo>
                    <a:pt x="648881" y="623049"/>
                  </a:lnTo>
                  <a:lnTo>
                    <a:pt x="617918" y="632701"/>
                  </a:lnTo>
                  <a:lnTo>
                    <a:pt x="78282" y="632701"/>
                  </a:lnTo>
                  <a:lnTo>
                    <a:pt x="39154" y="616178"/>
                  </a:lnTo>
                  <a:lnTo>
                    <a:pt x="22948" y="576541"/>
                  </a:lnTo>
                  <a:lnTo>
                    <a:pt x="22948" y="200837"/>
                  </a:lnTo>
                  <a:lnTo>
                    <a:pt x="673252" y="200837"/>
                  </a:lnTo>
                  <a:lnTo>
                    <a:pt x="673252" y="174053"/>
                  </a:lnTo>
                  <a:lnTo>
                    <a:pt x="22948" y="174053"/>
                  </a:lnTo>
                  <a:lnTo>
                    <a:pt x="22948" y="79540"/>
                  </a:lnTo>
                  <a:lnTo>
                    <a:pt x="39154" y="39890"/>
                  </a:lnTo>
                  <a:lnTo>
                    <a:pt x="78066" y="23380"/>
                  </a:lnTo>
                  <a:lnTo>
                    <a:pt x="120091" y="23380"/>
                  </a:lnTo>
                  <a:lnTo>
                    <a:pt x="120091" y="71361"/>
                  </a:lnTo>
                  <a:lnTo>
                    <a:pt x="120904" y="79540"/>
                  </a:lnTo>
                  <a:lnTo>
                    <a:pt x="146405" y="111760"/>
                  </a:lnTo>
                  <a:lnTo>
                    <a:pt x="163131" y="115201"/>
                  </a:lnTo>
                  <a:lnTo>
                    <a:pt x="170129" y="115201"/>
                  </a:lnTo>
                  <a:lnTo>
                    <a:pt x="205790" y="95846"/>
                  </a:lnTo>
                  <a:lnTo>
                    <a:pt x="213156" y="71361"/>
                  </a:lnTo>
                  <a:lnTo>
                    <a:pt x="213156" y="23380"/>
                  </a:lnTo>
                  <a:lnTo>
                    <a:pt x="483044" y="23380"/>
                  </a:lnTo>
                  <a:lnTo>
                    <a:pt x="483044" y="71361"/>
                  </a:lnTo>
                  <a:lnTo>
                    <a:pt x="483857" y="79540"/>
                  </a:lnTo>
                  <a:lnTo>
                    <a:pt x="483920" y="80187"/>
                  </a:lnTo>
                  <a:lnTo>
                    <a:pt x="509346" y="111760"/>
                  </a:lnTo>
                  <a:lnTo>
                    <a:pt x="526072" y="115201"/>
                  </a:lnTo>
                  <a:lnTo>
                    <a:pt x="533069" y="115201"/>
                  </a:lnTo>
                  <a:lnTo>
                    <a:pt x="568756" y="95846"/>
                  </a:lnTo>
                  <a:lnTo>
                    <a:pt x="570890" y="91833"/>
                  </a:lnTo>
                  <a:lnTo>
                    <a:pt x="572719" y="88404"/>
                  </a:lnTo>
                  <a:lnTo>
                    <a:pt x="575233" y="80187"/>
                  </a:lnTo>
                  <a:lnTo>
                    <a:pt x="576110" y="71361"/>
                  </a:lnTo>
                  <a:lnTo>
                    <a:pt x="576110" y="23380"/>
                  </a:lnTo>
                  <a:lnTo>
                    <a:pt x="618134" y="23380"/>
                  </a:lnTo>
                  <a:lnTo>
                    <a:pt x="657047" y="39890"/>
                  </a:lnTo>
                  <a:lnTo>
                    <a:pt x="673252" y="79540"/>
                  </a:lnTo>
                  <a:lnTo>
                    <a:pt x="673252" y="23342"/>
                  </a:lnTo>
                  <a:lnTo>
                    <a:pt x="661720" y="13627"/>
                  </a:lnTo>
                  <a:lnTo>
                    <a:pt x="648462" y="6273"/>
                  </a:lnTo>
                  <a:lnTo>
                    <a:pt x="633831" y="1625"/>
                  </a:lnTo>
                  <a:lnTo>
                    <a:pt x="618134" y="0"/>
                  </a:lnTo>
                  <a:lnTo>
                    <a:pt x="558304" y="0"/>
                  </a:lnTo>
                  <a:lnTo>
                    <a:pt x="553186" y="5232"/>
                  </a:lnTo>
                  <a:lnTo>
                    <a:pt x="553186" y="76987"/>
                  </a:lnTo>
                  <a:lnTo>
                    <a:pt x="550913" y="82105"/>
                  </a:lnTo>
                  <a:lnTo>
                    <a:pt x="543610" y="89535"/>
                  </a:lnTo>
                  <a:lnTo>
                    <a:pt x="538607" y="91833"/>
                  </a:lnTo>
                  <a:lnTo>
                    <a:pt x="520547" y="91833"/>
                  </a:lnTo>
                  <a:lnTo>
                    <a:pt x="515543" y="89535"/>
                  </a:lnTo>
                  <a:lnTo>
                    <a:pt x="508241" y="82105"/>
                  </a:lnTo>
                  <a:lnTo>
                    <a:pt x="505980" y="76987"/>
                  </a:lnTo>
                  <a:lnTo>
                    <a:pt x="505980" y="23380"/>
                  </a:lnTo>
                  <a:lnTo>
                    <a:pt x="505980" y="5232"/>
                  </a:lnTo>
                  <a:lnTo>
                    <a:pt x="500862" y="0"/>
                  </a:lnTo>
                  <a:lnTo>
                    <a:pt x="195351" y="0"/>
                  </a:lnTo>
                  <a:lnTo>
                    <a:pt x="190220" y="5232"/>
                  </a:lnTo>
                  <a:lnTo>
                    <a:pt x="190220" y="76987"/>
                  </a:lnTo>
                  <a:lnTo>
                    <a:pt x="187972" y="82105"/>
                  </a:lnTo>
                  <a:lnTo>
                    <a:pt x="180657" y="89535"/>
                  </a:lnTo>
                  <a:lnTo>
                    <a:pt x="175653" y="91833"/>
                  </a:lnTo>
                  <a:lnTo>
                    <a:pt x="157594" y="91833"/>
                  </a:lnTo>
                  <a:lnTo>
                    <a:pt x="152590" y="89535"/>
                  </a:lnTo>
                  <a:lnTo>
                    <a:pt x="145313" y="82105"/>
                  </a:lnTo>
                  <a:lnTo>
                    <a:pt x="143040" y="76987"/>
                  </a:lnTo>
                  <a:lnTo>
                    <a:pt x="143040" y="23380"/>
                  </a:lnTo>
                  <a:lnTo>
                    <a:pt x="143040" y="5232"/>
                  </a:lnTo>
                  <a:lnTo>
                    <a:pt x="137896" y="0"/>
                  </a:lnTo>
                  <a:lnTo>
                    <a:pt x="78066" y="0"/>
                  </a:lnTo>
                  <a:lnTo>
                    <a:pt x="34493" y="13627"/>
                  </a:lnTo>
                  <a:lnTo>
                    <a:pt x="6159" y="48641"/>
                  </a:lnTo>
                  <a:lnTo>
                    <a:pt x="0" y="79540"/>
                  </a:lnTo>
                  <a:lnTo>
                    <a:pt x="0" y="576541"/>
                  </a:lnTo>
                  <a:lnTo>
                    <a:pt x="13385" y="620928"/>
                  </a:lnTo>
                  <a:lnTo>
                    <a:pt x="47752" y="649770"/>
                  </a:lnTo>
                  <a:lnTo>
                    <a:pt x="78066" y="656043"/>
                  </a:lnTo>
                  <a:lnTo>
                    <a:pt x="618134" y="656043"/>
                  </a:lnTo>
                  <a:lnTo>
                    <a:pt x="661720" y="642429"/>
                  </a:lnTo>
                  <a:lnTo>
                    <a:pt x="690054" y="607415"/>
                  </a:lnTo>
                  <a:lnTo>
                    <a:pt x="696214" y="576541"/>
                  </a:lnTo>
                  <a:lnTo>
                    <a:pt x="696214" y="79540"/>
                  </a:lnTo>
                  <a:close/>
                </a:path>
              </a:pathLst>
            </a:custGeom>
            <a:solidFill>
              <a:srgbClr val="FFFFFF"/>
            </a:solidFill>
          </p:spPr>
          <p:txBody>
            <a:bodyPr wrap="square" lIns="0" tIns="0" rIns="0" bIns="0" rtlCol="0"/>
            <a:lstStyle/>
            <a:p>
              <a:endParaRPr/>
            </a:p>
          </p:txBody>
        </p:sp>
        <p:pic>
          <p:nvPicPr>
            <p:cNvPr id="14" name="object 14"/>
            <p:cNvPicPr/>
            <p:nvPr/>
          </p:nvPicPr>
          <p:blipFill>
            <a:blip r:embed="rId2" cstate="print"/>
            <a:stretch>
              <a:fillRect/>
            </a:stretch>
          </p:blipFill>
          <p:spPr>
            <a:xfrm>
              <a:off x="14344074" y="3402843"/>
              <a:ext cx="93715" cy="200837"/>
            </a:xfrm>
            <a:prstGeom prst="rect">
              <a:avLst/>
            </a:prstGeom>
          </p:spPr>
        </p:pic>
        <p:pic>
          <p:nvPicPr>
            <p:cNvPr id="15" name="object 15"/>
            <p:cNvPicPr/>
            <p:nvPr/>
          </p:nvPicPr>
          <p:blipFill>
            <a:blip r:embed="rId3" cstate="print"/>
            <a:stretch>
              <a:fillRect/>
            </a:stretch>
          </p:blipFill>
          <p:spPr>
            <a:xfrm>
              <a:off x="14705558" y="3402843"/>
              <a:ext cx="93715" cy="200837"/>
            </a:xfrm>
            <a:prstGeom prst="rect">
              <a:avLst/>
            </a:prstGeom>
          </p:spPr>
        </p:pic>
        <p:pic>
          <p:nvPicPr>
            <p:cNvPr id="16" name="object 16"/>
            <p:cNvPicPr/>
            <p:nvPr/>
          </p:nvPicPr>
          <p:blipFill>
            <a:blip r:embed="rId4" cstate="print"/>
            <a:stretch>
              <a:fillRect/>
            </a:stretch>
          </p:blipFill>
          <p:spPr>
            <a:xfrm>
              <a:off x="14303259" y="3717366"/>
              <a:ext cx="147261" cy="93722"/>
            </a:xfrm>
            <a:prstGeom prst="rect">
              <a:avLst/>
            </a:prstGeom>
          </p:spPr>
        </p:pic>
        <p:pic>
          <p:nvPicPr>
            <p:cNvPr id="17" name="object 17"/>
            <p:cNvPicPr/>
            <p:nvPr/>
          </p:nvPicPr>
          <p:blipFill>
            <a:blip r:embed="rId5" cstate="print"/>
            <a:stretch>
              <a:fillRect/>
            </a:stretch>
          </p:blipFill>
          <p:spPr>
            <a:xfrm>
              <a:off x="14504088" y="3717366"/>
              <a:ext cx="147261" cy="93722"/>
            </a:xfrm>
            <a:prstGeom prst="rect">
              <a:avLst/>
            </a:prstGeom>
          </p:spPr>
        </p:pic>
        <p:pic>
          <p:nvPicPr>
            <p:cNvPr id="18" name="object 18"/>
            <p:cNvPicPr/>
            <p:nvPr/>
          </p:nvPicPr>
          <p:blipFill>
            <a:blip r:embed="rId6" cstate="print"/>
            <a:stretch>
              <a:fillRect/>
            </a:stretch>
          </p:blipFill>
          <p:spPr>
            <a:xfrm>
              <a:off x="14303259" y="3837863"/>
              <a:ext cx="147261" cy="93715"/>
            </a:xfrm>
            <a:prstGeom prst="rect">
              <a:avLst/>
            </a:prstGeom>
          </p:spPr>
        </p:pic>
        <p:pic>
          <p:nvPicPr>
            <p:cNvPr id="19" name="object 19"/>
            <p:cNvPicPr/>
            <p:nvPr/>
          </p:nvPicPr>
          <p:blipFill>
            <a:blip r:embed="rId7" cstate="print"/>
            <a:stretch>
              <a:fillRect/>
            </a:stretch>
          </p:blipFill>
          <p:spPr>
            <a:xfrm>
              <a:off x="14704915" y="3717366"/>
              <a:ext cx="147283" cy="93722"/>
            </a:xfrm>
            <a:prstGeom prst="rect">
              <a:avLst/>
            </a:prstGeom>
          </p:spPr>
        </p:pic>
        <p:pic>
          <p:nvPicPr>
            <p:cNvPr id="20" name="object 20"/>
            <p:cNvPicPr/>
            <p:nvPr/>
          </p:nvPicPr>
          <p:blipFill>
            <a:blip r:embed="rId8" cstate="print"/>
            <a:stretch>
              <a:fillRect/>
            </a:stretch>
          </p:blipFill>
          <p:spPr>
            <a:xfrm>
              <a:off x="14504088" y="3837863"/>
              <a:ext cx="147261" cy="93715"/>
            </a:xfrm>
            <a:prstGeom prst="rect">
              <a:avLst/>
            </a:prstGeom>
          </p:spPr>
        </p:pic>
        <p:pic>
          <p:nvPicPr>
            <p:cNvPr id="21" name="object 21"/>
            <p:cNvPicPr/>
            <p:nvPr/>
          </p:nvPicPr>
          <p:blipFill>
            <a:blip r:embed="rId9" cstate="print"/>
            <a:stretch>
              <a:fillRect/>
            </a:stretch>
          </p:blipFill>
          <p:spPr>
            <a:xfrm>
              <a:off x="14303259" y="3958347"/>
              <a:ext cx="147261" cy="93737"/>
            </a:xfrm>
            <a:prstGeom prst="rect">
              <a:avLst/>
            </a:prstGeom>
          </p:spPr>
        </p:pic>
        <p:pic>
          <p:nvPicPr>
            <p:cNvPr id="22" name="object 22"/>
            <p:cNvPicPr/>
            <p:nvPr/>
          </p:nvPicPr>
          <p:blipFill>
            <a:blip r:embed="rId10" cstate="print"/>
            <a:stretch>
              <a:fillRect/>
            </a:stretch>
          </p:blipFill>
          <p:spPr>
            <a:xfrm>
              <a:off x="14704915" y="3837863"/>
              <a:ext cx="147283" cy="93715"/>
            </a:xfrm>
            <a:prstGeom prst="rect">
              <a:avLst/>
            </a:prstGeom>
          </p:spPr>
        </p:pic>
        <p:pic>
          <p:nvPicPr>
            <p:cNvPr id="23" name="object 23"/>
            <p:cNvPicPr/>
            <p:nvPr/>
          </p:nvPicPr>
          <p:blipFill>
            <a:blip r:embed="rId11" cstate="print"/>
            <a:stretch>
              <a:fillRect/>
            </a:stretch>
          </p:blipFill>
          <p:spPr>
            <a:xfrm>
              <a:off x="14504088" y="3958347"/>
              <a:ext cx="147261" cy="93737"/>
            </a:xfrm>
            <a:prstGeom prst="rect">
              <a:avLst/>
            </a:prstGeom>
          </p:spPr>
        </p:pic>
        <p:pic>
          <p:nvPicPr>
            <p:cNvPr id="24" name="object 24"/>
            <p:cNvPicPr/>
            <p:nvPr/>
          </p:nvPicPr>
          <p:blipFill>
            <a:blip r:embed="rId12" cstate="print"/>
            <a:stretch>
              <a:fillRect/>
            </a:stretch>
          </p:blipFill>
          <p:spPr>
            <a:xfrm>
              <a:off x="14704915" y="3958347"/>
              <a:ext cx="147283" cy="93737"/>
            </a:xfrm>
            <a:prstGeom prst="rect">
              <a:avLst/>
            </a:prstGeom>
          </p:spPr>
        </p:pic>
      </p:grpSp>
      <p:sp>
        <p:nvSpPr>
          <p:cNvPr id="27" name="CuadroTexto 26">
            <a:extLst>
              <a:ext uri="{FF2B5EF4-FFF2-40B4-BE49-F238E27FC236}">
                <a16:creationId xmlns:a16="http://schemas.microsoft.com/office/drawing/2014/main" id="{EFC23C9C-864C-5DBF-0D4D-B8FE4536772F}"/>
              </a:ext>
            </a:extLst>
          </p:cNvPr>
          <p:cNvSpPr txBox="1"/>
          <p:nvPr/>
        </p:nvSpPr>
        <p:spPr>
          <a:xfrm>
            <a:off x="1428376" y="4832651"/>
            <a:ext cx="9090212" cy="1815882"/>
          </a:xfrm>
          <a:prstGeom prst="rect">
            <a:avLst/>
          </a:prstGeom>
          <a:noFill/>
        </p:spPr>
        <p:txBody>
          <a:bodyPr wrap="square" rtlCol="0">
            <a:spAutoFit/>
          </a:bodyPr>
          <a:lstStyle/>
          <a:p>
            <a:pPr algn="just"/>
            <a:r>
              <a:rPr lang="es-ES" sz="700" b="1" i="0" u="none" strike="noStrike" baseline="0">
                <a:solidFill>
                  <a:schemeClr val="tx2"/>
                </a:solidFill>
                <a:latin typeface="+mn-lt"/>
              </a:rPr>
              <a:t>C2S: </a:t>
            </a:r>
            <a:r>
              <a:rPr lang="es-ES" sz="700" b="0" i="0" u="none" strike="noStrike" baseline="0">
                <a:solidFill>
                  <a:schemeClr val="tx2"/>
                </a:solidFill>
                <a:latin typeface="+mn-lt"/>
              </a:rPr>
              <a:t>cada 2 semanas; </a:t>
            </a:r>
            <a:r>
              <a:rPr lang="es-ES" sz="700" b="1" i="0" u="none" strike="noStrike" baseline="0">
                <a:solidFill>
                  <a:schemeClr val="tx2"/>
                </a:solidFill>
                <a:latin typeface="+mn-lt"/>
              </a:rPr>
              <a:t>DA: </a:t>
            </a:r>
            <a:r>
              <a:rPr lang="es-ES" sz="700" b="0" i="0" u="none" strike="noStrike" baseline="0">
                <a:solidFill>
                  <a:schemeClr val="tx2"/>
                </a:solidFill>
                <a:latin typeface="+mn-lt"/>
              </a:rPr>
              <a:t>dermatitis atópica; </a:t>
            </a:r>
            <a:r>
              <a:rPr lang="es-ES" sz="700" b="1" i="0" u="none" strike="noStrike" baseline="0">
                <a:solidFill>
                  <a:schemeClr val="tx2"/>
                </a:solidFill>
                <a:latin typeface="+mn-lt"/>
              </a:rPr>
              <a:t>EASI: </a:t>
            </a:r>
            <a:r>
              <a:rPr lang="es-ES" sz="700" b="0" i="0" u="none" strike="noStrike" baseline="0">
                <a:solidFill>
                  <a:schemeClr val="tx2"/>
                </a:solidFill>
                <a:latin typeface="+mn-lt"/>
              </a:rPr>
              <a:t>índice de gravedad y área de eczema; </a:t>
            </a:r>
            <a:r>
              <a:rPr lang="es-ES" sz="700" b="1" i="0" u="none" strike="noStrike" baseline="0">
                <a:solidFill>
                  <a:schemeClr val="tx2"/>
                </a:solidFill>
                <a:latin typeface="+mn-lt"/>
              </a:rPr>
              <a:t>EECC: </a:t>
            </a:r>
            <a:r>
              <a:rPr lang="es-ES" sz="700" b="0" i="0" u="none" strike="noStrike" baseline="0">
                <a:solidFill>
                  <a:schemeClr val="tx2"/>
                </a:solidFill>
                <a:latin typeface="+mn-lt"/>
              </a:rPr>
              <a:t>ensayos clínicos; </a:t>
            </a:r>
            <a:r>
              <a:rPr lang="es-ES" sz="700" b="1" i="0" u="none" strike="noStrike" baseline="0">
                <a:solidFill>
                  <a:schemeClr val="tx2"/>
                </a:solidFill>
                <a:latin typeface="+mn-lt"/>
              </a:rPr>
              <a:t>IGA: </a:t>
            </a:r>
            <a:r>
              <a:rPr lang="es-ES" sz="700" b="0" i="0" u="none" strike="noStrike" baseline="0">
                <a:solidFill>
                  <a:schemeClr val="tx2"/>
                </a:solidFill>
                <a:latin typeface="+mn-lt"/>
              </a:rPr>
              <a:t>evaluación global del investigador; </a:t>
            </a:r>
            <a:r>
              <a:rPr lang="es-ES" sz="700" b="1" i="0" u="none" strike="noStrike" baseline="0">
                <a:solidFill>
                  <a:schemeClr val="tx2"/>
                </a:solidFill>
                <a:latin typeface="+mn-lt"/>
              </a:rPr>
              <a:t>IL-13: </a:t>
            </a:r>
            <a:r>
              <a:rPr lang="es-ES" sz="700" b="0" i="0" u="none" strike="noStrike" baseline="0">
                <a:solidFill>
                  <a:schemeClr val="tx2"/>
                </a:solidFill>
                <a:latin typeface="+mn-lt"/>
              </a:rPr>
              <a:t>interleuquina-13.</a:t>
            </a:r>
          </a:p>
          <a:p>
            <a:pPr algn="just"/>
            <a:r>
              <a:rPr lang="es-ES" sz="700" b="0" i="0" u="none" strike="noStrike" spc="-10" baseline="0">
                <a:solidFill>
                  <a:schemeClr val="tx2"/>
                </a:solidFill>
                <a:latin typeface="+mn-lt"/>
              </a:rPr>
              <a:t>*En pacientes respondedores (pacientes que lograron EASI-75 o IGA 0/1 con una reducción ≥2 puntos en la semana 16 sin medicación de rescate). </a:t>
            </a:r>
            <a:r>
              <a:rPr lang="es-ES" sz="700" b="0" i="1" u="none" strike="noStrike" spc="-10" baseline="0">
                <a:solidFill>
                  <a:schemeClr val="tx2"/>
                </a:solidFill>
                <a:latin typeface="+mn-lt"/>
              </a:rPr>
              <a:t>p</a:t>
            </a:r>
            <a:r>
              <a:rPr lang="es-ES" sz="700" b="0" i="0" u="none" strike="noStrike" spc="-10" baseline="0">
                <a:solidFill>
                  <a:schemeClr val="tx2"/>
                </a:solidFill>
                <a:latin typeface="+mn-lt"/>
              </a:rPr>
              <a:t>&lt;0,001 </a:t>
            </a:r>
            <a:r>
              <a:rPr lang="es-ES" sz="700" b="0" i="1" u="none" strike="noStrike" spc="-10" baseline="0">
                <a:solidFill>
                  <a:schemeClr val="tx2"/>
                </a:solidFill>
                <a:latin typeface="+mn-lt"/>
              </a:rPr>
              <a:t>vs. </a:t>
            </a:r>
            <a:r>
              <a:rPr lang="es-ES" sz="700" b="0" i="0" u="none" strike="noStrike" spc="-10" baseline="0">
                <a:solidFill>
                  <a:schemeClr val="tx2"/>
                </a:solidFill>
                <a:latin typeface="+mn-lt"/>
              </a:rPr>
              <a:t>placebo en la Semana 166; </a:t>
            </a:r>
            <a:r>
              <a:rPr lang="es-ES" sz="700" b="0" i="0" u="none" strike="noStrike" spc="-10" baseline="30000">
                <a:solidFill>
                  <a:schemeClr val="tx2"/>
                </a:solidFill>
                <a:latin typeface="+mn-lt"/>
              </a:rPr>
              <a:t>†</a:t>
            </a:r>
            <a:r>
              <a:rPr lang="es-ES" sz="700" b="0" i="0" u="none" strike="noStrike" spc="-10" baseline="0">
                <a:solidFill>
                  <a:schemeClr val="tx2"/>
                </a:solidFill>
                <a:latin typeface="+mn-lt"/>
              </a:rPr>
              <a:t>Después de un período de inducción con administraciones cada 2 semanas de 16 semanas6; </a:t>
            </a:r>
            <a:r>
              <a:rPr lang="es-ES" sz="700" b="0" i="0" u="none" strike="noStrike" spc="-10" baseline="30000">
                <a:solidFill>
                  <a:schemeClr val="tx2"/>
                </a:solidFill>
                <a:latin typeface="+mn-lt"/>
              </a:rPr>
              <a:t>$</a:t>
            </a:r>
            <a:r>
              <a:rPr lang="es-ES" sz="700" b="0" i="0" u="none" strike="noStrike" spc="-10" baseline="0">
                <a:solidFill>
                  <a:schemeClr val="tx2"/>
                </a:solidFill>
                <a:latin typeface="+mn-lt"/>
              </a:rPr>
              <a:t>Único biológico para la dermatitis atópica con dosis de mantenimiento cada 4 semanas para adultos y adolescentes mayores de 12 años y de al menos 40 kg</a:t>
            </a:r>
            <a:r>
              <a:rPr lang="es-ES" sz="700" b="0" i="0" u="none" strike="noStrike" spc="-10" baseline="30000">
                <a:solidFill>
                  <a:schemeClr val="tx2"/>
                </a:solidFill>
                <a:latin typeface="+mn-lt"/>
              </a:rPr>
              <a:t>1,11,12</a:t>
            </a:r>
            <a:r>
              <a:rPr lang="es-ES" sz="700" b="0" i="0" u="none" strike="noStrike" spc="-10" baseline="0">
                <a:solidFill>
                  <a:schemeClr val="tx2"/>
                </a:solidFill>
                <a:latin typeface="+mn-lt"/>
              </a:rPr>
              <a:t>.</a:t>
            </a:r>
          </a:p>
          <a:p>
            <a:pPr algn="just"/>
            <a:r>
              <a:rPr lang="es-ES" sz="700" b="1" i="0" u="none" strike="noStrike" spc="-10" baseline="0">
                <a:solidFill>
                  <a:schemeClr val="tx2"/>
                </a:solidFill>
                <a:latin typeface="+mn-lt"/>
              </a:rPr>
              <a:t>1. </a:t>
            </a:r>
            <a:r>
              <a:rPr lang="es-ES" sz="700" b="0" i="0" u="none" strike="noStrike" spc="-10" baseline="0">
                <a:solidFill>
                  <a:schemeClr val="tx2"/>
                </a:solidFill>
                <a:latin typeface="+mn-lt"/>
              </a:rPr>
              <a:t>Ficha técnica de EBGLYSS</a:t>
            </a:r>
            <a:r>
              <a:rPr lang="es-ES" sz="700" b="0" i="0" u="none" strike="noStrike" spc="-10" baseline="30000">
                <a:solidFill>
                  <a:schemeClr val="tx2"/>
                </a:solidFill>
                <a:latin typeface="+mn-lt"/>
              </a:rPr>
              <a:t>®</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Disponible en: https://cima.aemps.es/cima/dochtml/ft/1231765007/FT_1231765007.html. Último acceso: enero 2025. </a:t>
            </a:r>
            <a:r>
              <a:rPr lang="es-ES" sz="700" b="1" i="0" u="none" strike="noStrike" spc="-10" baseline="0">
                <a:solidFill>
                  <a:schemeClr val="tx2"/>
                </a:solidFill>
                <a:latin typeface="+mn-lt"/>
              </a:rPr>
              <a:t>2. </a:t>
            </a:r>
            <a:r>
              <a:rPr lang="es-ES" sz="700" b="0" i="0" u="none" strike="noStrike" spc="-10" baseline="0">
                <a:solidFill>
                  <a:schemeClr val="tx2"/>
                </a:solidFill>
                <a:latin typeface="+mn-lt"/>
              </a:rPr>
              <a:t>Los fármacos del futuro ya están aquí: más precisos, más eficaces y con menos efectos secundarios. Reportaje. </a:t>
            </a:r>
            <a:r>
              <a:rPr lang="es-ES" sz="700" b="0" i="0" u="none" strike="noStrike" spc="-10" baseline="0" err="1">
                <a:solidFill>
                  <a:schemeClr val="tx2"/>
                </a:solidFill>
                <a:latin typeface="+mn-lt"/>
              </a:rPr>
              <a:t>Farma</a:t>
            </a:r>
            <a:r>
              <a:rPr lang="es-ES" sz="700" b="0" i="0" u="none" strike="noStrike" spc="-10" baseline="0">
                <a:solidFill>
                  <a:schemeClr val="tx2"/>
                </a:solidFill>
                <a:latin typeface="+mn-lt"/>
              </a:rPr>
              <a:t> industria [internet]. Disponible en https://www.farmaindustria.es/web/reportaje/los-farmacos-del-futuro-ya-estan-aqui-mas-precisos-mas-eficaces-y-con-menos-efectos-secundarios/. Último acceso: enero </a:t>
            </a:r>
            <a:r>
              <a:rPr lang="es-ES" sz="700" spc="-10">
                <a:solidFill>
                  <a:schemeClr val="tx2"/>
                </a:solidFill>
              </a:rPr>
              <a:t>2025</a:t>
            </a:r>
            <a:r>
              <a:rPr lang="es-ES" sz="700" b="0" i="0" u="none" strike="noStrike" spc="-10" baseline="0">
                <a:solidFill>
                  <a:schemeClr val="tx2"/>
                </a:solidFill>
                <a:latin typeface="+mn-lt"/>
              </a:rPr>
              <a:t>. </a:t>
            </a:r>
            <a:r>
              <a:rPr lang="en-US" sz="700" b="1" i="0" u="none" strike="noStrike" spc="-10" baseline="0">
                <a:solidFill>
                  <a:schemeClr val="tx2"/>
                </a:solidFill>
                <a:latin typeface="+mn-lt"/>
              </a:rPr>
              <a:t>3. </a:t>
            </a:r>
            <a:r>
              <a:rPr lang="en-US" sz="700" b="0" i="0" u="none" strike="noStrike" spc="-10" baseline="0">
                <a:solidFill>
                  <a:schemeClr val="tx2"/>
                </a:solidFill>
                <a:latin typeface="+mn-lt"/>
              </a:rPr>
              <a:t>Gonçalves F, </a:t>
            </a:r>
            <a:r>
              <a:rPr lang="en-US" sz="700" b="0" i="1" u="none" strike="noStrike" spc="-10" baseline="0">
                <a:solidFill>
                  <a:schemeClr val="tx2"/>
                </a:solidFill>
                <a:latin typeface="+mn-lt"/>
              </a:rPr>
              <a:t>et al. </a:t>
            </a:r>
            <a:r>
              <a:rPr lang="en-US" sz="700" b="0" i="0" u="none" strike="noStrike" spc="-10" baseline="0">
                <a:solidFill>
                  <a:schemeClr val="tx2"/>
                </a:solidFill>
                <a:latin typeface="+mn-lt"/>
              </a:rPr>
              <a:t>Selective IL-13 inhibitors for the treatment of atopic dermatitis. Drugs Context. 2021;10:2021-1-7. </a:t>
            </a:r>
            <a:r>
              <a:rPr lang="es-ES" sz="700" b="1" i="0" u="none" strike="noStrike" spc="-10" baseline="0">
                <a:solidFill>
                  <a:schemeClr val="tx2"/>
                </a:solidFill>
                <a:latin typeface="+mn-lt"/>
              </a:rPr>
              <a:t>4. </a:t>
            </a:r>
            <a:r>
              <a:rPr lang="es-ES" sz="700" b="0" i="0" u="none" strike="noStrike" spc="-10" baseline="0" err="1">
                <a:solidFill>
                  <a:schemeClr val="tx2"/>
                </a:solidFill>
                <a:latin typeface="+mn-lt"/>
              </a:rPr>
              <a:t>Okragly</a:t>
            </a:r>
            <a:r>
              <a:rPr lang="es-ES" sz="700" b="0" i="0" u="none" strike="noStrike" spc="-10" baseline="0">
                <a:solidFill>
                  <a:schemeClr val="tx2"/>
                </a:solidFill>
                <a:latin typeface="+mn-lt"/>
              </a:rPr>
              <a:t> AJ, </a:t>
            </a:r>
            <a:r>
              <a:rPr lang="es-ES" sz="700" b="0" i="1" u="none" strike="noStrike" spc="-10" baseline="0">
                <a:solidFill>
                  <a:schemeClr val="tx2"/>
                </a:solidFill>
                <a:latin typeface="+mn-lt"/>
              </a:rPr>
              <a:t>et al. </a:t>
            </a:r>
            <a:r>
              <a:rPr lang="es-ES" sz="700" b="0" i="0" u="none" strike="noStrike" spc="-10" baseline="0" err="1">
                <a:solidFill>
                  <a:schemeClr val="tx2"/>
                </a:solidFill>
                <a:latin typeface="+mn-lt"/>
              </a:rPr>
              <a:t>Binding</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Neutralization</a:t>
            </a:r>
            <a:r>
              <a:rPr lang="es-ES" sz="700" b="0" i="0" u="none" strike="noStrike" spc="-10" baseline="0">
                <a:solidFill>
                  <a:schemeClr val="tx2"/>
                </a:solidFill>
                <a:latin typeface="+mn-lt"/>
              </a:rPr>
              <a:t> and </a:t>
            </a:r>
            <a:r>
              <a:rPr lang="es-ES" sz="700" b="0" i="0" u="none" strike="noStrike" spc="-10" baseline="0" err="1">
                <a:solidFill>
                  <a:schemeClr val="tx2"/>
                </a:solidFill>
                <a:latin typeface="+mn-lt"/>
              </a:rPr>
              <a:t>Internalization</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the</a:t>
            </a:r>
            <a:r>
              <a:rPr lang="es-ES" sz="700" b="0" i="0" u="none" strike="noStrike" spc="-10" baseline="0">
                <a:solidFill>
                  <a:schemeClr val="tx2"/>
                </a:solidFill>
                <a:latin typeface="+mn-lt"/>
              </a:rPr>
              <a:t> Interleukin-13 </a:t>
            </a:r>
            <a:r>
              <a:rPr lang="es-ES" sz="700" b="0" i="0" u="none" strike="noStrike" spc="-10" baseline="0" err="1">
                <a:solidFill>
                  <a:schemeClr val="tx2"/>
                </a:solidFill>
                <a:latin typeface="+mn-lt"/>
              </a:rPr>
              <a:t>Antibody</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Dermatol</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Ther</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Heidelb</a:t>
            </a:r>
            <a:r>
              <a:rPr lang="es-ES" sz="700" b="0" i="0" u="none" strike="noStrike" spc="-10" baseline="0">
                <a:solidFill>
                  <a:schemeClr val="tx2"/>
                </a:solidFill>
                <a:latin typeface="+mn-lt"/>
              </a:rPr>
              <a:t>). 2023;13(7):1535-47. </a:t>
            </a:r>
            <a:r>
              <a:rPr lang="es-ES" sz="700" b="1" i="0" u="none" strike="noStrike" spc="-10" baseline="0">
                <a:solidFill>
                  <a:schemeClr val="tx2"/>
                </a:solidFill>
                <a:latin typeface="+mn-lt"/>
              </a:rPr>
              <a:t>5. </a:t>
            </a:r>
            <a:r>
              <a:rPr lang="es-ES" sz="700" b="0" i="0" u="none" strike="noStrike" spc="-10" baseline="0" err="1">
                <a:solidFill>
                  <a:schemeClr val="tx2"/>
                </a:solidFill>
                <a:latin typeface="+mn-lt"/>
              </a:rPr>
              <a:t>Yosipovitch</a:t>
            </a:r>
            <a:r>
              <a:rPr lang="es-ES" sz="700" b="0" i="0" u="none" strike="noStrike" spc="-10" baseline="0">
                <a:solidFill>
                  <a:schemeClr val="tx2"/>
                </a:solidFill>
                <a:latin typeface="+mn-lt"/>
              </a:rPr>
              <a:t> G, Lio PA, </a:t>
            </a:r>
            <a:r>
              <a:rPr lang="es-ES" sz="700" b="0" i="0" u="none" strike="noStrike" spc="-10" baseline="0" err="1">
                <a:solidFill>
                  <a:schemeClr val="tx2"/>
                </a:solidFill>
                <a:latin typeface="+mn-lt"/>
              </a:rPr>
              <a:t>Rosmarin</a:t>
            </a:r>
            <a:r>
              <a:rPr lang="es-ES" sz="700" b="0" i="0" u="none" strike="noStrike" spc="-10" baseline="0">
                <a:solidFill>
                  <a:schemeClr val="tx2"/>
                </a:solidFill>
                <a:latin typeface="+mn-lt"/>
              </a:rPr>
              <a:t> D, Serra-Baldrich E, </a:t>
            </a:r>
            <a:r>
              <a:rPr lang="es-ES" sz="700" b="0" i="0" u="none" strike="noStrike" spc="-10" baseline="0" err="1">
                <a:solidFill>
                  <a:schemeClr val="tx2"/>
                </a:solidFill>
                <a:latin typeface="+mn-lt"/>
              </a:rPr>
              <a:t>Legat</a:t>
            </a:r>
            <a:r>
              <a:rPr lang="es-ES" sz="700" b="0" i="0" u="none" strike="noStrike" spc="-10" baseline="0">
                <a:solidFill>
                  <a:schemeClr val="tx2"/>
                </a:solidFill>
                <a:latin typeface="+mn-lt"/>
              </a:rPr>
              <a:t> FJ, Casillas M, et al.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improved</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itch</a:t>
            </a:r>
            <a:r>
              <a:rPr lang="es-ES" sz="700" b="0" i="0" u="none" strike="noStrike" spc="-10" baseline="0">
                <a:solidFill>
                  <a:schemeClr val="tx2"/>
                </a:solidFill>
                <a:latin typeface="+mn-lt"/>
              </a:rPr>
              <a:t> and </a:t>
            </a:r>
            <a:r>
              <a:rPr lang="es-ES" sz="700" b="0" i="0" u="none" strike="noStrike" spc="-10" baseline="0" err="1">
                <a:solidFill>
                  <a:schemeClr val="tx2"/>
                </a:solidFill>
                <a:latin typeface="+mn-lt"/>
              </a:rPr>
              <a:t>reduced</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the</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extent</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itch</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interference</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on</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sleep</a:t>
            </a:r>
            <a:r>
              <a:rPr lang="es-ES" sz="700" b="0" i="0" u="none" strike="noStrike" spc="-10" baseline="0">
                <a:solidFill>
                  <a:schemeClr val="tx2"/>
                </a:solidFill>
                <a:latin typeface="+mn-lt"/>
              </a:rPr>
              <a:t> in </a:t>
            </a:r>
            <a:r>
              <a:rPr lang="es-ES" sz="700" b="0" i="0" u="none" strike="noStrike" spc="-10" baseline="0" err="1">
                <a:solidFill>
                  <a:schemeClr val="tx2"/>
                </a:solidFill>
                <a:latin typeface="+mn-lt"/>
              </a:rPr>
              <a:t>patients</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with</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moderate</a:t>
            </a:r>
            <a:r>
              <a:rPr lang="es-ES" sz="700" b="0" i="0" u="none" strike="noStrike" spc="-10" baseline="0">
                <a:solidFill>
                  <a:schemeClr val="tx2"/>
                </a:solidFill>
                <a:latin typeface="+mn-lt"/>
              </a:rPr>
              <a:t>-</a:t>
            </a:r>
            <a:r>
              <a:rPr lang="es-ES" sz="700" b="0" i="0" u="none" strike="noStrike" spc="-10" baseline="0" err="1">
                <a:solidFill>
                  <a:schemeClr val="tx2"/>
                </a:solidFill>
                <a:latin typeface="+mn-lt"/>
              </a:rPr>
              <a:t>to</a:t>
            </a:r>
            <a:r>
              <a:rPr lang="es-ES" sz="700" b="0" i="0" u="none" strike="noStrike" spc="-10" baseline="0">
                <a:solidFill>
                  <a:schemeClr val="tx2"/>
                </a:solidFill>
                <a:latin typeface="+mn-lt"/>
              </a:rPr>
              <a:t>-severe </a:t>
            </a:r>
            <a:r>
              <a:rPr lang="es-ES" sz="700" b="0" i="0" u="none" strike="noStrike" spc="-10" baseline="0" err="1">
                <a:solidFill>
                  <a:schemeClr val="tx2"/>
                </a:solidFill>
                <a:latin typeface="+mn-lt"/>
              </a:rPr>
              <a:t>atopic</a:t>
            </a:r>
            <a:r>
              <a:rPr lang="es-ES" sz="700" b="0" i="0" u="none" strike="noStrike" spc="-10" baseline="0">
                <a:solidFill>
                  <a:schemeClr val="tx2"/>
                </a:solidFill>
                <a:latin typeface="+mn-lt"/>
              </a:rPr>
              <a:t> dermatitis: </a:t>
            </a:r>
            <a:r>
              <a:rPr lang="es-ES" sz="700" b="0" i="0" u="none" strike="noStrike" spc="-10" baseline="0" err="1">
                <a:solidFill>
                  <a:schemeClr val="tx2"/>
                </a:solidFill>
                <a:latin typeface="+mn-lt"/>
              </a:rPr>
              <a:t>two</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randomized</a:t>
            </a:r>
            <a:r>
              <a:rPr lang="es-ES" sz="700" b="0" i="0" u="none" strike="noStrike" spc="-10" baseline="0">
                <a:solidFill>
                  <a:schemeClr val="tx2"/>
                </a:solidFill>
                <a:latin typeface="+mn-lt"/>
              </a:rPr>
              <a:t>, placebo-</a:t>
            </a:r>
            <a:r>
              <a:rPr lang="es-ES" sz="700" b="0" i="0" u="none" strike="noStrike" spc="-10" baseline="0" err="1">
                <a:solidFill>
                  <a:schemeClr val="tx2"/>
                </a:solidFill>
                <a:latin typeface="+mn-lt"/>
              </a:rPr>
              <a:t>controlled</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phase</a:t>
            </a:r>
            <a:r>
              <a:rPr lang="es-ES" sz="700" b="0" i="0" u="none" strike="noStrike" spc="-10" baseline="0">
                <a:solidFill>
                  <a:schemeClr val="tx2"/>
                </a:solidFill>
                <a:latin typeface="+mn-lt"/>
              </a:rPr>
              <a:t> III </a:t>
            </a:r>
            <a:r>
              <a:rPr lang="es-ES" sz="700" b="0" i="0" u="none" strike="noStrike" spc="-10" baseline="0" err="1">
                <a:solidFill>
                  <a:schemeClr val="tx2"/>
                </a:solidFill>
                <a:latin typeface="+mn-lt"/>
              </a:rPr>
              <a:t>trials</a:t>
            </a:r>
            <a:r>
              <a:rPr lang="es-ES" sz="700" b="0" i="0" u="none" strike="noStrike" spc="-10" baseline="0">
                <a:solidFill>
                  <a:schemeClr val="tx2"/>
                </a:solidFill>
                <a:latin typeface="+mn-lt"/>
              </a:rPr>
              <a:t>. Br J </a:t>
            </a:r>
            <a:r>
              <a:rPr lang="es-ES" sz="700" b="0" i="0" u="none" strike="noStrike" spc="-10" baseline="0" err="1">
                <a:solidFill>
                  <a:schemeClr val="tx2"/>
                </a:solidFill>
                <a:latin typeface="+mn-lt"/>
              </a:rPr>
              <a:t>Dermatol</a:t>
            </a:r>
            <a:r>
              <a:rPr lang="es-ES" sz="700" b="0" i="0" u="none" strike="noStrike" spc="-10" baseline="0">
                <a:solidFill>
                  <a:schemeClr val="tx2"/>
                </a:solidFill>
                <a:latin typeface="+mn-lt"/>
              </a:rPr>
              <a:t>. 2024;190(2):289-291. </a:t>
            </a:r>
            <a:r>
              <a:rPr lang="es-ES" sz="700" b="1" i="0" u="none" strike="noStrike" spc="-10" baseline="0">
                <a:solidFill>
                  <a:schemeClr val="tx2"/>
                </a:solidFill>
                <a:latin typeface="+mn-lt"/>
              </a:rPr>
              <a:t>6. </a:t>
            </a:r>
            <a:r>
              <a:rPr lang="es-ES" sz="700" b="0" i="0" u="none" strike="noStrike" spc="-10" baseline="0" err="1">
                <a:solidFill>
                  <a:schemeClr val="tx2"/>
                </a:solidFill>
                <a:latin typeface="+mn-lt"/>
              </a:rPr>
              <a:t>Blauvelt</a:t>
            </a:r>
            <a:r>
              <a:rPr lang="es-ES" sz="700" b="0" i="0" u="none" strike="noStrike" spc="-10" baseline="0">
                <a:solidFill>
                  <a:schemeClr val="tx2"/>
                </a:solidFill>
                <a:latin typeface="+mn-lt"/>
              </a:rPr>
              <a:t> A, </a:t>
            </a:r>
            <a:r>
              <a:rPr lang="es-ES" sz="700" b="0" i="1" u="none" strike="noStrike" spc="-10" baseline="0">
                <a:solidFill>
                  <a:schemeClr val="tx2"/>
                </a:solidFill>
                <a:latin typeface="+mn-lt"/>
              </a:rPr>
              <a:t>et al. </a:t>
            </a:r>
            <a:r>
              <a:rPr lang="es-ES" sz="700" b="0" i="0" u="none" strike="noStrike" spc="-10" baseline="0" err="1">
                <a:solidFill>
                  <a:schemeClr val="tx2"/>
                </a:solidFill>
                <a:latin typeface="+mn-lt"/>
              </a:rPr>
              <a:t>Efficacy</a:t>
            </a:r>
            <a:r>
              <a:rPr lang="es-ES" sz="700" b="0" i="0" u="none" strike="noStrike" spc="-10" baseline="0">
                <a:solidFill>
                  <a:schemeClr val="tx2"/>
                </a:solidFill>
                <a:latin typeface="+mn-lt"/>
              </a:rPr>
              <a:t> and safety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in </a:t>
            </a:r>
            <a:r>
              <a:rPr lang="es-ES" sz="700" b="0" i="0" u="none" strike="noStrike" spc="-10" baseline="0" err="1">
                <a:solidFill>
                  <a:schemeClr val="tx2"/>
                </a:solidFill>
                <a:latin typeface="+mn-lt"/>
              </a:rPr>
              <a:t>moderate</a:t>
            </a:r>
            <a:r>
              <a:rPr lang="es-ES" sz="700" b="0" i="0" u="none" strike="noStrike" spc="-10" baseline="0">
                <a:solidFill>
                  <a:schemeClr val="tx2"/>
                </a:solidFill>
                <a:latin typeface="+mn-lt"/>
              </a:rPr>
              <a:t>-</a:t>
            </a:r>
            <a:r>
              <a:rPr lang="es-ES" sz="700" b="0" i="0" u="none" strike="noStrike" spc="-10" baseline="0" err="1">
                <a:solidFill>
                  <a:schemeClr val="tx2"/>
                </a:solidFill>
                <a:latin typeface="+mn-lt"/>
              </a:rPr>
              <a:t>to</a:t>
            </a:r>
            <a:r>
              <a:rPr lang="es-ES" sz="700" b="0" i="0" u="none" strike="noStrike" spc="-10" baseline="0">
                <a:solidFill>
                  <a:schemeClr val="tx2"/>
                </a:solidFill>
                <a:latin typeface="+mn-lt"/>
              </a:rPr>
              <a:t>-severe </a:t>
            </a:r>
            <a:r>
              <a:rPr lang="es-ES" sz="700" b="0" i="0" u="none" strike="noStrike" spc="-10" baseline="0" err="1">
                <a:solidFill>
                  <a:schemeClr val="tx2"/>
                </a:solidFill>
                <a:latin typeface="+mn-lt"/>
              </a:rPr>
              <a:t>atopic</a:t>
            </a:r>
            <a:r>
              <a:rPr lang="es-ES" sz="700" b="0" i="0" u="none" strike="noStrike" spc="-10" baseline="0">
                <a:solidFill>
                  <a:schemeClr val="tx2"/>
                </a:solidFill>
                <a:latin typeface="+mn-lt"/>
              </a:rPr>
              <a:t> dermatitis: 52- </a:t>
            </a:r>
            <a:r>
              <a:rPr lang="en-US" sz="700" b="0" i="0" u="none" strike="noStrike" spc="-10" baseline="0">
                <a:solidFill>
                  <a:schemeClr val="tx2"/>
                </a:solidFill>
                <a:latin typeface="+mn-lt"/>
              </a:rPr>
              <a:t>week results of two randomized double-blinded placebo-controlled phase III trials. Br J Dermatol. 2023;188(6):740-8. </a:t>
            </a:r>
            <a:r>
              <a:rPr lang="es-ES" sz="700" b="1" i="0" u="none" strike="noStrike" spc="-10" baseline="0">
                <a:solidFill>
                  <a:schemeClr val="tx2"/>
                </a:solidFill>
                <a:latin typeface="+mn-lt"/>
              </a:rPr>
              <a:t>7. </a:t>
            </a:r>
            <a:r>
              <a:rPr lang="es-ES" sz="700" b="0" i="0" u="none" strike="noStrike" spc="-10" baseline="0" err="1">
                <a:solidFill>
                  <a:schemeClr val="tx2"/>
                </a:solidFill>
                <a:latin typeface="+mn-lt"/>
              </a:rPr>
              <a:t>Paller</a:t>
            </a:r>
            <a:r>
              <a:rPr lang="es-ES" sz="700" b="0" i="0" u="none" strike="noStrike" spc="-10" baseline="0">
                <a:solidFill>
                  <a:schemeClr val="tx2"/>
                </a:solidFill>
                <a:latin typeface="+mn-lt"/>
              </a:rPr>
              <a:t> AS, </a:t>
            </a:r>
            <a:r>
              <a:rPr lang="es-ES" sz="700" b="0" i="1" u="none" strike="noStrike" spc="-10" baseline="0">
                <a:solidFill>
                  <a:schemeClr val="tx2"/>
                </a:solidFill>
                <a:latin typeface="+mn-lt"/>
              </a:rPr>
              <a:t>et al. </a:t>
            </a:r>
            <a:r>
              <a:rPr lang="es-ES" sz="700" b="0" i="0" u="none" strike="noStrike" spc="-10" baseline="0">
                <a:solidFill>
                  <a:schemeClr val="tx2"/>
                </a:solidFill>
                <a:latin typeface="+mn-lt"/>
              </a:rPr>
              <a:t>Safety and </a:t>
            </a:r>
            <a:r>
              <a:rPr lang="es-ES" sz="700" b="0" i="0" u="none" strike="noStrike" spc="-10" baseline="0" err="1">
                <a:solidFill>
                  <a:schemeClr val="tx2"/>
                </a:solidFill>
                <a:latin typeface="+mn-lt"/>
              </a:rPr>
              <a:t>Efficacy</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in </a:t>
            </a:r>
            <a:r>
              <a:rPr lang="es-ES" sz="700" b="0" i="0" u="none" strike="noStrike" spc="-10" baseline="0" err="1">
                <a:solidFill>
                  <a:schemeClr val="tx2"/>
                </a:solidFill>
                <a:latin typeface="+mn-lt"/>
              </a:rPr>
              <a:t>Adolescent</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Patients</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with</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Moderate</a:t>
            </a:r>
            <a:r>
              <a:rPr lang="es-ES" sz="700" b="0" i="0" u="none" strike="noStrike" spc="-10" baseline="0">
                <a:solidFill>
                  <a:schemeClr val="tx2"/>
                </a:solidFill>
                <a:latin typeface="+mn-lt"/>
              </a:rPr>
              <a:t>-</a:t>
            </a:r>
            <a:r>
              <a:rPr lang="es-ES" sz="700" b="0" i="0" u="none" strike="noStrike" spc="-10" baseline="0" err="1">
                <a:solidFill>
                  <a:schemeClr val="tx2"/>
                </a:solidFill>
                <a:latin typeface="+mn-lt"/>
              </a:rPr>
              <a:t>to</a:t>
            </a:r>
            <a:r>
              <a:rPr lang="es-ES" sz="700" b="0" i="0" u="none" strike="noStrike" spc="-10" baseline="0">
                <a:solidFill>
                  <a:schemeClr val="tx2"/>
                </a:solidFill>
                <a:latin typeface="+mn-lt"/>
              </a:rPr>
              <a:t>-Severe </a:t>
            </a:r>
            <a:r>
              <a:rPr lang="es-ES" sz="700" b="0" i="0" u="none" strike="noStrike" spc="-10" baseline="0" err="1">
                <a:solidFill>
                  <a:schemeClr val="tx2"/>
                </a:solidFill>
                <a:latin typeface="+mn-lt"/>
              </a:rPr>
              <a:t>Atopic</a:t>
            </a:r>
            <a:r>
              <a:rPr lang="es-ES" sz="700" spc="-10">
                <a:solidFill>
                  <a:schemeClr val="tx2"/>
                </a:solidFill>
                <a:latin typeface="+mn-lt"/>
              </a:rPr>
              <a:t> </a:t>
            </a:r>
            <a:r>
              <a:rPr lang="en-US" sz="700" b="0" i="0" u="none" strike="noStrike" spc="-10" baseline="0">
                <a:solidFill>
                  <a:schemeClr val="tx2"/>
                </a:solidFill>
                <a:latin typeface="+mn-lt"/>
              </a:rPr>
              <a:t>Dermatitis: A 52-Week, Open-Label, Phase 3 Study. Dermatol </a:t>
            </a:r>
            <a:r>
              <a:rPr lang="en-US" sz="700" b="0" i="0" u="none" strike="noStrike" spc="-10" baseline="0" err="1">
                <a:solidFill>
                  <a:schemeClr val="tx2"/>
                </a:solidFill>
                <a:latin typeface="+mn-lt"/>
              </a:rPr>
              <a:t>Ther</a:t>
            </a:r>
            <a:r>
              <a:rPr lang="en-US" sz="700" b="0" i="0" u="none" strike="noStrike" spc="-10" baseline="0">
                <a:solidFill>
                  <a:schemeClr val="tx2"/>
                </a:solidFill>
                <a:latin typeface="+mn-lt"/>
              </a:rPr>
              <a:t> (</a:t>
            </a:r>
            <a:r>
              <a:rPr lang="en-US" sz="700" b="0" i="0" u="none" strike="noStrike" spc="-10" baseline="0" err="1">
                <a:solidFill>
                  <a:schemeClr val="tx2"/>
                </a:solidFill>
                <a:latin typeface="+mn-lt"/>
              </a:rPr>
              <a:t>Heidelb</a:t>
            </a:r>
            <a:r>
              <a:rPr lang="en-US" sz="700" b="0" i="0" u="none" strike="noStrike" spc="-10" baseline="0">
                <a:solidFill>
                  <a:schemeClr val="tx2"/>
                </a:solidFill>
                <a:latin typeface="+mn-lt"/>
              </a:rPr>
              <a:t>). 2023;13(7):1517-34. </a:t>
            </a:r>
            <a:r>
              <a:rPr lang="en-US" sz="700" b="1" i="0" u="none" strike="noStrike" spc="-10" baseline="0">
                <a:solidFill>
                  <a:schemeClr val="tx2"/>
                </a:solidFill>
                <a:latin typeface="+mn-lt"/>
              </a:rPr>
              <a:t>8. </a:t>
            </a:r>
            <a:r>
              <a:rPr lang="en-US" sz="700" b="0" i="0" u="none" strike="noStrike" spc="-10" baseline="0">
                <a:solidFill>
                  <a:schemeClr val="tx2"/>
                </a:solidFill>
                <a:latin typeface="+mn-lt"/>
              </a:rPr>
              <a:t>Guttman-</a:t>
            </a:r>
            <a:r>
              <a:rPr lang="en-US" sz="700" b="0" i="0" u="none" strike="noStrike" spc="-10" baseline="0" err="1">
                <a:solidFill>
                  <a:schemeClr val="tx2"/>
                </a:solidFill>
                <a:latin typeface="+mn-lt"/>
              </a:rPr>
              <a:t>Yassky</a:t>
            </a:r>
            <a:r>
              <a:rPr lang="en-US" sz="700" b="0" i="0" u="none" strike="noStrike" spc="-10" baseline="0">
                <a:solidFill>
                  <a:schemeClr val="tx2"/>
                </a:solidFill>
                <a:latin typeface="+mn-lt"/>
              </a:rPr>
              <a:t> E, </a:t>
            </a:r>
            <a:r>
              <a:rPr lang="en-US" sz="700" b="0" i="1" u="none" strike="noStrike" spc="-10" baseline="0">
                <a:solidFill>
                  <a:schemeClr val="tx2"/>
                </a:solidFill>
                <a:latin typeface="+mn-lt"/>
              </a:rPr>
              <a:t>et al. </a:t>
            </a:r>
            <a:r>
              <a:rPr lang="en-US" sz="700" b="0" i="0" u="none" strike="noStrike" spc="-10" baseline="0">
                <a:solidFill>
                  <a:schemeClr val="tx2"/>
                </a:solidFill>
                <a:latin typeface="+mn-lt"/>
              </a:rPr>
              <a:t>Efficacy and Safety of Lebrikizumab Is Maintained to Two Years in Patients With Moderate-to-Severe Atopic Dermatitis. SKIN The Journal of Cutaneous Medicine. 2023;7(6):s271-s. </a:t>
            </a:r>
            <a:r>
              <a:rPr lang="es-ES" sz="700" b="1" i="0" u="none" strike="noStrike" spc="-10" baseline="0">
                <a:solidFill>
                  <a:schemeClr val="tx2"/>
                </a:solidFill>
                <a:latin typeface="+mn-lt"/>
              </a:rPr>
              <a:t>9. </a:t>
            </a:r>
            <a:r>
              <a:rPr lang="es-ES" sz="700" b="0" i="0" u="none" strike="noStrike" spc="-10" baseline="0">
                <a:solidFill>
                  <a:schemeClr val="tx2"/>
                </a:solidFill>
                <a:latin typeface="+mn-lt"/>
              </a:rPr>
              <a:t>Stein Gold L, </a:t>
            </a:r>
            <a:r>
              <a:rPr lang="es-ES" sz="700" b="0" i="1" u="none" strike="noStrike" spc="-10" baseline="0">
                <a:solidFill>
                  <a:schemeClr val="tx2"/>
                </a:solidFill>
                <a:latin typeface="+mn-lt"/>
              </a:rPr>
              <a:t>et al. </a:t>
            </a:r>
            <a:r>
              <a:rPr lang="es-ES" sz="700" b="0" i="0" u="none" strike="noStrike" spc="-10" baseline="0">
                <a:solidFill>
                  <a:schemeClr val="tx2"/>
                </a:solidFill>
                <a:latin typeface="+mn-lt"/>
              </a:rPr>
              <a:t>Safety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in </a:t>
            </a:r>
            <a:r>
              <a:rPr lang="es-ES" sz="700" b="0" i="0" u="none" strike="noStrike" spc="-10" baseline="0" err="1">
                <a:solidFill>
                  <a:schemeClr val="tx2"/>
                </a:solidFill>
                <a:latin typeface="+mn-lt"/>
              </a:rPr>
              <a:t>Adults</a:t>
            </a:r>
            <a:r>
              <a:rPr lang="es-ES" sz="700" b="0" i="0" u="none" strike="noStrike" spc="-10" baseline="0">
                <a:solidFill>
                  <a:schemeClr val="tx2"/>
                </a:solidFill>
                <a:latin typeface="+mn-lt"/>
              </a:rPr>
              <a:t> and </a:t>
            </a:r>
            <a:r>
              <a:rPr lang="es-ES" sz="700" b="0" i="0" u="none" strike="noStrike" spc="-10" baseline="0" err="1">
                <a:solidFill>
                  <a:schemeClr val="tx2"/>
                </a:solidFill>
                <a:latin typeface="+mn-lt"/>
              </a:rPr>
              <a:t>Adolescents</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with</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Moderate</a:t>
            </a:r>
            <a:r>
              <a:rPr lang="es-ES" sz="700" b="0" i="0" u="none" strike="noStrike" spc="-10" baseline="0">
                <a:solidFill>
                  <a:schemeClr val="tx2"/>
                </a:solidFill>
                <a:latin typeface="+mn-lt"/>
              </a:rPr>
              <a:t>-</a:t>
            </a:r>
            <a:r>
              <a:rPr lang="es-ES" sz="700" b="0" i="0" u="none" strike="noStrike" spc="-10" baseline="0" err="1">
                <a:solidFill>
                  <a:schemeClr val="tx2"/>
                </a:solidFill>
                <a:latin typeface="+mn-lt"/>
              </a:rPr>
              <a:t>to</a:t>
            </a:r>
            <a:r>
              <a:rPr lang="es-ES" sz="700" b="0" i="0" u="none" strike="noStrike" spc="-10" baseline="0">
                <a:solidFill>
                  <a:schemeClr val="tx2"/>
                </a:solidFill>
                <a:latin typeface="+mn-lt"/>
              </a:rPr>
              <a:t>-Severe </a:t>
            </a:r>
            <a:r>
              <a:rPr lang="es-ES" sz="700" b="0" i="0" u="none" strike="noStrike" spc="-10" baseline="0" err="1">
                <a:solidFill>
                  <a:schemeClr val="tx2"/>
                </a:solidFill>
                <a:latin typeface="+mn-lt"/>
              </a:rPr>
              <a:t>Atopic</a:t>
            </a:r>
            <a:r>
              <a:rPr lang="es-ES" sz="700" b="0" i="0" u="none" strike="noStrike" spc="-10" baseline="0">
                <a:solidFill>
                  <a:schemeClr val="tx2"/>
                </a:solidFill>
                <a:latin typeface="+mn-lt"/>
              </a:rPr>
              <a:t> Dermatitis: </a:t>
            </a:r>
            <a:r>
              <a:rPr lang="en-US" sz="700" b="0" i="0" u="none" strike="noStrike" spc="-10" baseline="0">
                <a:solidFill>
                  <a:schemeClr val="tx2"/>
                </a:solidFill>
                <a:latin typeface="+mn-lt"/>
              </a:rPr>
              <a:t>An Integrated Analysis of Eight Clinical Trials. Am J Clin Dermatol. 2023;24(4):595-607. </a:t>
            </a:r>
            <a:r>
              <a:rPr lang="es-ES" sz="700" b="1" i="0" u="none" strike="noStrike" spc="-10" baseline="0">
                <a:solidFill>
                  <a:schemeClr val="tx2"/>
                </a:solidFill>
                <a:latin typeface="+mn-lt"/>
              </a:rPr>
              <a:t>10. </a:t>
            </a:r>
            <a:r>
              <a:rPr lang="es-ES" sz="700" b="0" i="0" u="none" strike="noStrike" spc="-10" baseline="0">
                <a:solidFill>
                  <a:schemeClr val="tx2"/>
                </a:solidFill>
                <a:latin typeface="+mn-lt"/>
              </a:rPr>
              <a:t>Almirall. EBGLYSS</a:t>
            </a:r>
            <a:r>
              <a:rPr lang="es-ES" sz="700" b="0" i="0" u="none" strike="noStrike" spc="-10" baseline="30000">
                <a:solidFill>
                  <a:schemeClr val="tx2"/>
                </a:solidFill>
                <a:latin typeface="+mn-lt"/>
              </a:rPr>
              <a:t>®</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lebrikizumab</a:t>
            </a:r>
            <a:r>
              <a:rPr lang="es-ES" sz="700" b="0" i="0" u="none" strike="noStrike" spc="-10" baseline="0">
                <a:solidFill>
                  <a:schemeClr val="tx2"/>
                </a:solidFill>
                <a:latin typeface="+mn-lt"/>
              </a:rPr>
              <a:t>) recibe la opinión positiva del CHMP para el tratamiento de la dermatitis atópica de moderada a grave. Nota de prensa.2023 Sept. Disponible en: https://www.almirall.es/prensa/sala-de-prensa/ebglyss-lebrikizumab-recibe-la-opini%C3%B3n-positiva-del-chmp-para-el-tratamiento-de-ladermatitis-at%C3%B3pica-de-moderada-a-grave. Último acceso: enero 2025. </a:t>
            </a:r>
            <a:r>
              <a:rPr lang="es-ES" sz="700" b="1" i="0" u="none" strike="noStrike" spc="-10" baseline="0">
                <a:solidFill>
                  <a:schemeClr val="tx2"/>
                </a:solidFill>
                <a:latin typeface="+mn-lt"/>
              </a:rPr>
              <a:t>11. </a:t>
            </a:r>
            <a:r>
              <a:rPr lang="es-ES" sz="700" b="0" i="0" u="none" strike="noStrike" spc="-10" baseline="0">
                <a:solidFill>
                  <a:schemeClr val="tx2"/>
                </a:solidFill>
                <a:latin typeface="+mn-lt"/>
              </a:rPr>
              <a:t>Ficha técnica dupilumab. Disponible en: https://cima.aemps.es/cima/dochtml/ft/1171229006/ft_1171229006.html. Último acceso: enero 2025. </a:t>
            </a:r>
            <a:r>
              <a:rPr lang="es-ES" sz="700" b="1" i="0" u="none" strike="noStrike" spc="-10" baseline="0">
                <a:solidFill>
                  <a:schemeClr val="tx2"/>
                </a:solidFill>
                <a:latin typeface="+mn-lt"/>
              </a:rPr>
              <a:t>12. </a:t>
            </a:r>
            <a:r>
              <a:rPr lang="es-ES" sz="700" b="0" i="0" u="none" strike="noStrike" spc="-10" baseline="0">
                <a:solidFill>
                  <a:schemeClr val="tx2"/>
                </a:solidFill>
                <a:latin typeface="+mn-lt"/>
              </a:rPr>
              <a:t>Ficha técnica </a:t>
            </a:r>
            <a:r>
              <a:rPr lang="es-ES" sz="700" b="0" i="0" u="none" strike="noStrike" spc="-10" baseline="0" err="1">
                <a:solidFill>
                  <a:schemeClr val="tx2"/>
                </a:solidFill>
                <a:latin typeface="+mn-lt"/>
              </a:rPr>
              <a:t>tralokinumab</a:t>
            </a:r>
            <a:r>
              <a:rPr lang="es-ES" sz="700" b="0" i="0" u="none" strike="noStrike" spc="-10" baseline="0">
                <a:solidFill>
                  <a:schemeClr val="tx2"/>
                </a:solidFill>
                <a:latin typeface="+mn-lt"/>
              </a:rPr>
              <a:t>. Disponible en: https://cima.aemps.es/cima/dochtml/ft/1211554002/FT_1211554002.html. Último acceso: enero </a:t>
            </a:r>
            <a:r>
              <a:rPr lang="es-ES" sz="700" spc="-10">
                <a:solidFill>
                  <a:schemeClr val="tx2"/>
                </a:solidFill>
              </a:rPr>
              <a:t>2025</a:t>
            </a:r>
            <a:r>
              <a:rPr lang="es-ES" sz="700" b="0" i="0" u="none" strike="noStrike" spc="-10" baseline="0">
                <a:solidFill>
                  <a:schemeClr val="tx2"/>
                </a:solidFill>
                <a:latin typeface="+mn-lt"/>
              </a:rPr>
              <a:t>. </a:t>
            </a:r>
            <a:r>
              <a:rPr lang="en-US" sz="700" b="1" i="0" u="none" strike="noStrike" spc="-10" baseline="0">
                <a:solidFill>
                  <a:schemeClr val="tx2"/>
                </a:solidFill>
                <a:latin typeface="+mn-lt"/>
              </a:rPr>
              <a:t>13. </a:t>
            </a:r>
            <a:r>
              <a:rPr lang="en-US" sz="700" b="0" i="0" u="none" strike="noStrike" spc="-10" baseline="0">
                <a:solidFill>
                  <a:schemeClr val="tx2"/>
                </a:solidFill>
                <a:latin typeface="+mn-lt"/>
              </a:rPr>
              <a:t>Thaçi D, </a:t>
            </a:r>
            <a:r>
              <a:rPr lang="en-US" sz="700" b="0" i="1" u="none" strike="noStrike" spc="-10" baseline="0">
                <a:solidFill>
                  <a:schemeClr val="tx2"/>
                </a:solidFill>
                <a:latin typeface="+mn-lt"/>
              </a:rPr>
              <a:t>et al. </a:t>
            </a:r>
            <a:r>
              <a:rPr lang="en-US" sz="700" b="0" i="0" u="none" strike="noStrike" spc="-10" baseline="0">
                <a:solidFill>
                  <a:schemeClr val="tx2"/>
                </a:solidFill>
                <a:latin typeface="+mn-lt"/>
              </a:rPr>
              <a:t>Efficacy and Safety of Lebrikizumab Is Maintained Up to 3 Years in Patients With Moderate-to-Severe Atopic Dermatitis: </a:t>
            </a:r>
            <a:r>
              <a:rPr lang="en-US" sz="700" b="0" i="0" u="none" strike="noStrike" spc="-10" baseline="0" err="1">
                <a:solidFill>
                  <a:schemeClr val="tx2"/>
                </a:solidFill>
                <a:latin typeface="+mn-lt"/>
              </a:rPr>
              <a:t>ADvocate</a:t>
            </a:r>
            <a:r>
              <a:rPr lang="en-US" sz="700" b="0" i="0" u="none" strike="noStrike" spc="-10" baseline="0">
                <a:solidFill>
                  <a:schemeClr val="tx2"/>
                </a:solidFill>
                <a:latin typeface="+mn-lt"/>
              </a:rPr>
              <a:t> 1 and </a:t>
            </a:r>
            <a:r>
              <a:rPr lang="en-US" sz="700" b="0" i="0" u="none" strike="noStrike" spc="-10" baseline="0" err="1">
                <a:solidFill>
                  <a:schemeClr val="tx2"/>
                </a:solidFill>
                <a:latin typeface="+mn-lt"/>
              </a:rPr>
              <a:t>ADvocate</a:t>
            </a:r>
            <a:r>
              <a:rPr lang="en-US" sz="700" b="0" i="0" u="none" strike="noStrike" spc="-10" baseline="0">
                <a:solidFill>
                  <a:schemeClr val="tx2"/>
                </a:solidFill>
                <a:latin typeface="+mn-lt"/>
              </a:rPr>
              <a:t> 2 to </a:t>
            </a:r>
            <a:r>
              <a:rPr lang="en-US" sz="700" b="0" i="0" u="none" strike="noStrike" spc="-10" baseline="0" err="1">
                <a:solidFill>
                  <a:schemeClr val="tx2"/>
                </a:solidFill>
                <a:latin typeface="+mn-lt"/>
              </a:rPr>
              <a:t>ADjoin</a:t>
            </a:r>
            <a:r>
              <a:rPr lang="en-US" sz="700" b="0" i="0" u="none" strike="noStrike" spc="-10" baseline="0">
                <a:solidFill>
                  <a:schemeClr val="tx2"/>
                </a:solidFill>
                <a:latin typeface="+mn-lt"/>
              </a:rPr>
              <a:t> Long-Term </a:t>
            </a:r>
            <a:r>
              <a:rPr lang="es-ES" sz="700" b="0" i="0" u="none" strike="noStrike" spc="-10" baseline="0" err="1">
                <a:solidFill>
                  <a:schemeClr val="tx2"/>
                </a:solidFill>
                <a:latin typeface="+mn-lt"/>
              </a:rPr>
              <a:t>Extension</a:t>
            </a:r>
            <a:r>
              <a:rPr lang="es-ES" sz="700" b="0" i="0" u="none" strike="noStrike" spc="-10" baseline="0">
                <a:solidFill>
                  <a:schemeClr val="tx2"/>
                </a:solidFill>
                <a:latin typeface="+mn-lt"/>
              </a:rPr>
              <a:t> Trial. </a:t>
            </a:r>
            <a:r>
              <a:rPr lang="es-ES" sz="700" b="0" i="0" u="none" strike="noStrike" spc="-10" baseline="0" err="1">
                <a:solidFill>
                  <a:schemeClr val="tx2"/>
                </a:solidFill>
                <a:latin typeface="+mn-lt"/>
              </a:rPr>
              <a:t>European</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Academy</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of</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Dermatology</a:t>
            </a:r>
            <a:r>
              <a:rPr lang="es-ES" sz="700" b="0" i="0" u="none" strike="noStrike" spc="-10" baseline="0">
                <a:solidFill>
                  <a:schemeClr val="tx2"/>
                </a:solidFill>
                <a:latin typeface="+mn-lt"/>
              </a:rPr>
              <a:t> and </a:t>
            </a:r>
            <a:r>
              <a:rPr lang="es-ES" sz="700" b="0" i="0" u="none" strike="noStrike" spc="-10" baseline="0" err="1">
                <a:solidFill>
                  <a:schemeClr val="tx2"/>
                </a:solidFill>
                <a:latin typeface="+mn-lt"/>
              </a:rPr>
              <a:t>Venereology</a:t>
            </a:r>
            <a:r>
              <a:rPr lang="es-ES" sz="700" b="0" i="0" u="none" strike="noStrike" spc="-10" baseline="0">
                <a:solidFill>
                  <a:schemeClr val="tx2"/>
                </a:solidFill>
                <a:latin typeface="+mn-lt"/>
              </a:rPr>
              <a:t> (EADV) , </a:t>
            </a:r>
            <a:r>
              <a:rPr lang="es-ES" sz="700" b="0" i="0" u="none" strike="noStrike" spc="-10" baseline="0" err="1">
                <a:solidFill>
                  <a:schemeClr val="tx2"/>
                </a:solidFill>
                <a:latin typeface="+mn-lt"/>
              </a:rPr>
              <a:t>Amsterdam</a:t>
            </a:r>
            <a:r>
              <a:rPr lang="es-ES" sz="700" b="0" i="0" u="none" strike="noStrike" spc="-10" baseline="0">
                <a:solidFill>
                  <a:schemeClr val="tx2"/>
                </a:solidFill>
                <a:latin typeface="+mn-lt"/>
              </a:rPr>
              <a:t>, </a:t>
            </a:r>
            <a:r>
              <a:rPr lang="es-ES" sz="700" b="0" i="0" u="none" strike="noStrike" spc="-10" baseline="0" err="1">
                <a:solidFill>
                  <a:schemeClr val="tx2"/>
                </a:solidFill>
                <a:latin typeface="+mn-lt"/>
              </a:rPr>
              <a:t>Netherlands</a:t>
            </a:r>
            <a:r>
              <a:rPr lang="es-ES" sz="700" b="0" i="0" u="none" strike="noStrike" spc="-10" baseline="0">
                <a:solidFill>
                  <a:schemeClr val="tx2"/>
                </a:solidFill>
                <a:latin typeface="+mn-lt"/>
              </a:rPr>
              <a:t>; 25-28 </a:t>
            </a:r>
            <a:r>
              <a:rPr lang="es-ES" sz="700" b="0" i="0" u="none" strike="noStrike" spc="-10" baseline="0" err="1">
                <a:solidFill>
                  <a:schemeClr val="tx2"/>
                </a:solidFill>
                <a:latin typeface="+mn-lt"/>
              </a:rPr>
              <a:t>September</a:t>
            </a:r>
            <a:r>
              <a:rPr lang="es-ES" sz="700" b="0" i="0" u="none" strike="noStrike" spc="-10" baseline="0">
                <a:solidFill>
                  <a:schemeClr val="tx2"/>
                </a:solidFill>
                <a:latin typeface="+mn-lt"/>
              </a:rPr>
              <a:t> 2024. </a:t>
            </a:r>
            <a:endParaRPr lang="es-ES" sz="700" spc="-10">
              <a:solidFill>
                <a:schemeClr val="tx2"/>
              </a:solidFill>
              <a:latin typeface="+mn-lt"/>
            </a:endParaRPr>
          </a:p>
        </p:txBody>
      </p:sp>
      <p:sp>
        <p:nvSpPr>
          <p:cNvPr id="26" name="CuadroTexto 25">
            <a:extLst>
              <a:ext uri="{FF2B5EF4-FFF2-40B4-BE49-F238E27FC236}">
                <a16:creationId xmlns:a16="http://schemas.microsoft.com/office/drawing/2014/main" id="{0D4B7AFD-8A72-46B7-24D4-17B81DB9D389}"/>
              </a:ext>
            </a:extLst>
          </p:cNvPr>
          <p:cNvSpPr txBox="1"/>
          <p:nvPr/>
        </p:nvSpPr>
        <p:spPr>
          <a:xfrm>
            <a:off x="1531606" y="1319063"/>
            <a:ext cx="2518140" cy="338554"/>
          </a:xfrm>
          <a:prstGeom prst="rect">
            <a:avLst/>
          </a:prstGeom>
          <a:noFill/>
        </p:spPr>
        <p:txBody>
          <a:bodyPr wrap="square">
            <a:spAutoFit/>
          </a:bodyPr>
          <a:lstStyle/>
          <a:p>
            <a:pPr marL="6350">
              <a:spcBef>
                <a:spcPts val="891"/>
              </a:spcBef>
            </a:pPr>
            <a:r>
              <a:rPr lang="es-ES" sz="1600" b="1" spc="-6">
                <a:solidFill>
                  <a:srgbClr val="7A45B8"/>
                </a:solidFill>
                <a:latin typeface="Arial"/>
                <a:cs typeface="Arial"/>
              </a:rPr>
              <a:t>PRECISIÓN</a:t>
            </a:r>
          </a:p>
        </p:txBody>
      </p:sp>
      <p:sp>
        <p:nvSpPr>
          <p:cNvPr id="28" name="CuadroTexto 27">
            <a:extLst>
              <a:ext uri="{FF2B5EF4-FFF2-40B4-BE49-F238E27FC236}">
                <a16:creationId xmlns:a16="http://schemas.microsoft.com/office/drawing/2014/main" id="{6A53E951-936A-9E0D-3A94-9A5AF22E6BE6}"/>
              </a:ext>
            </a:extLst>
          </p:cNvPr>
          <p:cNvSpPr txBox="1"/>
          <p:nvPr/>
        </p:nvSpPr>
        <p:spPr>
          <a:xfrm>
            <a:off x="5309856" y="1319063"/>
            <a:ext cx="2518140" cy="338554"/>
          </a:xfrm>
          <a:prstGeom prst="rect">
            <a:avLst/>
          </a:prstGeom>
          <a:noFill/>
        </p:spPr>
        <p:txBody>
          <a:bodyPr wrap="square">
            <a:spAutoFit/>
          </a:bodyPr>
          <a:lstStyle/>
          <a:p>
            <a:pPr marL="6350">
              <a:spcBef>
                <a:spcPts val="891"/>
              </a:spcBef>
            </a:pPr>
            <a:r>
              <a:rPr lang="es-ES" sz="1600" b="1" spc="-6">
                <a:solidFill>
                  <a:srgbClr val="7A45B8"/>
                </a:solidFill>
                <a:latin typeface="Arial"/>
                <a:cs typeface="Arial"/>
              </a:rPr>
              <a:t>CONTROL</a:t>
            </a:r>
          </a:p>
        </p:txBody>
      </p:sp>
      <p:sp>
        <p:nvSpPr>
          <p:cNvPr id="32" name="CuadroTexto 31">
            <a:extLst>
              <a:ext uri="{FF2B5EF4-FFF2-40B4-BE49-F238E27FC236}">
                <a16:creationId xmlns:a16="http://schemas.microsoft.com/office/drawing/2014/main" id="{21461F15-3317-C33E-94B1-A7218DC63193}"/>
              </a:ext>
            </a:extLst>
          </p:cNvPr>
          <p:cNvSpPr txBox="1"/>
          <p:nvPr/>
        </p:nvSpPr>
        <p:spPr>
          <a:xfrm>
            <a:off x="9119856" y="1319063"/>
            <a:ext cx="2518140" cy="338554"/>
          </a:xfrm>
          <a:prstGeom prst="rect">
            <a:avLst/>
          </a:prstGeom>
          <a:noFill/>
        </p:spPr>
        <p:txBody>
          <a:bodyPr wrap="square">
            <a:spAutoFit/>
          </a:bodyPr>
          <a:lstStyle/>
          <a:p>
            <a:pPr marL="6350">
              <a:spcBef>
                <a:spcPts val="891"/>
              </a:spcBef>
            </a:pPr>
            <a:r>
              <a:rPr lang="es-ES" sz="1600" b="1" spc="-6">
                <a:solidFill>
                  <a:srgbClr val="7A45B8"/>
                </a:solidFill>
                <a:latin typeface="Arial"/>
                <a:cs typeface="Arial"/>
              </a:rPr>
              <a:t>POSOLOGÍA ÚNICA</a:t>
            </a:r>
          </a:p>
        </p:txBody>
      </p:sp>
      <p:sp>
        <p:nvSpPr>
          <p:cNvPr id="36" name="CuadroTexto 35">
            <a:extLst>
              <a:ext uri="{FF2B5EF4-FFF2-40B4-BE49-F238E27FC236}">
                <a16:creationId xmlns:a16="http://schemas.microsoft.com/office/drawing/2014/main" id="{188C04C7-1EA3-CD83-EC9A-E04B9D948DB7}"/>
              </a:ext>
            </a:extLst>
          </p:cNvPr>
          <p:cNvSpPr txBox="1"/>
          <p:nvPr/>
        </p:nvSpPr>
        <p:spPr>
          <a:xfrm>
            <a:off x="551550" y="3844854"/>
            <a:ext cx="11089587" cy="862935"/>
          </a:xfrm>
          <a:prstGeom prst="roundRect">
            <a:avLst/>
          </a:prstGeom>
          <a:solidFill>
            <a:schemeClr val="accent3"/>
          </a:solidFill>
          <a:ln w="38100">
            <a:gradFill flip="none" rotWithShape="1">
              <a:gsLst>
                <a:gs pos="0">
                  <a:srgbClr val="CAF5A8"/>
                </a:gs>
                <a:gs pos="100000">
                  <a:srgbClr val="002855"/>
                </a:gs>
              </a:gsLst>
              <a:lin ang="18900000" scaled="1"/>
              <a:tileRect/>
            </a:gradFill>
          </a:ln>
        </p:spPr>
        <p:style>
          <a:lnRef idx="2">
            <a:schemeClr val="accent1"/>
          </a:lnRef>
          <a:fillRef idx="1">
            <a:schemeClr val="lt1"/>
          </a:fillRef>
          <a:effectRef idx="0">
            <a:schemeClr val="accent1"/>
          </a:effectRef>
          <a:fontRef idx="minor">
            <a:schemeClr val="dk1"/>
          </a:fontRef>
        </p:style>
        <p:txBody>
          <a:bodyPr wrap="square" anchor="ctr">
            <a:noAutofit/>
          </a:bodyPr>
          <a:lstStyle/>
          <a:p>
            <a:r>
              <a:rPr lang="es-ES" sz="2000" b="1">
                <a:solidFill>
                  <a:schemeClr val="accent1"/>
                </a:solidFill>
              </a:rPr>
              <a:t>EBGLYSS</a:t>
            </a:r>
            <a:r>
              <a:rPr lang="es-ES" sz="2000" b="1" baseline="30000">
                <a:solidFill>
                  <a:schemeClr val="accent1"/>
                </a:solidFill>
              </a:rPr>
              <a:t>®</a:t>
            </a:r>
            <a:r>
              <a:rPr lang="es-ES" sz="2000" b="1">
                <a:solidFill>
                  <a:schemeClr val="accent1"/>
                </a:solidFill>
              </a:rPr>
              <a:t>, reducción del picor y aclaramiento de la piel con DA desde los primeros días</a:t>
            </a:r>
            <a:r>
              <a:rPr lang="es-ES" sz="2000" b="1" baseline="30000">
                <a:solidFill>
                  <a:schemeClr val="accent1"/>
                </a:solidFill>
              </a:rPr>
              <a:t>5</a:t>
            </a:r>
            <a:r>
              <a:rPr lang="es-ES" sz="2000" b="1">
                <a:solidFill>
                  <a:schemeClr val="accent1"/>
                </a:solidFill>
              </a:rPr>
              <a:t> hasta los tres años</a:t>
            </a:r>
            <a:r>
              <a:rPr lang="es-ES" sz="2000" b="1" baseline="30000">
                <a:solidFill>
                  <a:schemeClr val="accent1"/>
                </a:solidFill>
              </a:rPr>
              <a:t>13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o 15">
            <a:extLst>
              <a:ext uri="{FF2B5EF4-FFF2-40B4-BE49-F238E27FC236}">
                <a16:creationId xmlns:a16="http://schemas.microsoft.com/office/drawing/2014/main" id="{FC055507-E7BA-D43F-96FF-57B6384436C9}"/>
              </a:ext>
            </a:extLst>
          </p:cNvPr>
          <p:cNvGrpSpPr/>
          <p:nvPr/>
        </p:nvGrpSpPr>
        <p:grpSpPr>
          <a:xfrm>
            <a:off x="4887947" y="812755"/>
            <a:ext cx="2416106" cy="2416593"/>
            <a:chOff x="7099300" y="2362199"/>
            <a:chExt cx="3149600" cy="3150236"/>
          </a:xfrm>
        </p:grpSpPr>
        <p:sp>
          <p:nvSpPr>
            <p:cNvPr id="5" name="object 5"/>
            <p:cNvSpPr/>
            <p:nvPr/>
          </p:nvSpPr>
          <p:spPr>
            <a:xfrm>
              <a:off x="7099300" y="2362199"/>
              <a:ext cx="668655" cy="668655"/>
            </a:xfrm>
            <a:custGeom>
              <a:avLst/>
              <a:gdLst/>
              <a:ahLst/>
              <a:cxnLst/>
              <a:rect l="l" t="t" r="r" b="b"/>
              <a:pathLst>
                <a:path w="668654" h="668655">
                  <a:moveTo>
                    <a:pt x="190868" y="0"/>
                  </a:moveTo>
                  <a:lnTo>
                    <a:pt x="95453" y="0"/>
                  </a:lnTo>
                  <a:lnTo>
                    <a:pt x="0" y="0"/>
                  </a:lnTo>
                  <a:lnTo>
                    <a:pt x="0" y="286334"/>
                  </a:lnTo>
                  <a:lnTo>
                    <a:pt x="0" y="668134"/>
                  </a:lnTo>
                  <a:lnTo>
                    <a:pt x="95453" y="668134"/>
                  </a:lnTo>
                  <a:lnTo>
                    <a:pt x="190868" y="668121"/>
                  </a:lnTo>
                  <a:lnTo>
                    <a:pt x="190868" y="572668"/>
                  </a:lnTo>
                  <a:lnTo>
                    <a:pt x="95453" y="572668"/>
                  </a:lnTo>
                  <a:lnTo>
                    <a:pt x="95453" y="286334"/>
                  </a:lnTo>
                  <a:lnTo>
                    <a:pt x="95453" y="95453"/>
                  </a:lnTo>
                  <a:lnTo>
                    <a:pt x="190868" y="95453"/>
                  </a:lnTo>
                  <a:lnTo>
                    <a:pt x="190868" y="0"/>
                  </a:lnTo>
                  <a:close/>
                </a:path>
                <a:path w="668654" h="668655">
                  <a:moveTo>
                    <a:pt x="286321" y="572668"/>
                  </a:moveTo>
                  <a:lnTo>
                    <a:pt x="190881" y="572668"/>
                  </a:lnTo>
                  <a:lnTo>
                    <a:pt x="190881" y="668121"/>
                  </a:lnTo>
                  <a:lnTo>
                    <a:pt x="286321" y="668121"/>
                  </a:lnTo>
                  <a:lnTo>
                    <a:pt x="286321" y="572668"/>
                  </a:lnTo>
                  <a:close/>
                </a:path>
                <a:path w="668654" h="668655">
                  <a:moveTo>
                    <a:pt x="286321" y="190881"/>
                  </a:moveTo>
                  <a:lnTo>
                    <a:pt x="190881" y="190881"/>
                  </a:lnTo>
                  <a:lnTo>
                    <a:pt x="190881" y="286334"/>
                  </a:lnTo>
                  <a:lnTo>
                    <a:pt x="190881" y="477202"/>
                  </a:lnTo>
                  <a:lnTo>
                    <a:pt x="286321" y="477202"/>
                  </a:lnTo>
                  <a:lnTo>
                    <a:pt x="286321" y="286334"/>
                  </a:lnTo>
                  <a:lnTo>
                    <a:pt x="286321" y="190881"/>
                  </a:lnTo>
                  <a:close/>
                </a:path>
                <a:path w="668654" h="668655">
                  <a:moveTo>
                    <a:pt x="286321" y="0"/>
                  </a:moveTo>
                  <a:lnTo>
                    <a:pt x="190881" y="0"/>
                  </a:lnTo>
                  <a:lnTo>
                    <a:pt x="190881" y="95453"/>
                  </a:lnTo>
                  <a:lnTo>
                    <a:pt x="286321" y="95453"/>
                  </a:lnTo>
                  <a:lnTo>
                    <a:pt x="286321" y="0"/>
                  </a:lnTo>
                  <a:close/>
                </a:path>
                <a:path w="668654" h="668655">
                  <a:moveTo>
                    <a:pt x="477189" y="572668"/>
                  </a:moveTo>
                  <a:lnTo>
                    <a:pt x="381787" y="572668"/>
                  </a:lnTo>
                  <a:lnTo>
                    <a:pt x="286334" y="572668"/>
                  </a:lnTo>
                  <a:lnTo>
                    <a:pt x="286334" y="668121"/>
                  </a:lnTo>
                  <a:lnTo>
                    <a:pt x="381749" y="668121"/>
                  </a:lnTo>
                  <a:lnTo>
                    <a:pt x="477189" y="668121"/>
                  </a:lnTo>
                  <a:lnTo>
                    <a:pt x="477189" y="572668"/>
                  </a:lnTo>
                  <a:close/>
                </a:path>
                <a:path w="668654" h="668655">
                  <a:moveTo>
                    <a:pt x="477189" y="190881"/>
                  </a:moveTo>
                  <a:lnTo>
                    <a:pt x="381787" y="190881"/>
                  </a:lnTo>
                  <a:lnTo>
                    <a:pt x="286334" y="190881"/>
                  </a:lnTo>
                  <a:lnTo>
                    <a:pt x="286334" y="286334"/>
                  </a:lnTo>
                  <a:lnTo>
                    <a:pt x="286334" y="477202"/>
                  </a:lnTo>
                  <a:lnTo>
                    <a:pt x="381749" y="477202"/>
                  </a:lnTo>
                  <a:lnTo>
                    <a:pt x="477189" y="477202"/>
                  </a:lnTo>
                  <a:lnTo>
                    <a:pt x="477189" y="286334"/>
                  </a:lnTo>
                  <a:lnTo>
                    <a:pt x="477189" y="190881"/>
                  </a:lnTo>
                  <a:close/>
                </a:path>
                <a:path w="668654" h="668655">
                  <a:moveTo>
                    <a:pt x="477189" y="0"/>
                  </a:moveTo>
                  <a:lnTo>
                    <a:pt x="381787" y="0"/>
                  </a:lnTo>
                  <a:lnTo>
                    <a:pt x="286334" y="0"/>
                  </a:lnTo>
                  <a:lnTo>
                    <a:pt x="286334" y="95453"/>
                  </a:lnTo>
                  <a:lnTo>
                    <a:pt x="381749" y="95453"/>
                  </a:lnTo>
                  <a:lnTo>
                    <a:pt x="477189" y="95453"/>
                  </a:lnTo>
                  <a:lnTo>
                    <a:pt x="477189" y="0"/>
                  </a:lnTo>
                  <a:close/>
                </a:path>
                <a:path w="668654" h="668655">
                  <a:moveTo>
                    <a:pt x="668108" y="0"/>
                  </a:moveTo>
                  <a:lnTo>
                    <a:pt x="572655" y="0"/>
                  </a:lnTo>
                  <a:lnTo>
                    <a:pt x="477202" y="0"/>
                  </a:lnTo>
                  <a:lnTo>
                    <a:pt x="477202" y="95453"/>
                  </a:lnTo>
                  <a:lnTo>
                    <a:pt x="572655" y="95453"/>
                  </a:lnTo>
                  <a:lnTo>
                    <a:pt x="572655" y="286334"/>
                  </a:lnTo>
                  <a:lnTo>
                    <a:pt x="572655" y="572668"/>
                  </a:lnTo>
                  <a:lnTo>
                    <a:pt x="477202" y="572668"/>
                  </a:lnTo>
                  <a:lnTo>
                    <a:pt x="477202" y="668121"/>
                  </a:lnTo>
                  <a:lnTo>
                    <a:pt x="572655" y="668121"/>
                  </a:lnTo>
                  <a:lnTo>
                    <a:pt x="668108" y="668134"/>
                  </a:lnTo>
                  <a:lnTo>
                    <a:pt x="668108" y="286334"/>
                  </a:lnTo>
                  <a:lnTo>
                    <a:pt x="668108" y="0"/>
                  </a:lnTo>
                  <a:close/>
                </a:path>
              </a:pathLst>
            </a:custGeom>
            <a:solidFill>
              <a:srgbClr val="22346A"/>
            </a:solidFill>
          </p:spPr>
          <p:txBody>
            <a:bodyPr wrap="square" lIns="0" tIns="0" rIns="0" bIns="0" rtlCol="0"/>
            <a:lstStyle/>
            <a:p>
              <a:endParaRPr sz="949"/>
            </a:p>
          </p:txBody>
        </p:sp>
        <p:sp>
          <p:nvSpPr>
            <p:cNvPr id="6" name="object 6"/>
            <p:cNvSpPr/>
            <p:nvPr/>
          </p:nvSpPr>
          <p:spPr>
            <a:xfrm>
              <a:off x="7099300" y="3125736"/>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nvGrpSpPr>
            <p:cNvPr id="7" name="object 7"/>
            <p:cNvGrpSpPr/>
            <p:nvPr/>
          </p:nvGrpSpPr>
          <p:grpSpPr>
            <a:xfrm>
              <a:off x="7099300" y="2362200"/>
              <a:ext cx="3149600" cy="3150235"/>
              <a:chOff x="7099300" y="2362200"/>
              <a:chExt cx="3149600" cy="3150235"/>
            </a:xfrm>
          </p:grpSpPr>
          <p:sp>
            <p:nvSpPr>
              <p:cNvPr id="8" name="object 8"/>
              <p:cNvSpPr/>
              <p:nvPr/>
            </p:nvSpPr>
            <p:spPr>
              <a:xfrm>
                <a:off x="7099300" y="2553080"/>
                <a:ext cx="1050290" cy="2767965"/>
              </a:xfrm>
              <a:custGeom>
                <a:avLst/>
                <a:gdLst/>
                <a:ahLst/>
                <a:cxnLst/>
                <a:rect l="l" t="t" r="r" b="b"/>
                <a:pathLst>
                  <a:path w="1050290" h="2767965">
                    <a:moveTo>
                      <a:pt x="190868" y="1813433"/>
                    </a:moveTo>
                    <a:lnTo>
                      <a:pt x="95453" y="1813433"/>
                    </a:lnTo>
                    <a:lnTo>
                      <a:pt x="95453" y="1717979"/>
                    </a:lnTo>
                    <a:lnTo>
                      <a:pt x="0" y="1717979"/>
                    </a:lnTo>
                    <a:lnTo>
                      <a:pt x="0" y="1908848"/>
                    </a:lnTo>
                    <a:lnTo>
                      <a:pt x="0" y="2195182"/>
                    </a:lnTo>
                    <a:lnTo>
                      <a:pt x="95453" y="2195182"/>
                    </a:lnTo>
                    <a:lnTo>
                      <a:pt x="95453" y="1908886"/>
                    </a:lnTo>
                    <a:lnTo>
                      <a:pt x="190868" y="1908886"/>
                    </a:lnTo>
                    <a:lnTo>
                      <a:pt x="190868" y="1813433"/>
                    </a:lnTo>
                    <a:close/>
                  </a:path>
                  <a:path w="1050290" h="2767965">
                    <a:moveTo>
                      <a:pt x="190868" y="954443"/>
                    </a:moveTo>
                    <a:lnTo>
                      <a:pt x="95453" y="954443"/>
                    </a:lnTo>
                    <a:lnTo>
                      <a:pt x="95453" y="858989"/>
                    </a:lnTo>
                    <a:lnTo>
                      <a:pt x="0" y="858989"/>
                    </a:lnTo>
                    <a:lnTo>
                      <a:pt x="0" y="1145336"/>
                    </a:lnTo>
                    <a:lnTo>
                      <a:pt x="95415" y="1145336"/>
                    </a:lnTo>
                    <a:lnTo>
                      <a:pt x="95415" y="1240777"/>
                    </a:lnTo>
                    <a:lnTo>
                      <a:pt x="0" y="1240777"/>
                    </a:lnTo>
                    <a:lnTo>
                      <a:pt x="0" y="1527124"/>
                    </a:lnTo>
                    <a:lnTo>
                      <a:pt x="95415" y="1527124"/>
                    </a:lnTo>
                    <a:lnTo>
                      <a:pt x="95415" y="1622513"/>
                    </a:lnTo>
                    <a:lnTo>
                      <a:pt x="190868" y="1622513"/>
                    </a:lnTo>
                    <a:lnTo>
                      <a:pt x="190868" y="1431645"/>
                    </a:lnTo>
                    <a:lnTo>
                      <a:pt x="95453" y="1431645"/>
                    </a:lnTo>
                    <a:lnTo>
                      <a:pt x="95453" y="1240777"/>
                    </a:lnTo>
                    <a:lnTo>
                      <a:pt x="190868" y="1240777"/>
                    </a:lnTo>
                    <a:lnTo>
                      <a:pt x="190868" y="1145324"/>
                    </a:lnTo>
                    <a:lnTo>
                      <a:pt x="95453" y="1145324"/>
                    </a:lnTo>
                    <a:lnTo>
                      <a:pt x="95453" y="1049896"/>
                    </a:lnTo>
                    <a:lnTo>
                      <a:pt x="190868" y="1049896"/>
                    </a:lnTo>
                    <a:lnTo>
                      <a:pt x="190868" y="954443"/>
                    </a:lnTo>
                    <a:close/>
                  </a:path>
                  <a:path w="1050290" h="2767965">
                    <a:moveTo>
                      <a:pt x="286321" y="1622526"/>
                    </a:moveTo>
                    <a:lnTo>
                      <a:pt x="190881" y="1622526"/>
                    </a:lnTo>
                    <a:lnTo>
                      <a:pt x="190881" y="1813394"/>
                    </a:lnTo>
                    <a:lnTo>
                      <a:pt x="286321" y="1813394"/>
                    </a:lnTo>
                    <a:lnTo>
                      <a:pt x="286321" y="1622526"/>
                    </a:lnTo>
                    <a:close/>
                  </a:path>
                  <a:path w="1050290" h="2767965">
                    <a:moveTo>
                      <a:pt x="286321" y="1049858"/>
                    </a:moveTo>
                    <a:lnTo>
                      <a:pt x="190881" y="1049858"/>
                    </a:lnTo>
                    <a:lnTo>
                      <a:pt x="190881" y="1240739"/>
                    </a:lnTo>
                    <a:lnTo>
                      <a:pt x="286321" y="1240739"/>
                    </a:lnTo>
                    <a:lnTo>
                      <a:pt x="286321" y="1049858"/>
                    </a:lnTo>
                    <a:close/>
                  </a:path>
                  <a:path w="1050290" h="2767965">
                    <a:moveTo>
                      <a:pt x="286321" y="763536"/>
                    </a:moveTo>
                    <a:lnTo>
                      <a:pt x="190881" y="763536"/>
                    </a:lnTo>
                    <a:lnTo>
                      <a:pt x="190881" y="858989"/>
                    </a:lnTo>
                    <a:lnTo>
                      <a:pt x="286321" y="858989"/>
                    </a:lnTo>
                    <a:lnTo>
                      <a:pt x="286321" y="763536"/>
                    </a:lnTo>
                    <a:close/>
                  </a:path>
                  <a:path w="1050290" h="2767965">
                    <a:moveTo>
                      <a:pt x="286321" y="572655"/>
                    </a:moveTo>
                    <a:lnTo>
                      <a:pt x="190881" y="572655"/>
                    </a:lnTo>
                    <a:lnTo>
                      <a:pt x="190881" y="668108"/>
                    </a:lnTo>
                    <a:lnTo>
                      <a:pt x="286321" y="668108"/>
                    </a:lnTo>
                    <a:lnTo>
                      <a:pt x="286321" y="572655"/>
                    </a:lnTo>
                    <a:close/>
                  </a:path>
                  <a:path w="1050290" h="2767965">
                    <a:moveTo>
                      <a:pt x="477189" y="1622526"/>
                    </a:moveTo>
                    <a:lnTo>
                      <a:pt x="381749" y="1622526"/>
                    </a:lnTo>
                    <a:lnTo>
                      <a:pt x="381749" y="1813433"/>
                    </a:lnTo>
                    <a:lnTo>
                      <a:pt x="286334" y="1813433"/>
                    </a:lnTo>
                    <a:lnTo>
                      <a:pt x="286334" y="1908848"/>
                    </a:lnTo>
                    <a:lnTo>
                      <a:pt x="286334" y="2195182"/>
                    </a:lnTo>
                    <a:lnTo>
                      <a:pt x="381749" y="2195182"/>
                    </a:lnTo>
                    <a:lnTo>
                      <a:pt x="477189" y="2195182"/>
                    </a:lnTo>
                    <a:lnTo>
                      <a:pt x="477189" y="1908873"/>
                    </a:lnTo>
                    <a:lnTo>
                      <a:pt x="477189" y="1622526"/>
                    </a:lnTo>
                    <a:close/>
                  </a:path>
                  <a:path w="1050290" h="2767965">
                    <a:moveTo>
                      <a:pt x="477189" y="1431645"/>
                    </a:moveTo>
                    <a:lnTo>
                      <a:pt x="381787" y="1431645"/>
                    </a:lnTo>
                    <a:lnTo>
                      <a:pt x="286334" y="1431645"/>
                    </a:lnTo>
                    <a:lnTo>
                      <a:pt x="286334" y="1622513"/>
                    </a:lnTo>
                    <a:lnTo>
                      <a:pt x="381787" y="1622513"/>
                    </a:lnTo>
                    <a:lnTo>
                      <a:pt x="381787" y="1527098"/>
                    </a:lnTo>
                    <a:lnTo>
                      <a:pt x="477189" y="1527098"/>
                    </a:lnTo>
                    <a:lnTo>
                      <a:pt x="477189" y="1431645"/>
                    </a:lnTo>
                    <a:close/>
                  </a:path>
                  <a:path w="1050290" h="2767965">
                    <a:moveTo>
                      <a:pt x="477189" y="1240777"/>
                    </a:moveTo>
                    <a:lnTo>
                      <a:pt x="381787" y="1240777"/>
                    </a:lnTo>
                    <a:lnTo>
                      <a:pt x="286334" y="1240777"/>
                    </a:lnTo>
                    <a:lnTo>
                      <a:pt x="286334" y="1336230"/>
                    </a:lnTo>
                    <a:lnTo>
                      <a:pt x="381749" y="1336230"/>
                    </a:lnTo>
                    <a:lnTo>
                      <a:pt x="477189" y="1336230"/>
                    </a:lnTo>
                    <a:lnTo>
                      <a:pt x="477189" y="1240777"/>
                    </a:lnTo>
                    <a:close/>
                  </a:path>
                  <a:path w="1050290" h="2767965">
                    <a:moveTo>
                      <a:pt x="477189" y="572655"/>
                    </a:moveTo>
                    <a:lnTo>
                      <a:pt x="381787" y="572655"/>
                    </a:lnTo>
                    <a:lnTo>
                      <a:pt x="286334" y="572655"/>
                    </a:lnTo>
                    <a:lnTo>
                      <a:pt x="286334" y="1145311"/>
                    </a:lnTo>
                    <a:lnTo>
                      <a:pt x="381749" y="1145311"/>
                    </a:lnTo>
                    <a:lnTo>
                      <a:pt x="477189" y="1145311"/>
                    </a:lnTo>
                    <a:lnTo>
                      <a:pt x="477189" y="1049858"/>
                    </a:lnTo>
                    <a:lnTo>
                      <a:pt x="381787" y="1049858"/>
                    </a:lnTo>
                    <a:lnTo>
                      <a:pt x="381787" y="954443"/>
                    </a:lnTo>
                    <a:lnTo>
                      <a:pt x="477189" y="954443"/>
                    </a:lnTo>
                    <a:lnTo>
                      <a:pt x="477189" y="858989"/>
                    </a:lnTo>
                    <a:lnTo>
                      <a:pt x="381787" y="858989"/>
                    </a:lnTo>
                    <a:lnTo>
                      <a:pt x="381787" y="668108"/>
                    </a:lnTo>
                    <a:lnTo>
                      <a:pt x="477189" y="668108"/>
                    </a:lnTo>
                    <a:lnTo>
                      <a:pt x="477189" y="572655"/>
                    </a:lnTo>
                    <a:close/>
                  </a:path>
                  <a:path w="1050290" h="2767965">
                    <a:moveTo>
                      <a:pt x="668108" y="572655"/>
                    </a:moveTo>
                    <a:lnTo>
                      <a:pt x="572655" y="572655"/>
                    </a:lnTo>
                    <a:lnTo>
                      <a:pt x="477202" y="572655"/>
                    </a:lnTo>
                    <a:lnTo>
                      <a:pt x="477202" y="668108"/>
                    </a:lnTo>
                    <a:lnTo>
                      <a:pt x="572655" y="668108"/>
                    </a:lnTo>
                    <a:lnTo>
                      <a:pt x="668108" y="668108"/>
                    </a:lnTo>
                    <a:lnTo>
                      <a:pt x="668108" y="572655"/>
                    </a:lnTo>
                    <a:close/>
                  </a:path>
                  <a:path w="1050290" h="2767965">
                    <a:moveTo>
                      <a:pt x="858989" y="668108"/>
                    </a:moveTo>
                    <a:lnTo>
                      <a:pt x="763536" y="668108"/>
                    </a:lnTo>
                    <a:lnTo>
                      <a:pt x="763536" y="763536"/>
                    </a:lnTo>
                    <a:lnTo>
                      <a:pt x="668108" y="763536"/>
                    </a:lnTo>
                    <a:lnTo>
                      <a:pt x="572655" y="763536"/>
                    </a:lnTo>
                    <a:lnTo>
                      <a:pt x="477202" y="763536"/>
                    </a:lnTo>
                    <a:lnTo>
                      <a:pt x="477202" y="858989"/>
                    </a:lnTo>
                    <a:lnTo>
                      <a:pt x="572655" y="858989"/>
                    </a:lnTo>
                    <a:lnTo>
                      <a:pt x="668083" y="858989"/>
                    </a:lnTo>
                    <a:lnTo>
                      <a:pt x="763536" y="858989"/>
                    </a:lnTo>
                    <a:lnTo>
                      <a:pt x="763536" y="763562"/>
                    </a:lnTo>
                    <a:lnTo>
                      <a:pt x="858989" y="763562"/>
                    </a:lnTo>
                    <a:lnTo>
                      <a:pt x="858989" y="668108"/>
                    </a:lnTo>
                    <a:close/>
                  </a:path>
                  <a:path w="1050290" h="2767965">
                    <a:moveTo>
                      <a:pt x="954405" y="2004314"/>
                    </a:moveTo>
                    <a:lnTo>
                      <a:pt x="858989" y="2004314"/>
                    </a:lnTo>
                    <a:lnTo>
                      <a:pt x="763536" y="2004314"/>
                    </a:lnTo>
                    <a:lnTo>
                      <a:pt x="763536" y="2099767"/>
                    </a:lnTo>
                    <a:lnTo>
                      <a:pt x="858951" y="2099767"/>
                    </a:lnTo>
                    <a:lnTo>
                      <a:pt x="954405" y="2099767"/>
                    </a:lnTo>
                    <a:lnTo>
                      <a:pt x="954405" y="2004314"/>
                    </a:lnTo>
                    <a:close/>
                  </a:path>
                  <a:path w="1050290" h="2767965">
                    <a:moveTo>
                      <a:pt x="1049845" y="2099767"/>
                    </a:moveTo>
                    <a:lnTo>
                      <a:pt x="954405" y="2099767"/>
                    </a:lnTo>
                    <a:lnTo>
                      <a:pt x="954405" y="2195182"/>
                    </a:lnTo>
                    <a:lnTo>
                      <a:pt x="858989" y="2195182"/>
                    </a:lnTo>
                    <a:lnTo>
                      <a:pt x="763536" y="2195182"/>
                    </a:lnTo>
                    <a:lnTo>
                      <a:pt x="763536" y="2099767"/>
                    </a:lnTo>
                    <a:lnTo>
                      <a:pt x="668108" y="2099767"/>
                    </a:lnTo>
                    <a:lnTo>
                      <a:pt x="572655" y="2099767"/>
                    </a:lnTo>
                    <a:lnTo>
                      <a:pt x="572655" y="2004314"/>
                    </a:lnTo>
                    <a:lnTo>
                      <a:pt x="477202" y="2004314"/>
                    </a:lnTo>
                    <a:lnTo>
                      <a:pt x="477202" y="2195195"/>
                    </a:lnTo>
                    <a:lnTo>
                      <a:pt x="572655" y="2195195"/>
                    </a:lnTo>
                    <a:lnTo>
                      <a:pt x="668083" y="2195220"/>
                    </a:lnTo>
                    <a:lnTo>
                      <a:pt x="763536" y="2195220"/>
                    </a:lnTo>
                    <a:lnTo>
                      <a:pt x="763536" y="2290635"/>
                    </a:lnTo>
                    <a:lnTo>
                      <a:pt x="858951" y="2290635"/>
                    </a:lnTo>
                    <a:lnTo>
                      <a:pt x="858951" y="2386063"/>
                    </a:lnTo>
                    <a:lnTo>
                      <a:pt x="763536" y="2386063"/>
                    </a:lnTo>
                    <a:lnTo>
                      <a:pt x="763536" y="2767850"/>
                    </a:lnTo>
                    <a:lnTo>
                      <a:pt x="858989" y="2767850"/>
                    </a:lnTo>
                    <a:lnTo>
                      <a:pt x="858989" y="2672397"/>
                    </a:lnTo>
                    <a:lnTo>
                      <a:pt x="954405" y="2672397"/>
                    </a:lnTo>
                    <a:lnTo>
                      <a:pt x="954405" y="2481516"/>
                    </a:lnTo>
                    <a:lnTo>
                      <a:pt x="858989" y="2481516"/>
                    </a:lnTo>
                    <a:lnTo>
                      <a:pt x="858989" y="2386088"/>
                    </a:lnTo>
                    <a:lnTo>
                      <a:pt x="954405" y="2386088"/>
                    </a:lnTo>
                    <a:lnTo>
                      <a:pt x="954405" y="2290635"/>
                    </a:lnTo>
                    <a:lnTo>
                      <a:pt x="1049845" y="2290635"/>
                    </a:lnTo>
                    <a:lnTo>
                      <a:pt x="1049845" y="2099767"/>
                    </a:lnTo>
                    <a:close/>
                  </a:path>
                  <a:path w="1050290" h="2767965">
                    <a:moveTo>
                      <a:pt x="1049845" y="858989"/>
                    </a:moveTo>
                    <a:lnTo>
                      <a:pt x="954405" y="858989"/>
                    </a:lnTo>
                    <a:lnTo>
                      <a:pt x="858951" y="858989"/>
                    </a:lnTo>
                    <a:lnTo>
                      <a:pt x="858951" y="954443"/>
                    </a:lnTo>
                    <a:lnTo>
                      <a:pt x="858951" y="1240777"/>
                    </a:lnTo>
                    <a:lnTo>
                      <a:pt x="858951" y="1336192"/>
                    </a:lnTo>
                    <a:lnTo>
                      <a:pt x="763536" y="1336192"/>
                    </a:lnTo>
                    <a:lnTo>
                      <a:pt x="763536" y="1431645"/>
                    </a:lnTo>
                    <a:lnTo>
                      <a:pt x="668108" y="1431645"/>
                    </a:lnTo>
                    <a:lnTo>
                      <a:pt x="668108" y="1336192"/>
                    </a:lnTo>
                    <a:lnTo>
                      <a:pt x="572655" y="1336192"/>
                    </a:lnTo>
                    <a:lnTo>
                      <a:pt x="572655" y="1240777"/>
                    </a:lnTo>
                    <a:lnTo>
                      <a:pt x="668083" y="1240777"/>
                    </a:lnTo>
                    <a:lnTo>
                      <a:pt x="763536" y="1240777"/>
                    </a:lnTo>
                    <a:lnTo>
                      <a:pt x="858951" y="1240777"/>
                    </a:lnTo>
                    <a:lnTo>
                      <a:pt x="858951" y="954443"/>
                    </a:lnTo>
                    <a:lnTo>
                      <a:pt x="763536" y="954443"/>
                    </a:lnTo>
                    <a:lnTo>
                      <a:pt x="668108" y="954443"/>
                    </a:lnTo>
                    <a:lnTo>
                      <a:pt x="668083" y="1049896"/>
                    </a:lnTo>
                    <a:lnTo>
                      <a:pt x="668083" y="1145324"/>
                    </a:lnTo>
                    <a:lnTo>
                      <a:pt x="572655" y="1145324"/>
                    </a:lnTo>
                    <a:lnTo>
                      <a:pt x="572655" y="1049896"/>
                    </a:lnTo>
                    <a:lnTo>
                      <a:pt x="668083" y="1049896"/>
                    </a:lnTo>
                    <a:lnTo>
                      <a:pt x="668083" y="954443"/>
                    </a:lnTo>
                    <a:lnTo>
                      <a:pt x="572655" y="954443"/>
                    </a:lnTo>
                    <a:lnTo>
                      <a:pt x="572655" y="1049858"/>
                    </a:lnTo>
                    <a:lnTo>
                      <a:pt x="477202" y="1049858"/>
                    </a:lnTo>
                    <a:lnTo>
                      <a:pt x="477202" y="1431645"/>
                    </a:lnTo>
                    <a:lnTo>
                      <a:pt x="572655" y="1431645"/>
                    </a:lnTo>
                    <a:lnTo>
                      <a:pt x="668083" y="1431645"/>
                    </a:lnTo>
                    <a:lnTo>
                      <a:pt x="668083" y="1527098"/>
                    </a:lnTo>
                    <a:lnTo>
                      <a:pt x="572655" y="1527098"/>
                    </a:lnTo>
                    <a:lnTo>
                      <a:pt x="477202" y="1527098"/>
                    </a:lnTo>
                    <a:lnTo>
                      <a:pt x="477202" y="1908886"/>
                    </a:lnTo>
                    <a:lnTo>
                      <a:pt x="572655" y="1908886"/>
                    </a:lnTo>
                    <a:lnTo>
                      <a:pt x="572655" y="2004301"/>
                    </a:lnTo>
                    <a:lnTo>
                      <a:pt x="668108" y="2004301"/>
                    </a:lnTo>
                    <a:lnTo>
                      <a:pt x="668108" y="1908848"/>
                    </a:lnTo>
                    <a:lnTo>
                      <a:pt x="572655" y="1908848"/>
                    </a:lnTo>
                    <a:lnTo>
                      <a:pt x="572655" y="1813433"/>
                    </a:lnTo>
                    <a:lnTo>
                      <a:pt x="668083" y="1813433"/>
                    </a:lnTo>
                    <a:lnTo>
                      <a:pt x="763536" y="1813433"/>
                    </a:lnTo>
                    <a:lnTo>
                      <a:pt x="763536" y="1908873"/>
                    </a:lnTo>
                    <a:lnTo>
                      <a:pt x="858951" y="1908873"/>
                    </a:lnTo>
                    <a:lnTo>
                      <a:pt x="954405" y="1908886"/>
                    </a:lnTo>
                    <a:lnTo>
                      <a:pt x="1049845" y="1908860"/>
                    </a:lnTo>
                    <a:lnTo>
                      <a:pt x="1049845" y="1145324"/>
                    </a:lnTo>
                    <a:lnTo>
                      <a:pt x="954405" y="1145324"/>
                    </a:lnTo>
                    <a:lnTo>
                      <a:pt x="954405" y="1240777"/>
                    </a:lnTo>
                    <a:lnTo>
                      <a:pt x="954405" y="1527124"/>
                    </a:lnTo>
                    <a:lnTo>
                      <a:pt x="954405" y="1813433"/>
                    </a:lnTo>
                    <a:lnTo>
                      <a:pt x="858989" y="1813433"/>
                    </a:lnTo>
                    <a:lnTo>
                      <a:pt x="858989" y="1622526"/>
                    </a:lnTo>
                    <a:lnTo>
                      <a:pt x="763536" y="1622526"/>
                    </a:lnTo>
                    <a:lnTo>
                      <a:pt x="763536" y="1717979"/>
                    </a:lnTo>
                    <a:lnTo>
                      <a:pt x="668108" y="1717979"/>
                    </a:lnTo>
                    <a:lnTo>
                      <a:pt x="572655" y="1717979"/>
                    </a:lnTo>
                    <a:lnTo>
                      <a:pt x="572655" y="1622552"/>
                    </a:lnTo>
                    <a:lnTo>
                      <a:pt x="668108" y="1622552"/>
                    </a:lnTo>
                    <a:lnTo>
                      <a:pt x="763536" y="1622513"/>
                    </a:lnTo>
                    <a:lnTo>
                      <a:pt x="763536" y="1527060"/>
                    </a:lnTo>
                    <a:lnTo>
                      <a:pt x="858951" y="1527060"/>
                    </a:lnTo>
                    <a:lnTo>
                      <a:pt x="954405" y="1527124"/>
                    </a:lnTo>
                    <a:lnTo>
                      <a:pt x="954405" y="1240777"/>
                    </a:lnTo>
                    <a:lnTo>
                      <a:pt x="858989" y="1240777"/>
                    </a:lnTo>
                    <a:lnTo>
                      <a:pt x="858989" y="1145311"/>
                    </a:lnTo>
                    <a:lnTo>
                      <a:pt x="954405" y="1145311"/>
                    </a:lnTo>
                    <a:lnTo>
                      <a:pt x="954405" y="1049858"/>
                    </a:lnTo>
                    <a:lnTo>
                      <a:pt x="858989" y="1049858"/>
                    </a:lnTo>
                    <a:lnTo>
                      <a:pt x="858989" y="954443"/>
                    </a:lnTo>
                    <a:lnTo>
                      <a:pt x="954405" y="954443"/>
                    </a:lnTo>
                    <a:lnTo>
                      <a:pt x="1049845" y="954443"/>
                    </a:lnTo>
                    <a:lnTo>
                      <a:pt x="1049845" y="858989"/>
                    </a:lnTo>
                    <a:close/>
                  </a:path>
                  <a:path w="1050290" h="2767965">
                    <a:moveTo>
                      <a:pt x="1049845" y="668108"/>
                    </a:moveTo>
                    <a:lnTo>
                      <a:pt x="954405" y="668108"/>
                    </a:lnTo>
                    <a:lnTo>
                      <a:pt x="954405" y="763562"/>
                    </a:lnTo>
                    <a:lnTo>
                      <a:pt x="1049845" y="763562"/>
                    </a:lnTo>
                    <a:lnTo>
                      <a:pt x="1049845" y="668108"/>
                    </a:lnTo>
                    <a:close/>
                  </a:path>
                  <a:path w="1050290" h="2767965">
                    <a:moveTo>
                      <a:pt x="1049845" y="0"/>
                    </a:moveTo>
                    <a:lnTo>
                      <a:pt x="954405" y="0"/>
                    </a:lnTo>
                    <a:lnTo>
                      <a:pt x="858989" y="0"/>
                    </a:lnTo>
                    <a:lnTo>
                      <a:pt x="763536" y="0"/>
                    </a:lnTo>
                    <a:lnTo>
                      <a:pt x="763536" y="95453"/>
                    </a:lnTo>
                    <a:lnTo>
                      <a:pt x="763536" y="572668"/>
                    </a:lnTo>
                    <a:lnTo>
                      <a:pt x="858951" y="572668"/>
                    </a:lnTo>
                    <a:lnTo>
                      <a:pt x="858951" y="668083"/>
                    </a:lnTo>
                    <a:lnTo>
                      <a:pt x="954405" y="668083"/>
                    </a:lnTo>
                    <a:lnTo>
                      <a:pt x="954405" y="477240"/>
                    </a:lnTo>
                    <a:lnTo>
                      <a:pt x="1049845" y="477240"/>
                    </a:lnTo>
                    <a:lnTo>
                      <a:pt x="1049845" y="381787"/>
                    </a:lnTo>
                    <a:lnTo>
                      <a:pt x="954405" y="381787"/>
                    </a:lnTo>
                    <a:lnTo>
                      <a:pt x="954405" y="477202"/>
                    </a:lnTo>
                    <a:lnTo>
                      <a:pt x="858989" y="477202"/>
                    </a:lnTo>
                    <a:lnTo>
                      <a:pt x="858989" y="381774"/>
                    </a:lnTo>
                    <a:lnTo>
                      <a:pt x="954405" y="381774"/>
                    </a:lnTo>
                    <a:lnTo>
                      <a:pt x="954405" y="286321"/>
                    </a:lnTo>
                    <a:lnTo>
                      <a:pt x="858989" y="286321"/>
                    </a:lnTo>
                    <a:lnTo>
                      <a:pt x="858989" y="190906"/>
                    </a:lnTo>
                    <a:lnTo>
                      <a:pt x="954405" y="190906"/>
                    </a:lnTo>
                    <a:lnTo>
                      <a:pt x="1049845" y="190906"/>
                    </a:lnTo>
                    <a:lnTo>
                      <a:pt x="1049845" y="95453"/>
                    </a:lnTo>
                    <a:lnTo>
                      <a:pt x="1049845" y="0"/>
                    </a:lnTo>
                    <a:close/>
                  </a:path>
                </a:pathLst>
              </a:custGeom>
              <a:solidFill>
                <a:srgbClr val="22346A"/>
              </a:solidFill>
            </p:spPr>
            <p:txBody>
              <a:bodyPr wrap="square" lIns="0" tIns="0" rIns="0" bIns="0" rtlCol="0"/>
              <a:lstStyle/>
              <a:p>
                <a:endParaRPr sz="949"/>
              </a:p>
            </p:txBody>
          </p:sp>
          <p:sp>
            <p:nvSpPr>
              <p:cNvPr id="9" name="object 9"/>
              <p:cNvSpPr/>
              <p:nvPr/>
            </p:nvSpPr>
            <p:spPr>
              <a:xfrm>
                <a:off x="8053705" y="2362199"/>
                <a:ext cx="859155" cy="3150235"/>
              </a:xfrm>
              <a:custGeom>
                <a:avLst/>
                <a:gdLst/>
                <a:ahLst/>
                <a:cxnLst/>
                <a:rect l="l" t="t" r="r" b="b"/>
                <a:pathLst>
                  <a:path w="859154" h="3150235">
                    <a:moveTo>
                      <a:pt x="95440" y="2576944"/>
                    </a:moveTo>
                    <a:lnTo>
                      <a:pt x="0" y="2576944"/>
                    </a:lnTo>
                    <a:lnTo>
                      <a:pt x="0" y="2672397"/>
                    </a:lnTo>
                    <a:lnTo>
                      <a:pt x="95440" y="2672397"/>
                    </a:lnTo>
                    <a:lnTo>
                      <a:pt x="95440" y="2576944"/>
                    </a:lnTo>
                    <a:close/>
                  </a:path>
                  <a:path w="859154" h="3150235">
                    <a:moveTo>
                      <a:pt x="95440" y="2290648"/>
                    </a:moveTo>
                    <a:lnTo>
                      <a:pt x="0" y="2290648"/>
                    </a:lnTo>
                    <a:lnTo>
                      <a:pt x="0" y="2481516"/>
                    </a:lnTo>
                    <a:lnTo>
                      <a:pt x="95440" y="2481516"/>
                    </a:lnTo>
                    <a:lnTo>
                      <a:pt x="95440" y="2290648"/>
                    </a:lnTo>
                    <a:close/>
                  </a:path>
                  <a:path w="859154" h="3150235">
                    <a:moveTo>
                      <a:pt x="190919" y="2004314"/>
                    </a:moveTo>
                    <a:lnTo>
                      <a:pt x="95465" y="2004314"/>
                    </a:lnTo>
                    <a:lnTo>
                      <a:pt x="95465" y="2099767"/>
                    </a:lnTo>
                    <a:lnTo>
                      <a:pt x="190919" y="2099767"/>
                    </a:lnTo>
                    <a:lnTo>
                      <a:pt x="190919" y="2004314"/>
                    </a:lnTo>
                    <a:close/>
                  </a:path>
                  <a:path w="859154" h="3150235">
                    <a:moveTo>
                      <a:pt x="190919" y="1145324"/>
                    </a:moveTo>
                    <a:lnTo>
                      <a:pt x="95465" y="1145324"/>
                    </a:lnTo>
                    <a:lnTo>
                      <a:pt x="95465" y="1240777"/>
                    </a:lnTo>
                    <a:lnTo>
                      <a:pt x="190919" y="1240777"/>
                    </a:lnTo>
                    <a:lnTo>
                      <a:pt x="190919" y="1145324"/>
                    </a:lnTo>
                    <a:close/>
                  </a:path>
                  <a:path w="859154" h="3150235">
                    <a:moveTo>
                      <a:pt x="190919" y="95453"/>
                    </a:moveTo>
                    <a:lnTo>
                      <a:pt x="95465" y="95453"/>
                    </a:lnTo>
                    <a:lnTo>
                      <a:pt x="95465" y="286334"/>
                    </a:lnTo>
                    <a:lnTo>
                      <a:pt x="190919" y="286334"/>
                    </a:lnTo>
                    <a:lnTo>
                      <a:pt x="190919" y="95453"/>
                    </a:lnTo>
                    <a:close/>
                  </a:path>
                  <a:path w="859154" h="3150235">
                    <a:moveTo>
                      <a:pt x="286321" y="2481516"/>
                    </a:moveTo>
                    <a:lnTo>
                      <a:pt x="190881" y="2481516"/>
                    </a:lnTo>
                    <a:lnTo>
                      <a:pt x="190881" y="2576944"/>
                    </a:lnTo>
                    <a:lnTo>
                      <a:pt x="95465" y="2576944"/>
                    </a:lnTo>
                    <a:lnTo>
                      <a:pt x="95465" y="2958731"/>
                    </a:lnTo>
                    <a:lnTo>
                      <a:pt x="190919" y="2958731"/>
                    </a:lnTo>
                    <a:lnTo>
                      <a:pt x="286321" y="2958719"/>
                    </a:lnTo>
                    <a:lnTo>
                      <a:pt x="286321" y="2863265"/>
                    </a:lnTo>
                    <a:lnTo>
                      <a:pt x="190919" y="2863265"/>
                    </a:lnTo>
                    <a:lnTo>
                      <a:pt x="190919" y="2767850"/>
                    </a:lnTo>
                    <a:lnTo>
                      <a:pt x="286321" y="2767850"/>
                    </a:lnTo>
                    <a:lnTo>
                      <a:pt x="286321" y="2481516"/>
                    </a:lnTo>
                    <a:close/>
                  </a:path>
                  <a:path w="859154" h="3150235">
                    <a:moveTo>
                      <a:pt x="286321" y="2195195"/>
                    </a:moveTo>
                    <a:lnTo>
                      <a:pt x="190881" y="2195195"/>
                    </a:lnTo>
                    <a:lnTo>
                      <a:pt x="190881" y="2386076"/>
                    </a:lnTo>
                    <a:lnTo>
                      <a:pt x="286321" y="2386076"/>
                    </a:lnTo>
                    <a:lnTo>
                      <a:pt x="286321" y="2195195"/>
                    </a:lnTo>
                    <a:close/>
                  </a:path>
                  <a:path w="859154" h="3150235">
                    <a:moveTo>
                      <a:pt x="286321" y="1813407"/>
                    </a:moveTo>
                    <a:lnTo>
                      <a:pt x="190919" y="1813407"/>
                    </a:lnTo>
                    <a:lnTo>
                      <a:pt x="95465" y="1813407"/>
                    </a:lnTo>
                    <a:lnTo>
                      <a:pt x="95465" y="1908860"/>
                    </a:lnTo>
                    <a:lnTo>
                      <a:pt x="190881" y="1908860"/>
                    </a:lnTo>
                    <a:lnTo>
                      <a:pt x="286321" y="1908860"/>
                    </a:lnTo>
                    <a:lnTo>
                      <a:pt x="286321" y="1813407"/>
                    </a:lnTo>
                    <a:close/>
                  </a:path>
                  <a:path w="859154" h="3150235">
                    <a:moveTo>
                      <a:pt x="286321" y="1336205"/>
                    </a:moveTo>
                    <a:lnTo>
                      <a:pt x="190881" y="1336205"/>
                    </a:lnTo>
                    <a:lnTo>
                      <a:pt x="190881" y="1431658"/>
                    </a:lnTo>
                    <a:lnTo>
                      <a:pt x="95465" y="1431658"/>
                    </a:lnTo>
                    <a:lnTo>
                      <a:pt x="95465" y="1718005"/>
                    </a:lnTo>
                    <a:lnTo>
                      <a:pt x="190919" y="1718005"/>
                    </a:lnTo>
                    <a:lnTo>
                      <a:pt x="190919" y="1431658"/>
                    </a:lnTo>
                    <a:lnTo>
                      <a:pt x="286321" y="1431658"/>
                    </a:lnTo>
                    <a:lnTo>
                      <a:pt x="286321" y="1336205"/>
                    </a:lnTo>
                    <a:close/>
                  </a:path>
                  <a:path w="859154" h="3150235">
                    <a:moveTo>
                      <a:pt x="286321" y="858989"/>
                    </a:moveTo>
                    <a:lnTo>
                      <a:pt x="190881" y="858989"/>
                    </a:lnTo>
                    <a:lnTo>
                      <a:pt x="190881" y="954417"/>
                    </a:lnTo>
                    <a:lnTo>
                      <a:pt x="95465" y="954417"/>
                    </a:lnTo>
                    <a:lnTo>
                      <a:pt x="95465" y="1049870"/>
                    </a:lnTo>
                    <a:lnTo>
                      <a:pt x="190919" y="1049870"/>
                    </a:lnTo>
                    <a:lnTo>
                      <a:pt x="190919" y="954443"/>
                    </a:lnTo>
                    <a:lnTo>
                      <a:pt x="286321" y="954443"/>
                    </a:lnTo>
                    <a:lnTo>
                      <a:pt x="286321" y="858989"/>
                    </a:lnTo>
                    <a:close/>
                  </a:path>
                  <a:path w="859154" h="3150235">
                    <a:moveTo>
                      <a:pt x="286321" y="477202"/>
                    </a:moveTo>
                    <a:lnTo>
                      <a:pt x="190919" y="477202"/>
                    </a:lnTo>
                    <a:lnTo>
                      <a:pt x="190919" y="381749"/>
                    </a:lnTo>
                    <a:lnTo>
                      <a:pt x="95465" y="381749"/>
                    </a:lnTo>
                    <a:lnTo>
                      <a:pt x="95465" y="572630"/>
                    </a:lnTo>
                    <a:lnTo>
                      <a:pt x="190881" y="572630"/>
                    </a:lnTo>
                    <a:lnTo>
                      <a:pt x="190881" y="668083"/>
                    </a:lnTo>
                    <a:lnTo>
                      <a:pt x="95465" y="668083"/>
                    </a:lnTo>
                    <a:lnTo>
                      <a:pt x="95465" y="763536"/>
                    </a:lnTo>
                    <a:lnTo>
                      <a:pt x="190881" y="763536"/>
                    </a:lnTo>
                    <a:lnTo>
                      <a:pt x="286321" y="763549"/>
                    </a:lnTo>
                    <a:lnTo>
                      <a:pt x="286321" y="477202"/>
                    </a:lnTo>
                    <a:close/>
                  </a:path>
                  <a:path w="859154" h="3150235">
                    <a:moveTo>
                      <a:pt x="381787" y="2004314"/>
                    </a:moveTo>
                    <a:lnTo>
                      <a:pt x="286334" y="2004314"/>
                    </a:lnTo>
                    <a:lnTo>
                      <a:pt x="286334" y="2099767"/>
                    </a:lnTo>
                    <a:lnTo>
                      <a:pt x="381787" y="2099767"/>
                    </a:lnTo>
                    <a:lnTo>
                      <a:pt x="381787" y="2004314"/>
                    </a:lnTo>
                    <a:close/>
                  </a:path>
                  <a:path w="859154" h="3150235">
                    <a:moveTo>
                      <a:pt x="381787" y="477202"/>
                    </a:moveTo>
                    <a:lnTo>
                      <a:pt x="286334" y="477202"/>
                    </a:lnTo>
                    <a:lnTo>
                      <a:pt x="286334" y="572655"/>
                    </a:lnTo>
                    <a:lnTo>
                      <a:pt x="381787" y="572655"/>
                    </a:lnTo>
                    <a:lnTo>
                      <a:pt x="381787" y="477202"/>
                    </a:lnTo>
                    <a:close/>
                  </a:path>
                  <a:path w="859154" h="3150235">
                    <a:moveTo>
                      <a:pt x="381787" y="0"/>
                    </a:moveTo>
                    <a:lnTo>
                      <a:pt x="286334" y="0"/>
                    </a:lnTo>
                    <a:lnTo>
                      <a:pt x="286334" y="95453"/>
                    </a:lnTo>
                    <a:lnTo>
                      <a:pt x="381787" y="95453"/>
                    </a:lnTo>
                    <a:lnTo>
                      <a:pt x="381787" y="0"/>
                    </a:lnTo>
                    <a:close/>
                  </a:path>
                  <a:path w="859154" h="3150235">
                    <a:moveTo>
                      <a:pt x="572668" y="477202"/>
                    </a:moveTo>
                    <a:lnTo>
                      <a:pt x="477215" y="477202"/>
                    </a:lnTo>
                    <a:lnTo>
                      <a:pt x="477215" y="572655"/>
                    </a:lnTo>
                    <a:lnTo>
                      <a:pt x="572668" y="572655"/>
                    </a:lnTo>
                    <a:lnTo>
                      <a:pt x="572668" y="477202"/>
                    </a:lnTo>
                    <a:close/>
                  </a:path>
                  <a:path w="859154" h="3150235">
                    <a:moveTo>
                      <a:pt x="668108" y="2958731"/>
                    </a:moveTo>
                    <a:lnTo>
                      <a:pt x="572668" y="2958731"/>
                    </a:lnTo>
                    <a:lnTo>
                      <a:pt x="477240" y="2958731"/>
                    </a:lnTo>
                    <a:lnTo>
                      <a:pt x="381787" y="2958731"/>
                    </a:lnTo>
                    <a:lnTo>
                      <a:pt x="381787" y="3054185"/>
                    </a:lnTo>
                    <a:lnTo>
                      <a:pt x="477215" y="3054185"/>
                    </a:lnTo>
                    <a:lnTo>
                      <a:pt x="477215" y="3149612"/>
                    </a:lnTo>
                    <a:lnTo>
                      <a:pt x="572668" y="3149612"/>
                    </a:lnTo>
                    <a:lnTo>
                      <a:pt x="572668" y="3054185"/>
                    </a:lnTo>
                    <a:lnTo>
                      <a:pt x="668108" y="3054185"/>
                    </a:lnTo>
                    <a:lnTo>
                      <a:pt x="668108" y="2958731"/>
                    </a:lnTo>
                    <a:close/>
                  </a:path>
                  <a:path w="859154" h="3150235">
                    <a:moveTo>
                      <a:pt x="668108" y="2481516"/>
                    </a:moveTo>
                    <a:lnTo>
                      <a:pt x="572668" y="2481516"/>
                    </a:lnTo>
                    <a:lnTo>
                      <a:pt x="477240" y="2481516"/>
                    </a:lnTo>
                    <a:lnTo>
                      <a:pt x="477240" y="2195195"/>
                    </a:lnTo>
                    <a:lnTo>
                      <a:pt x="477215" y="2672397"/>
                    </a:lnTo>
                    <a:lnTo>
                      <a:pt x="477215" y="2767850"/>
                    </a:lnTo>
                    <a:lnTo>
                      <a:pt x="381787" y="2767850"/>
                    </a:lnTo>
                    <a:lnTo>
                      <a:pt x="381787" y="2672397"/>
                    </a:lnTo>
                    <a:lnTo>
                      <a:pt x="477215" y="2672397"/>
                    </a:lnTo>
                    <a:lnTo>
                      <a:pt x="477215" y="2195195"/>
                    </a:lnTo>
                    <a:lnTo>
                      <a:pt x="381787" y="2195195"/>
                    </a:lnTo>
                    <a:lnTo>
                      <a:pt x="381787" y="2386063"/>
                    </a:lnTo>
                    <a:lnTo>
                      <a:pt x="286334" y="2386063"/>
                    </a:lnTo>
                    <a:lnTo>
                      <a:pt x="286334" y="2481516"/>
                    </a:lnTo>
                    <a:lnTo>
                      <a:pt x="381787" y="2481516"/>
                    </a:lnTo>
                    <a:lnTo>
                      <a:pt x="381787" y="2576944"/>
                    </a:lnTo>
                    <a:lnTo>
                      <a:pt x="286334" y="2576944"/>
                    </a:lnTo>
                    <a:lnTo>
                      <a:pt x="286334" y="2863278"/>
                    </a:lnTo>
                    <a:lnTo>
                      <a:pt x="381787" y="2863278"/>
                    </a:lnTo>
                    <a:lnTo>
                      <a:pt x="477215" y="2863304"/>
                    </a:lnTo>
                    <a:lnTo>
                      <a:pt x="477215" y="2958719"/>
                    </a:lnTo>
                    <a:lnTo>
                      <a:pt x="572668" y="2958719"/>
                    </a:lnTo>
                    <a:lnTo>
                      <a:pt x="668108" y="2958719"/>
                    </a:lnTo>
                    <a:lnTo>
                      <a:pt x="668108" y="2863265"/>
                    </a:lnTo>
                    <a:lnTo>
                      <a:pt x="572668" y="2863265"/>
                    </a:lnTo>
                    <a:lnTo>
                      <a:pt x="477240" y="2863265"/>
                    </a:lnTo>
                    <a:lnTo>
                      <a:pt x="477240" y="2767850"/>
                    </a:lnTo>
                    <a:lnTo>
                      <a:pt x="572668" y="2767850"/>
                    </a:lnTo>
                    <a:lnTo>
                      <a:pt x="572668" y="2576969"/>
                    </a:lnTo>
                    <a:lnTo>
                      <a:pt x="668108" y="2576969"/>
                    </a:lnTo>
                    <a:lnTo>
                      <a:pt x="668108" y="2481516"/>
                    </a:lnTo>
                    <a:close/>
                  </a:path>
                  <a:path w="859154" h="3150235">
                    <a:moveTo>
                      <a:pt x="668108" y="2195195"/>
                    </a:moveTo>
                    <a:lnTo>
                      <a:pt x="572668" y="2195195"/>
                    </a:lnTo>
                    <a:lnTo>
                      <a:pt x="572668" y="2290648"/>
                    </a:lnTo>
                    <a:lnTo>
                      <a:pt x="668108" y="2290648"/>
                    </a:lnTo>
                    <a:lnTo>
                      <a:pt x="668108" y="2195195"/>
                    </a:lnTo>
                    <a:close/>
                  </a:path>
                  <a:path w="859154" h="3150235">
                    <a:moveTo>
                      <a:pt x="668108" y="2004314"/>
                    </a:moveTo>
                    <a:lnTo>
                      <a:pt x="572668" y="2004314"/>
                    </a:lnTo>
                    <a:lnTo>
                      <a:pt x="572668" y="2099729"/>
                    </a:lnTo>
                    <a:lnTo>
                      <a:pt x="477215" y="2099729"/>
                    </a:lnTo>
                    <a:lnTo>
                      <a:pt x="477215" y="2195182"/>
                    </a:lnTo>
                    <a:lnTo>
                      <a:pt x="572668" y="2195182"/>
                    </a:lnTo>
                    <a:lnTo>
                      <a:pt x="572668" y="2099767"/>
                    </a:lnTo>
                    <a:lnTo>
                      <a:pt x="668108" y="2099767"/>
                    </a:lnTo>
                    <a:lnTo>
                      <a:pt x="668108" y="2004314"/>
                    </a:lnTo>
                    <a:close/>
                  </a:path>
                  <a:path w="859154" h="3150235">
                    <a:moveTo>
                      <a:pt x="668108" y="1622526"/>
                    </a:moveTo>
                    <a:lnTo>
                      <a:pt x="572668" y="1622526"/>
                    </a:lnTo>
                    <a:lnTo>
                      <a:pt x="572668" y="1717979"/>
                    </a:lnTo>
                    <a:lnTo>
                      <a:pt x="477240" y="1717979"/>
                    </a:lnTo>
                    <a:lnTo>
                      <a:pt x="381787" y="1717979"/>
                    </a:lnTo>
                    <a:lnTo>
                      <a:pt x="381787" y="1813433"/>
                    </a:lnTo>
                    <a:lnTo>
                      <a:pt x="477215" y="1813433"/>
                    </a:lnTo>
                    <a:lnTo>
                      <a:pt x="572668" y="1813433"/>
                    </a:lnTo>
                    <a:lnTo>
                      <a:pt x="572668" y="1908873"/>
                    </a:lnTo>
                    <a:lnTo>
                      <a:pt x="668108" y="1908873"/>
                    </a:lnTo>
                    <a:lnTo>
                      <a:pt x="668108" y="1622526"/>
                    </a:lnTo>
                    <a:close/>
                  </a:path>
                  <a:path w="859154" h="3150235">
                    <a:moveTo>
                      <a:pt x="668108" y="858989"/>
                    </a:moveTo>
                    <a:lnTo>
                      <a:pt x="572668" y="858989"/>
                    </a:lnTo>
                    <a:lnTo>
                      <a:pt x="572668" y="954417"/>
                    </a:lnTo>
                    <a:lnTo>
                      <a:pt x="477240" y="954417"/>
                    </a:lnTo>
                    <a:lnTo>
                      <a:pt x="381787" y="954417"/>
                    </a:lnTo>
                    <a:lnTo>
                      <a:pt x="381787" y="1049870"/>
                    </a:lnTo>
                    <a:lnTo>
                      <a:pt x="477215" y="1049870"/>
                    </a:lnTo>
                    <a:lnTo>
                      <a:pt x="477215" y="1240751"/>
                    </a:lnTo>
                    <a:lnTo>
                      <a:pt x="572668" y="1240751"/>
                    </a:lnTo>
                    <a:lnTo>
                      <a:pt x="572668" y="1336205"/>
                    </a:lnTo>
                    <a:lnTo>
                      <a:pt x="477215" y="1336205"/>
                    </a:lnTo>
                    <a:lnTo>
                      <a:pt x="477215" y="1431658"/>
                    </a:lnTo>
                    <a:lnTo>
                      <a:pt x="381787" y="1431658"/>
                    </a:lnTo>
                    <a:lnTo>
                      <a:pt x="381787" y="1622526"/>
                    </a:lnTo>
                    <a:lnTo>
                      <a:pt x="286334" y="1622526"/>
                    </a:lnTo>
                    <a:lnTo>
                      <a:pt x="286334" y="1717979"/>
                    </a:lnTo>
                    <a:lnTo>
                      <a:pt x="381787" y="1717979"/>
                    </a:lnTo>
                    <a:lnTo>
                      <a:pt x="381787" y="1622539"/>
                    </a:lnTo>
                    <a:lnTo>
                      <a:pt x="477240" y="1622539"/>
                    </a:lnTo>
                    <a:lnTo>
                      <a:pt x="477240" y="1527073"/>
                    </a:lnTo>
                    <a:lnTo>
                      <a:pt x="572668" y="1527073"/>
                    </a:lnTo>
                    <a:lnTo>
                      <a:pt x="572668" y="1336217"/>
                    </a:lnTo>
                    <a:lnTo>
                      <a:pt x="668108" y="1336217"/>
                    </a:lnTo>
                    <a:lnTo>
                      <a:pt x="668108" y="1049870"/>
                    </a:lnTo>
                    <a:lnTo>
                      <a:pt x="572668" y="1049870"/>
                    </a:lnTo>
                    <a:lnTo>
                      <a:pt x="572668" y="954443"/>
                    </a:lnTo>
                    <a:lnTo>
                      <a:pt x="668108" y="954443"/>
                    </a:lnTo>
                    <a:lnTo>
                      <a:pt x="668108" y="858989"/>
                    </a:lnTo>
                    <a:close/>
                  </a:path>
                  <a:path w="859154" h="3150235">
                    <a:moveTo>
                      <a:pt x="668108" y="572668"/>
                    </a:moveTo>
                    <a:lnTo>
                      <a:pt x="572668" y="572668"/>
                    </a:lnTo>
                    <a:lnTo>
                      <a:pt x="572668" y="668083"/>
                    </a:lnTo>
                    <a:lnTo>
                      <a:pt x="477240" y="668083"/>
                    </a:lnTo>
                    <a:lnTo>
                      <a:pt x="477240" y="572668"/>
                    </a:lnTo>
                    <a:lnTo>
                      <a:pt x="381787" y="572668"/>
                    </a:lnTo>
                    <a:lnTo>
                      <a:pt x="381787" y="763536"/>
                    </a:lnTo>
                    <a:lnTo>
                      <a:pt x="286334" y="763536"/>
                    </a:lnTo>
                    <a:lnTo>
                      <a:pt x="286334" y="954405"/>
                    </a:lnTo>
                    <a:lnTo>
                      <a:pt x="381787" y="954405"/>
                    </a:lnTo>
                    <a:lnTo>
                      <a:pt x="381787" y="859002"/>
                    </a:lnTo>
                    <a:lnTo>
                      <a:pt x="477240" y="859002"/>
                    </a:lnTo>
                    <a:lnTo>
                      <a:pt x="572668" y="858964"/>
                    </a:lnTo>
                    <a:lnTo>
                      <a:pt x="572668" y="763536"/>
                    </a:lnTo>
                    <a:lnTo>
                      <a:pt x="668108" y="763536"/>
                    </a:lnTo>
                    <a:lnTo>
                      <a:pt x="668108" y="572668"/>
                    </a:lnTo>
                    <a:close/>
                  </a:path>
                  <a:path w="859154" h="3150235">
                    <a:moveTo>
                      <a:pt x="668108" y="381749"/>
                    </a:moveTo>
                    <a:lnTo>
                      <a:pt x="572668" y="381749"/>
                    </a:lnTo>
                    <a:lnTo>
                      <a:pt x="572668" y="477202"/>
                    </a:lnTo>
                    <a:lnTo>
                      <a:pt x="668108" y="477202"/>
                    </a:lnTo>
                    <a:lnTo>
                      <a:pt x="668108" y="381749"/>
                    </a:lnTo>
                    <a:close/>
                  </a:path>
                  <a:path w="859154" h="3150235">
                    <a:moveTo>
                      <a:pt x="668108" y="0"/>
                    </a:moveTo>
                    <a:lnTo>
                      <a:pt x="572668" y="0"/>
                    </a:lnTo>
                    <a:lnTo>
                      <a:pt x="572668" y="95453"/>
                    </a:lnTo>
                    <a:lnTo>
                      <a:pt x="477240" y="95453"/>
                    </a:lnTo>
                    <a:lnTo>
                      <a:pt x="381787" y="95453"/>
                    </a:lnTo>
                    <a:lnTo>
                      <a:pt x="381787" y="286334"/>
                    </a:lnTo>
                    <a:lnTo>
                      <a:pt x="286334" y="286334"/>
                    </a:lnTo>
                    <a:lnTo>
                      <a:pt x="286334" y="381787"/>
                    </a:lnTo>
                    <a:lnTo>
                      <a:pt x="381787" y="381787"/>
                    </a:lnTo>
                    <a:lnTo>
                      <a:pt x="477240" y="381787"/>
                    </a:lnTo>
                    <a:lnTo>
                      <a:pt x="477240" y="286334"/>
                    </a:lnTo>
                    <a:lnTo>
                      <a:pt x="477240" y="190906"/>
                    </a:lnTo>
                    <a:lnTo>
                      <a:pt x="572668" y="190906"/>
                    </a:lnTo>
                    <a:lnTo>
                      <a:pt x="572668" y="286334"/>
                    </a:lnTo>
                    <a:lnTo>
                      <a:pt x="668108" y="286334"/>
                    </a:lnTo>
                    <a:lnTo>
                      <a:pt x="668108" y="0"/>
                    </a:lnTo>
                    <a:close/>
                  </a:path>
                  <a:path w="859154" h="3150235">
                    <a:moveTo>
                      <a:pt x="763574" y="3054185"/>
                    </a:moveTo>
                    <a:lnTo>
                      <a:pt x="668121" y="3054185"/>
                    </a:lnTo>
                    <a:lnTo>
                      <a:pt x="668121" y="3149638"/>
                    </a:lnTo>
                    <a:lnTo>
                      <a:pt x="763574" y="3149638"/>
                    </a:lnTo>
                    <a:lnTo>
                      <a:pt x="763574" y="3054185"/>
                    </a:lnTo>
                    <a:close/>
                  </a:path>
                  <a:path w="859154" h="3150235">
                    <a:moveTo>
                      <a:pt x="763574" y="2767850"/>
                    </a:moveTo>
                    <a:lnTo>
                      <a:pt x="668121" y="2767850"/>
                    </a:lnTo>
                    <a:lnTo>
                      <a:pt x="668121" y="2863304"/>
                    </a:lnTo>
                    <a:lnTo>
                      <a:pt x="763574" y="2863304"/>
                    </a:lnTo>
                    <a:lnTo>
                      <a:pt x="763574" y="2767850"/>
                    </a:lnTo>
                    <a:close/>
                  </a:path>
                  <a:path w="859154" h="3150235">
                    <a:moveTo>
                      <a:pt x="763574" y="2290648"/>
                    </a:moveTo>
                    <a:lnTo>
                      <a:pt x="668121" y="2290648"/>
                    </a:lnTo>
                    <a:lnTo>
                      <a:pt x="668121" y="2386101"/>
                    </a:lnTo>
                    <a:lnTo>
                      <a:pt x="763574" y="2386101"/>
                    </a:lnTo>
                    <a:lnTo>
                      <a:pt x="763574" y="2290648"/>
                    </a:lnTo>
                    <a:close/>
                  </a:path>
                  <a:path w="859154" h="3150235">
                    <a:moveTo>
                      <a:pt x="763574" y="1908860"/>
                    </a:moveTo>
                    <a:lnTo>
                      <a:pt x="668121" y="1908860"/>
                    </a:lnTo>
                    <a:lnTo>
                      <a:pt x="668121" y="2099741"/>
                    </a:lnTo>
                    <a:lnTo>
                      <a:pt x="763574" y="2099741"/>
                    </a:lnTo>
                    <a:lnTo>
                      <a:pt x="763574" y="1908860"/>
                    </a:lnTo>
                    <a:close/>
                  </a:path>
                  <a:path w="859154" h="3150235">
                    <a:moveTo>
                      <a:pt x="763574" y="1527073"/>
                    </a:moveTo>
                    <a:lnTo>
                      <a:pt x="668121" y="1527073"/>
                    </a:lnTo>
                    <a:lnTo>
                      <a:pt x="668121" y="1622526"/>
                    </a:lnTo>
                    <a:lnTo>
                      <a:pt x="763574" y="1622526"/>
                    </a:lnTo>
                    <a:lnTo>
                      <a:pt x="763574" y="1527073"/>
                    </a:lnTo>
                    <a:close/>
                  </a:path>
                  <a:path w="859154" h="3150235">
                    <a:moveTo>
                      <a:pt x="763574" y="1336205"/>
                    </a:moveTo>
                    <a:lnTo>
                      <a:pt x="668121" y="1336205"/>
                    </a:lnTo>
                    <a:lnTo>
                      <a:pt x="668121" y="1431658"/>
                    </a:lnTo>
                    <a:lnTo>
                      <a:pt x="763574" y="1431658"/>
                    </a:lnTo>
                    <a:lnTo>
                      <a:pt x="763574" y="1336205"/>
                    </a:lnTo>
                    <a:close/>
                  </a:path>
                  <a:path w="859154" h="3150235">
                    <a:moveTo>
                      <a:pt x="858977" y="858989"/>
                    </a:moveTo>
                    <a:lnTo>
                      <a:pt x="763574" y="858989"/>
                    </a:lnTo>
                    <a:lnTo>
                      <a:pt x="763574" y="763536"/>
                    </a:lnTo>
                    <a:lnTo>
                      <a:pt x="668121" y="763536"/>
                    </a:lnTo>
                    <a:lnTo>
                      <a:pt x="668121" y="858989"/>
                    </a:lnTo>
                    <a:lnTo>
                      <a:pt x="763536" y="858989"/>
                    </a:lnTo>
                    <a:lnTo>
                      <a:pt x="763536" y="1049870"/>
                    </a:lnTo>
                    <a:lnTo>
                      <a:pt x="668121" y="1049870"/>
                    </a:lnTo>
                    <a:lnTo>
                      <a:pt x="668121" y="1240739"/>
                    </a:lnTo>
                    <a:lnTo>
                      <a:pt x="763574" y="1240739"/>
                    </a:lnTo>
                    <a:lnTo>
                      <a:pt x="763574" y="1049870"/>
                    </a:lnTo>
                    <a:lnTo>
                      <a:pt x="858977" y="1049870"/>
                    </a:lnTo>
                    <a:lnTo>
                      <a:pt x="858977" y="858989"/>
                    </a:lnTo>
                    <a:close/>
                  </a:path>
                  <a:path w="859154" h="3150235">
                    <a:moveTo>
                      <a:pt x="858977" y="572668"/>
                    </a:moveTo>
                    <a:lnTo>
                      <a:pt x="763536" y="572668"/>
                    </a:lnTo>
                    <a:lnTo>
                      <a:pt x="763536" y="668121"/>
                    </a:lnTo>
                    <a:lnTo>
                      <a:pt x="858977" y="668121"/>
                    </a:lnTo>
                    <a:lnTo>
                      <a:pt x="858977" y="572668"/>
                    </a:lnTo>
                    <a:close/>
                  </a:path>
                  <a:path w="859154" h="3150235">
                    <a:moveTo>
                      <a:pt x="858977" y="381749"/>
                    </a:moveTo>
                    <a:lnTo>
                      <a:pt x="763574" y="381749"/>
                    </a:lnTo>
                    <a:lnTo>
                      <a:pt x="668121" y="381749"/>
                    </a:lnTo>
                    <a:lnTo>
                      <a:pt x="668121" y="572630"/>
                    </a:lnTo>
                    <a:lnTo>
                      <a:pt x="763574" y="572630"/>
                    </a:lnTo>
                    <a:lnTo>
                      <a:pt x="763574" y="477202"/>
                    </a:lnTo>
                    <a:lnTo>
                      <a:pt x="858977" y="477202"/>
                    </a:lnTo>
                    <a:lnTo>
                      <a:pt x="858977" y="381749"/>
                    </a:lnTo>
                    <a:close/>
                  </a:path>
                  <a:path w="859154" h="3150235">
                    <a:moveTo>
                      <a:pt x="858977" y="0"/>
                    </a:moveTo>
                    <a:lnTo>
                      <a:pt x="763536" y="0"/>
                    </a:lnTo>
                    <a:lnTo>
                      <a:pt x="763536" y="95453"/>
                    </a:lnTo>
                    <a:lnTo>
                      <a:pt x="668121" y="95453"/>
                    </a:lnTo>
                    <a:lnTo>
                      <a:pt x="668121" y="286334"/>
                    </a:lnTo>
                    <a:lnTo>
                      <a:pt x="763536" y="286334"/>
                    </a:lnTo>
                    <a:lnTo>
                      <a:pt x="858977" y="286334"/>
                    </a:lnTo>
                    <a:lnTo>
                      <a:pt x="858977" y="0"/>
                    </a:lnTo>
                    <a:close/>
                  </a:path>
                </a:pathLst>
              </a:custGeom>
              <a:solidFill>
                <a:srgbClr val="22346A"/>
              </a:solidFill>
            </p:spPr>
            <p:txBody>
              <a:bodyPr wrap="square" lIns="0" tIns="0" rIns="0" bIns="0" rtlCol="0"/>
              <a:lstStyle/>
              <a:p>
                <a:endParaRPr sz="949"/>
              </a:p>
            </p:txBody>
          </p:sp>
          <p:sp>
            <p:nvSpPr>
              <p:cNvPr id="10" name="object 10"/>
              <p:cNvSpPr/>
              <p:nvPr/>
            </p:nvSpPr>
            <p:spPr>
              <a:xfrm>
                <a:off x="8817242" y="2362199"/>
                <a:ext cx="763905" cy="3150235"/>
              </a:xfrm>
              <a:custGeom>
                <a:avLst/>
                <a:gdLst/>
                <a:ahLst/>
                <a:cxnLst/>
                <a:rect l="l" t="t" r="r" b="b"/>
                <a:pathLst>
                  <a:path w="763904" h="3150235">
                    <a:moveTo>
                      <a:pt x="95440" y="2576944"/>
                    </a:moveTo>
                    <a:lnTo>
                      <a:pt x="0" y="2576944"/>
                    </a:lnTo>
                    <a:lnTo>
                      <a:pt x="0" y="2863278"/>
                    </a:lnTo>
                    <a:lnTo>
                      <a:pt x="95440" y="2863278"/>
                    </a:lnTo>
                    <a:lnTo>
                      <a:pt x="95440" y="2576944"/>
                    </a:lnTo>
                    <a:close/>
                  </a:path>
                  <a:path w="763904" h="3150235">
                    <a:moveTo>
                      <a:pt x="95440" y="2386063"/>
                    </a:moveTo>
                    <a:lnTo>
                      <a:pt x="0" y="2386063"/>
                    </a:lnTo>
                    <a:lnTo>
                      <a:pt x="0" y="2481516"/>
                    </a:lnTo>
                    <a:lnTo>
                      <a:pt x="95440" y="2481516"/>
                    </a:lnTo>
                    <a:lnTo>
                      <a:pt x="95440" y="2386063"/>
                    </a:lnTo>
                    <a:close/>
                  </a:path>
                  <a:path w="763904" h="3150235">
                    <a:moveTo>
                      <a:pt x="95440" y="2099729"/>
                    </a:moveTo>
                    <a:lnTo>
                      <a:pt x="0" y="2099729"/>
                    </a:lnTo>
                    <a:lnTo>
                      <a:pt x="0" y="2195182"/>
                    </a:lnTo>
                    <a:lnTo>
                      <a:pt x="95440" y="2195182"/>
                    </a:lnTo>
                    <a:lnTo>
                      <a:pt x="95440" y="2099729"/>
                    </a:lnTo>
                    <a:close/>
                  </a:path>
                  <a:path w="763904" h="3150235">
                    <a:moveTo>
                      <a:pt x="95440" y="1813407"/>
                    </a:moveTo>
                    <a:lnTo>
                      <a:pt x="0" y="1813407"/>
                    </a:lnTo>
                    <a:lnTo>
                      <a:pt x="0" y="1908860"/>
                    </a:lnTo>
                    <a:lnTo>
                      <a:pt x="95440" y="1908860"/>
                    </a:lnTo>
                    <a:lnTo>
                      <a:pt x="95440" y="1813407"/>
                    </a:lnTo>
                    <a:close/>
                  </a:path>
                  <a:path w="763904" h="3150235">
                    <a:moveTo>
                      <a:pt x="95440" y="1622526"/>
                    </a:moveTo>
                    <a:lnTo>
                      <a:pt x="0" y="1622526"/>
                    </a:lnTo>
                    <a:lnTo>
                      <a:pt x="0" y="1717979"/>
                    </a:lnTo>
                    <a:lnTo>
                      <a:pt x="95440" y="1717979"/>
                    </a:lnTo>
                    <a:lnTo>
                      <a:pt x="95440" y="1622526"/>
                    </a:lnTo>
                    <a:close/>
                  </a:path>
                  <a:path w="763904" h="3150235">
                    <a:moveTo>
                      <a:pt x="95440" y="1336205"/>
                    </a:moveTo>
                    <a:lnTo>
                      <a:pt x="0" y="1336205"/>
                    </a:lnTo>
                    <a:lnTo>
                      <a:pt x="0" y="1431658"/>
                    </a:lnTo>
                    <a:lnTo>
                      <a:pt x="95440" y="1431658"/>
                    </a:lnTo>
                    <a:lnTo>
                      <a:pt x="95440" y="1336205"/>
                    </a:lnTo>
                    <a:close/>
                  </a:path>
                  <a:path w="763904" h="3150235">
                    <a:moveTo>
                      <a:pt x="95440" y="858989"/>
                    </a:moveTo>
                    <a:lnTo>
                      <a:pt x="0" y="858989"/>
                    </a:lnTo>
                    <a:lnTo>
                      <a:pt x="0" y="1049870"/>
                    </a:lnTo>
                    <a:lnTo>
                      <a:pt x="95440" y="1049870"/>
                    </a:lnTo>
                    <a:lnTo>
                      <a:pt x="95440" y="858989"/>
                    </a:lnTo>
                    <a:close/>
                  </a:path>
                  <a:path w="763904" h="3150235">
                    <a:moveTo>
                      <a:pt x="190919" y="2386063"/>
                    </a:moveTo>
                    <a:lnTo>
                      <a:pt x="95465" y="2386063"/>
                    </a:lnTo>
                    <a:lnTo>
                      <a:pt x="95465" y="2481516"/>
                    </a:lnTo>
                    <a:lnTo>
                      <a:pt x="190919" y="2481516"/>
                    </a:lnTo>
                    <a:lnTo>
                      <a:pt x="190919" y="2386063"/>
                    </a:lnTo>
                    <a:close/>
                  </a:path>
                  <a:path w="763904" h="3150235">
                    <a:moveTo>
                      <a:pt x="190919" y="1336205"/>
                    </a:moveTo>
                    <a:lnTo>
                      <a:pt x="95465" y="1336205"/>
                    </a:lnTo>
                    <a:lnTo>
                      <a:pt x="95465" y="1527073"/>
                    </a:lnTo>
                    <a:lnTo>
                      <a:pt x="190919" y="1527073"/>
                    </a:lnTo>
                    <a:lnTo>
                      <a:pt x="190919" y="1336205"/>
                    </a:lnTo>
                    <a:close/>
                  </a:path>
                  <a:path w="763904" h="3150235">
                    <a:moveTo>
                      <a:pt x="190919" y="0"/>
                    </a:moveTo>
                    <a:lnTo>
                      <a:pt x="95465" y="0"/>
                    </a:lnTo>
                    <a:lnTo>
                      <a:pt x="95465" y="95453"/>
                    </a:lnTo>
                    <a:lnTo>
                      <a:pt x="190919" y="95453"/>
                    </a:lnTo>
                    <a:lnTo>
                      <a:pt x="190919" y="0"/>
                    </a:lnTo>
                    <a:close/>
                  </a:path>
                  <a:path w="763904" h="3150235">
                    <a:moveTo>
                      <a:pt x="477227" y="3054185"/>
                    </a:moveTo>
                    <a:lnTo>
                      <a:pt x="381787" y="3054185"/>
                    </a:lnTo>
                    <a:lnTo>
                      <a:pt x="381787" y="3149638"/>
                    </a:lnTo>
                    <a:lnTo>
                      <a:pt x="477227" y="3149638"/>
                    </a:lnTo>
                    <a:lnTo>
                      <a:pt x="477227" y="3054185"/>
                    </a:lnTo>
                    <a:close/>
                  </a:path>
                  <a:path w="763904" h="3150235">
                    <a:moveTo>
                      <a:pt x="477227" y="2099729"/>
                    </a:moveTo>
                    <a:lnTo>
                      <a:pt x="381787" y="2099729"/>
                    </a:lnTo>
                    <a:lnTo>
                      <a:pt x="286359" y="2099729"/>
                    </a:lnTo>
                    <a:lnTo>
                      <a:pt x="190919" y="2099729"/>
                    </a:lnTo>
                    <a:lnTo>
                      <a:pt x="190919" y="2195182"/>
                    </a:lnTo>
                    <a:lnTo>
                      <a:pt x="286334" y="2195182"/>
                    </a:lnTo>
                    <a:lnTo>
                      <a:pt x="286334" y="2290610"/>
                    </a:lnTo>
                    <a:lnTo>
                      <a:pt x="381787" y="2290610"/>
                    </a:lnTo>
                    <a:lnTo>
                      <a:pt x="381787" y="2386063"/>
                    </a:lnTo>
                    <a:lnTo>
                      <a:pt x="286334" y="2386063"/>
                    </a:lnTo>
                    <a:lnTo>
                      <a:pt x="286334" y="2481516"/>
                    </a:lnTo>
                    <a:lnTo>
                      <a:pt x="190919" y="2481516"/>
                    </a:lnTo>
                    <a:lnTo>
                      <a:pt x="190919" y="2576944"/>
                    </a:lnTo>
                    <a:lnTo>
                      <a:pt x="95465" y="2576944"/>
                    </a:lnTo>
                    <a:lnTo>
                      <a:pt x="95465" y="2672397"/>
                    </a:lnTo>
                    <a:lnTo>
                      <a:pt x="190919" y="2672397"/>
                    </a:lnTo>
                    <a:lnTo>
                      <a:pt x="190919" y="2576969"/>
                    </a:lnTo>
                    <a:lnTo>
                      <a:pt x="286334" y="2576969"/>
                    </a:lnTo>
                    <a:lnTo>
                      <a:pt x="286334" y="2672397"/>
                    </a:lnTo>
                    <a:lnTo>
                      <a:pt x="190919" y="2672397"/>
                    </a:lnTo>
                    <a:lnTo>
                      <a:pt x="190919" y="2767850"/>
                    </a:lnTo>
                    <a:lnTo>
                      <a:pt x="95465" y="2767850"/>
                    </a:lnTo>
                    <a:lnTo>
                      <a:pt x="95465" y="2958731"/>
                    </a:lnTo>
                    <a:lnTo>
                      <a:pt x="190919" y="2958731"/>
                    </a:lnTo>
                    <a:lnTo>
                      <a:pt x="190919" y="3149612"/>
                    </a:lnTo>
                    <a:lnTo>
                      <a:pt x="286359" y="3149612"/>
                    </a:lnTo>
                    <a:lnTo>
                      <a:pt x="286359" y="3054185"/>
                    </a:lnTo>
                    <a:lnTo>
                      <a:pt x="381787" y="3054185"/>
                    </a:lnTo>
                    <a:lnTo>
                      <a:pt x="381787" y="2958731"/>
                    </a:lnTo>
                    <a:lnTo>
                      <a:pt x="286359" y="2958731"/>
                    </a:lnTo>
                    <a:lnTo>
                      <a:pt x="381787" y="2958719"/>
                    </a:lnTo>
                    <a:lnTo>
                      <a:pt x="381787" y="2767850"/>
                    </a:lnTo>
                    <a:lnTo>
                      <a:pt x="477227" y="2767850"/>
                    </a:lnTo>
                    <a:lnTo>
                      <a:pt x="477227" y="2481516"/>
                    </a:lnTo>
                    <a:lnTo>
                      <a:pt x="477227" y="2099729"/>
                    </a:lnTo>
                    <a:close/>
                  </a:path>
                  <a:path w="763904" h="3150235">
                    <a:moveTo>
                      <a:pt x="477227" y="1717979"/>
                    </a:moveTo>
                    <a:lnTo>
                      <a:pt x="381787" y="1717979"/>
                    </a:lnTo>
                    <a:lnTo>
                      <a:pt x="381787" y="1622526"/>
                    </a:lnTo>
                    <a:lnTo>
                      <a:pt x="286359" y="1622526"/>
                    </a:lnTo>
                    <a:lnTo>
                      <a:pt x="190919" y="1622526"/>
                    </a:lnTo>
                    <a:lnTo>
                      <a:pt x="95465" y="1622526"/>
                    </a:lnTo>
                    <a:lnTo>
                      <a:pt x="95465" y="1717979"/>
                    </a:lnTo>
                    <a:lnTo>
                      <a:pt x="190919" y="1717979"/>
                    </a:lnTo>
                    <a:lnTo>
                      <a:pt x="286334" y="1717979"/>
                    </a:lnTo>
                    <a:lnTo>
                      <a:pt x="286334" y="1813407"/>
                    </a:lnTo>
                    <a:lnTo>
                      <a:pt x="190919" y="1813407"/>
                    </a:lnTo>
                    <a:lnTo>
                      <a:pt x="95465" y="1813407"/>
                    </a:lnTo>
                    <a:lnTo>
                      <a:pt x="95465" y="2004275"/>
                    </a:lnTo>
                    <a:lnTo>
                      <a:pt x="190919" y="2004275"/>
                    </a:lnTo>
                    <a:lnTo>
                      <a:pt x="190919" y="1908860"/>
                    </a:lnTo>
                    <a:lnTo>
                      <a:pt x="286334" y="1908860"/>
                    </a:lnTo>
                    <a:lnTo>
                      <a:pt x="381787" y="1908873"/>
                    </a:lnTo>
                    <a:lnTo>
                      <a:pt x="381787" y="2004314"/>
                    </a:lnTo>
                    <a:lnTo>
                      <a:pt x="477227" y="2004314"/>
                    </a:lnTo>
                    <a:lnTo>
                      <a:pt x="477227" y="1908860"/>
                    </a:lnTo>
                    <a:lnTo>
                      <a:pt x="381787" y="1908860"/>
                    </a:lnTo>
                    <a:lnTo>
                      <a:pt x="381787" y="1813433"/>
                    </a:lnTo>
                    <a:lnTo>
                      <a:pt x="477227" y="1813433"/>
                    </a:lnTo>
                    <a:lnTo>
                      <a:pt x="477227" y="1717979"/>
                    </a:lnTo>
                    <a:close/>
                  </a:path>
                  <a:path w="763904" h="3150235">
                    <a:moveTo>
                      <a:pt x="477227" y="1145324"/>
                    </a:moveTo>
                    <a:lnTo>
                      <a:pt x="381787" y="1145324"/>
                    </a:lnTo>
                    <a:lnTo>
                      <a:pt x="381787" y="1240739"/>
                    </a:lnTo>
                    <a:lnTo>
                      <a:pt x="286334" y="1240739"/>
                    </a:lnTo>
                    <a:lnTo>
                      <a:pt x="286334" y="1527086"/>
                    </a:lnTo>
                    <a:lnTo>
                      <a:pt x="381787" y="1527086"/>
                    </a:lnTo>
                    <a:lnTo>
                      <a:pt x="381787" y="1622526"/>
                    </a:lnTo>
                    <a:lnTo>
                      <a:pt x="477227" y="1622526"/>
                    </a:lnTo>
                    <a:lnTo>
                      <a:pt x="477227" y="1145324"/>
                    </a:lnTo>
                    <a:close/>
                  </a:path>
                  <a:path w="763904" h="3150235">
                    <a:moveTo>
                      <a:pt x="477227" y="286334"/>
                    </a:moveTo>
                    <a:lnTo>
                      <a:pt x="381787" y="286334"/>
                    </a:lnTo>
                    <a:lnTo>
                      <a:pt x="381787" y="0"/>
                    </a:lnTo>
                    <a:lnTo>
                      <a:pt x="286334" y="0"/>
                    </a:lnTo>
                    <a:lnTo>
                      <a:pt x="286334" y="95453"/>
                    </a:lnTo>
                    <a:lnTo>
                      <a:pt x="190919" y="95453"/>
                    </a:lnTo>
                    <a:lnTo>
                      <a:pt x="190919" y="190881"/>
                    </a:lnTo>
                    <a:lnTo>
                      <a:pt x="95465" y="190881"/>
                    </a:lnTo>
                    <a:lnTo>
                      <a:pt x="95465" y="286334"/>
                    </a:lnTo>
                    <a:lnTo>
                      <a:pt x="190919" y="286334"/>
                    </a:lnTo>
                    <a:lnTo>
                      <a:pt x="190919" y="190906"/>
                    </a:lnTo>
                    <a:lnTo>
                      <a:pt x="286334" y="190906"/>
                    </a:lnTo>
                    <a:lnTo>
                      <a:pt x="286334" y="286334"/>
                    </a:lnTo>
                    <a:lnTo>
                      <a:pt x="286334" y="381787"/>
                    </a:lnTo>
                    <a:lnTo>
                      <a:pt x="286334" y="477202"/>
                    </a:lnTo>
                    <a:lnTo>
                      <a:pt x="190919" y="477202"/>
                    </a:lnTo>
                    <a:lnTo>
                      <a:pt x="190919" y="381787"/>
                    </a:lnTo>
                    <a:lnTo>
                      <a:pt x="286334" y="381787"/>
                    </a:lnTo>
                    <a:lnTo>
                      <a:pt x="286334" y="286334"/>
                    </a:lnTo>
                    <a:lnTo>
                      <a:pt x="190919" y="286334"/>
                    </a:lnTo>
                    <a:lnTo>
                      <a:pt x="190919" y="381749"/>
                    </a:lnTo>
                    <a:lnTo>
                      <a:pt x="95465" y="381749"/>
                    </a:lnTo>
                    <a:lnTo>
                      <a:pt x="95465" y="572630"/>
                    </a:lnTo>
                    <a:lnTo>
                      <a:pt x="190919" y="572630"/>
                    </a:lnTo>
                    <a:lnTo>
                      <a:pt x="190919" y="668083"/>
                    </a:lnTo>
                    <a:lnTo>
                      <a:pt x="95465" y="668083"/>
                    </a:lnTo>
                    <a:lnTo>
                      <a:pt x="95465" y="763536"/>
                    </a:lnTo>
                    <a:lnTo>
                      <a:pt x="190919" y="763536"/>
                    </a:lnTo>
                    <a:lnTo>
                      <a:pt x="190919" y="858989"/>
                    </a:lnTo>
                    <a:lnTo>
                      <a:pt x="95465" y="858989"/>
                    </a:lnTo>
                    <a:lnTo>
                      <a:pt x="95465" y="954443"/>
                    </a:lnTo>
                    <a:lnTo>
                      <a:pt x="190919" y="954443"/>
                    </a:lnTo>
                    <a:lnTo>
                      <a:pt x="190919" y="1145324"/>
                    </a:lnTo>
                    <a:lnTo>
                      <a:pt x="286359" y="1145324"/>
                    </a:lnTo>
                    <a:lnTo>
                      <a:pt x="286359" y="954443"/>
                    </a:lnTo>
                    <a:lnTo>
                      <a:pt x="381787" y="954443"/>
                    </a:lnTo>
                    <a:lnTo>
                      <a:pt x="381787" y="859002"/>
                    </a:lnTo>
                    <a:lnTo>
                      <a:pt x="477227" y="859002"/>
                    </a:lnTo>
                    <a:lnTo>
                      <a:pt x="477227" y="572668"/>
                    </a:lnTo>
                    <a:lnTo>
                      <a:pt x="381787" y="572668"/>
                    </a:lnTo>
                    <a:lnTo>
                      <a:pt x="381787" y="668083"/>
                    </a:lnTo>
                    <a:lnTo>
                      <a:pt x="381787" y="763536"/>
                    </a:lnTo>
                    <a:lnTo>
                      <a:pt x="381787" y="858989"/>
                    </a:lnTo>
                    <a:lnTo>
                      <a:pt x="286359" y="858989"/>
                    </a:lnTo>
                    <a:lnTo>
                      <a:pt x="286359" y="763536"/>
                    </a:lnTo>
                    <a:lnTo>
                      <a:pt x="381787" y="763536"/>
                    </a:lnTo>
                    <a:lnTo>
                      <a:pt x="381787" y="668083"/>
                    </a:lnTo>
                    <a:lnTo>
                      <a:pt x="286359" y="668083"/>
                    </a:lnTo>
                    <a:lnTo>
                      <a:pt x="286359" y="572681"/>
                    </a:lnTo>
                    <a:lnTo>
                      <a:pt x="381787" y="572681"/>
                    </a:lnTo>
                    <a:lnTo>
                      <a:pt x="381787" y="381787"/>
                    </a:lnTo>
                    <a:lnTo>
                      <a:pt x="477227" y="381787"/>
                    </a:lnTo>
                    <a:lnTo>
                      <a:pt x="477227" y="286334"/>
                    </a:lnTo>
                    <a:close/>
                  </a:path>
                  <a:path w="763904" h="3150235">
                    <a:moveTo>
                      <a:pt x="668121" y="1049870"/>
                    </a:moveTo>
                    <a:lnTo>
                      <a:pt x="572668" y="1049870"/>
                    </a:lnTo>
                    <a:lnTo>
                      <a:pt x="572668" y="1240739"/>
                    </a:lnTo>
                    <a:lnTo>
                      <a:pt x="668121" y="1240739"/>
                    </a:lnTo>
                    <a:lnTo>
                      <a:pt x="668121" y="1049870"/>
                    </a:lnTo>
                    <a:close/>
                  </a:path>
                  <a:path w="763904" h="3150235">
                    <a:moveTo>
                      <a:pt x="668121" y="572668"/>
                    </a:moveTo>
                    <a:lnTo>
                      <a:pt x="572668" y="572668"/>
                    </a:lnTo>
                    <a:lnTo>
                      <a:pt x="572668" y="668083"/>
                    </a:lnTo>
                    <a:lnTo>
                      <a:pt x="477253" y="668083"/>
                    </a:lnTo>
                    <a:lnTo>
                      <a:pt x="477253" y="763536"/>
                    </a:lnTo>
                    <a:lnTo>
                      <a:pt x="572668" y="763536"/>
                    </a:lnTo>
                    <a:lnTo>
                      <a:pt x="572668" y="858989"/>
                    </a:lnTo>
                    <a:lnTo>
                      <a:pt x="477253" y="858989"/>
                    </a:lnTo>
                    <a:lnTo>
                      <a:pt x="477253" y="954443"/>
                    </a:lnTo>
                    <a:lnTo>
                      <a:pt x="572706" y="954443"/>
                    </a:lnTo>
                    <a:lnTo>
                      <a:pt x="668121" y="954405"/>
                    </a:lnTo>
                    <a:lnTo>
                      <a:pt x="668121" y="763536"/>
                    </a:lnTo>
                    <a:lnTo>
                      <a:pt x="572706" y="763536"/>
                    </a:lnTo>
                    <a:lnTo>
                      <a:pt x="572706" y="668121"/>
                    </a:lnTo>
                    <a:lnTo>
                      <a:pt x="668121" y="668121"/>
                    </a:lnTo>
                    <a:lnTo>
                      <a:pt x="668121" y="572668"/>
                    </a:lnTo>
                    <a:close/>
                  </a:path>
                  <a:path w="763904" h="3150235">
                    <a:moveTo>
                      <a:pt x="668121" y="95453"/>
                    </a:moveTo>
                    <a:lnTo>
                      <a:pt x="572706" y="95453"/>
                    </a:lnTo>
                    <a:lnTo>
                      <a:pt x="572706" y="0"/>
                    </a:lnTo>
                    <a:lnTo>
                      <a:pt x="477253" y="0"/>
                    </a:lnTo>
                    <a:lnTo>
                      <a:pt x="477253" y="95453"/>
                    </a:lnTo>
                    <a:lnTo>
                      <a:pt x="572668" y="95453"/>
                    </a:lnTo>
                    <a:lnTo>
                      <a:pt x="572668" y="190881"/>
                    </a:lnTo>
                    <a:lnTo>
                      <a:pt x="477253" y="190881"/>
                    </a:lnTo>
                    <a:lnTo>
                      <a:pt x="477253" y="286334"/>
                    </a:lnTo>
                    <a:lnTo>
                      <a:pt x="477253" y="381787"/>
                    </a:lnTo>
                    <a:lnTo>
                      <a:pt x="572668" y="381787"/>
                    </a:lnTo>
                    <a:lnTo>
                      <a:pt x="668121" y="381787"/>
                    </a:lnTo>
                    <a:lnTo>
                      <a:pt x="668121" y="286334"/>
                    </a:lnTo>
                    <a:lnTo>
                      <a:pt x="572706" y="286334"/>
                    </a:lnTo>
                    <a:lnTo>
                      <a:pt x="572706" y="190906"/>
                    </a:lnTo>
                    <a:lnTo>
                      <a:pt x="668121" y="190906"/>
                    </a:lnTo>
                    <a:lnTo>
                      <a:pt x="668121" y="95453"/>
                    </a:lnTo>
                    <a:close/>
                  </a:path>
                  <a:path w="763904" h="3150235">
                    <a:moveTo>
                      <a:pt x="763574" y="3054185"/>
                    </a:moveTo>
                    <a:lnTo>
                      <a:pt x="668121" y="3054185"/>
                    </a:lnTo>
                    <a:lnTo>
                      <a:pt x="572668" y="3054185"/>
                    </a:lnTo>
                    <a:lnTo>
                      <a:pt x="572668" y="3149638"/>
                    </a:lnTo>
                    <a:lnTo>
                      <a:pt x="668121" y="3149638"/>
                    </a:lnTo>
                    <a:lnTo>
                      <a:pt x="763574" y="3149638"/>
                    </a:lnTo>
                    <a:lnTo>
                      <a:pt x="763574" y="3054185"/>
                    </a:lnTo>
                    <a:close/>
                  </a:path>
                  <a:path w="763904" h="3150235">
                    <a:moveTo>
                      <a:pt x="763574" y="2195195"/>
                    </a:moveTo>
                    <a:lnTo>
                      <a:pt x="668121" y="2195195"/>
                    </a:lnTo>
                    <a:lnTo>
                      <a:pt x="668121" y="2290648"/>
                    </a:lnTo>
                    <a:lnTo>
                      <a:pt x="572706" y="2290648"/>
                    </a:lnTo>
                    <a:lnTo>
                      <a:pt x="477253" y="2290648"/>
                    </a:lnTo>
                    <a:lnTo>
                      <a:pt x="477253" y="2386101"/>
                    </a:lnTo>
                    <a:lnTo>
                      <a:pt x="572668" y="2386101"/>
                    </a:lnTo>
                    <a:lnTo>
                      <a:pt x="572668" y="2481516"/>
                    </a:lnTo>
                    <a:lnTo>
                      <a:pt x="477253" y="2481516"/>
                    </a:lnTo>
                    <a:lnTo>
                      <a:pt x="477253" y="2672397"/>
                    </a:lnTo>
                    <a:lnTo>
                      <a:pt x="572668" y="2672397"/>
                    </a:lnTo>
                    <a:lnTo>
                      <a:pt x="572668" y="2767850"/>
                    </a:lnTo>
                    <a:lnTo>
                      <a:pt x="477253" y="2767850"/>
                    </a:lnTo>
                    <a:lnTo>
                      <a:pt x="477253" y="2863304"/>
                    </a:lnTo>
                    <a:lnTo>
                      <a:pt x="572668" y="2863304"/>
                    </a:lnTo>
                    <a:lnTo>
                      <a:pt x="668121" y="2863304"/>
                    </a:lnTo>
                    <a:lnTo>
                      <a:pt x="763574" y="2863278"/>
                    </a:lnTo>
                    <a:lnTo>
                      <a:pt x="763574" y="2672397"/>
                    </a:lnTo>
                    <a:lnTo>
                      <a:pt x="668121" y="2672397"/>
                    </a:lnTo>
                    <a:lnTo>
                      <a:pt x="668121" y="2481516"/>
                    </a:lnTo>
                    <a:lnTo>
                      <a:pt x="668121" y="2386076"/>
                    </a:lnTo>
                    <a:lnTo>
                      <a:pt x="763574" y="2386076"/>
                    </a:lnTo>
                    <a:lnTo>
                      <a:pt x="763574" y="2195195"/>
                    </a:lnTo>
                    <a:close/>
                  </a:path>
                  <a:path w="763904" h="3150235">
                    <a:moveTo>
                      <a:pt x="763574" y="1908860"/>
                    </a:moveTo>
                    <a:lnTo>
                      <a:pt x="668121" y="1908860"/>
                    </a:lnTo>
                    <a:lnTo>
                      <a:pt x="668121" y="2004314"/>
                    </a:lnTo>
                    <a:lnTo>
                      <a:pt x="572706" y="2004314"/>
                    </a:lnTo>
                    <a:lnTo>
                      <a:pt x="572706" y="1908860"/>
                    </a:lnTo>
                    <a:lnTo>
                      <a:pt x="477253" y="1908860"/>
                    </a:lnTo>
                    <a:lnTo>
                      <a:pt x="477253" y="2004314"/>
                    </a:lnTo>
                    <a:lnTo>
                      <a:pt x="572668" y="2004314"/>
                    </a:lnTo>
                    <a:lnTo>
                      <a:pt x="572668" y="2099729"/>
                    </a:lnTo>
                    <a:lnTo>
                      <a:pt x="572668" y="2195182"/>
                    </a:lnTo>
                    <a:lnTo>
                      <a:pt x="668121" y="2195182"/>
                    </a:lnTo>
                    <a:lnTo>
                      <a:pt x="668121" y="2099767"/>
                    </a:lnTo>
                    <a:lnTo>
                      <a:pt x="763574" y="2099741"/>
                    </a:lnTo>
                    <a:lnTo>
                      <a:pt x="763574" y="1908860"/>
                    </a:lnTo>
                    <a:close/>
                  </a:path>
                  <a:path w="763904" h="3150235">
                    <a:moveTo>
                      <a:pt x="763574" y="1336205"/>
                    </a:moveTo>
                    <a:lnTo>
                      <a:pt x="668121" y="1336205"/>
                    </a:lnTo>
                    <a:lnTo>
                      <a:pt x="668121" y="1527073"/>
                    </a:lnTo>
                    <a:lnTo>
                      <a:pt x="572706" y="1527073"/>
                    </a:lnTo>
                    <a:lnTo>
                      <a:pt x="572706" y="1431658"/>
                    </a:lnTo>
                    <a:lnTo>
                      <a:pt x="477253" y="1431658"/>
                    </a:lnTo>
                    <a:lnTo>
                      <a:pt x="477253" y="1718005"/>
                    </a:lnTo>
                    <a:lnTo>
                      <a:pt x="572706" y="1718005"/>
                    </a:lnTo>
                    <a:lnTo>
                      <a:pt x="572706" y="1622526"/>
                    </a:lnTo>
                    <a:lnTo>
                      <a:pt x="668121" y="1622526"/>
                    </a:lnTo>
                    <a:lnTo>
                      <a:pt x="763574" y="1622539"/>
                    </a:lnTo>
                    <a:lnTo>
                      <a:pt x="763574" y="1336205"/>
                    </a:lnTo>
                    <a:close/>
                  </a:path>
                </a:pathLst>
              </a:custGeom>
              <a:solidFill>
                <a:srgbClr val="22346A"/>
              </a:solidFill>
            </p:spPr>
            <p:txBody>
              <a:bodyPr wrap="square" lIns="0" tIns="0" rIns="0" bIns="0" rtlCol="0"/>
              <a:lstStyle/>
              <a:p>
                <a:endParaRPr sz="949"/>
              </a:p>
            </p:txBody>
          </p:sp>
          <p:sp>
            <p:nvSpPr>
              <p:cNvPr id="11" name="object 11"/>
              <p:cNvSpPr/>
              <p:nvPr/>
            </p:nvSpPr>
            <p:spPr>
              <a:xfrm>
                <a:off x="9485363" y="2362199"/>
                <a:ext cx="763905" cy="3150235"/>
              </a:xfrm>
              <a:custGeom>
                <a:avLst/>
                <a:gdLst/>
                <a:ahLst/>
                <a:cxnLst/>
                <a:rect l="l" t="t" r="r" b="b"/>
                <a:pathLst>
                  <a:path w="763904" h="3150235">
                    <a:moveTo>
                      <a:pt x="190906" y="2481516"/>
                    </a:moveTo>
                    <a:lnTo>
                      <a:pt x="95453" y="2481516"/>
                    </a:lnTo>
                    <a:lnTo>
                      <a:pt x="95453" y="2576969"/>
                    </a:lnTo>
                    <a:lnTo>
                      <a:pt x="190906" y="2576969"/>
                    </a:lnTo>
                    <a:lnTo>
                      <a:pt x="190906" y="2481516"/>
                    </a:lnTo>
                    <a:close/>
                  </a:path>
                  <a:path w="763904" h="3150235">
                    <a:moveTo>
                      <a:pt x="286334" y="3054185"/>
                    </a:moveTo>
                    <a:lnTo>
                      <a:pt x="190906" y="3054185"/>
                    </a:lnTo>
                    <a:lnTo>
                      <a:pt x="190906" y="2958731"/>
                    </a:lnTo>
                    <a:lnTo>
                      <a:pt x="95453" y="2958731"/>
                    </a:lnTo>
                    <a:lnTo>
                      <a:pt x="95453" y="3054185"/>
                    </a:lnTo>
                    <a:lnTo>
                      <a:pt x="0" y="3054185"/>
                    </a:lnTo>
                    <a:lnTo>
                      <a:pt x="0" y="3149638"/>
                    </a:lnTo>
                    <a:lnTo>
                      <a:pt x="95453" y="3149638"/>
                    </a:lnTo>
                    <a:lnTo>
                      <a:pt x="190881" y="3149612"/>
                    </a:lnTo>
                    <a:lnTo>
                      <a:pt x="286334" y="3149638"/>
                    </a:lnTo>
                    <a:lnTo>
                      <a:pt x="286334" y="3054185"/>
                    </a:lnTo>
                    <a:close/>
                  </a:path>
                  <a:path w="763904" h="3150235">
                    <a:moveTo>
                      <a:pt x="381774" y="2958731"/>
                    </a:moveTo>
                    <a:lnTo>
                      <a:pt x="286334" y="2958731"/>
                    </a:lnTo>
                    <a:lnTo>
                      <a:pt x="286334" y="3054185"/>
                    </a:lnTo>
                    <a:lnTo>
                      <a:pt x="381774" y="3054185"/>
                    </a:lnTo>
                    <a:lnTo>
                      <a:pt x="381774" y="2958731"/>
                    </a:lnTo>
                    <a:close/>
                  </a:path>
                  <a:path w="763904" h="3150235">
                    <a:moveTo>
                      <a:pt x="381774" y="2290648"/>
                    </a:moveTo>
                    <a:lnTo>
                      <a:pt x="286334" y="2290648"/>
                    </a:lnTo>
                    <a:lnTo>
                      <a:pt x="190906" y="2290648"/>
                    </a:lnTo>
                    <a:lnTo>
                      <a:pt x="190906" y="2195195"/>
                    </a:lnTo>
                    <a:lnTo>
                      <a:pt x="95453" y="2195195"/>
                    </a:lnTo>
                    <a:lnTo>
                      <a:pt x="95453" y="2386076"/>
                    </a:lnTo>
                    <a:lnTo>
                      <a:pt x="190881" y="2386076"/>
                    </a:lnTo>
                    <a:lnTo>
                      <a:pt x="286334" y="2386101"/>
                    </a:lnTo>
                    <a:lnTo>
                      <a:pt x="286334" y="2481516"/>
                    </a:lnTo>
                    <a:lnTo>
                      <a:pt x="286334" y="2672397"/>
                    </a:lnTo>
                    <a:lnTo>
                      <a:pt x="190906" y="2672397"/>
                    </a:lnTo>
                    <a:lnTo>
                      <a:pt x="95453" y="2672397"/>
                    </a:lnTo>
                    <a:lnTo>
                      <a:pt x="95453" y="2767850"/>
                    </a:lnTo>
                    <a:lnTo>
                      <a:pt x="190881" y="2767850"/>
                    </a:lnTo>
                    <a:lnTo>
                      <a:pt x="286334" y="2767850"/>
                    </a:lnTo>
                    <a:lnTo>
                      <a:pt x="286334" y="2863265"/>
                    </a:lnTo>
                    <a:lnTo>
                      <a:pt x="190906" y="2863265"/>
                    </a:lnTo>
                    <a:lnTo>
                      <a:pt x="95453" y="2863265"/>
                    </a:lnTo>
                    <a:lnTo>
                      <a:pt x="95453" y="2958719"/>
                    </a:lnTo>
                    <a:lnTo>
                      <a:pt x="190881" y="2958719"/>
                    </a:lnTo>
                    <a:lnTo>
                      <a:pt x="286334" y="2958719"/>
                    </a:lnTo>
                    <a:lnTo>
                      <a:pt x="286334" y="2863304"/>
                    </a:lnTo>
                    <a:lnTo>
                      <a:pt x="381774" y="2863304"/>
                    </a:lnTo>
                    <a:lnTo>
                      <a:pt x="381774" y="2481516"/>
                    </a:lnTo>
                    <a:lnTo>
                      <a:pt x="381774" y="2290648"/>
                    </a:lnTo>
                    <a:close/>
                  </a:path>
                  <a:path w="763904" h="3150235">
                    <a:moveTo>
                      <a:pt x="381774" y="1336205"/>
                    </a:moveTo>
                    <a:lnTo>
                      <a:pt x="286334" y="1336205"/>
                    </a:lnTo>
                    <a:lnTo>
                      <a:pt x="286334" y="1527073"/>
                    </a:lnTo>
                    <a:lnTo>
                      <a:pt x="190906" y="1527073"/>
                    </a:lnTo>
                    <a:lnTo>
                      <a:pt x="190906" y="1336192"/>
                    </a:lnTo>
                    <a:lnTo>
                      <a:pt x="286334" y="1336192"/>
                    </a:lnTo>
                    <a:lnTo>
                      <a:pt x="286334" y="1240739"/>
                    </a:lnTo>
                    <a:lnTo>
                      <a:pt x="190906" y="1240739"/>
                    </a:lnTo>
                    <a:lnTo>
                      <a:pt x="95453" y="1240739"/>
                    </a:lnTo>
                    <a:lnTo>
                      <a:pt x="95453" y="1527086"/>
                    </a:lnTo>
                    <a:lnTo>
                      <a:pt x="190881" y="1527086"/>
                    </a:lnTo>
                    <a:lnTo>
                      <a:pt x="190881" y="1622526"/>
                    </a:lnTo>
                    <a:lnTo>
                      <a:pt x="95453" y="1622526"/>
                    </a:lnTo>
                    <a:lnTo>
                      <a:pt x="95453" y="1813394"/>
                    </a:lnTo>
                    <a:lnTo>
                      <a:pt x="190881" y="1813394"/>
                    </a:lnTo>
                    <a:lnTo>
                      <a:pt x="190881" y="2004314"/>
                    </a:lnTo>
                    <a:lnTo>
                      <a:pt x="95453" y="2004314"/>
                    </a:lnTo>
                    <a:lnTo>
                      <a:pt x="95453" y="2099767"/>
                    </a:lnTo>
                    <a:lnTo>
                      <a:pt x="190881" y="2099767"/>
                    </a:lnTo>
                    <a:lnTo>
                      <a:pt x="190881" y="2195182"/>
                    </a:lnTo>
                    <a:lnTo>
                      <a:pt x="286334" y="2195182"/>
                    </a:lnTo>
                    <a:lnTo>
                      <a:pt x="286334" y="2099729"/>
                    </a:lnTo>
                    <a:lnTo>
                      <a:pt x="286334" y="2004314"/>
                    </a:lnTo>
                    <a:lnTo>
                      <a:pt x="381774" y="2004314"/>
                    </a:lnTo>
                    <a:lnTo>
                      <a:pt x="381774" y="1717979"/>
                    </a:lnTo>
                    <a:lnTo>
                      <a:pt x="286334" y="1717979"/>
                    </a:lnTo>
                    <a:lnTo>
                      <a:pt x="286334" y="1622539"/>
                    </a:lnTo>
                    <a:lnTo>
                      <a:pt x="381774" y="1622539"/>
                    </a:lnTo>
                    <a:lnTo>
                      <a:pt x="381774" y="1336205"/>
                    </a:lnTo>
                    <a:close/>
                  </a:path>
                  <a:path w="763904" h="3150235">
                    <a:moveTo>
                      <a:pt x="381774" y="954417"/>
                    </a:moveTo>
                    <a:lnTo>
                      <a:pt x="286334" y="954417"/>
                    </a:lnTo>
                    <a:lnTo>
                      <a:pt x="286334" y="1145298"/>
                    </a:lnTo>
                    <a:lnTo>
                      <a:pt x="381774" y="1145298"/>
                    </a:lnTo>
                    <a:lnTo>
                      <a:pt x="381774" y="954417"/>
                    </a:lnTo>
                    <a:close/>
                  </a:path>
                  <a:path w="763904" h="3150235">
                    <a:moveTo>
                      <a:pt x="381774" y="763536"/>
                    </a:moveTo>
                    <a:lnTo>
                      <a:pt x="286334" y="763536"/>
                    </a:lnTo>
                    <a:lnTo>
                      <a:pt x="190906" y="763536"/>
                    </a:lnTo>
                    <a:lnTo>
                      <a:pt x="95453" y="763536"/>
                    </a:lnTo>
                    <a:lnTo>
                      <a:pt x="95453" y="954405"/>
                    </a:lnTo>
                    <a:lnTo>
                      <a:pt x="190881" y="954405"/>
                    </a:lnTo>
                    <a:lnTo>
                      <a:pt x="286334" y="954405"/>
                    </a:lnTo>
                    <a:lnTo>
                      <a:pt x="286334" y="858989"/>
                    </a:lnTo>
                    <a:lnTo>
                      <a:pt x="381774" y="858989"/>
                    </a:lnTo>
                    <a:lnTo>
                      <a:pt x="381774" y="763536"/>
                    </a:lnTo>
                    <a:close/>
                  </a:path>
                  <a:path w="763904" h="3150235">
                    <a:moveTo>
                      <a:pt x="381774" y="190881"/>
                    </a:moveTo>
                    <a:lnTo>
                      <a:pt x="286334" y="190881"/>
                    </a:lnTo>
                    <a:lnTo>
                      <a:pt x="286334" y="286334"/>
                    </a:lnTo>
                    <a:lnTo>
                      <a:pt x="286334" y="477202"/>
                    </a:lnTo>
                    <a:lnTo>
                      <a:pt x="381774" y="477202"/>
                    </a:lnTo>
                    <a:lnTo>
                      <a:pt x="381774" y="286334"/>
                    </a:lnTo>
                    <a:lnTo>
                      <a:pt x="381774" y="190881"/>
                    </a:lnTo>
                    <a:close/>
                  </a:path>
                  <a:path w="763904" h="3150235">
                    <a:moveTo>
                      <a:pt x="381774" y="0"/>
                    </a:moveTo>
                    <a:lnTo>
                      <a:pt x="286334" y="0"/>
                    </a:lnTo>
                    <a:lnTo>
                      <a:pt x="190906" y="0"/>
                    </a:lnTo>
                    <a:lnTo>
                      <a:pt x="95453" y="0"/>
                    </a:lnTo>
                    <a:lnTo>
                      <a:pt x="95453" y="286334"/>
                    </a:lnTo>
                    <a:lnTo>
                      <a:pt x="95453" y="668134"/>
                    </a:lnTo>
                    <a:lnTo>
                      <a:pt x="190906" y="668134"/>
                    </a:lnTo>
                    <a:lnTo>
                      <a:pt x="286334" y="668121"/>
                    </a:lnTo>
                    <a:lnTo>
                      <a:pt x="381774" y="668121"/>
                    </a:lnTo>
                    <a:lnTo>
                      <a:pt x="381774" y="572668"/>
                    </a:lnTo>
                    <a:lnTo>
                      <a:pt x="286334" y="572668"/>
                    </a:lnTo>
                    <a:lnTo>
                      <a:pt x="190906" y="572668"/>
                    </a:lnTo>
                    <a:lnTo>
                      <a:pt x="190906" y="286334"/>
                    </a:lnTo>
                    <a:lnTo>
                      <a:pt x="190906" y="95453"/>
                    </a:lnTo>
                    <a:lnTo>
                      <a:pt x="286334" y="95453"/>
                    </a:lnTo>
                    <a:lnTo>
                      <a:pt x="381774" y="95453"/>
                    </a:lnTo>
                    <a:lnTo>
                      <a:pt x="381774" y="0"/>
                    </a:lnTo>
                    <a:close/>
                  </a:path>
                  <a:path w="763904" h="3150235">
                    <a:moveTo>
                      <a:pt x="572643" y="2958731"/>
                    </a:moveTo>
                    <a:lnTo>
                      <a:pt x="477240" y="2958731"/>
                    </a:lnTo>
                    <a:lnTo>
                      <a:pt x="381787" y="2958731"/>
                    </a:lnTo>
                    <a:lnTo>
                      <a:pt x="381787" y="3149612"/>
                    </a:lnTo>
                    <a:lnTo>
                      <a:pt x="477240" y="3149612"/>
                    </a:lnTo>
                    <a:lnTo>
                      <a:pt x="477240" y="3054185"/>
                    </a:lnTo>
                    <a:lnTo>
                      <a:pt x="572643" y="3054185"/>
                    </a:lnTo>
                    <a:lnTo>
                      <a:pt x="572643" y="2958731"/>
                    </a:lnTo>
                    <a:close/>
                  </a:path>
                  <a:path w="763904" h="3150235">
                    <a:moveTo>
                      <a:pt x="572643" y="2386063"/>
                    </a:moveTo>
                    <a:lnTo>
                      <a:pt x="477202" y="2386063"/>
                    </a:lnTo>
                    <a:lnTo>
                      <a:pt x="477202" y="2481516"/>
                    </a:lnTo>
                    <a:lnTo>
                      <a:pt x="477202" y="2576944"/>
                    </a:lnTo>
                    <a:lnTo>
                      <a:pt x="381787" y="2576944"/>
                    </a:lnTo>
                    <a:lnTo>
                      <a:pt x="381787" y="2863278"/>
                    </a:lnTo>
                    <a:lnTo>
                      <a:pt x="477202" y="2863278"/>
                    </a:lnTo>
                    <a:lnTo>
                      <a:pt x="572643" y="2863304"/>
                    </a:lnTo>
                    <a:lnTo>
                      <a:pt x="572643" y="2767850"/>
                    </a:lnTo>
                    <a:lnTo>
                      <a:pt x="477240" y="2767850"/>
                    </a:lnTo>
                    <a:lnTo>
                      <a:pt x="477240" y="2672397"/>
                    </a:lnTo>
                    <a:lnTo>
                      <a:pt x="572643" y="2672397"/>
                    </a:lnTo>
                    <a:lnTo>
                      <a:pt x="572643" y="2481516"/>
                    </a:lnTo>
                    <a:lnTo>
                      <a:pt x="572643" y="2386063"/>
                    </a:lnTo>
                    <a:close/>
                  </a:path>
                  <a:path w="763904" h="3150235">
                    <a:moveTo>
                      <a:pt x="572643" y="1622526"/>
                    </a:moveTo>
                    <a:lnTo>
                      <a:pt x="477240" y="1622526"/>
                    </a:lnTo>
                    <a:lnTo>
                      <a:pt x="381787" y="1622526"/>
                    </a:lnTo>
                    <a:lnTo>
                      <a:pt x="381787" y="1717979"/>
                    </a:lnTo>
                    <a:lnTo>
                      <a:pt x="477202" y="1717979"/>
                    </a:lnTo>
                    <a:lnTo>
                      <a:pt x="477202" y="1813407"/>
                    </a:lnTo>
                    <a:lnTo>
                      <a:pt x="381787" y="1813407"/>
                    </a:lnTo>
                    <a:lnTo>
                      <a:pt x="381787" y="2099729"/>
                    </a:lnTo>
                    <a:lnTo>
                      <a:pt x="381787" y="2290610"/>
                    </a:lnTo>
                    <a:lnTo>
                      <a:pt x="477202" y="2290610"/>
                    </a:lnTo>
                    <a:lnTo>
                      <a:pt x="572643" y="2290648"/>
                    </a:lnTo>
                    <a:lnTo>
                      <a:pt x="572643" y="2195195"/>
                    </a:lnTo>
                    <a:lnTo>
                      <a:pt x="477240" y="2195195"/>
                    </a:lnTo>
                    <a:lnTo>
                      <a:pt x="477240" y="2099754"/>
                    </a:lnTo>
                    <a:lnTo>
                      <a:pt x="477240" y="1908873"/>
                    </a:lnTo>
                    <a:lnTo>
                      <a:pt x="572643" y="1908873"/>
                    </a:lnTo>
                    <a:lnTo>
                      <a:pt x="572643" y="1622526"/>
                    </a:lnTo>
                    <a:close/>
                  </a:path>
                  <a:path w="763904" h="3150235">
                    <a:moveTo>
                      <a:pt x="572643" y="763536"/>
                    </a:moveTo>
                    <a:lnTo>
                      <a:pt x="477240" y="763536"/>
                    </a:lnTo>
                    <a:lnTo>
                      <a:pt x="381787" y="763536"/>
                    </a:lnTo>
                    <a:lnTo>
                      <a:pt x="381787" y="954405"/>
                    </a:lnTo>
                    <a:lnTo>
                      <a:pt x="477202" y="954405"/>
                    </a:lnTo>
                    <a:lnTo>
                      <a:pt x="477202" y="1049870"/>
                    </a:lnTo>
                    <a:lnTo>
                      <a:pt x="381787" y="1049870"/>
                    </a:lnTo>
                    <a:lnTo>
                      <a:pt x="381787" y="1336217"/>
                    </a:lnTo>
                    <a:lnTo>
                      <a:pt x="477202" y="1336217"/>
                    </a:lnTo>
                    <a:lnTo>
                      <a:pt x="477202" y="1527073"/>
                    </a:lnTo>
                    <a:lnTo>
                      <a:pt x="572643" y="1527073"/>
                    </a:lnTo>
                    <a:lnTo>
                      <a:pt x="572643" y="1336205"/>
                    </a:lnTo>
                    <a:lnTo>
                      <a:pt x="477240" y="1336205"/>
                    </a:lnTo>
                    <a:lnTo>
                      <a:pt x="477240" y="1145324"/>
                    </a:lnTo>
                    <a:lnTo>
                      <a:pt x="572643" y="1145324"/>
                    </a:lnTo>
                    <a:lnTo>
                      <a:pt x="572643" y="763536"/>
                    </a:lnTo>
                    <a:close/>
                  </a:path>
                  <a:path w="763904" h="3150235">
                    <a:moveTo>
                      <a:pt x="572643" y="572668"/>
                    </a:moveTo>
                    <a:lnTo>
                      <a:pt x="477240" y="572668"/>
                    </a:lnTo>
                    <a:lnTo>
                      <a:pt x="381787" y="572668"/>
                    </a:lnTo>
                    <a:lnTo>
                      <a:pt x="381787" y="668121"/>
                    </a:lnTo>
                    <a:lnTo>
                      <a:pt x="477202" y="668121"/>
                    </a:lnTo>
                    <a:lnTo>
                      <a:pt x="572643" y="668121"/>
                    </a:lnTo>
                    <a:lnTo>
                      <a:pt x="572643" y="572668"/>
                    </a:lnTo>
                    <a:close/>
                  </a:path>
                  <a:path w="763904" h="3150235">
                    <a:moveTo>
                      <a:pt x="572643" y="190881"/>
                    </a:moveTo>
                    <a:lnTo>
                      <a:pt x="477240" y="190881"/>
                    </a:lnTo>
                    <a:lnTo>
                      <a:pt x="381787" y="190881"/>
                    </a:lnTo>
                    <a:lnTo>
                      <a:pt x="381787" y="286334"/>
                    </a:lnTo>
                    <a:lnTo>
                      <a:pt x="381787" y="477202"/>
                    </a:lnTo>
                    <a:lnTo>
                      <a:pt x="477202" y="477202"/>
                    </a:lnTo>
                    <a:lnTo>
                      <a:pt x="572643" y="477202"/>
                    </a:lnTo>
                    <a:lnTo>
                      <a:pt x="572643" y="286334"/>
                    </a:lnTo>
                    <a:lnTo>
                      <a:pt x="572643" y="190881"/>
                    </a:lnTo>
                    <a:close/>
                  </a:path>
                  <a:path w="763904" h="3150235">
                    <a:moveTo>
                      <a:pt x="572643" y="0"/>
                    </a:moveTo>
                    <a:lnTo>
                      <a:pt x="477240" y="0"/>
                    </a:lnTo>
                    <a:lnTo>
                      <a:pt x="381787" y="0"/>
                    </a:lnTo>
                    <a:lnTo>
                      <a:pt x="381787" y="95453"/>
                    </a:lnTo>
                    <a:lnTo>
                      <a:pt x="477202" y="95453"/>
                    </a:lnTo>
                    <a:lnTo>
                      <a:pt x="572643" y="95453"/>
                    </a:lnTo>
                    <a:lnTo>
                      <a:pt x="572643" y="0"/>
                    </a:lnTo>
                    <a:close/>
                  </a:path>
                  <a:path w="763904" h="3150235">
                    <a:moveTo>
                      <a:pt x="668108" y="3054185"/>
                    </a:moveTo>
                    <a:lnTo>
                      <a:pt x="572655" y="3054185"/>
                    </a:lnTo>
                    <a:lnTo>
                      <a:pt x="572655" y="3149638"/>
                    </a:lnTo>
                    <a:lnTo>
                      <a:pt x="668108" y="3149638"/>
                    </a:lnTo>
                    <a:lnTo>
                      <a:pt x="668108" y="3054185"/>
                    </a:lnTo>
                    <a:close/>
                  </a:path>
                  <a:path w="763904" h="3150235">
                    <a:moveTo>
                      <a:pt x="668108" y="2290648"/>
                    </a:moveTo>
                    <a:lnTo>
                      <a:pt x="572655" y="2290648"/>
                    </a:lnTo>
                    <a:lnTo>
                      <a:pt x="572655" y="2481516"/>
                    </a:lnTo>
                    <a:lnTo>
                      <a:pt x="572655" y="2576969"/>
                    </a:lnTo>
                    <a:lnTo>
                      <a:pt x="668108" y="2576969"/>
                    </a:lnTo>
                    <a:lnTo>
                      <a:pt x="668108" y="2481516"/>
                    </a:lnTo>
                    <a:lnTo>
                      <a:pt x="668108" y="2290648"/>
                    </a:lnTo>
                    <a:close/>
                  </a:path>
                  <a:path w="763904" h="3150235">
                    <a:moveTo>
                      <a:pt x="668108" y="1717979"/>
                    </a:moveTo>
                    <a:lnTo>
                      <a:pt x="572655" y="1717979"/>
                    </a:lnTo>
                    <a:lnTo>
                      <a:pt x="572655" y="1813433"/>
                    </a:lnTo>
                    <a:lnTo>
                      <a:pt x="668108" y="1813433"/>
                    </a:lnTo>
                    <a:lnTo>
                      <a:pt x="668108" y="1717979"/>
                    </a:lnTo>
                    <a:close/>
                  </a:path>
                  <a:path w="763904" h="3150235">
                    <a:moveTo>
                      <a:pt x="763536" y="2004314"/>
                    </a:moveTo>
                    <a:lnTo>
                      <a:pt x="668108" y="2004314"/>
                    </a:lnTo>
                    <a:lnTo>
                      <a:pt x="668108" y="1908860"/>
                    </a:lnTo>
                    <a:lnTo>
                      <a:pt x="572655" y="1908860"/>
                    </a:lnTo>
                    <a:lnTo>
                      <a:pt x="572655" y="2004314"/>
                    </a:lnTo>
                    <a:lnTo>
                      <a:pt x="668083" y="2004314"/>
                    </a:lnTo>
                    <a:lnTo>
                      <a:pt x="668083" y="2099729"/>
                    </a:lnTo>
                    <a:lnTo>
                      <a:pt x="572655" y="2099729"/>
                    </a:lnTo>
                    <a:lnTo>
                      <a:pt x="572655" y="2195182"/>
                    </a:lnTo>
                    <a:lnTo>
                      <a:pt x="668108" y="2195182"/>
                    </a:lnTo>
                    <a:lnTo>
                      <a:pt x="668108" y="2099767"/>
                    </a:lnTo>
                    <a:lnTo>
                      <a:pt x="763536" y="2099767"/>
                    </a:lnTo>
                    <a:lnTo>
                      <a:pt x="763536" y="2004314"/>
                    </a:lnTo>
                    <a:close/>
                  </a:path>
                  <a:path w="763904" h="3150235">
                    <a:moveTo>
                      <a:pt x="763536" y="1527073"/>
                    </a:moveTo>
                    <a:lnTo>
                      <a:pt x="668083" y="1527073"/>
                    </a:lnTo>
                    <a:lnTo>
                      <a:pt x="668083" y="1717941"/>
                    </a:lnTo>
                    <a:lnTo>
                      <a:pt x="763536" y="1717941"/>
                    </a:lnTo>
                    <a:lnTo>
                      <a:pt x="763536" y="1527073"/>
                    </a:lnTo>
                    <a:close/>
                  </a:path>
                  <a:path w="763904" h="3150235">
                    <a:moveTo>
                      <a:pt x="763536" y="858989"/>
                    </a:moveTo>
                    <a:lnTo>
                      <a:pt x="668083" y="858989"/>
                    </a:lnTo>
                    <a:lnTo>
                      <a:pt x="668083" y="954417"/>
                    </a:lnTo>
                    <a:lnTo>
                      <a:pt x="572655" y="954417"/>
                    </a:lnTo>
                    <a:lnTo>
                      <a:pt x="572655" y="1431620"/>
                    </a:lnTo>
                    <a:lnTo>
                      <a:pt x="668108" y="1431620"/>
                    </a:lnTo>
                    <a:lnTo>
                      <a:pt x="668108" y="1336205"/>
                    </a:lnTo>
                    <a:lnTo>
                      <a:pt x="763536" y="1336205"/>
                    </a:lnTo>
                    <a:lnTo>
                      <a:pt x="763536" y="1145324"/>
                    </a:lnTo>
                    <a:lnTo>
                      <a:pt x="668108" y="1145324"/>
                    </a:lnTo>
                    <a:lnTo>
                      <a:pt x="668108" y="954443"/>
                    </a:lnTo>
                    <a:lnTo>
                      <a:pt x="763536" y="954443"/>
                    </a:lnTo>
                    <a:lnTo>
                      <a:pt x="763536" y="858989"/>
                    </a:lnTo>
                    <a:close/>
                  </a:path>
                  <a:path w="763904" h="3150235">
                    <a:moveTo>
                      <a:pt x="763536" y="0"/>
                    </a:moveTo>
                    <a:lnTo>
                      <a:pt x="668108" y="0"/>
                    </a:lnTo>
                    <a:lnTo>
                      <a:pt x="572655" y="0"/>
                    </a:lnTo>
                    <a:lnTo>
                      <a:pt x="572655" y="95453"/>
                    </a:lnTo>
                    <a:lnTo>
                      <a:pt x="668083" y="95453"/>
                    </a:lnTo>
                    <a:lnTo>
                      <a:pt x="668083" y="286334"/>
                    </a:lnTo>
                    <a:lnTo>
                      <a:pt x="668083" y="572668"/>
                    </a:lnTo>
                    <a:lnTo>
                      <a:pt x="572655" y="572668"/>
                    </a:lnTo>
                    <a:lnTo>
                      <a:pt x="572655" y="668121"/>
                    </a:lnTo>
                    <a:lnTo>
                      <a:pt x="668083" y="668121"/>
                    </a:lnTo>
                    <a:lnTo>
                      <a:pt x="763536" y="668134"/>
                    </a:lnTo>
                    <a:lnTo>
                      <a:pt x="763536" y="286334"/>
                    </a:lnTo>
                    <a:lnTo>
                      <a:pt x="763536" y="0"/>
                    </a:lnTo>
                    <a:close/>
                  </a:path>
                </a:pathLst>
              </a:custGeom>
              <a:solidFill>
                <a:srgbClr val="22346A"/>
              </a:solidFill>
            </p:spPr>
            <p:txBody>
              <a:bodyPr wrap="square" lIns="0" tIns="0" rIns="0" bIns="0" rtlCol="0"/>
              <a:lstStyle/>
              <a:p>
                <a:endParaRPr sz="949"/>
              </a:p>
            </p:txBody>
          </p:sp>
          <p:sp>
            <p:nvSpPr>
              <p:cNvPr id="12" name="object 12"/>
              <p:cNvSpPr/>
              <p:nvPr/>
            </p:nvSpPr>
            <p:spPr>
              <a:xfrm>
                <a:off x="10153447" y="4366513"/>
                <a:ext cx="95885" cy="859155"/>
              </a:xfrm>
              <a:custGeom>
                <a:avLst/>
                <a:gdLst/>
                <a:ahLst/>
                <a:cxnLst/>
                <a:rect l="l" t="t" r="r" b="b"/>
                <a:pathLst>
                  <a:path w="95884" h="859154">
                    <a:moveTo>
                      <a:pt x="95453" y="668083"/>
                    </a:moveTo>
                    <a:lnTo>
                      <a:pt x="0" y="668083"/>
                    </a:lnTo>
                    <a:lnTo>
                      <a:pt x="0" y="858964"/>
                    </a:lnTo>
                    <a:lnTo>
                      <a:pt x="95453" y="858964"/>
                    </a:lnTo>
                    <a:lnTo>
                      <a:pt x="95453" y="668083"/>
                    </a:lnTo>
                    <a:close/>
                  </a:path>
                  <a:path w="95884" h="859154">
                    <a:moveTo>
                      <a:pt x="95453" y="381749"/>
                    </a:moveTo>
                    <a:lnTo>
                      <a:pt x="0" y="381749"/>
                    </a:lnTo>
                    <a:lnTo>
                      <a:pt x="0" y="477202"/>
                    </a:lnTo>
                    <a:lnTo>
                      <a:pt x="95453" y="477202"/>
                    </a:lnTo>
                    <a:lnTo>
                      <a:pt x="95453" y="381749"/>
                    </a:lnTo>
                    <a:close/>
                  </a:path>
                  <a:path w="95884" h="859154">
                    <a:moveTo>
                      <a:pt x="95453" y="190881"/>
                    </a:moveTo>
                    <a:lnTo>
                      <a:pt x="0" y="190881"/>
                    </a:lnTo>
                    <a:lnTo>
                      <a:pt x="0" y="286334"/>
                    </a:lnTo>
                    <a:lnTo>
                      <a:pt x="95453" y="286334"/>
                    </a:lnTo>
                    <a:lnTo>
                      <a:pt x="95453" y="190881"/>
                    </a:lnTo>
                    <a:close/>
                  </a:path>
                  <a:path w="95884" h="859154">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sp>
          <p:nvSpPr>
            <p:cNvPr id="13" name="object 13"/>
            <p:cNvSpPr/>
            <p:nvPr/>
          </p:nvSpPr>
          <p:spPr>
            <a:xfrm>
              <a:off x="7099300" y="4843715"/>
              <a:ext cx="668655" cy="668655"/>
            </a:xfrm>
            <a:custGeom>
              <a:avLst/>
              <a:gdLst/>
              <a:ahLst/>
              <a:cxnLst/>
              <a:rect l="l" t="t" r="r" b="b"/>
              <a:pathLst>
                <a:path w="668654" h="668654">
                  <a:moveTo>
                    <a:pt x="190868" y="572668"/>
                  </a:moveTo>
                  <a:lnTo>
                    <a:pt x="95453" y="572668"/>
                  </a:lnTo>
                  <a:lnTo>
                    <a:pt x="95453" y="477215"/>
                  </a:lnTo>
                  <a:lnTo>
                    <a:pt x="0" y="477215"/>
                  </a:lnTo>
                  <a:lnTo>
                    <a:pt x="0" y="668096"/>
                  </a:lnTo>
                  <a:lnTo>
                    <a:pt x="95415" y="668096"/>
                  </a:lnTo>
                  <a:lnTo>
                    <a:pt x="190868" y="668121"/>
                  </a:lnTo>
                  <a:lnTo>
                    <a:pt x="190868" y="572668"/>
                  </a:lnTo>
                  <a:close/>
                </a:path>
                <a:path w="668654" h="668654">
                  <a:moveTo>
                    <a:pt x="190868" y="0"/>
                  </a:moveTo>
                  <a:lnTo>
                    <a:pt x="95453" y="0"/>
                  </a:lnTo>
                  <a:lnTo>
                    <a:pt x="0" y="0"/>
                  </a:lnTo>
                  <a:lnTo>
                    <a:pt x="0" y="477202"/>
                  </a:lnTo>
                  <a:lnTo>
                    <a:pt x="95453" y="477202"/>
                  </a:lnTo>
                  <a:lnTo>
                    <a:pt x="95453" y="95453"/>
                  </a:lnTo>
                  <a:lnTo>
                    <a:pt x="190868" y="95453"/>
                  </a:lnTo>
                  <a:lnTo>
                    <a:pt x="190868" y="0"/>
                  </a:lnTo>
                  <a:close/>
                </a:path>
                <a:path w="668654" h="668654">
                  <a:moveTo>
                    <a:pt x="286321" y="572668"/>
                  </a:moveTo>
                  <a:lnTo>
                    <a:pt x="190881" y="572668"/>
                  </a:lnTo>
                  <a:lnTo>
                    <a:pt x="190881" y="668121"/>
                  </a:lnTo>
                  <a:lnTo>
                    <a:pt x="286321" y="668121"/>
                  </a:lnTo>
                  <a:lnTo>
                    <a:pt x="286321" y="572668"/>
                  </a:lnTo>
                  <a:close/>
                </a:path>
                <a:path w="668654" h="668654">
                  <a:moveTo>
                    <a:pt x="286321" y="190881"/>
                  </a:moveTo>
                  <a:lnTo>
                    <a:pt x="190881" y="190881"/>
                  </a:lnTo>
                  <a:lnTo>
                    <a:pt x="190881" y="477215"/>
                  </a:lnTo>
                  <a:lnTo>
                    <a:pt x="286321" y="477215"/>
                  </a:lnTo>
                  <a:lnTo>
                    <a:pt x="286321" y="190881"/>
                  </a:lnTo>
                  <a:close/>
                </a:path>
                <a:path w="668654" h="668654">
                  <a:moveTo>
                    <a:pt x="286321" y="0"/>
                  </a:moveTo>
                  <a:lnTo>
                    <a:pt x="190881" y="0"/>
                  </a:lnTo>
                  <a:lnTo>
                    <a:pt x="190881" y="95453"/>
                  </a:lnTo>
                  <a:lnTo>
                    <a:pt x="286321" y="95453"/>
                  </a:lnTo>
                  <a:lnTo>
                    <a:pt x="286321" y="0"/>
                  </a:lnTo>
                  <a:close/>
                </a:path>
                <a:path w="668654" h="668654">
                  <a:moveTo>
                    <a:pt x="477189" y="572668"/>
                  </a:moveTo>
                  <a:lnTo>
                    <a:pt x="381787" y="572668"/>
                  </a:lnTo>
                  <a:lnTo>
                    <a:pt x="286334" y="572668"/>
                  </a:lnTo>
                  <a:lnTo>
                    <a:pt x="286334" y="668121"/>
                  </a:lnTo>
                  <a:lnTo>
                    <a:pt x="381749" y="668121"/>
                  </a:lnTo>
                  <a:lnTo>
                    <a:pt x="477189" y="668121"/>
                  </a:lnTo>
                  <a:lnTo>
                    <a:pt x="477189" y="572668"/>
                  </a:lnTo>
                  <a:close/>
                </a:path>
                <a:path w="668654" h="668654">
                  <a:moveTo>
                    <a:pt x="477189" y="190881"/>
                  </a:moveTo>
                  <a:lnTo>
                    <a:pt x="381787" y="190881"/>
                  </a:lnTo>
                  <a:lnTo>
                    <a:pt x="286334" y="190881"/>
                  </a:lnTo>
                  <a:lnTo>
                    <a:pt x="286334" y="477215"/>
                  </a:lnTo>
                  <a:lnTo>
                    <a:pt x="381749" y="477215"/>
                  </a:lnTo>
                  <a:lnTo>
                    <a:pt x="477189" y="477215"/>
                  </a:lnTo>
                  <a:lnTo>
                    <a:pt x="477189" y="190881"/>
                  </a:lnTo>
                  <a:close/>
                </a:path>
                <a:path w="668654" h="668654">
                  <a:moveTo>
                    <a:pt x="477189" y="0"/>
                  </a:moveTo>
                  <a:lnTo>
                    <a:pt x="381787" y="0"/>
                  </a:lnTo>
                  <a:lnTo>
                    <a:pt x="286334" y="0"/>
                  </a:lnTo>
                  <a:lnTo>
                    <a:pt x="286334" y="95453"/>
                  </a:lnTo>
                  <a:lnTo>
                    <a:pt x="381749" y="95453"/>
                  </a:lnTo>
                  <a:lnTo>
                    <a:pt x="477189" y="95453"/>
                  </a:lnTo>
                  <a:lnTo>
                    <a:pt x="477189" y="0"/>
                  </a:lnTo>
                  <a:close/>
                </a:path>
                <a:path w="668654" h="668654">
                  <a:moveTo>
                    <a:pt x="668108" y="477215"/>
                  </a:moveTo>
                  <a:lnTo>
                    <a:pt x="572655" y="477215"/>
                  </a:lnTo>
                  <a:lnTo>
                    <a:pt x="572655" y="572668"/>
                  </a:lnTo>
                  <a:lnTo>
                    <a:pt x="477202" y="572668"/>
                  </a:lnTo>
                  <a:lnTo>
                    <a:pt x="477202" y="668121"/>
                  </a:lnTo>
                  <a:lnTo>
                    <a:pt x="572655" y="668121"/>
                  </a:lnTo>
                  <a:lnTo>
                    <a:pt x="668108" y="668096"/>
                  </a:lnTo>
                  <a:lnTo>
                    <a:pt x="668108" y="477215"/>
                  </a:lnTo>
                  <a:close/>
                </a:path>
                <a:path w="668654" h="668654">
                  <a:moveTo>
                    <a:pt x="668108" y="0"/>
                  </a:moveTo>
                  <a:lnTo>
                    <a:pt x="572655" y="0"/>
                  </a:lnTo>
                  <a:lnTo>
                    <a:pt x="477202" y="0"/>
                  </a:lnTo>
                  <a:lnTo>
                    <a:pt x="477202" y="95453"/>
                  </a:lnTo>
                  <a:lnTo>
                    <a:pt x="572655" y="95453"/>
                  </a:lnTo>
                  <a:lnTo>
                    <a:pt x="572655" y="477202"/>
                  </a:lnTo>
                  <a:lnTo>
                    <a:pt x="668108" y="477202"/>
                  </a:lnTo>
                  <a:lnTo>
                    <a:pt x="668108" y="0"/>
                  </a:lnTo>
                  <a:close/>
                </a:path>
              </a:pathLst>
            </a:custGeom>
            <a:solidFill>
              <a:srgbClr val="22346A"/>
            </a:solidFill>
          </p:spPr>
          <p:txBody>
            <a:bodyPr wrap="square" lIns="0" tIns="0" rIns="0" bIns="0" rtlCol="0"/>
            <a:lstStyle/>
            <a:p>
              <a:endParaRPr sz="949"/>
            </a:p>
          </p:txBody>
        </p:sp>
        <p:sp>
          <p:nvSpPr>
            <p:cNvPr id="14" name="object 14"/>
            <p:cNvSpPr/>
            <p:nvPr/>
          </p:nvSpPr>
          <p:spPr>
            <a:xfrm>
              <a:off x="7862837" y="5416384"/>
              <a:ext cx="286385" cy="95885"/>
            </a:xfrm>
            <a:custGeom>
              <a:avLst/>
              <a:gdLst/>
              <a:ahLst/>
              <a:cxnLst/>
              <a:rect l="l" t="t" r="r" b="b"/>
              <a:pathLst>
                <a:path w="286384" h="95885">
                  <a:moveTo>
                    <a:pt x="286308" y="0"/>
                  </a:moveTo>
                  <a:lnTo>
                    <a:pt x="190868" y="0"/>
                  </a:lnTo>
                  <a:lnTo>
                    <a:pt x="95453" y="0"/>
                  </a:lnTo>
                  <a:lnTo>
                    <a:pt x="0" y="0"/>
                  </a:lnTo>
                  <a:lnTo>
                    <a:pt x="0" y="95453"/>
                  </a:lnTo>
                  <a:lnTo>
                    <a:pt x="95415" y="95453"/>
                  </a:lnTo>
                  <a:lnTo>
                    <a:pt x="190868" y="95453"/>
                  </a:lnTo>
                  <a:lnTo>
                    <a:pt x="286308" y="95453"/>
                  </a:lnTo>
                  <a:lnTo>
                    <a:pt x="286308" y="0"/>
                  </a:lnTo>
                  <a:close/>
                </a:path>
              </a:pathLst>
            </a:custGeom>
            <a:solidFill>
              <a:srgbClr val="22346A"/>
            </a:solidFill>
          </p:spPr>
          <p:txBody>
            <a:bodyPr wrap="square" lIns="0" tIns="0" rIns="0" bIns="0" rtlCol="0"/>
            <a:lstStyle/>
            <a:p>
              <a:endParaRPr sz="949"/>
            </a:p>
          </p:txBody>
        </p:sp>
        <p:sp>
          <p:nvSpPr>
            <p:cNvPr id="15" name="object 15"/>
            <p:cNvSpPr/>
            <p:nvPr/>
          </p:nvSpPr>
          <p:spPr>
            <a:xfrm>
              <a:off x="7958251" y="2362200"/>
              <a:ext cx="95885" cy="95885"/>
            </a:xfrm>
            <a:custGeom>
              <a:avLst/>
              <a:gdLst/>
              <a:ahLst/>
              <a:cxnLst/>
              <a:rect l="l" t="t" r="r" b="b"/>
              <a:pathLst>
                <a:path w="95884" h="95885">
                  <a:moveTo>
                    <a:pt x="95453" y="0"/>
                  </a:moveTo>
                  <a:lnTo>
                    <a:pt x="0" y="0"/>
                  </a:lnTo>
                  <a:lnTo>
                    <a:pt x="0" y="95453"/>
                  </a:lnTo>
                  <a:lnTo>
                    <a:pt x="95453" y="95453"/>
                  </a:lnTo>
                  <a:lnTo>
                    <a:pt x="95453" y="0"/>
                  </a:lnTo>
                  <a:close/>
                </a:path>
              </a:pathLst>
            </a:custGeom>
            <a:solidFill>
              <a:srgbClr val="22346A"/>
            </a:solidFill>
          </p:spPr>
          <p:txBody>
            <a:bodyPr wrap="square" lIns="0" tIns="0" rIns="0" bIns="0" rtlCol="0"/>
            <a:lstStyle/>
            <a:p>
              <a:endParaRPr sz="949"/>
            </a:p>
          </p:txBody>
        </p:sp>
      </p:grpSp>
      <p:sp>
        <p:nvSpPr>
          <p:cNvPr id="20" name="CuadroTexto 19">
            <a:extLst>
              <a:ext uri="{FF2B5EF4-FFF2-40B4-BE49-F238E27FC236}">
                <a16:creationId xmlns:a16="http://schemas.microsoft.com/office/drawing/2014/main" id="{CDDF8DE2-ACDB-066D-74CD-6E79F6B94451}"/>
              </a:ext>
            </a:extLst>
          </p:cNvPr>
          <p:cNvSpPr txBox="1"/>
          <p:nvPr/>
        </p:nvSpPr>
        <p:spPr>
          <a:xfrm>
            <a:off x="1755213" y="4084420"/>
            <a:ext cx="8681575" cy="1815882"/>
          </a:xfrm>
          <a:prstGeom prst="rect">
            <a:avLst/>
          </a:prstGeom>
          <a:noFill/>
        </p:spPr>
        <p:txBody>
          <a:bodyPr wrap="square" rtlCol="0">
            <a:spAutoFit/>
          </a:bodyPr>
          <a:lstStyle/>
          <a:p>
            <a:pPr algn="ctr">
              <a:spcAft>
                <a:spcPts val="300"/>
              </a:spcAft>
            </a:pPr>
            <a:r>
              <a:rPr lang="es-ES" sz="1050">
                <a:solidFill>
                  <a:srgbClr val="22346A"/>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r>
              <a:rPr lang="es-ES" sz="1050">
                <a:solidFill>
                  <a:srgbClr val="22346A"/>
                </a:solidFill>
                <a:latin typeface="Arial" panose="020B0604020202020204" pitchFamily="34" charset="0"/>
                <a:cs typeface="Arial" panose="020B0604020202020204" pitchFamily="34" charset="0"/>
              </a:rPr>
              <a:t>RÉGIMEN DE PRESCRIPCIÓN Y DISPENSACIÓN. Con receta médica. Diagnóstico hospitalario. Dispensación hospitalaria.</a:t>
            </a:r>
          </a:p>
          <a:p>
            <a:pPr algn="ctr">
              <a:spcAft>
                <a:spcPts val="300"/>
              </a:spcAft>
            </a:pPr>
            <a:r>
              <a:rPr lang="es-ES" sz="1050">
                <a:solidFill>
                  <a:srgbClr val="22346A"/>
                </a:solidFill>
                <a:latin typeface="Arial" panose="020B0604020202020204" pitchFamily="34" charset="0"/>
                <a:cs typeface="Arial" panose="020B0604020202020204" pitchFamily="34" charset="0"/>
              </a:rPr>
              <a:t>CONDICIONES DE PRESTACIÓN DEL SISTEMA NACIONAL DE SALUD. Financiación restringida*, sin aportación.</a:t>
            </a:r>
          </a:p>
          <a:p>
            <a:pPr algn="ctr">
              <a:spcAft>
                <a:spcPts val="300"/>
              </a:spcAft>
            </a:pPr>
            <a:r>
              <a:rPr lang="es-ES" sz="1050">
                <a:solidFill>
                  <a:srgbClr val="22346A"/>
                </a:solidFill>
                <a:latin typeface="Arial" panose="020B0604020202020204" pitchFamily="34" charset="0"/>
                <a:cs typeface="Arial" panose="020B0604020202020204" pitchFamily="34" charset="0"/>
              </a:rPr>
              <a:t>PRESENTACIONES Y PRECIOS. EBGLYSS</a:t>
            </a:r>
            <a:r>
              <a:rPr lang="es-ES" sz="1050" baseline="30000">
                <a:solidFill>
                  <a:srgbClr val="22346A"/>
                </a:solidFill>
                <a:latin typeface="Arial" panose="020B0604020202020204" pitchFamily="34" charset="0"/>
                <a:cs typeface="Arial" panose="020B0604020202020204" pitchFamily="34" charset="0"/>
              </a:rPr>
              <a:t>®</a:t>
            </a:r>
            <a:r>
              <a:rPr lang="es-ES" sz="1050">
                <a:solidFill>
                  <a:srgbClr val="22346A"/>
                </a:solidFill>
                <a:latin typeface="Arial" panose="020B0604020202020204" pitchFamily="34" charset="0"/>
                <a:cs typeface="Arial" panose="020B0604020202020204" pitchFamily="34" charset="0"/>
              </a:rPr>
              <a:t> 250mg Solución inyectable en jeringa precargada. C.N. 763939. Precio notificado 1.211,54€. EBGLYSS</a:t>
            </a:r>
            <a:r>
              <a:rPr lang="es-ES" sz="1050" baseline="30000">
                <a:solidFill>
                  <a:srgbClr val="22346A"/>
                </a:solidFill>
                <a:latin typeface="Arial" panose="020B0604020202020204" pitchFamily="34" charset="0"/>
                <a:cs typeface="Arial" panose="020B0604020202020204" pitchFamily="34" charset="0"/>
              </a:rPr>
              <a:t>®</a:t>
            </a:r>
            <a:r>
              <a:rPr lang="es-ES" sz="1050">
                <a:solidFill>
                  <a:srgbClr val="22346A"/>
                </a:solidFill>
                <a:latin typeface="Arial" panose="020B0604020202020204" pitchFamily="34" charset="0"/>
                <a:cs typeface="Arial" panose="020B0604020202020204" pitchFamily="34" charset="0"/>
              </a:rPr>
              <a:t> 250mg Solución inyectable en pluma precargada. C.N. 763937. Precio notificado 1.211,54€</a:t>
            </a: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endParaRPr lang="es-ES" sz="1050">
              <a:solidFill>
                <a:srgbClr val="22346A"/>
              </a:solidFill>
              <a:latin typeface="Arial" panose="020B0604020202020204" pitchFamily="34" charset="0"/>
              <a:cs typeface="Arial" panose="020B0604020202020204" pitchFamily="34" charset="0"/>
            </a:endParaRPr>
          </a:p>
          <a:p>
            <a:pPr algn="ctr">
              <a:spcAft>
                <a:spcPts val="300"/>
              </a:spcAft>
            </a:pPr>
            <a:r>
              <a:rPr lang="es-ES" sz="1050">
                <a:solidFill>
                  <a:srgbClr val="22346A"/>
                </a:solidFill>
                <a:latin typeface="Arial" panose="020B0604020202020204" pitchFamily="34" charset="0"/>
                <a:cs typeface="Arial" panose="020B0604020202020204" pitchFamily="34" charset="0"/>
              </a:rPr>
              <a:t>*Para más información sobre la financiación https://www.sanidad.gob.es/profesionales/medicamentos.do</a:t>
            </a:r>
          </a:p>
        </p:txBody>
      </p:sp>
      <p:sp>
        <p:nvSpPr>
          <p:cNvPr id="22" name="CuadroTexto 21">
            <a:extLst>
              <a:ext uri="{FF2B5EF4-FFF2-40B4-BE49-F238E27FC236}">
                <a16:creationId xmlns:a16="http://schemas.microsoft.com/office/drawing/2014/main" id="{DEF0D307-5CB4-11F9-2D8A-D01B61F2CA59}"/>
              </a:ext>
            </a:extLst>
          </p:cNvPr>
          <p:cNvSpPr txBox="1"/>
          <p:nvPr/>
        </p:nvSpPr>
        <p:spPr>
          <a:xfrm>
            <a:off x="3578202" y="3671578"/>
            <a:ext cx="5035596" cy="245388"/>
          </a:xfrm>
          <a:prstGeom prst="rect">
            <a:avLst/>
          </a:prstGeom>
          <a:noFill/>
        </p:spPr>
        <p:txBody>
          <a:bodyPr wrap="square">
            <a:spAutoFit/>
          </a:bodyPr>
          <a:lstStyle/>
          <a:p>
            <a:pPr marL="10882" marR="2679" indent="-5023" algn="ctr">
              <a:lnSpc>
                <a:spcPct val="101299"/>
              </a:lnSpc>
              <a:spcBef>
                <a:spcPts val="50"/>
              </a:spcBef>
            </a:pPr>
            <a:r>
              <a:rPr lang="es-ES" sz="1050">
                <a:solidFill>
                  <a:srgbClr val="22346A"/>
                </a:solidFill>
                <a:latin typeface="Arial" panose="020B0604020202020204" pitchFamily="34" charset="0"/>
                <a:cs typeface="Arial" panose="020B0604020202020204" pitchFamily="34" charset="0"/>
              </a:rPr>
              <a:t>Escanea el código QR para acceder a la Ficha técnica completa de EBGLYSS</a:t>
            </a:r>
            <a:r>
              <a:rPr lang="es-ES" sz="1050" baseline="30000">
                <a:solidFill>
                  <a:srgbClr val="22346A"/>
                </a:solidFill>
                <a:latin typeface="Arial" panose="020B0604020202020204" pitchFamily="34" charset="0"/>
                <a:cs typeface="Arial" panose="020B0604020202020204" pitchFamily="34" charset="0"/>
              </a:rPr>
              <a:t>®</a:t>
            </a:r>
          </a:p>
        </p:txBody>
      </p:sp>
      <p:sp>
        <p:nvSpPr>
          <p:cNvPr id="2" name="CuadroTexto 1">
            <a:extLst>
              <a:ext uri="{FF2B5EF4-FFF2-40B4-BE49-F238E27FC236}">
                <a16:creationId xmlns:a16="http://schemas.microsoft.com/office/drawing/2014/main" id="{5F3B421C-D3B5-8BE4-2A6D-613247495CE6}"/>
              </a:ext>
            </a:extLst>
          </p:cNvPr>
          <p:cNvSpPr txBox="1"/>
          <p:nvPr/>
        </p:nvSpPr>
        <p:spPr>
          <a:xfrm>
            <a:off x="1389624" y="6283625"/>
            <a:ext cx="1951747" cy="215444"/>
          </a:xfrm>
          <a:prstGeom prst="rect">
            <a:avLst/>
          </a:prstGeom>
          <a:noFill/>
        </p:spPr>
        <p:txBody>
          <a:bodyPr wrap="square">
            <a:spAutoFit/>
          </a:bodyPr>
          <a:lstStyle/>
          <a:p>
            <a:r>
              <a:rPr lang="es-ES" sz="800" dirty="0">
                <a:effectLst/>
                <a:latin typeface="Arial" panose="020B0604020202020204" pitchFamily="34" charset="0"/>
                <a:cs typeface="Arial" panose="020B0604020202020204" pitchFamily="34" charset="0"/>
              </a:rPr>
              <a:t>ES-EBG-2500006 Enero 2025</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CF6F60-2DC6-E1BE-4F4C-8DF462451DA1}"/>
              </a:ext>
            </a:extLst>
          </p:cNvPr>
          <p:cNvSpPr>
            <a:spLocks noGrp="1"/>
          </p:cNvSpPr>
          <p:nvPr>
            <p:ph type="ctrTitle"/>
          </p:nvPr>
        </p:nvSpPr>
        <p:spPr>
          <a:xfrm>
            <a:off x="-3502925" y="558736"/>
            <a:ext cx="10751893" cy="952451"/>
          </a:xfrm>
        </p:spPr>
        <p:txBody>
          <a:bodyPr>
            <a:normAutofit/>
          </a:bodyPr>
          <a:lstStyle/>
          <a:p>
            <a:pPr algn="ctr"/>
            <a:r>
              <a:rPr lang="es-ES" sz="6000"/>
              <a:t>Gracias</a:t>
            </a:r>
          </a:p>
        </p:txBody>
      </p:sp>
      <p:sp>
        <p:nvSpPr>
          <p:cNvPr id="3" name="TextBox 10">
            <a:extLst>
              <a:ext uri="{FF2B5EF4-FFF2-40B4-BE49-F238E27FC236}">
                <a16:creationId xmlns:a16="http://schemas.microsoft.com/office/drawing/2014/main" id="{F70134CF-4141-1870-6AE4-38A77E1BB4CB}"/>
              </a:ext>
            </a:extLst>
          </p:cNvPr>
          <p:cNvSpPr txBox="1"/>
          <p:nvPr/>
        </p:nvSpPr>
        <p:spPr>
          <a:xfrm>
            <a:off x="1873022" y="6123326"/>
            <a:ext cx="8242528" cy="523220"/>
          </a:xfrm>
          <a:prstGeom prst="rect">
            <a:avLst/>
          </a:prstGeom>
          <a:noFill/>
        </p:spPr>
        <p:txBody>
          <a:bodyPr wrap="square">
            <a:spAutoFit/>
          </a:bodyPr>
          <a:lstStyle/>
          <a:p>
            <a:r>
              <a:rPr lang="pt-BR" sz="700">
                <a:solidFill>
                  <a:schemeClr val="bg1"/>
                </a:solidFill>
                <a:latin typeface="Arial" panose="020B0604020202020204" pitchFamily="34" charset="0"/>
                <a:cs typeface="Arial" panose="020B0604020202020204" pitchFamily="34" charset="0"/>
              </a:rPr>
              <a:t>1. Ficha técnica de EBGLYSS® (</a:t>
            </a:r>
            <a:r>
              <a:rPr lang="pt-BR" sz="700" err="1">
                <a:solidFill>
                  <a:schemeClr val="bg1"/>
                </a:solidFill>
                <a:latin typeface="Arial" panose="020B0604020202020204" pitchFamily="34" charset="0"/>
                <a:cs typeface="Arial" panose="020B0604020202020204" pitchFamily="34" charset="0"/>
              </a:rPr>
              <a:t>lebrikizumab</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Disponible</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a:t>
            </a:r>
            <a:r>
              <a:rPr lang="pt-BR" sz="700">
                <a:solidFill>
                  <a:schemeClr val="bg1"/>
                </a:solidFill>
                <a:latin typeface="Arial" panose="020B0604020202020204" pitchFamily="34" charset="0"/>
                <a:cs typeface="Arial" panose="020B0604020202020204" pitchFamily="34" charset="0"/>
              </a:rPr>
              <a:t>: https://cima.aemps.es/cima/</a:t>
            </a:r>
            <a:r>
              <a:rPr lang="pt-BR" sz="700" err="1">
                <a:solidFill>
                  <a:schemeClr val="bg1"/>
                </a:solidFill>
                <a:latin typeface="Arial" panose="020B0604020202020204" pitchFamily="34" charset="0"/>
                <a:cs typeface="Arial" panose="020B0604020202020204" pitchFamily="34" charset="0"/>
              </a:rPr>
              <a:t>dochtml</a:t>
            </a:r>
            <a:r>
              <a:rPr lang="pt-BR" sz="700">
                <a:solidFill>
                  <a:schemeClr val="bg1"/>
                </a:solidFill>
                <a:latin typeface="Arial" panose="020B0604020202020204" pitchFamily="34" charset="0"/>
                <a:cs typeface="Arial" panose="020B0604020202020204" pitchFamily="34" charset="0"/>
              </a:rPr>
              <a:t>/</a:t>
            </a:r>
            <a:r>
              <a:rPr lang="pt-BR" sz="700" err="1">
                <a:solidFill>
                  <a:schemeClr val="bg1"/>
                </a:solidFill>
                <a:latin typeface="Arial" panose="020B0604020202020204" pitchFamily="34" charset="0"/>
                <a:cs typeface="Arial" panose="020B0604020202020204" pitchFamily="34" charset="0"/>
              </a:rPr>
              <a:t>ft</a:t>
            </a:r>
            <a:r>
              <a:rPr lang="pt-BR" sz="700">
                <a:solidFill>
                  <a:schemeClr val="bg1"/>
                </a:solidFill>
                <a:latin typeface="Arial" panose="020B0604020202020204" pitchFamily="34" charset="0"/>
                <a:cs typeface="Arial" panose="020B0604020202020204" pitchFamily="34" charset="0"/>
              </a:rPr>
              <a:t>/1231765007/FT_1231765007.html. Último </a:t>
            </a:r>
            <a:r>
              <a:rPr lang="pt-BR" sz="700" err="1">
                <a:solidFill>
                  <a:schemeClr val="bg1"/>
                </a:solidFill>
                <a:latin typeface="Arial" panose="020B0604020202020204" pitchFamily="34" charset="0"/>
                <a:cs typeface="Arial" panose="020B0604020202020204" pitchFamily="34" charset="0"/>
              </a:rPr>
              <a:t>acceso</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enero</a:t>
            </a:r>
            <a:r>
              <a:rPr lang="pt-BR" sz="700">
                <a:solidFill>
                  <a:schemeClr val="bg1"/>
                </a:solidFill>
                <a:latin typeface="Arial" panose="020B0604020202020204" pitchFamily="34" charset="0"/>
                <a:cs typeface="Arial" panose="020B0604020202020204" pitchFamily="34" charset="0"/>
              </a:rPr>
              <a:t> 2025. 2. </a:t>
            </a:r>
            <a:r>
              <a:rPr lang="pt-BR" sz="700" err="1">
                <a:solidFill>
                  <a:schemeClr val="bg1"/>
                </a:solidFill>
                <a:latin typeface="Arial" panose="020B0604020202020204" pitchFamily="34" charset="0"/>
                <a:cs typeface="Arial" panose="020B0604020202020204" pitchFamily="34" charset="0"/>
              </a:rPr>
              <a:t>Okragly</a:t>
            </a:r>
            <a:r>
              <a:rPr lang="pt-BR" sz="700">
                <a:solidFill>
                  <a:schemeClr val="bg1"/>
                </a:solidFill>
                <a:latin typeface="Arial" panose="020B0604020202020204" pitchFamily="34" charset="0"/>
                <a:cs typeface="Arial" panose="020B0604020202020204" pitchFamily="34" charset="0"/>
              </a:rPr>
              <a:t> AJ, </a:t>
            </a:r>
            <a:r>
              <a:rPr lang="pt-BR" sz="700" i="1">
                <a:solidFill>
                  <a:schemeClr val="bg1"/>
                </a:solidFill>
                <a:latin typeface="Arial" panose="020B0604020202020204" pitchFamily="34" charset="0"/>
                <a:cs typeface="Arial" panose="020B0604020202020204" pitchFamily="34" charset="0"/>
              </a:rPr>
              <a:t>et al</a:t>
            </a:r>
            <a:r>
              <a:rPr lang="pt-BR" sz="700">
                <a:solidFill>
                  <a:schemeClr val="bg1"/>
                </a:solidFill>
                <a:latin typeface="Arial" panose="020B0604020202020204" pitchFamily="34" charset="0"/>
                <a:cs typeface="Arial" panose="020B0604020202020204" pitchFamily="34" charset="0"/>
              </a:rPr>
              <a:t>. Dermatol </a:t>
            </a:r>
            <a:r>
              <a:rPr lang="pt-BR" sz="700" err="1">
                <a:solidFill>
                  <a:schemeClr val="bg1"/>
                </a:solidFill>
                <a:latin typeface="Arial" panose="020B0604020202020204" pitchFamily="34" charset="0"/>
                <a:cs typeface="Arial" panose="020B0604020202020204" pitchFamily="34" charset="0"/>
              </a:rPr>
              <a:t>Ther</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Heidelb</a:t>
            </a:r>
            <a:r>
              <a:rPr lang="pt-BR" sz="700">
                <a:solidFill>
                  <a:schemeClr val="bg1"/>
                </a:solidFill>
                <a:latin typeface="Arial" panose="020B0604020202020204" pitchFamily="34" charset="0"/>
                <a:cs typeface="Arial" panose="020B0604020202020204" pitchFamily="34" charset="0"/>
              </a:rPr>
              <a:t>). 2023;13(7):1535-47. 3. </a:t>
            </a:r>
            <a:r>
              <a:rPr lang="pt-BR" sz="700" err="1">
                <a:solidFill>
                  <a:schemeClr val="bg1"/>
                </a:solidFill>
                <a:latin typeface="Arial" panose="020B0604020202020204" pitchFamily="34" charset="0"/>
                <a:cs typeface="Arial" panose="020B0604020202020204" pitchFamily="34" charset="0"/>
              </a:rPr>
              <a:t>Silverberg</a:t>
            </a:r>
            <a:r>
              <a:rPr lang="pt-BR" sz="700">
                <a:solidFill>
                  <a:schemeClr val="bg1"/>
                </a:solidFill>
                <a:latin typeface="Arial" panose="020B0604020202020204" pitchFamily="34" charset="0"/>
                <a:cs typeface="Arial" panose="020B0604020202020204" pitchFamily="34" charset="0"/>
              </a:rPr>
              <a:t> JI, </a:t>
            </a:r>
            <a:r>
              <a:rPr lang="pt-BR" sz="700" i="1">
                <a:solidFill>
                  <a:schemeClr val="bg1"/>
                </a:solidFill>
                <a:latin typeface="Arial" panose="020B0604020202020204" pitchFamily="34" charset="0"/>
                <a:cs typeface="Arial" panose="020B0604020202020204" pitchFamily="34" charset="0"/>
              </a:rPr>
              <a:t>et al</a:t>
            </a:r>
            <a:r>
              <a:rPr lang="pt-BR" sz="700">
                <a:solidFill>
                  <a:schemeClr val="bg1"/>
                </a:solidFill>
                <a:latin typeface="Arial" panose="020B0604020202020204" pitchFamily="34" charset="0"/>
                <a:cs typeface="Arial" panose="020B0604020202020204" pitchFamily="34" charset="0"/>
              </a:rPr>
              <a:t>. N </a:t>
            </a:r>
            <a:r>
              <a:rPr lang="pt-BR" sz="700" err="1">
                <a:solidFill>
                  <a:schemeClr val="bg1"/>
                </a:solidFill>
                <a:latin typeface="Arial" panose="020B0604020202020204" pitchFamily="34" charset="0"/>
                <a:cs typeface="Arial" panose="020B0604020202020204" pitchFamily="34" charset="0"/>
              </a:rPr>
              <a:t>Engl</a:t>
            </a:r>
            <a:r>
              <a:rPr lang="pt-BR" sz="700">
                <a:solidFill>
                  <a:schemeClr val="bg1"/>
                </a:solidFill>
                <a:latin typeface="Arial" panose="020B0604020202020204" pitchFamily="34" charset="0"/>
                <a:cs typeface="Arial" panose="020B0604020202020204" pitchFamily="34" charset="0"/>
              </a:rPr>
              <a:t> J Med. 2023;388(12):1080-91.4. </a:t>
            </a:r>
            <a:r>
              <a:rPr lang="pt-BR" sz="700" err="1">
                <a:solidFill>
                  <a:schemeClr val="bg1"/>
                </a:solidFill>
                <a:latin typeface="Arial" panose="020B0604020202020204" pitchFamily="34" charset="0"/>
                <a:cs typeface="Arial" panose="020B0604020202020204" pitchFamily="34" charset="0"/>
              </a:rPr>
              <a:t>Blauvelt</a:t>
            </a:r>
            <a:r>
              <a:rPr lang="pt-BR" sz="700">
                <a:solidFill>
                  <a:schemeClr val="bg1"/>
                </a:solidFill>
                <a:latin typeface="Arial" panose="020B0604020202020204" pitchFamily="34" charset="0"/>
                <a:cs typeface="Arial" panose="020B0604020202020204" pitchFamily="34" charset="0"/>
              </a:rPr>
              <a:t> A, </a:t>
            </a:r>
            <a:r>
              <a:rPr lang="pt-BR" sz="700" i="1">
                <a:solidFill>
                  <a:schemeClr val="bg1"/>
                </a:solidFill>
                <a:latin typeface="Arial" panose="020B0604020202020204" pitchFamily="34" charset="0"/>
                <a:cs typeface="Arial" panose="020B0604020202020204" pitchFamily="34" charset="0"/>
              </a:rPr>
              <a:t>et al</a:t>
            </a:r>
            <a:r>
              <a:rPr lang="pt-BR" sz="700">
                <a:solidFill>
                  <a:schemeClr val="bg1"/>
                </a:solidFill>
                <a:latin typeface="Arial" panose="020B0604020202020204" pitchFamily="34" charset="0"/>
                <a:cs typeface="Arial" panose="020B0604020202020204" pitchFamily="34" charset="0"/>
              </a:rPr>
              <a:t>. Br J Dermatol. 2023;188(6):740-8. 5. Ficha técnica </a:t>
            </a:r>
            <a:r>
              <a:rPr lang="pt-BR" sz="700" err="1">
                <a:solidFill>
                  <a:schemeClr val="bg1"/>
                </a:solidFill>
                <a:latin typeface="Arial" panose="020B0604020202020204" pitchFamily="34" charset="0"/>
                <a:cs typeface="Arial" panose="020B0604020202020204" pitchFamily="34" charset="0"/>
              </a:rPr>
              <a:t>dupilumab</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Disponible</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a:t>
            </a:r>
            <a:r>
              <a:rPr lang="pt-BR" sz="700">
                <a:solidFill>
                  <a:schemeClr val="bg1"/>
                </a:solidFill>
                <a:latin typeface="Arial" panose="020B0604020202020204" pitchFamily="34" charset="0"/>
                <a:cs typeface="Arial" panose="020B0604020202020204" pitchFamily="34" charset="0"/>
              </a:rPr>
              <a:t>: https://cima.aemps.es/cima/</a:t>
            </a:r>
            <a:r>
              <a:rPr lang="pt-BR" sz="700" err="1">
                <a:solidFill>
                  <a:schemeClr val="bg1"/>
                </a:solidFill>
                <a:latin typeface="Arial" panose="020B0604020202020204" pitchFamily="34" charset="0"/>
                <a:cs typeface="Arial" panose="020B0604020202020204" pitchFamily="34" charset="0"/>
              </a:rPr>
              <a:t>dochtml</a:t>
            </a:r>
            <a:r>
              <a:rPr lang="pt-BR" sz="700">
                <a:solidFill>
                  <a:schemeClr val="bg1"/>
                </a:solidFill>
                <a:latin typeface="Arial" panose="020B0604020202020204" pitchFamily="34" charset="0"/>
                <a:cs typeface="Arial" panose="020B0604020202020204" pitchFamily="34" charset="0"/>
              </a:rPr>
              <a:t>/</a:t>
            </a:r>
            <a:r>
              <a:rPr lang="pt-BR" sz="700" err="1">
                <a:solidFill>
                  <a:schemeClr val="bg1"/>
                </a:solidFill>
                <a:latin typeface="Arial" panose="020B0604020202020204" pitchFamily="34" charset="0"/>
                <a:cs typeface="Arial" panose="020B0604020202020204" pitchFamily="34" charset="0"/>
              </a:rPr>
              <a:t>ft</a:t>
            </a:r>
            <a:r>
              <a:rPr lang="pt-BR" sz="700">
                <a:solidFill>
                  <a:schemeClr val="bg1"/>
                </a:solidFill>
                <a:latin typeface="Arial" panose="020B0604020202020204" pitchFamily="34" charset="0"/>
                <a:cs typeface="Arial" panose="020B0604020202020204" pitchFamily="34" charset="0"/>
              </a:rPr>
              <a:t>/1171229006/ft_1171229006.html. Último </a:t>
            </a:r>
            <a:r>
              <a:rPr lang="pt-BR" sz="700" err="1">
                <a:solidFill>
                  <a:schemeClr val="bg1"/>
                </a:solidFill>
                <a:latin typeface="Arial" panose="020B0604020202020204" pitchFamily="34" charset="0"/>
                <a:cs typeface="Arial" panose="020B0604020202020204" pitchFamily="34" charset="0"/>
              </a:rPr>
              <a:t>acceso</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enero</a:t>
            </a:r>
            <a:r>
              <a:rPr lang="pt-BR" sz="700">
                <a:solidFill>
                  <a:schemeClr val="bg1"/>
                </a:solidFill>
                <a:latin typeface="Arial" panose="020B0604020202020204" pitchFamily="34" charset="0"/>
                <a:cs typeface="Arial" panose="020B0604020202020204" pitchFamily="34" charset="0"/>
              </a:rPr>
              <a:t> 2025. 6. Ficha técnica </a:t>
            </a:r>
            <a:r>
              <a:rPr lang="pt-BR" sz="700" err="1">
                <a:solidFill>
                  <a:schemeClr val="bg1"/>
                </a:solidFill>
                <a:latin typeface="Arial" panose="020B0604020202020204" pitchFamily="34" charset="0"/>
                <a:cs typeface="Arial" panose="020B0604020202020204" pitchFamily="34" charset="0"/>
              </a:rPr>
              <a:t>tralokinumab</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Disponible</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a:t>
            </a:r>
            <a:r>
              <a:rPr lang="pt-BR" sz="700">
                <a:solidFill>
                  <a:schemeClr val="bg1"/>
                </a:solidFill>
                <a:latin typeface="Arial" panose="020B0604020202020204" pitchFamily="34" charset="0"/>
                <a:cs typeface="Arial" panose="020B0604020202020204" pitchFamily="34" charset="0"/>
              </a:rPr>
              <a:t>: https://cima.aemps.es/cima/</a:t>
            </a:r>
            <a:r>
              <a:rPr lang="pt-BR" sz="700" err="1">
                <a:solidFill>
                  <a:schemeClr val="bg1"/>
                </a:solidFill>
                <a:latin typeface="Arial" panose="020B0604020202020204" pitchFamily="34" charset="0"/>
                <a:cs typeface="Arial" panose="020B0604020202020204" pitchFamily="34" charset="0"/>
              </a:rPr>
              <a:t>dochtml</a:t>
            </a:r>
            <a:r>
              <a:rPr lang="pt-BR" sz="700">
                <a:solidFill>
                  <a:schemeClr val="bg1"/>
                </a:solidFill>
                <a:latin typeface="Arial" panose="020B0604020202020204" pitchFamily="34" charset="0"/>
                <a:cs typeface="Arial" panose="020B0604020202020204" pitchFamily="34" charset="0"/>
              </a:rPr>
              <a:t>/</a:t>
            </a:r>
            <a:r>
              <a:rPr lang="pt-BR" sz="700" err="1">
                <a:solidFill>
                  <a:schemeClr val="bg1"/>
                </a:solidFill>
                <a:latin typeface="Arial" panose="020B0604020202020204" pitchFamily="34" charset="0"/>
                <a:cs typeface="Arial" panose="020B0604020202020204" pitchFamily="34" charset="0"/>
              </a:rPr>
              <a:t>ft</a:t>
            </a:r>
            <a:r>
              <a:rPr lang="pt-BR" sz="700">
                <a:solidFill>
                  <a:schemeClr val="bg1"/>
                </a:solidFill>
                <a:latin typeface="Arial" panose="020B0604020202020204" pitchFamily="34" charset="0"/>
                <a:cs typeface="Arial" panose="020B0604020202020204" pitchFamily="34" charset="0"/>
              </a:rPr>
              <a:t>/1211554002/FT_1211554002.html. Último </a:t>
            </a:r>
            <a:r>
              <a:rPr lang="pt-BR" sz="700" err="1">
                <a:solidFill>
                  <a:schemeClr val="bg1"/>
                </a:solidFill>
                <a:latin typeface="Arial" panose="020B0604020202020204" pitchFamily="34" charset="0"/>
                <a:cs typeface="Arial" panose="020B0604020202020204" pitchFamily="34" charset="0"/>
              </a:rPr>
              <a:t>acceso</a:t>
            </a:r>
            <a:r>
              <a:rPr lang="pt-BR" sz="700">
                <a:solidFill>
                  <a:schemeClr val="bg1"/>
                </a:solidFill>
                <a:latin typeface="Arial" panose="020B0604020202020204" pitchFamily="34" charset="0"/>
                <a:cs typeface="Arial" panose="020B0604020202020204" pitchFamily="34" charset="0"/>
              </a:rPr>
              <a:t>: </a:t>
            </a:r>
            <a:r>
              <a:rPr lang="pt-BR" sz="700" err="1">
                <a:solidFill>
                  <a:schemeClr val="bg1"/>
                </a:solidFill>
                <a:latin typeface="Arial" panose="020B0604020202020204" pitchFamily="34" charset="0"/>
                <a:cs typeface="Arial" panose="020B0604020202020204" pitchFamily="34" charset="0"/>
              </a:rPr>
              <a:t>enero</a:t>
            </a:r>
            <a:r>
              <a:rPr lang="pt-BR" sz="700">
                <a:solidFill>
                  <a:schemeClr val="bg1"/>
                </a:solidFill>
                <a:latin typeface="Arial" panose="020B0604020202020204" pitchFamily="34" charset="0"/>
                <a:cs typeface="Arial" panose="020B0604020202020204" pitchFamily="34" charset="0"/>
              </a:rPr>
              <a:t> 2025.</a:t>
            </a:r>
          </a:p>
        </p:txBody>
      </p:sp>
      <p:sp>
        <p:nvSpPr>
          <p:cNvPr id="4" name="TextBox 10">
            <a:extLst>
              <a:ext uri="{FF2B5EF4-FFF2-40B4-BE49-F238E27FC236}">
                <a16:creationId xmlns:a16="http://schemas.microsoft.com/office/drawing/2014/main" id="{2AE29B49-C5B8-BB2D-3F60-75AFC44B0C31}"/>
              </a:ext>
            </a:extLst>
          </p:cNvPr>
          <p:cNvSpPr txBox="1"/>
          <p:nvPr/>
        </p:nvSpPr>
        <p:spPr>
          <a:xfrm>
            <a:off x="942938" y="5723216"/>
            <a:ext cx="12500883" cy="200055"/>
          </a:xfrm>
          <a:prstGeom prst="rect">
            <a:avLst/>
          </a:prstGeom>
          <a:noFill/>
        </p:spPr>
        <p:txBody>
          <a:bodyPr wrap="square">
            <a:spAutoFit/>
          </a:bodyPr>
          <a:lstStyle/>
          <a:p>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*Único biológico para la dermatitis atópica con dosis de mantenimiento cada 4 semanas para adultos y adolescentes mayores de 12 años y de al menos 40 kg</a:t>
            </a:r>
            <a:r>
              <a:rPr lang="es-ES" sz="700" baseline="30000">
                <a:solidFill>
                  <a:srgbClr val="FFFFFF"/>
                </a:solidFill>
                <a:latin typeface="Arial" panose="020B0604020202020204" pitchFamily="34" charset="0"/>
                <a:ea typeface="Calibri" panose="020F0502020204030204" pitchFamily="34" charset="0"/>
                <a:cs typeface="Arial" panose="020B0604020202020204" pitchFamily="34" charset="0"/>
              </a:rPr>
              <a:t>1,5,6</a:t>
            </a:r>
            <a:r>
              <a:rPr lang="es-ES" sz="700">
                <a:solidFill>
                  <a:srgbClr val="FFFFFF"/>
                </a:solidFill>
                <a:latin typeface="Arial" panose="020B0604020202020204" pitchFamily="34" charset="0"/>
                <a:ea typeface="Calibri" panose="020F0502020204030204" pitchFamily="34" charset="0"/>
                <a:cs typeface="Arial" panose="020B0604020202020204" pitchFamily="34" charset="0"/>
              </a:rPr>
              <a:t>.</a:t>
            </a:r>
          </a:p>
        </p:txBody>
      </p:sp>
      <p:grpSp>
        <p:nvGrpSpPr>
          <p:cNvPr id="5" name="Grupo 4">
            <a:extLst>
              <a:ext uri="{FF2B5EF4-FFF2-40B4-BE49-F238E27FC236}">
                <a16:creationId xmlns:a16="http://schemas.microsoft.com/office/drawing/2014/main" id="{7E6B0577-CEDC-FEA6-19C1-97D908D923EF}"/>
              </a:ext>
            </a:extLst>
          </p:cNvPr>
          <p:cNvGrpSpPr/>
          <p:nvPr/>
        </p:nvGrpSpPr>
        <p:grpSpPr>
          <a:xfrm>
            <a:off x="942938" y="5523161"/>
            <a:ext cx="6634200" cy="200055"/>
            <a:chOff x="2762908" y="6380527"/>
            <a:chExt cx="6634200" cy="200055"/>
          </a:xfrm>
        </p:grpSpPr>
        <p:sp>
          <p:nvSpPr>
            <p:cNvPr id="6" name="CuadroTexto 5">
              <a:extLst>
                <a:ext uri="{FF2B5EF4-FFF2-40B4-BE49-F238E27FC236}">
                  <a16:creationId xmlns:a16="http://schemas.microsoft.com/office/drawing/2014/main" id="{6AEA76DF-55F7-67B7-41B2-6CABDF01FD5E}"/>
                </a:ext>
              </a:extLst>
            </p:cNvPr>
            <p:cNvSpPr txBox="1"/>
            <p:nvPr/>
          </p:nvSpPr>
          <p:spPr>
            <a:xfrm>
              <a:off x="2866606" y="6380527"/>
              <a:ext cx="6530502" cy="200055"/>
            </a:xfrm>
            <a:prstGeom prst="rect">
              <a:avLst/>
            </a:prstGeom>
            <a:noFill/>
          </p:spPr>
          <p:txBody>
            <a:bodyPr wrap="square" rtlCol="0">
              <a:spAutoFit/>
            </a:bodyPr>
            <a:lstStyle/>
            <a:p>
              <a:r>
                <a:rPr lang="es-ES" sz="700" b="0" i="0" u="none" strike="noStrike" baseline="0">
                  <a:solidFill>
                    <a:srgbClr val="FFFFFF"/>
                  </a:solidFill>
                  <a:latin typeface="Arial" panose="020B0604020202020204" pitchFamily="34" charset="0"/>
                  <a:cs typeface="Arial" panose="020B0604020202020204" pitchFamily="34" charset="0"/>
                </a:rPr>
                <a:t>Este medicamento está sujeto a seguimiento adicional, es prioritaria la notificación de sospechas adversas asociadas a este medicamento.</a:t>
              </a:r>
              <a:endParaRPr lang="es-ES" sz="700">
                <a:latin typeface="Arial" panose="020B0604020202020204" pitchFamily="34" charset="0"/>
                <a:cs typeface="Arial" panose="020B0604020202020204" pitchFamily="34" charset="0"/>
              </a:endParaRPr>
            </a:p>
          </p:txBody>
        </p:sp>
        <p:sp>
          <p:nvSpPr>
            <p:cNvPr id="7" name="Triángulo isósceles 4">
              <a:extLst>
                <a:ext uri="{FF2B5EF4-FFF2-40B4-BE49-F238E27FC236}">
                  <a16:creationId xmlns:a16="http://schemas.microsoft.com/office/drawing/2014/main" id="{04306B4B-5C32-1968-FADF-5AAA587AA45E}"/>
                </a:ext>
              </a:extLst>
            </p:cNvPr>
            <p:cNvSpPr/>
            <p:nvPr/>
          </p:nvSpPr>
          <p:spPr>
            <a:xfrm flipV="1">
              <a:off x="2762908" y="6421833"/>
              <a:ext cx="103698" cy="98428"/>
            </a:xfrm>
            <a:prstGeom prst="triangle">
              <a:avLst/>
            </a:prstGeom>
            <a:solidFill>
              <a:schemeClr val="tx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700">
                <a:ln>
                  <a:solidFill>
                    <a:schemeClr val="bg1"/>
                  </a:solidFill>
                </a:ln>
                <a:noFill/>
                <a:latin typeface="Arial" panose="020B0604020202020204" pitchFamily="34" charset="0"/>
                <a:cs typeface="Arial" panose="020B0604020202020204" pitchFamily="34" charset="0"/>
              </a:endParaRPr>
            </a:p>
          </p:txBody>
        </p:sp>
      </p:grpSp>
      <p:sp>
        <p:nvSpPr>
          <p:cNvPr id="8" name="TextBox 10">
            <a:extLst>
              <a:ext uri="{FF2B5EF4-FFF2-40B4-BE49-F238E27FC236}">
                <a16:creationId xmlns:a16="http://schemas.microsoft.com/office/drawing/2014/main" id="{5BFC0387-76BA-24E8-F88C-D7BFE3846D8D}"/>
              </a:ext>
            </a:extLst>
          </p:cNvPr>
          <p:cNvSpPr txBox="1"/>
          <p:nvPr/>
        </p:nvSpPr>
        <p:spPr>
          <a:xfrm rot="16200000">
            <a:off x="9843851" y="2073778"/>
            <a:ext cx="4371909" cy="338554"/>
          </a:xfrm>
          <a:prstGeom prst="rect">
            <a:avLst/>
          </a:prstGeom>
          <a:noFill/>
        </p:spPr>
        <p:txBody>
          <a:bodyPr wrap="square">
            <a:spAutoFit/>
          </a:bodyPr>
          <a:lstStyle/>
          <a:p>
            <a:pPr algn="r"/>
            <a:r>
              <a:rPr lang="es-ES" sz="800">
                <a:solidFill>
                  <a:schemeClr val="bg1"/>
                </a:solidFill>
                <a:effectLst/>
                <a:latin typeface="Arial" panose="020B0604020202020204" pitchFamily="34" charset="0"/>
                <a:cs typeface="Arial" panose="020B0604020202020204" pitchFamily="34" charset="0"/>
              </a:rPr>
              <a:t>ES-EBG-2500006 Enero 2025</a:t>
            </a:r>
          </a:p>
          <a:p>
            <a:pPr algn="r"/>
            <a:endParaRPr lang="pt-BR" sz="80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259960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a:extLst>
              <a:ext uri="{FF2B5EF4-FFF2-40B4-BE49-F238E27FC236}">
                <a16:creationId xmlns:a16="http://schemas.microsoft.com/office/drawing/2014/main" id="{611BF37C-6C49-D547-5171-A19CA01312D9}"/>
              </a:ext>
            </a:extLst>
          </p:cNvPr>
          <p:cNvSpPr/>
          <p:nvPr/>
        </p:nvSpPr>
        <p:spPr>
          <a:xfrm>
            <a:off x="6877050" y="1327058"/>
            <a:ext cx="4538102" cy="948995"/>
          </a:xfrm>
          <a:prstGeom prst="roundRect">
            <a:avLst>
              <a:gd name="adj" fmla="val 10049"/>
            </a:avLst>
          </a:prstGeom>
          <a:solidFill>
            <a:schemeClr val="bg1"/>
          </a:solid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5" name="Rectángulo redondeado 4">
            <a:extLst>
              <a:ext uri="{FF2B5EF4-FFF2-40B4-BE49-F238E27FC236}">
                <a16:creationId xmlns:a16="http://schemas.microsoft.com/office/drawing/2014/main" id="{EA4407BD-9C0F-0801-322E-F01837D17F3A}"/>
              </a:ext>
            </a:extLst>
          </p:cNvPr>
          <p:cNvSpPr/>
          <p:nvPr/>
        </p:nvSpPr>
        <p:spPr>
          <a:xfrm>
            <a:off x="6877050" y="2451008"/>
            <a:ext cx="4538102" cy="720249"/>
          </a:xfrm>
          <a:prstGeom prst="roundRect">
            <a:avLst>
              <a:gd name="adj" fmla="val 10049"/>
            </a:avLst>
          </a:prstGeom>
          <a:solidFill>
            <a:schemeClr val="bg1"/>
          </a:solid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7" name="Rectángulo redondeado 6">
            <a:extLst>
              <a:ext uri="{FF2B5EF4-FFF2-40B4-BE49-F238E27FC236}">
                <a16:creationId xmlns:a16="http://schemas.microsoft.com/office/drawing/2014/main" id="{F65DC936-E168-0FA5-9FE5-0D9EFF560986}"/>
              </a:ext>
            </a:extLst>
          </p:cNvPr>
          <p:cNvSpPr/>
          <p:nvPr/>
        </p:nvSpPr>
        <p:spPr>
          <a:xfrm>
            <a:off x="6877050" y="3340008"/>
            <a:ext cx="4538102" cy="771664"/>
          </a:xfrm>
          <a:prstGeom prst="roundRect">
            <a:avLst>
              <a:gd name="adj" fmla="val 10049"/>
            </a:avLst>
          </a:prstGeom>
          <a:solidFill>
            <a:schemeClr val="bg1"/>
          </a:solid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8" name="Rectángulo redondeado 7">
            <a:extLst>
              <a:ext uri="{FF2B5EF4-FFF2-40B4-BE49-F238E27FC236}">
                <a16:creationId xmlns:a16="http://schemas.microsoft.com/office/drawing/2014/main" id="{6B203028-80F1-A24A-F5D8-B3DBDE72B83B}"/>
              </a:ext>
            </a:extLst>
          </p:cNvPr>
          <p:cNvSpPr/>
          <p:nvPr/>
        </p:nvSpPr>
        <p:spPr>
          <a:xfrm>
            <a:off x="6877050" y="4260757"/>
            <a:ext cx="4538102" cy="1179605"/>
          </a:xfrm>
          <a:prstGeom prst="roundRect">
            <a:avLst>
              <a:gd name="adj" fmla="val 10049"/>
            </a:avLst>
          </a:prstGeom>
          <a:solidFill>
            <a:schemeClr val="bg1"/>
          </a:solid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38" name="Rectángulo redondeado 37">
            <a:extLst>
              <a:ext uri="{FF2B5EF4-FFF2-40B4-BE49-F238E27FC236}">
                <a16:creationId xmlns:a16="http://schemas.microsoft.com/office/drawing/2014/main" id="{0F6B5CAD-AC92-AE01-4C3C-F6143A1237E8}"/>
              </a:ext>
            </a:extLst>
          </p:cNvPr>
          <p:cNvSpPr/>
          <p:nvPr/>
        </p:nvSpPr>
        <p:spPr>
          <a:xfrm>
            <a:off x="688860" y="1258471"/>
            <a:ext cx="3383971" cy="1071424"/>
          </a:xfrm>
          <a:prstGeom prst="roundRect">
            <a:avLst>
              <a:gd name="adj" fmla="val 47038"/>
            </a:avLst>
          </a:prstGeom>
          <a:solidFill>
            <a:srgbClr val="A27DC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redondeado 43">
            <a:extLst>
              <a:ext uri="{FF2B5EF4-FFF2-40B4-BE49-F238E27FC236}">
                <a16:creationId xmlns:a16="http://schemas.microsoft.com/office/drawing/2014/main" id="{DDCB2F74-3A1D-5CC7-7761-590764061456}"/>
              </a:ext>
            </a:extLst>
          </p:cNvPr>
          <p:cNvSpPr/>
          <p:nvPr/>
        </p:nvSpPr>
        <p:spPr>
          <a:xfrm>
            <a:off x="709986" y="2276053"/>
            <a:ext cx="3383971" cy="1071424"/>
          </a:xfrm>
          <a:prstGeom prst="roundRect">
            <a:avLst>
              <a:gd name="adj" fmla="val 47038"/>
            </a:avLst>
          </a:prstGeom>
          <a:solidFill>
            <a:srgbClr val="9669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Rectángulo redondeado 44">
            <a:extLst>
              <a:ext uri="{FF2B5EF4-FFF2-40B4-BE49-F238E27FC236}">
                <a16:creationId xmlns:a16="http://schemas.microsoft.com/office/drawing/2014/main" id="{8ACB82D8-C6F8-24BC-5784-1217C150F582}"/>
              </a:ext>
            </a:extLst>
          </p:cNvPr>
          <p:cNvSpPr/>
          <p:nvPr/>
        </p:nvSpPr>
        <p:spPr>
          <a:xfrm>
            <a:off x="699826" y="3293635"/>
            <a:ext cx="3383971" cy="1071424"/>
          </a:xfrm>
          <a:prstGeom prst="roundRect">
            <a:avLst>
              <a:gd name="adj" fmla="val 47038"/>
            </a:avLst>
          </a:prstGeom>
          <a:solidFill>
            <a:srgbClr val="885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Rectángulo redondeado 45">
            <a:extLst>
              <a:ext uri="{FF2B5EF4-FFF2-40B4-BE49-F238E27FC236}">
                <a16:creationId xmlns:a16="http://schemas.microsoft.com/office/drawing/2014/main" id="{FD29AE99-2697-DDBF-1B93-B54699EFB07D}"/>
              </a:ext>
            </a:extLst>
          </p:cNvPr>
          <p:cNvSpPr/>
          <p:nvPr/>
        </p:nvSpPr>
        <p:spPr>
          <a:xfrm>
            <a:off x="683884" y="4311218"/>
            <a:ext cx="3383971" cy="1071424"/>
          </a:xfrm>
          <a:prstGeom prst="roundRect">
            <a:avLst>
              <a:gd name="adj" fmla="val 47038"/>
            </a:avLst>
          </a:prstGeom>
          <a:solidFill>
            <a:srgbClr val="7A45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ítulo 2">
            <a:extLst>
              <a:ext uri="{FF2B5EF4-FFF2-40B4-BE49-F238E27FC236}">
                <a16:creationId xmlns:a16="http://schemas.microsoft.com/office/drawing/2014/main" id="{5D91099D-B816-18C9-33A0-54E95D609387}"/>
              </a:ext>
            </a:extLst>
          </p:cNvPr>
          <p:cNvSpPr>
            <a:spLocks noGrp="1"/>
          </p:cNvSpPr>
          <p:nvPr>
            <p:ph type="title"/>
          </p:nvPr>
        </p:nvSpPr>
        <p:spPr/>
        <p:txBody>
          <a:bodyPr>
            <a:normAutofit/>
          </a:bodyPr>
          <a:lstStyle/>
          <a:p>
            <a:r>
              <a:rPr lang="es-ES" sz="2200"/>
              <a:t>Evolución de las estrategias de tratamiento en la DA de moderada a grave</a:t>
            </a:r>
            <a:r>
              <a:rPr lang="es-ES" sz="2200" baseline="30000"/>
              <a:t>1-6</a:t>
            </a:r>
          </a:p>
        </p:txBody>
      </p:sp>
      <p:sp>
        <p:nvSpPr>
          <p:cNvPr id="19" name="CuadroTexto 18">
            <a:extLst>
              <a:ext uri="{FF2B5EF4-FFF2-40B4-BE49-F238E27FC236}">
                <a16:creationId xmlns:a16="http://schemas.microsoft.com/office/drawing/2014/main" id="{DDAEDE39-C834-E9B7-A42B-E67275DFBD7A}"/>
              </a:ext>
            </a:extLst>
          </p:cNvPr>
          <p:cNvSpPr txBox="1"/>
          <p:nvPr/>
        </p:nvSpPr>
        <p:spPr>
          <a:xfrm>
            <a:off x="852288" y="5557309"/>
            <a:ext cx="10487424" cy="30777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400" b="1" i="0" u="none" strike="noStrike" kern="1200" cap="none" spc="20" normalizeH="0" baseline="0" noProof="0">
                <a:ln>
                  <a:noFill/>
                </a:ln>
                <a:solidFill>
                  <a:srgbClr val="22346A"/>
                </a:solidFill>
                <a:effectLst/>
                <a:uLnTx/>
                <a:uFillTx/>
                <a:latin typeface="Arial"/>
                <a:ea typeface="+mn-ea"/>
                <a:cs typeface="+mn-cs"/>
              </a:rPr>
              <a:t>La evidencia apoya la hipótesis que el antagonismo selectivo de IL-13 es suficiente para controlar la DA.</a:t>
            </a:r>
            <a:r>
              <a:rPr kumimoji="0" lang="es-ES" sz="1400" b="1" i="0" u="none" strike="noStrike" kern="1200" cap="none" spc="20" normalizeH="0" baseline="30000" noProof="0">
                <a:ln>
                  <a:noFill/>
                </a:ln>
                <a:solidFill>
                  <a:srgbClr val="22346A"/>
                </a:solidFill>
                <a:effectLst/>
                <a:uLnTx/>
                <a:uFillTx/>
                <a:latin typeface="Arial"/>
                <a:ea typeface="+mn-ea"/>
                <a:cs typeface="+mn-cs"/>
              </a:rPr>
              <a:t>3</a:t>
            </a:r>
          </a:p>
        </p:txBody>
      </p:sp>
      <p:sp>
        <p:nvSpPr>
          <p:cNvPr id="24" name="CuadroTexto 23">
            <a:extLst>
              <a:ext uri="{FF2B5EF4-FFF2-40B4-BE49-F238E27FC236}">
                <a16:creationId xmlns:a16="http://schemas.microsoft.com/office/drawing/2014/main" id="{1540E650-20D9-96FE-2123-094CD89A5F5D}"/>
              </a:ext>
            </a:extLst>
          </p:cNvPr>
          <p:cNvSpPr txBox="1"/>
          <p:nvPr/>
        </p:nvSpPr>
        <p:spPr>
          <a:xfrm>
            <a:off x="7057661" y="2573792"/>
            <a:ext cx="4209491" cy="492443"/>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La vía JAK-STAT está implicada en </a:t>
            </a:r>
            <a:r>
              <a:rPr kumimoji="0" lang="es-ES" sz="1300" b="1" i="0" u="none" strike="noStrike" kern="1200" cap="none" spc="20" normalizeH="0" baseline="0" noProof="0">
                <a:ln>
                  <a:noFill/>
                </a:ln>
                <a:solidFill>
                  <a:srgbClr val="22346A"/>
                </a:solidFill>
                <a:effectLst/>
                <a:uLnTx/>
                <a:uFillTx/>
                <a:latin typeface="Arial"/>
                <a:ea typeface="+mn-ea"/>
                <a:cs typeface="+mn-cs"/>
              </a:rPr>
              <a:t>la señalización de citoquinas Th2</a:t>
            </a:r>
            <a:r>
              <a:rPr kumimoji="0" lang="es-ES" sz="1300" i="0" u="none" strike="noStrike" kern="1200" cap="none" spc="20" normalizeH="0" baseline="0" noProof="0">
                <a:ln>
                  <a:noFill/>
                </a:ln>
                <a:solidFill>
                  <a:srgbClr val="22346A"/>
                </a:solidFill>
                <a:effectLst/>
                <a:uLnTx/>
                <a:uFillTx/>
                <a:latin typeface="Arial"/>
                <a:ea typeface="+mn-ea"/>
                <a:cs typeface="+mn-cs"/>
              </a:rPr>
              <a:t> (IL-4, </a:t>
            </a:r>
            <a:r>
              <a:rPr kumimoji="0" lang="es-ES" sz="1300" b="1" i="0" u="none" strike="noStrike" kern="1200" cap="none" spc="20" normalizeH="0" baseline="0" noProof="0">
                <a:ln>
                  <a:noFill/>
                </a:ln>
                <a:solidFill>
                  <a:srgbClr val="22346A"/>
                </a:solidFill>
                <a:effectLst/>
                <a:uLnTx/>
                <a:uFillTx/>
                <a:latin typeface="Arial"/>
                <a:ea typeface="+mn-ea"/>
                <a:cs typeface="+mn-cs"/>
              </a:rPr>
              <a:t>IL-13 </a:t>
            </a:r>
            <a:r>
              <a:rPr kumimoji="0" lang="es-ES" sz="1300" i="0" u="none" strike="noStrike" kern="1200" cap="none" spc="20" normalizeH="0" baseline="0" noProof="0">
                <a:ln>
                  <a:noFill/>
                </a:ln>
                <a:solidFill>
                  <a:srgbClr val="22346A"/>
                </a:solidFill>
                <a:effectLst/>
                <a:uLnTx/>
                <a:uFillTx/>
                <a:latin typeface="Arial"/>
                <a:ea typeface="+mn-ea"/>
                <a:cs typeface="+mn-cs"/>
              </a:rPr>
              <a:t>e IL-31).</a:t>
            </a:r>
            <a:r>
              <a:rPr kumimoji="0" lang="es-ES" sz="1300" i="0" u="none" strike="noStrike" kern="1200" cap="none" spc="20" normalizeH="0" baseline="30000" noProof="0">
                <a:ln>
                  <a:noFill/>
                </a:ln>
                <a:solidFill>
                  <a:srgbClr val="22346A"/>
                </a:solidFill>
                <a:effectLst/>
                <a:uLnTx/>
                <a:uFillTx/>
                <a:latin typeface="Arial"/>
                <a:ea typeface="+mn-ea"/>
                <a:cs typeface="+mn-cs"/>
              </a:rPr>
              <a:t>5</a:t>
            </a:r>
          </a:p>
        </p:txBody>
      </p:sp>
      <p:sp>
        <p:nvSpPr>
          <p:cNvPr id="25" name="CuadroTexto 24">
            <a:extLst>
              <a:ext uri="{FF2B5EF4-FFF2-40B4-BE49-F238E27FC236}">
                <a16:creationId xmlns:a16="http://schemas.microsoft.com/office/drawing/2014/main" id="{48942BEC-2019-0D4E-6AF3-CDB5EC49097C}"/>
              </a:ext>
            </a:extLst>
          </p:cNvPr>
          <p:cNvSpPr txBox="1"/>
          <p:nvPr/>
        </p:nvSpPr>
        <p:spPr>
          <a:xfrm>
            <a:off x="7057661" y="1471317"/>
            <a:ext cx="4282051" cy="692497"/>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La </a:t>
            </a:r>
            <a:r>
              <a:rPr kumimoji="0" lang="es-ES" sz="1300" b="1" i="0" u="none" strike="noStrike" kern="1200" cap="none" spc="20" normalizeH="0" baseline="0" noProof="0">
                <a:ln>
                  <a:noFill/>
                </a:ln>
                <a:solidFill>
                  <a:srgbClr val="22346A"/>
                </a:solidFill>
                <a:effectLst/>
                <a:uLnTx/>
                <a:uFillTx/>
                <a:latin typeface="Arial"/>
                <a:ea typeface="+mn-ea"/>
                <a:cs typeface="+mn-cs"/>
              </a:rPr>
              <a:t>ciclosporina</a:t>
            </a:r>
            <a:r>
              <a:rPr kumimoji="0" lang="es-ES" sz="1300" i="0" u="none" strike="noStrike" kern="1200" cap="none" spc="20" normalizeH="0" baseline="0" noProof="0">
                <a:ln>
                  <a:noFill/>
                </a:ln>
                <a:solidFill>
                  <a:srgbClr val="22346A"/>
                </a:solidFill>
                <a:effectLst/>
                <a:uLnTx/>
                <a:uFillTx/>
                <a:latin typeface="Arial"/>
                <a:ea typeface="+mn-ea"/>
                <a:cs typeface="+mn-cs"/>
              </a:rPr>
              <a:t> es el único sistémico convencional aprobado para la DA grave.</a:t>
            </a:r>
            <a:r>
              <a:rPr kumimoji="0" lang="es-ES" sz="1300" i="0" u="none" strike="noStrike" kern="1200" cap="none" spc="20" normalizeH="0" baseline="30000" noProof="0">
                <a:ln>
                  <a:noFill/>
                </a:ln>
                <a:solidFill>
                  <a:srgbClr val="22346A"/>
                </a:solidFill>
                <a:effectLst/>
                <a:uLnTx/>
                <a:uFillTx/>
                <a:latin typeface="Arial"/>
                <a:ea typeface="+mn-ea"/>
                <a:cs typeface="+mn-cs"/>
              </a:rPr>
              <a:t>1 </a:t>
            </a:r>
            <a:r>
              <a:rPr kumimoji="0" lang="es-ES" sz="1300" i="0" u="none" strike="noStrike" kern="1200" cap="none" spc="20" normalizeH="0" baseline="0" noProof="0">
                <a:ln>
                  <a:noFill/>
                </a:ln>
                <a:solidFill>
                  <a:srgbClr val="22346A"/>
                </a:solidFill>
                <a:effectLst/>
                <a:uLnTx/>
                <a:uFillTx/>
                <a:latin typeface="Arial"/>
                <a:ea typeface="+mn-ea"/>
                <a:cs typeface="+mn-cs"/>
              </a:rPr>
              <a:t>MTX y AZA se utilizan fuera de indicación.</a:t>
            </a:r>
            <a:r>
              <a:rPr kumimoji="0" lang="es-ES" sz="1300" i="0" u="none" strike="noStrike" kern="1200" cap="none" spc="20" normalizeH="0" baseline="30000" noProof="0">
                <a:ln>
                  <a:noFill/>
                </a:ln>
                <a:solidFill>
                  <a:srgbClr val="22346A"/>
                </a:solidFill>
                <a:effectLst/>
                <a:uLnTx/>
                <a:uFillTx/>
                <a:latin typeface="Arial"/>
                <a:ea typeface="+mn-ea"/>
                <a:cs typeface="+mn-cs"/>
              </a:rPr>
              <a:t>4</a:t>
            </a:r>
          </a:p>
        </p:txBody>
      </p:sp>
      <p:sp>
        <p:nvSpPr>
          <p:cNvPr id="26" name="CuadroTexto 25">
            <a:extLst>
              <a:ext uri="{FF2B5EF4-FFF2-40B4-BE49-F238E27FC236}">
                <a16:creationId xmlns:a16="http://schemas.microsoft.com/office/drawing/2014/main" id="{DE4DCE96-CD2A-DBD7-4982-D29359799AC7}"/>
              </a:ext>
            </a:extLst>
          </p:cNvPr>
          <p:cNvSpPr txBox="1"/>
          <p:nvPr/>
        </p:nvSpPr>
        <p:spPr>
          <a:xfrm>
            <a:off x="7057661" y="3487638"/>
            <a:ext cx="4209491" cy="492443"/>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b="1" i="0" u="none" strike="noStrike" kern="1200" cap="none" spc="20" normalizeH="0" baseline="0" noProof="0">
                <a:ln>
                  <a:noFill/>
                </a:ln>
                <a:solidFill>
                  <a:srgbClr val="22346A"/>
                </a:solidFill>
                <a:effectLst/>
                <a:uLnTx/>
                <a:uFillTx/>
                <a:latin typeface="Arial"/>
                <a:ea typeface="+mn-ea"/>
                <a:cs typeface="+mn-cs"/>
              </a:rPr>
              <a:t>Dupilumab</a:t>
            </a:r>
            <a:r>
              <a:rPr kumimoji="0" lang="es-ES" sz="1300" i="0" u="none" strike="noStrike" kern="1200" cap="none" spc="20" normalizeH="0" baseline="0" noProof="0">
                <a:ln>
                  <a:noFill/>
                </a:ln>
                <a:solidFill>
                  <a:srgbClr val="22346A"/>
                </a:solidFill>
                <a:effectLst/>
                <a:uLnTx/>
                <a:uFillTx/>
                <a:latin typeface="Arial"/>
                <a:ea typeface="+mn-ea"/>
                <a:cs typeface="+mn-cs"/>
              </a:rPr>
              <a:t> fue la primera terapia dirigida aprobada en DA, e inhibe la señalización de IL-4 e </a:t>
            </a:r>
            <a:r>
              <a:rPr kumimoji="0" lang="es-ES" sz="1300" b="1" i="0" u="none" strike="noStrike" kern="1200" cap="none" spc="20" normalizeH="0" baseline="0" noProof="0">
                <a:ln>
                  <a:noFill/>
                </a:ln>
                <a:solidFill>
                  <a:srgbClr val="22346A"/>
                </a:solidFill>
                <a:effectLst/>
                <a:uLnTx/>
                <a:uFillTx/>
                <a:latin typeface="Arial"/>
                <a:ea typeface="+mn-ea"/>
                <a:cs typeface="+mn-cs"/>
              </a:rPr>
              <a:t>IL-13</a:t>
            </a:r>
            <a:r>
              <a:rPr kumimoji="0" lang="es-ES" sz="1300" i="0" u="none" strike="noStrike" kern="1200" cap="none" spc="20" normalizeH="0" baseline="0" noProof="0">
                <a:ln>
                  <a:noFill/>
                </a:ln>
                <a:solidFill>
                  <a:srgbClr val="22346A"/>
                </a:solidFill>
                <a:effectLst/>
                <a:uLnTx/>
                <a:uFillTx/>
                <a:latin typeface="Arial"/>
                <a:ea typeface="+mn-ea"/>
                <a:cs typeface="+mn-cs"/>
              </a:rPr>
              <a:t>.</a:t>
            </a:r>
            <a:r>
              <a:rPr kumimoji="0" lang="es-ES" sz="1300" i="0" u="none" strike="noStrike" kern="1200" cap="none" spc="20" normalizeH="0" baseline="30000" noProof="0">
                <a:ln>
                  <a:noFill/>
                </a:ln>
                <a:solidFill>
                  <a:srgbClr val="22346A"/>
                </a:solidFill>
                <a:effectLst/>
                <a:uLnTx/>
                <a:uFillTx/>
                <a:latin typeface="Arial"/>
                <a:ea typeface="+mn-ea"/>
                <a:cs typeface="+mn-cs"/>
              </a:rPr>
              <a:t>6</a:t>
            </a:r>
          </a:p>
        </p:txBody>
      </p:sp>
      <p:sp>
        <p:nvSpPr>
          <p:cNvPr id="27" name="CuadroTexto 26">
            <a:extLst>
              <a:ext uri="{FF2B5EF4-FFF2-40B4-BE49-F238E27FC236}">
                <a16:creationId xmlns:a16="http://schemas.microsoft.com/office/drawing/2014/main" id="{B1BAE770-C7FF-A495-E791-E9C6DF32F6AC}"/>
              </a:ext>
            </a:extLst>
          </p:cNvPr>
          <p:cNvSpPr txBox="1"/>
          <p:nvPr/>
        </p:nvSpPr>
        <p:spPr>
          <a:xfrm>
            <a:off x="7057661" y="4379748"/>
            <a:ext cx="4057575" cy="892552"/>
          </a:xfrm>
          <a:prstGeom prst="rect">
            <a:avLst/>
          </a:prstGeom>
          <a:noFill/>
        </p:spPr>
        <p:txBody>
          <a:bodyPr wrap="square" lIns="91440" tIns="45720" rIns="91440" bIns="45720" anchor="ctr">
            <a:spAutoFit/>
          </a:bodyPr>
          <a:lstStyle/>
          <a:p>
            <a:pPr marL="0" marR="0" lvl="0" indent="0" defTabSz="914400" rtl="0" eaLnBrk="1" fontAlgn="auto" latinLnBrk="0" hangingPunct="1">
              <a:lnSpc>
                <a:spcPct val="100000"/>
              </a:lnSpc>
              <a:spcBef>
                <a:spcPct val="0"/>
              </a:spcBef>
              <a:spcAft>
                <a:spcPts val="0"/>
              </a:spcAft>
              <a:buClrTx/>
              <a:buSzTx/>
              <a:buFontTx/>
              <a:buNone/>
              <a:tabLst/>
              <a:defRPr/>
            </a:pPr>
            <a:r>
              <a:rPr kumimoji="0" lang="es-ES" sz="1300" i="0" u="none" strike="noStrike" kern="1200" cap="none" spc="20" normalizeH="0" baseline="0" noProof="0">
                <a:ln>
                  <a:noFill/>
                </a:ln>
                <a:solidFill>
                  <a:srgbClr val="22346A"/>
                </a:solidFill>
                <a:effectLst/>
                <a:uLnTx/>
                <a:uFillTx/>
                <a:latin typeface="Arial"/>
                <a:ea typeface="+mn-ea"/>
                <a:cs typeface="+mn-cs"/>
              </a:rPr>
              <a:t>Dado que la </a:t>
            </a:r>
            <a:r>
              <a:rPr kumimoji="0" lang="es-ES" sz="1300" b="1" i="0" u="none" strike="noStrike" kern="1200" cap="none" spc="20" normalizeH="0" baseline="0" noProof="0">
                <a:ln>
                  <a:noFill/>
                </a:ln>
                <a:solidFill>
                  <a:srgbClr val="22346A"/>
                </a:solidFill>
                <a:effectLst/>
                <a:uLnTx/>
                <a:uFillTx/>
                <a:latin typeface="Arial"/>
                <a:ea typeface="+mn-ea"/>
                <a:cs typeface="+mn-cs"/>
              </a:rPr>
              <a:t>IL-13 es un mediador central de la patogénesis de la DA</a:t>
            </a:r>
            <a:r>
              <a:rPr kumimoji="0" lang="es-ES" sz="1300" i="0" u="none" strike="noStrike" kern="1200" cap="none" spc="20" normalizeH="0" baseline="0" noProof="0">
                <a:ln>
                  <a:noFill/>
                </a:ln>
                <a:solidFill>
                  <a:srgbClr val="22346A"/>
                </a:solidFill>
                <a:effectLst/>
                <a:uLnTx/>
                <a:uFillTx/>
                <a:latin typeface="Arial"/>
                <a:ea typeface="+mn-ea"/>
                <a:cs typeface="+mn-cs"/>
              </a:rPr>
              <a:t>, los fármacos dirigidos a esta citoquina </a:t>
            </a:r>
            <a:r>
              <a:rPr kumimoji="0" lang="es-ES" sz="1300" b="1" i="0" u="none" strike="noStrike" kern="1200" cap="none" spc="20" normalizeH="0" baseline="0" noProof="0">
                <a:ln>
                  <a:noFill/>
                </a:ln>
                <a:solidFill>
                  <a:srgbClr val="22346A"/>
                </a:solidFill>
                <a:effectLst/>
                <a:uLnTx/>
                <a:uFillTx/>
                <a:latin typeface="Arial"/>
                <a:ea typeface="+mn-ea"/>
                <a:cs typeface="+mn-cs"/>
              </a:rPr>
              <a:t>pueden maximizar la eficacia y limitar los </a:t>
            </a:r>
            <a:r>
              <a:rPr lang="es-ES" sz="1300" b="1" spc="20">
                <a:solidFill>
                  <a:srgbClr val="22346A"/>
                </a:solidFill>
                <a:latin typeface="Arial"/>
              </a:rPr>
              <a:t>EA </a:t>
            </a:r>
            <a:r>
              <a:rPr kumimoji="0" lang="es-ES" sz="1300" b="1" i="0" u="none" strike="noStrike" kern="1200" cap="none" spc="20" normalizeH="0" baseline="0" noProof="0">
                <a:ln>
                  <a:noFill/>
                </a:ln>
                <a:solidFill>
                  <a:srgbClr val="22346A"/>
                </a:solidFill>
                <a:effectLst/>
                <a:uLnTx/>
                <a:uFillTx/>
                <a:latin typeface="Arial"/>
                <a:ea typeface="+mn-ea"/>
                <a:cs typeface="+mn-cs"/>
              </a:rPr>
              <a:t>asociados al tratamiento.</a:t>
            </a:r>
            <a:r>
              <a:rPr kumimoji="0" lang="es-ES" sz="1300" b="1" i="0" u="none" strike="noStrike" kern="1200" cap="none" spc="20" normalizeH="0" baseline="30000" noProof="0">
                <a:ln>
                  <a:noFill/>
                </a:ln>
                <a:solidFill>
                  <a:srgbClr val="22346A"/>
                </a:solidFill>
                <a:effectLst/>
                <a:uLnTx/>
                <a:uFillTx/>
                <a:latin typeface="Arial"/>
                <a:ea typeface="+mn-ea"/>
                <a:cs typeface="+mn-cs"/>
              </a:rPr>
              <a:t>3</a:t>
            </a:r>
          </a:p>
        </p:txBody>
      </p:sp>
      <p:pic>
        <p:nvPicPr>
          <p:cNvPr id="32" name="Imagen 31" descr="Patrón de fondo&#10;&#10;Descripción generada automáticamente">
            <a:extLst>
              <a:ext uri="{FF2B5EF4-FFF2-40B4-BE49-F238E27FC236}">
                <a16:creationId xmlns:a16="http://schemas.microsoft.com/office/drawing/2014/main" id="{088F46B0-9BC8-4A05-AC23-ABB7E0886B0F}"/>
              </a:ext>
            </a:extLst>
          </p:cNvPr>
          <p:cNvPicPr>
            <a:picLocks noChangeAspect="1"/>
          </p:cNvPicPr>
          <p:nvPr/>
        </p:nvPicPr>
        <p:blipFill>
          <a:blip r:embed="rId3"/>
          <a:stretch>
            <a:fillRect/>
          </a:stretch>
        </p:blipFill>
        <p:spPr>
          <a:xfrm>
            <a:off x="4525593" y="1225888"/>
            <a:ext cx="1702417" cy="4214475"/>
          </a:xfrm>
          <a:prstGeom prst="rect">
            <a:avLst/>
          </a:prstGeom>
        </p:spPr>
      </p:pic>
      <p:sp>
        <p:nvSpPr>
          <p:cNvPr id="39" name="CuadroTexto 38">
            <a:extLst>
              <a:ext uri="{FF2B5EF4-FFF2-40B4-BE49-F238E27FC236}">
                <a16:creationId xmlns:a16="http://schemas.microsoft.com/office/drawing/2014/main" id="{23B5D083-0E21-80EA-0515-64B2E3156BE8}"/>
              </a:ext>
            </a:extLst>
          </p:cNvPr>
          <p:cNvSpPr txBox="1"/>
          <p:nvPr/>
        </p:nvSpPr>
        <p:spPr>
          <a:xfrm>
            <a:off x="1023544" y="1544648"/>
            <a:ext cx="2914860"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La terapia sistémica convencional </a:t>
            </a:r>
            <a:r>
              <a:rPr kumimoji="0" lang="es-ES" sz="1300" i="0" u="none" strike="noStrike" kern="1200" cap="none" spc="0" normalizeH="0" baseline="0" noProof="0">
                <a:ln>
                  <a:noFill/>
                </a:ln>
                <a:solidFill>
                  <a:schemeClr val="bg1"/>
                </a:solidFill>
                <a:effectLst/>
                <a:uLnTx/>
                <a:uFillTx/>
                <a:latin typeface="Arial"/>
                <a:ea typeface="+mn-ea"/>
                <a:cs typeface="+mn-cs"/>
              </a:rPr>
              <a:t>se basa en la inmunosupresión</a:t>
            </a:r>
            <a:r>
              <a:rPr kumimoji="0" lang="es-ES" sz="1300" i="0" u="none" strike="noStrike" kern="1200" cap="none" spc="0" normalizeH="0" baseline="30000" noProof="0">
                <a:ln>
                  <a:noFill/>
                </a:ln>
                <a:solidFill>
                  <a:schemeClr val="bg1"/>
                </a:solidFill>
                <a:effectLst/>
                <a:uLnTx/>
                <a:uFillTx/>
                <a:latin typeface="Arial"/>
                <a:ea typeface="+mn-ea"/>
                <a:cs typeface="+mn-cs"/>
              </a:rPr>
              <a:t>1</a:t>
            </a:r>
          </a:p>
        </p:txBody>
      </p:sp>
      <p:sp>
        <p:nvSpPr>
          <p:cNvPr id="40" name="CuadroTexto 39">
            <a:extLst>
              <a:ext uri="{FF2B5EF4-FFF2-40B4-BE49-F238E27FC236}">
                <a16:creationId xmlns:a16="http://schemas.microsoft.com/office/drawing/2014/main" id="{6F754877-75A1-735D-8FB8-1D0482D88624}"/>
              </a:ext>
            </a:extLst>
          </p:cNvPr>
          <p:cNvSpPr txBox="1"/>
          <p:nvPr/>
        </p:nvSpPr>
        <p:spPr>
          <a:xfrm>
            <a:off x="1023544" y="3476022"/>
            <a:ext cx="2419379" cy="6924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Primera terapia dirigida:</a:t>
            </a:r>
          </a:p>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i="0" u="none" strike="noStrike" kern="1200" cap="none" spc="0" normalizeH="0" baseline="0" noProof="0">
                <a:ln>
                  <a:noFill/>
                </a:ln>
                <a:solidFill>
                  <a:schemeClr val="bg1"/>
                </a:solidFill>
                <a:effectLst/>
                <a:uLnTx/>
                <a:uFillTx/>
                <a:latin typeface="Arial"/>
                <a:ea typeface="+mn-ea"/>
                <a:cs typeface="+mn-cs"/>
              </a:rPr>
              <a:t>bloqueo de IL-4R</a:t>
            </a:r>
            <a:r>
              <a:rPr kumimoji="0" lang="el-GR" sz="1300" i="0" u="none" strike="noStrike" kern="1200" cap="none" spc="0" normalizeH="0" baseline="0" noProof="0">
                <a:ln>
                  <a:noFill/>
                </a:ln>
                <a:solidFill>
                  <a:schemeClr val="bg1"/>
                </a:solidFill>
                <a:effectLst/>
                <a:uLnTx/>
                <a:uFillTx/>
                <a:latin typeface="Arial"/>
                <a:ea typeface="+mn-ea"/>
                <a:cs typeface="+mn-cs"/>
              </a:rPr>
              <a:t>α, </a:t>
            </a:r>
            <a:r>
              <a:rPr kumimoji="0" lang="es-ES" sz="1300" i="0" u="none" strike="noStrike" kern="1200" cap="none" spc="0" normalizeH="0" baseline="0" noProof="0">
                <a:ln>
                  <a:noFill/>
                </a:ln>
                <a:solidFill>
                  <a:schemeClr val="bg1"/>
                </a:solidFill>
                <a:effectLst/>
                <a:uLnTx/>
                <a:uFillTx/>
                <a:latin typeface="Arial"/>
                <a:ea typeface="+mn-ea"/>
                <a:cs typeface="+mn-cs"/>
              </a:rPr>
              <a:t>inhibición </a:t>
            </a:r>
            <a:br>
              <a:rPr kumimoji="0" lang="es-ES" sz="1300" i="0" u="none" strike="noStrike" kern="1200" cap="none" spc="0" normalizeH="0" baseline="0" noProof="0">
                <a:ln>
                  <a:noFill/>
                </a:ln>
                <a:solidFill>
                  <a:schemeClr val="bg1"/>
                </a:solidFill>
                <a:effectLst/>
                <a:uLnTx/>
                <a:uFillTx/>
                <a:latin typeface="Arial"/>
                <a:ea typeface="+mn-ea"/>
                <a:cs typeface="+mn-cs"/>
              </a:rPr>
            </a:br>
            <a:r>
              <a:rPr kumimoji="0" lang="es-ES" sz="1300" i="0" u="none" strike="noStrike" kern="1200" cap="none" spc="0" normalizeH="0" baseline="0" noProof="0">
                <a:ln>
                  <a:noFill/>
                </a:ln>
                <a:solidFill>
                  <a:schemeClr val="bg1"/>
                </a:solidFill>
                <a:effectLst/>
                <a:uLnTx/>
                <a:uFillTx/>
                <a:latin typeface="Arial"/>
                <a:ea typeface="+mn-ea"/>
                <a:cs typeface="+mn-cs"/>
              </a:rPr>
              <a:t>de IL-4 e IL-13</a:t>
            </a:r>
            <a:r>
              <a:rPr kumimoji="0" lang="es-ES" sz="1300" i="0" u="none" strike="noStrike" kern="1200" cap="none" spc="0" normalizeH="0" baseline="30000" noProof="0">
                <a:ln>
                  <a:noFill/>
                </a:ln>
                <a:solidFill>
                  <a:schemeClr val="bg1"/>
                </a:solidFill>
                <a:effectLst/>
                <a:uLnTx/>
                <a:uFillTx/>
                <a:latin typeface="Arial"/>
                <a:ea typeface="+mn-ea"/>
                <a:cs typeface="+mn-cs"/>
              </a:rPr>
              <a:t>3</a:t>
            </a:r>
          </a:p>
        </p:txBody>
      </p:sp>
      <p:sp>
        <p:nvSpPr>
          <p:cNvPr id="41" name="CuadroTexto 40">
            <a:extLst>
              <a:ext uri="{FF2B5EF4-FFF2-40B4-BE49-F238E27FC236}">
                <a16:creationId xmlns:a16="http://schemas.microsoft.com/office/drawing/2014/main" id="{BEB3998D-DB2E-B81F-F9EB-0A964860892A}"/>
              </a:ext>
            </a:extLst>
          </p:cNvPr>
          <p:cNvSpPr txBox="1"/>
          <p:nvPr/>
        </p:nvSpPr>
        <p:spPr>
          <a:xfrm>
            <a:off x="1023544" y="4625935"/>
            <a:ext cx="2793958" cy="492443"/>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Terapias más dirigidas: </a:t>
            </a:r>
            <a:br>
              <a:rPr kumimoji="0" lang="es-ES" sz="1300" b="1" i="0" u="none" strike="noStrike" kern="1200" cap="none" spc="0" normalizeH="0" baseline="0" noProof="0">
                <a:ln>
                  <a:noFill/>
                </a:ln>
                <a:solidFill>
                  <a:schemeClr val="bg1"/>
                </a:solidFill>
                <a:effectLst/>
                <a:uLnTx/>
                <a:uFillTx/>
                <a:latin typeface="Arial"/>
                <a:ea typeface="+mn-ea"/>
                <a:cs typeface="+mn-cs"/>
              </a:rPr>
            </a:br>
            <a:r>
              <a:rPr lang="es-ES" sz="1300">
                <a:solidFill>
                  <a:schemeClr val="bg1"/>
                </a:solidFill>
                <a:latin typeface="Arial"/>
              </a:rPr>
              <a:t>i</a:t>
            </a:r>
            <a:r>
              <a:rPr kumimoji="0" lang="es-ES" sz="1300" i="0" u="none" strike="noStrike" kern="1200" cap="none" spc="0" normalizeH="0" baseline="0" noProof="0">
                <a:ln>
                  <a:noFill/>
                </a:ln>
                <a:solidFill>
                  <a:schemeClr val="bg1"/>
                </a:solidFill>
                <a:effectLst/>
                <a:uLnTx/>
                <a:uFillTx/>
                <a:latin typeface="Arial"/>
                <a:ea typeface="+mn-ea"/>
                <a:cs typeface="+mn-cs"/>
              </a:rPr>
              <a:t>nhibición selectiva de la IL-13</a:t>
            </a:r>
            <a:r>
              <a:rPr kumimoji="0" lang="es-ES" sz="1300" i="0" u="none" strike="noStrike" kern="1200" cap="none" spc="0" normalizeH="0" baseline="30000" noProof="0">
                <a:ln>
                  <a:noFill/>
                </a:ln>
                <a:solidFill>
                  <a:schemeClr val="bg1"/>
                </a:solidFill>
                <a:effectLst/>
                <a:uLnTx/>
                <a:uFillTx/>
                <a:latin typeface="Arial"/>
                <a:ea typeface="+mn-ea"/>
                <a:cs typeface="+mn-cs"/>
              </a:rPr>
              <a:t>3</a:t>
            </a:r>
          </a:p>
        </p:txBody>
      </p:sp>
      <p:sp>
        <p:nvSpPr>
          <p:cNvPr id="42" name="CuadroTexto 41">
            <a:extLst>
              <a:ext uri="{FF2B5EF4-FFF2-40B4-BE49-F238E27FC236}">
                <a16:creationId xmlns:a16="http://schemas.microsoft.com/office/drawing/2014/main" id="{15FA4373-EEC0-E44A-67C5-A13289933B80}"/>
              </a:ext>
            </a:extLst>
          </p:cNvPr>
          <p:cNvSpPr txBox="1"/>
          <p:nvPr/>
        </p:nvSpPr>
        <p:spPr>
          <a:xfrm>
            <a:off x="1023544" y="2478760"/>
            <a:ext cx="2793958" cy="6924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schemeClr val="bg1"/>
                </a:solidFill>
                <a:effectLst/>
                <a:uLnTx/>
                <a:uFillTx/>
                <a:latin typeface="Arial"/>
                <a:ea typeface="+mn-ea"/>
                <a:cs typeface="+mn-cs"/>
              </a:rPr>
              <a:t>La inhibición de la vía JAK/STAT </a:t>
            </a:r>
            <a:r>
              <a:rPr kumimoji="0" lang="es-ES" sz="1300" i="0" u="none" strike="noStrike" kern="1200" cap="none" spc="0" normalizeH="0" baseline="0" noProof="0">
                <a:ln>
                  <a:noFill/>
                </a:ln>
                <a:solidFill>
                  <a:schemeClr val="bg1"/>
                </a:solidFill>
                <a:effectLst/>
                <a:uLnTx/>
                <a:uFillTx/>
                <a:latin typeface="Arial"/>
                <a:ea typeface="+mn-ea"/>
                <a:cs typeface="+mn-cs"/>
              </a:rPr>
              <a:t>bloquea múltiples vías de señalización de citoquinas</a:t>
            </a:r>
            <a:r>
              <a:rPr kumimoji="0" lang="es-ES" sz="1300" i="0" u="none" strike="noStrike" kern="1200" cap="none" spc="0" normalizeH="0" baseline="30000" noProof="0">
                <a:ln>
                  <a:noFill/>
                </a:ln>
                <a:solidFill>
                  <a:schemeClr val="bg1"/>
                </a:solidFill>
                <a:effectLst/>
                <a:uLnTx/>
                <a:uFillTx/>
                <a:latin typeface="Arial"/>
                <a:ea typeface="+mn-ea"/>
                <a:cs typeface="+mn-cs"/>
              </a:rPr>
              <a:t>2</a:t>
            </a:r>
          </a:p>
        </p:txBody>
      </p:sp>
      <p:cxnSp>
        <p:nvCxnSpPr>
          <p:cNvPr id="49" name="Conector recto de flecha 48">
            <a:extLst>
              <a:ext uri="{FF2B5EF4-FFF2-40B4-BE49-F238E27FC236}">
                <a16:creationId xmlns:a16="http://schemas.microsoft.com/office/drawing/2014/main" id="{9C0BBFE6-6504-236F-6DA5-1920E693B78E}"/>
              </a:ext>
            </a:extLst>
          </p:cNvPr>
          <p:cNvCxnSpPr>
            <a:cxnSpLocks/>
          </p:cNvCxnSpPr>
          <p:nvPr/>
        </p:nvCxnSpPr>
        <p:spPr>
          <a:xfrm>
            <a:off x="4067855" y="1778328"/>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Conector recto de flecha 49">
            <a:extLst>
              <a:ext uri="{FF2B5EF4-FFF2-40B4-BE49-F238E27FC236}">
                <a16:creationId xmlns:a16="http://schemas.microsoft.com/office/drawing/2014/main" id="{5588F9EB-93D1-992F-E0BE-23779B9B7CF6}"/>
              </a:ext>
            </a:extLst>
          </p:cNvPr>
          <p:cNvCxnSpPr>
            <a:cxnSpLocks/>
          </p:cNvCxnSpPr>
          <p:nvPr/>
        </p:nvCxnSpPr>
        <p:spPr>
          <a:xfrm>
            <a:off x="4067855" y="2820013"/>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1" name="Conector recto de flecha 50">
            <a:extLst>
              <a:ext uri="{FF2B5EF4-FFF2-40B4-BE49-F238E27FC236}">
                <a16:creationId xmlns:a16="http://schemas.microsoft.com/office/drawing/2014/main" id="{C83F07CA-B721-67A1-6EA9-2EE527204C84}"/>
              </a:ext>
            </a:extLst>
          </p:cNvPr>
          <p:cNvCxnSpPr>
            <a:cxnSpLocks/>
          </p:cNvCxnSpPr>
          <p:nvPr/>
        </p:nvCxnSpPr>
        <p:spPr>
          <a:xfrm>
            <a:off x="4063008" y="3819507"/>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52" name="Conector recto de flecha 51">
            <a:extLst>
              <a:ext uri="{FF2B5EF4-FFF2-40B4-BE49-F238E27FC236}">
                <a16:creationId xmlns:a16="http://schemas.microsoft.com/office/drawing/2014/main" id="{D2B4075B-BD87-8A71-B8AD-8A509FE6D83D}"/>
              </a:ext>
            </a:extLst>
          </p:cNvPr>
          <p:cNvCxnSpPr>
            <a:cxnSpLocks/>
          </p:cNvCxnSpPr>
          <p:nvPr/>
        </p:nvCxnSpPr>
        <p:spPr>
          <a:xfrm>
            <a:off x="4063008" y="4861192"/>
            <a:ext cx="2627585" cy="0"/>
          </a:xfrm>
          <a:prstGeom prst="straightConnector1">
            <a:avLst/>
          </a:prstGeom>
          <a:ln w="34925">
            <a:solidFill>
              <a:srgbClr val="7A45B8"/>
            </a:solidFill>
            <a:headEnd type="none"/>
            <a:tailEnd type="oval"/>
          </a:ln>
        </p:spPr>
        <p:style>
          <a:lnRef idx="1">
            <a:schemeClr val="accent1"/>
          </a:lnRef>
          <a:fillRef idx="0">
            <a:schemeClr val="accent1"/>
          </a:fillRef>
          <a:effectRef idx="0">
            <a:schemeClr val="accent1"/>
          </a:effectRef>
          <a:fontRef idx="minor">
            <a:schemeClr val="tx1"/>
          </a:fontRef>
        </p:style>
      </p:cxnSp>
      <p:sp>
        <p:nvSpPr>
          <p:cNvPr id="2" name="Marcador de pie de página 76">
            <a:extLst>
              <a:ext uri="{FF2B5EF4-FFF2-40B4-BE49-F238E27FC236}">
                <a16:creationId xmlns:a16="http://schemas.microsoft.com/office/drawing/2014/main" id="{EFEB415A-497A-8BF6-75A1-62B2AEDBCE05}"/>
              </a:ext>
            </a:extLst>
          </p:cNvPr>
          <p:cNvSpPr txBox="1">
            <a:spLocks/>
          </p:cNvSpPr>
          <p:nvPr/>
        </p:nvSpPr>
        <p:spPr>
          <a:xfrm>
            <a:off x="1447799" y="5745086"/>
            <a:ext cx="9061939" cy="883049"/>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buFont typeface="Arial" panose="020B0604020202020204" pitchFamily="34" charset="0"/>
              <a:buNone/>
              <a:defRPr/>
            </a:pPr>
            <a:r>
              <a:rPr lang="es-ES" sz="700" b="1">
                <a:solidFill>
                  <a:schemeClr val="tx2"/>
                </a:solidFill>
                <a:latin typeface="Arial" panose="020B0604020202020204" pitchFamily="34" charset="0"/>
                <a:cs typeface="Arial" panose="020B0604020202020204" pitchFamily="34" charset="0"/>
              </a:rPr>
              <a:t>AZA: </a:t>
            </a:r>
            <a:r>
              <a:rPr lang="es-ES" sz="700">
                <a:solidFill>
                  <a:schemeClr val="tx2"/>
                </a:solidFill>
                <a:latin typeface="Arial" panose="020B0604020202020204" pitchFamily="34" charset="0"/>
                <a:cs typeface="Arial" panose="020B0604020202020204" pitchFamily="34" charset="0"/>
              </a:rPr>
              <a:t>azatioprina; </a:t>
            </a: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 </a:t>
            </a:r>
            <a:r>
              <a:rPr lang="es-ES" sz="700" b="1">
                <a:solidFill>
                  <a:schemeClr val="tx2"/>
                </a:solidFill>
                <a:latin typeface="Arial" panose="020B0604020202020204" pitchFamily="34" charset="0"/>
                <a:cs typeface="Arial" panose="020B0604020202020204" pitchFamily="34" charset="0"/>
              </a:rPr>
              <a:t>EA:</a:t>
            </a:r>
            <a:r>
              <a:rPr lang="es-ES" sz="700">
                <a:solidFill>
                  <a:schemeClr val="tx2"/>
                </a:solidFill>
                <a:latin typeface="Arial" panose="020B0604020202020204" pitchFamily="34" charset="0"/>
                <a:cs typeface="Arial" panose="020B0604020202020204" pitchFamily="34" charset="0"/>
              </a:rPr>
              <a:t> efectos adversos; </a:t>
            </a:r>
            <a:r>
              <a:rPr lang="es-ES" sz="700" b="1">
                <a:solidFill>
                  <a:schemeClr val="tx2"/>
                </a:solidFill>
                <a:latin typeface="Arial" panose="020B0604020202020204" pitchFamily="34" charset="0"/>
                <a:cs typeface="Arial" panose="020B0604020202020204" pitchFamily="34" charset="0"/>
              </a:rPr>
              <a:t>IL: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interleuquina</a:t>
            </a:r>
            <a:r>
              <a:rPr lang="es-ES" sz="700">
                <a:solidFill>
                  <a:schemeClr val="tx2"/>
                </a:solidFill>
                <a:latin typeface="Arial" panose="020B0604020202020204" pitchFamily="34" charset="0"/>
                <a:cs typeface="Arial" panose="020B0604020202020204" pitchFamily="34" charset="0"/>
              </a:rPr>
              <a:t>; </a:t>
            </a:r>
            <a:r>
              <a:rPr lang="es-ES" sz="700" b="1">
                <a:solidFill>
                  <a:schemeClr val="tx2"/>
                </a:solidFill>
                <a:latin typeface="Arial" panose="020B0604020202020204" pitchFamily="34" charset="0"/>
                <a:cs typeface="Arial" panose="020B0604020202020204" pitchFamily="34" charset="0"/>
              </a:rPr>
              <a:t>JAK:</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Janus</a:t>
            </a:r>
            <a:r>
              <a:rPr lang="es-ES" sz="700">
                <a:solidFill>
                  <a:schemeClr val="tx2"/>
                </a:solidFill>
                <a:latin typeface="Arial" panose="020B0604020202020204" pitchFamily="34" charset="0"/>
                <a:cs typeface="Arial" panose="020B0604020202020204" pitchFamily="34" charset="0"/>
              </a:rPr>
              <a:t> quinasa; </a:t>
            </a:r>
            <a:r>
              <a:rPr lang="es-ES" sz="700" b="1">
                <a:solidFill>
                  <a:schemeClr val="tx2"/>
                </a:solidFill>
                <a:latin typeface="Arial" panose="020B0604020202020204" pitchFamily="34" charset="0"/>
                <a:cs typeface="Arial" panose="020B0604020202020204" pitchFamily="34" charset="0"/>
              </a:rPr>
              <a:t>MTX:</a:t>
            </a:r>
            <a:r>
              <a:rPr lang="es-ES" sz="700">
                <a:solidFill>
                  <a:schemeClr val="tx2"/>
                </a:solidFill>
                <a:latin typeface="Arial" panose="020B0604020202020204" pitchFamily="34" charset="0"/>
                <a:cs typeface="Arial" panose="020B0604020202020204" pitchFamily="34" charset="0"/>
              </a:rPr>
              <a:t> metotrexato;</a:t>
            </a:r>
            <a:r>
              <a:rPr lang="en-US" sz="700">
                <a:solidFill>
                  <a:schemeClr val="tx2"/>
                </a:solidFill>
                <a:latin typeface="Arial" panose="020B0604020202020204" pitchFamily="34" charset="0"/>
                <a:cs typeface="Arial" panose="020B0604020202020204" pitchFamily="34" charset="0"/>
              </a:rPr>
              <a:t> </a:t>
            </a:r>
            <a:r>
              <a:rPr lang="en-US" sz="700" b="1">
                <a:solidFill>
                  <a:schemeClr val="tx2"/>
                </a:solidFill>
                <a:latin typeface="Arial" panose="020B0604020202020204" pitchFamily="34" charset="0"/>
                <a:cs typeface="Arial" panose="020B0604020202020204" pitchFamily="34" charset="0"/>
              </a:rPr>
              <a:t>Ra: </a:t>
            </a:r>
            <a:r>
              <a:rPr lang="en-US" sz="700">
                <a:solidFill>
                  <a:schemeClr val="tx2"/>
                </a:solidFill>
                <a:latin typeface="Arial" panose="020B0604020202020204" pitchFamily="34" charset="0"/>
                <a:cs typeface="Arial" panose="020B0604020202020204" pitchFamily="34" charset="0"/>
              </a:rPr>
              <a:t>receptor a;</a:t>
            </a:r>
            <a:r>
              <a:rPr lang="en-US" sz="700" b="1">
                <a:solidFill>
                  <a:schemeClr val="tx2"/>
                </a:solidFill>
                <a:latin typeface="Arial" panose="020B0604020202020204" pitchFamily="34" charset="0"/>
                <a:cs typeface="Arial" panose="020B0604020202020204" pitchFamily="34" charset="0"/>
              </a:rPr>
              <a:t> Th2</a:t>
            </a:r>
            <a:r>
              <a:rPr lang="en-US" sz="700">
                <a:solidFill>
                  <a:schemeClr val="tx2"/>
                </a:solidFill>
                <a:latin typeface="Arial" panose="020B0604020202020204" pitchFamily="34" charset="0"/>
                <a:cs typeface="Arial" panose="020B0604020202020204" pitchFamily="34" charset="0"/>
              </a:rPr>
              <a:t>: </a:t>
            </a:r>
            <a:r>
              <a:rPr lang="en-US" sz="700" err="1">
                <a:solidFill>
                  <a:schemeClr val="tx2"/>
                </a:solidFill>
                <a:latin typeface="Arial" panose="020B0604020202020204" pitchFamily="34" charset="0"/>
                <a:cs typeface="Arial" panose="020B0604020202020204" pitchFamily="34" charset="0"/>
              </a:rPr>
              <a:t>linfocitos</a:t>
            </a:r>
            <a:r>
              <a:rPr lang="en-US" sz="700">
                <a:solidFill>
                  <a:schemeClr val="tx2"/>
                </a:solidFill>
                <a:latin typeface="Arial" panose="020B0604020202020204" pitchFamily="34" charset="0"/>
                <a:cs typeface="Arial" panose="020B0604020202020204" pitchFamily="34" charset="0"/>
              </a:rPr>
              <a:t> T helper 2.</a:t>
            </a:r>
            <a:r>
              <a:rPr lang="es-ES" sz="700">
                <a:solidFill>
                  <a:schemeClr val="tx2"/>
                </a:solidFill>
                <a:latin typeface="Arial" panose="020B0604020202020204" pitchFamily="34" charset="0"/>
                <a:cs typeface="Arial" panose="020B0604020202020204" pitchFamily="34" charset="0"/>
              </a:rPr>
              <a:t> </a:t>
            </a:r>
          </a:p>
          <a:p>
            <a:pPr algn="just">
              <a:lnSpc>
                <a:spcPct val="90000"/>
              </a:lnSpc>
              <a:buFont typeface="Arial" panose="020B0604020202020204" pitchFamily="34" charset="0"/>
              <a:buNone/>
              <a:defRPr/>
            </a:pPr>
            <a:r>
              <a:rPr lang="es-ES" sz="700" b="1">
                <a:solidFill>
                  <a:schemeClr val="tx2"/>
                </a:solidFill>
                <a:latin typeface="Arial" panose="020B0604020202020204" pitchFamily="34" charset="0"/>
                <a:cs typeface="Arial" panose="020B0604020202020204" pitchFamily="34" charset="0"/>
              </a:rPr>
              <a:t>1. </a:t>
            </a:r>
            <a:r>
              <a:rPr lang="es-ES" sz="700">
                <a:solidFill>
                  <a:schemeClr val="tx2"/>
                </a:solidFill>
                <a:latin typeface="Arial" panose="020B0604020202020204" pitchFamily="34" charset="0"/>
                <a:cs typeface="Arial" panose="020B0604020202020204" pitchFamily="34" charset="0"/>
              </a:rPr>
              <a:t>Gelbard CM, </a:t>
            </a:r>
            <a:r>
              <a:rPr lang="es-ES" sz="700" err="1">
                <a:solidFill>
                  <a:schemeClr val="tx2"/>
                </a:solidFill>
                <a:latin typeface="Arial" panose="020B0604020202020204" pitchFamily="34" charset="0"/>
                <a:cs typeface="Arial" panose="020B0604020202020204" pitchFamily="34" charset="0"/>
              </a:rPr>
              <a:t>Hebert</a:t>
            </a:r>
            <a:r>
              <a:rPr lang="es-ES" sz="700">
                <a:solidFill>
                  <a:schemeClr val="tx2"/>
                </a:solidFill>
                <a:latin typeface="Arial" panose="020B0604020202020204" pitchFamily="34" charset="0"/>
                <a:cs typeface="Arial" panose="020B0604020202020204" pitchFamily="34" charset="0"/>
              </a:rPr>
              <a:t> AA. New and </a:t>
            </a:r>
            <a:r>
              <a:rPr lang="es-ES" sz="700" err="1">
                <a:solidFill>
                  <a:schemeClr val="tx2"/>
                </a:solidFill>
                <a:latin typeface="Arial" panose="020B0604020202020204" pitchFamily="34" charset="0"/>
                <a:cs typeface="Arial" panose="020B0604020202020204" pitchFamily="34" charset="0"/>
              </a:rPr>
              <a:t>emerging</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trends</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treatment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Patient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Prefer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Adherence</a:t>
            </a:r>
            <a:r>
              <a:rPr lang="es-ES" sz="700">
                <a:solidFill>
                  <a:schemeClr val="tx2"/>
                </a:solidFill>
                <a:latin typeface="Arial" panose="020B0604020202020204" pitchFamily="34" charset="0"/>
                <a:cs typeface="Arial" panose="020B0604020202020204" pitchFamily="34" charset="0"/>
              </a:rPr>
              <a:t>. 2008;2:387-392;  </a:t>
            </a:r>
            <a:r>
              <a:rPr lang="es-ES" sz="700" b="1">
                <a:solidFill>
                  <a:schemeClr val="tx2"/>
                </a:solidFill>
                <a:latin typeface="Arial" panose="020B0604020202020204" pitchFamily="34" charset="0"/>
                <a:cs typeface="Arial" panose="020B0604020202020204" pitchFamily="34" charset="0"/>
              </a:rPr>
              <a:t>2. </a:t>
            </a:r>
            <a:r>
              <a:rPr lang="es-ES" sz="700">
                <a:solidFill>
                  <a:schemeClr val="tx2"/>
                </a:solidFill>
                <a:latin typeface="Arial" panose="020B0604020202020204" pitchFamily="34" charset="0"/>
                <a:cs typeface="Arial" panose="020B0604020202020204" pitchFamily="34" charset="0"/>
              </a:rPr>
              <a:t>Schwartz DM,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JAK </a:t>
            </a:r>
            <a:r>
              <a:rPr lang="es-ES" sz="700" err="1">
                <a:solidFill>
                  <a:schemeClr val="tx2"/>
                </a:solidFill>
                <a:latin typeface="Arial" panose="020B0604020202020204" pitchFamily="34" charset="0"/>
                <a:cs typeface="Arial" panose="020B0604020202020204" pitchFamily="34" charset="0"/>
              </a:rPr>
              <a:t>inhibition</a:t>
            </a:r>
            <a:r>
              <a:rPr lang="es-ES" sz="700">
                <a:solidFill>
                  <a:schemeClr val="tx2"/>
                </a:solidFill>
                <a:latin typeface="Arial" panose="020B0604020202020204" pitchFamily="34" charset="0"/>
                <a:cs typeface="Arial" panose="020B0604020202020204" pitchFamily="34" charset="0"/>
              </a:rPr>
              <a:t> as a </a:t>
            </a:r>
            <a:r>
              <a:rPr lang="es-ES" sz="700" err="1">
                <a:solidFill>
                  <a:schemeClr val="tx2"/>
                </a:solidFill>
                <a:latin typeface="Arial" panose="020B0604020202020204" pitchFamily="34" charset="0"/>
                <a:cs typeface="Arial" panose="020B0604020202020204" pitchFamily="34" charset="0"/>
              </a:rPr>
              <a:t>therapeutic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strategy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for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immune</a:t>
            </a:r>
            <a:r>
              <a:rPr lang="es-ES" sz="700">
                <a:solidFill>
                  <a:schemeClr val="tx2"/>
                </a:solidFill>
                <a:latin typeface="Arial" panose="020B0604020202020204" pitchFamily="34" charset="0"/>
                <a:cs typeface="Arial" panose="020B0604020202020204" pitchFamily="34" charset="0"/>
              </a:rPr>
              <a:t> and </a:t>
            </a:r>
            <a:r>
              <a:rPr lang="es-ES" sz="700" err="1">
                <a:solidFill>
                  <a:schemeClr val="tx2"/>
                </a:solidFill>
                <a:latin typeface="Arial" panose="020B0604020202020204" pitchFamily="34" charset="0"/>
                <a:cs typeface="Arial" panose="020B0604020202020204" pitchFamily="34" charset="0"/>
              </a:rPr>
              <a:t>inflammatory</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diseases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Nat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Rev</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Drug</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Discov</a:t>
            </a:r>
            <a:r>
              <a:rPr lang="es-ES" sz="700">
                <a:solidFill>
                  <a:schemeClr val="tx2"/>
                </a:solidFill>
                <a:latin typeface="Arial" panose="020B0604020202020204" pitchFamily="34" charset="0"/>
                <a:cs typeface="Arial" panose="020B0604020202020204" pitchFamily="34" charset="0"/>
              </a:rPr>
              <a:t>. 2017;16(12):843-862; </a:t>
            </a:r>
            <a:r>
              <a:rPr lang="es-ES" sz="700" b="1">
                <a:solidFill>
                  <a:schemeClr val="tx2"/>
                </a:solidFill>
                <a:latin typeface="Arial" panose="020B0604020202020204" pitchFamily="34" charset="0"/>
                <a:cs typeface="Arial" panose="020B0604020202020204" pitchFamily="34" charset="0"/>
              </a:rPr>
              <a:t> 3</a:t>
            </a:r>
            <a:r>
              <a:rPr lang="es-ES" sz="700">
                <a:solidFill>
                  <a:schemeClr val="tx2"/>
                </a:solidFill>
                <a:latin typeface="Arial" panose="020B0604020202020204" pitchFamily="34" charset="0"/>
                <a:cs typeface="Arial" panose="020B0604020202020204" pitchFamily="34" charset="0"/>
              </a:rPr>
              <a:t>. Gonçalves F,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Selective IL-13 </a:t>
            </a:r>
            <a:r>
              <a:rPr lang="es-ES" sz="700" err="1">
                <a:solidFill>
                  <a:schemeClr val="tx2"/>
                </a:solidFill>
                <a:latin typeface="Arial" panose="020B0604020202020204" pitchFamily="34" charset="0"/>
                <a:cs typeface="Arial" panose="020B0604020202020204" pitchFamily="34" charset="0"/>
              </a:rPr>
              <a:t>inhibitors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for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treatment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Drugs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Context</a:t>
            </a:r>
            <a:r>
              <a:rPr lang="es-ES" sz="700">
                <a:solidFill>
                  <a:schemeClr val="tx2"/>
                </a:solidFill>
                <a:latin typeface="Arial" panose="020B0604020202020204" pitchFamily="34" charset="0"/>
                <a:cs typeface="Arial" panose="020B0604020202020204" pitchFamily="34" charset="0"/>
              </a:rPr>
              <a:t>. 2021;10:2021-1-7;  4. </a:t>
            </a:r>
            <a:r>
              <a:rPr lang="es-ES" sz="700" err="1">
                <a:solidFill>
                  <a:schemeClr val="tx2"/>
                </a:solidFill>
                <a:latin typeface="Arial" panose="020B0604020202020204" pitchFamily="34" charset="0"/>
                <a:cs typeface="Arial" panose="020B0604020202020204" pitchFamily="34" charset="0"/>
              </a:rPr>
              <a:t>Wollenberg</a:t>
            </a:r>
            <a:r>
              <a:rPr lang="es-ES" sz="700">
                <a:solidFill>
                  <a:schemeClr val="tx2"/>
                </a:solidFill>
                <a:latin typeface="Arial" panose="020B0604020202020204" pitchFamily="34" charset="0"/>
                <a:cs typeface="Arial" panose="020B0604020202020204" pitchFamily="34" charset="0"/>
              </a:rPr>
              <a:t> A, </a:t>
            </a:r>
            <a:r>
              <a:rPr lang="es-ES" sz="700" err="1">
                <a:solidFill>
                  <a:schemeClr val="tx2"/>
                </a:solidFill>
                <a:latin typeface="Arial" panose="020B0604020202020204" pitchFamily="34" charset="0"/>
                <a:cs typeface="Arial" panose="020B0604020202020204" pitchFamily="34" charset="0"/>
              </a:rPr>
              <a:t>Kinberger</a:t>
            </a:r>
            <a:r>
              <a:rPr lang="es-ES" sz="700">
                <a:solidFill>
                  <a:schemeClr val="tx2"/>
                </a:solidFill>
                <a:latin typeface="Arial" panose="020B0604020202020204" pitchFamily="34" charset="0"/>
                <a:cs typeface="Arial" panose="020B0604020202020204" pitchFamily="34" charset="0"/>
              </a:rPr>
              <a:t> M, </a:t>
            </a:r>
            <a:r>
              <a:rPr lang="es-ES" sz="700" err="1">
                <a:solidFill>
                  <a:schemeClr val="tx2"/>
                </a:solidFill>
                <a:latin typeface="Arial" panose="020B0604020202020204" pitchFamily="34" charset="0"/>
                <a:cs typeface="Arial" panose="020B0604020202020204" pitchFamily="34" charset="0"/>
              </a:rPr>
              <a:t>Arents</a:t>
            </a:r>
            <a:r>
              <a:rPr lang="es-ES" sz="700">
                <a:solidFill>
                  <a:schemeClr val="tx2"/>
                </a:solidFill>
                <a:latin typeface="Arial" panose="020B0604020202020204" pitchFamily="34" charset="0"/>
                <a:cs typeface="Arial" panose="020B0604020202020204" pitchFamily="34" charset="0"/>
              </a:rPr>
              <a:t> B,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European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guideline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EuroGuiDerm</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on</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eczema: </a:t>
            </a:r>
            <a:r>
              <a:rPr lang="es-ES" sz="700" err="1">
                <a:solidFill>
                  <a:schemeClr val="tx2"/>
                </a:solidFill>
                <a:latin typeface="Arial" panose="020B0604020202020204" pitchFamily="34" charset="0"/>
                <a:cs typeface="Arial" panose="020B0604020202020204" pitchFamily="34" charset="0"/>
              </a:rPr>
              <a:t>part</a:t>
            </a:r>
            <a:r>
              <a:rPr lang="es-ES" sz="700">
                <a:solidFill>
                  <a:schemeClr val="tx2"/>
                </a:solidFill>
                <a:latin typeface="Arial" panose="020B0604020202020204" pitchFamily="34" charset="0"/>
                <a:cs typeface="Arial" panose="020B0604020202020204" pitchFamily="34" charset="0"/>
              </a:rPr>
              <a:t> I - </a:t>
            </a:r>
            <a:r>
              <a:rPr lang="es-ES" sz="700" err="1">
                <a:solidFill>
                  <a:schemeClr val="tx2"/>
                </a:solidFill>
                <a:latin typeface="Arial" panose="020B0604020202020204" pitchFamily="34" charset="0"/>
                <a:cs typeface="Arial" panose="020B0604020202020204" pitchFamily="34" charset="0"/>
              </a:rPr>
              <a:t>systemic</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therapy</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Eur</a:t>
            </a:r>
            <a:r>
              <a:rPr lang="es-ES" sz="700">
                <a:solidFill>
                  <a:schemeClr val="tx2"/>
                </a:solidFill>
                <a:latin typeface="Arial" panose="020B0604020202020204" pitchFamily="34" charset="0"/>
                <a:cs typeface="Arial" panose="020B0604020202020204" pitchFamily="34" charset="0"/>
              </a:rPr>
              <a:t> Acad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Venereol</a:t>
            </a:r>
            <a:r>
              <a:rPr lang="es-ES" sz="700">
                <a:solidFill>
                  <a:schemeClr val="tx2"/>
                </a:solidFill>
                <a:latin typeface="Arial" panose="020B0604020202020204" pitchFamily="34" charset="0"/>
                <a:cs typeface="Arial" panose="020B0604020202020204" pitchFamily="34" charset="0"/>
              </a:rPr>
              <a:t>. 2022;36(9):1409-1431;</a:t>
            </a:r>
            <a:r>
              <a:rPr lang="es-ES" sz="700" b="1">
                <a:solidFill>
                  <a:schemeClr val="tx2"/>
                </a:solidFill>
                <a:latin typeface="Arial" panose="020B0604020202020204" pitchFamily="34" charset="0"/>
                <a:cs typeface="Arial" panose="020B0604020202020204" pitchFamily="34" charset="0"/>
              </a:rPr>
              <a:t> 5. </a:t>
            </a:r>
            <a:r>
              <a:rPr lang="es-ES" sz="700" err="1">
                <a:solidFill>
                  <a:schemeClr val="tx2"/>
                </a:solidFill>
                <a:latin typeface="Arial" panose="020B0604020202020204" pitchFamily="34" charset="0"/>
                <a:cs typeface="Arial" panose="020B0604020202020204" pitchFamily="34" charset="0"/>
              </a:rPr>
              <a:t>Nakashima</a:t>
            </a:r>
            <a:r>
              <a:rPr lang="es-ES" sz="700">
                <a:solidFill>
                  <a:schemeClr val="tx2"/>
                </a:solidFill>
                <a:latin typeface="Arial" panose="020B0604020202020204" pitchFamily="34" charset="0"/>
                <a:cs typeface="Arial" panose="020B0604020202020204" pitchFamily="34" charset="0"/>
              </a:rPr>
              <a:t> C, </a:t>
            </a:r>
            <a:r>
              <a:rPr lang="es-ES" sz="700" i="1">
                <a:solidFill>
                  <a:schemeClr val="tx2"/>
                </a:solidFill>
                <a:latin typeface="Arial" panose="020B0604020202020204" pitchFamily="34" charset="0"/>
                <a:cs typeface="Arial" panose="020B0604020202020204" pitchFamily="34" charset="0"/>
              </a:rPr>
              <a:t>et 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Innovation</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the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treatment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of</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dermatitis: </a:t>
            </a:r>
            <a:r>
              <a:rPr lang="es-ES" sz="700" err="1">
                <a:solidFill>
                  <a:schemeClr val="tx2"/>
                </a:solidFill>
                <a:latin typeface="Arial" panose="020B0604020202020204" pitchFamily="34" charset="0"/>
                <a:cs typeface="Arial" panose="020B0604020202020204" pitchFamily="34" charset="0"/>
              </a:rPr>
              <a:t>Emerging</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topical</a:t>
            </a:r>
            <a:r>
              <a:rPr lang="es-ES" sz="700">
                <a:solidFill>
                  <a:schemeClr val="tx2"/>
                </a:solidFill>
                <a:latin typeface="Arial" panose="020B0604020202020204" pitchFamily="34" charset="0"/>
                <a:cs typeface="Arial" panose="020B0604020202020204" pitchFamily="34" charset="0"/>
              </a:rPr>
              <a:t> and oral </a:t>
            </a:r>
            <a:r>
              <a:rPr lang="es-ES" sz="700" err="1">
                <a:solidFill>
                  <a:schemeClr val="tx2"/>
                </a:solidFill>
                <a:latin typeface="Arial" panose="020B0604020202020204" pitchFamily="34" charset="0"/>
                <a:cs typeface="Arial" panose="020B0604020202020204" pitchFamily="34" charset="0"/>
              </a:rPr>
              <a:t>Janus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kinase</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inhibitors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Allergol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Int</a:t>
            </a:r>
            <a:r>
              <a:rPr lang="es-ES" sz="700">
                <a:solidFill>
                  <a:schemeClr val="tx2"/>
                </a:solidFill>
                <a:latin typeface="Arial" panose="020B0604020202020204" pitchFamily="34" charset="0"/>
                <a:cs typeface="Arial" panose="020B0604020202020204" pitchFamily="34" charset="0"/>
              </a:rPr>
              <a:t>. 2022;71(1):40-46;  </a:t>
            </a:r>
            <a:r>
              <a:rPr lang="es-ES" sz="700" b="1">
                <a:solidFill>
                  <a:schemeClr val="tx2"/>
                </a:solidFill>
                <a:latin typeface="Arial" panose="020B0604020202020204" pitchFamily="34" charset="0"/>
                <a:cs typeface="Arial" panose="020B0604020202020204" pitchFamily="34" charset="0"/>
              </a:rPr>
              <a:t>6. </a:t>
            </a:r>
            <a:r>
              <a:rPr lang="es-ES" sz="700">
                <a:solidFill>
                  <a:schemeClr val="tx2"/>
                </a:solidFill>
                <a:latin typeface="Arial" panose="020B0604020202020204" pitchFamily="34" charset="0"/>
                <a:cs typeface="Arial" panose="020B0604020202020204" pitchFamily="34" charset="0"/>
              </a:rPr>
              <a:t>Informe de evaluación de la EMA de dupilumab [Internet]. Agencia Europea de Medicamentos (EMA). [2025]. Disponible en: https://www.ema.europa.eu/en/documents/assessment-report/dupixent-epar-public-assessment-report_en.pdf</a:t>
            </a:r>
          </a:p>
        </p:txBody>
      </p:sp>
    </p:spTree>
    <p:extLst>
      <p:ext uri="{BB962C8B-B14F-4D97-AF65-F5344CB8AC3E}">
        <p14:creationId xmlns:p14="http://schemas.microsoft.com/office/powerpoint/2010/main" val="69520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BB6C89-0160-8F45-AC0A-73A7A9043D92}"/>
              </a:ext>
            </a:extLst>
          </p:cNvPr>
          <p:cNvSpPr>
            <a:spLocks noGrp="1"/>
          </p:cNvSpPr>
          <p:nvPr>
            <p:ph type="title"/>
          </p:nvPr>
        </p:nvSpPr>
        <p:spPr>
          <a:xfrm>
            <a:off x="838200" y="0"/>
            <a:ext cx="9736731" cy="5556201"/>
          </a:xfrm>
        </p:spPr>
        <p:txBody>
          <a:bodyPr>
            <a:normAutofit/>
          </a:bodyPr>
          <a:lstStyle/>
          <a:p>
            <a:r>
              <a:rPr lang="es-ES"/>
              <a:t>A pesar de las opciones actuales, ¿cuál consideras que sigue siendo un desafío en el manejo de la DA en tu práctica diaria?</a:t>
            </a:r>
            <a:br>
              <a:rPr lang="es-ES"/>
            </a:br>
            <a:br>
              <a:rPr lang="es-ES"/>
            </a:br>
            <a:r>
              <a:rPr lang="es-ES"/>
              <a:t>¿Cuántos de tus pacientes con DA te han mencionado que los tratamientos actuales no logran controlar completamente su enfermedad?</a:t>
            </a:r>
          </a:p>
        </p:txBody>
      </p:sp>
      <p:sp>
        <p:nvSpPr>
          <p:cNvPr id="3" name="Título 1">
            <a:extLst>
              <a:ext uri="{FF2B5EF4-FFF2-40B4-BE49-F238E27FC236}">
                <a16:creationId xmlns:a16="http://schemas.microsoft.com/office/drawing/2014/main" id="{C86F475E-A101-1F67-BD48-4EAA96793C2B}"/>
              </a:ext>
            </a:extLst>
          </p:cNvPr>
          <p:cNvSpPr txBox="1">
            <a:spLocks/>
          </p:cNvSpPr>
          <p:nvPr/>
        </p:nvSpPr>
        <p:spPr>
          <a:xfrm>
            <a:off x="995516" y="3255809"/>
            <a:ext cx="10515600"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200" b="0" kern="1200">
                <a:solidFill>
                  <a:srgbClr val="003867"/>
                </a:solidFill>
                <a:latin typeface="Arial" panose="020B0604020202020204" pitchFamily="34" charset="0"/>
                <a:ea typeface="+mj-ea"/>
                <a:cs typeface="Arial" panose="020B0604020202020204" pitchFamily="34" charset="0"/>
              </a:defRPr>
            </a:lvl1pPr>
          </a:lstStyle>
          <a:p>
            <a:pPr algn="ctr"/>
            <a:endParaRPr lang="es-ES"/>
          </a:p>
        </p:txBody>
      </p:sp>
      <p:sp>
        <p:nvSpPr>
          <p:cNvPr id="4" name="Marcador de pie de página 76">
            <a:extLst>
              <a:ext uri="{FF2B5EF4-FFF2-40B4-BE49-F238E27FC236}">
                <a16:creationId xmlns:a16="http://schemas.microsoft.com/office/drawing/2014/main" id="{9A69A96C-DE9D-7998-6437-D40BB6E23C6D}"/>
              </a:ext>
            </a:extLst>
          </p:cNvPr>
          <p:cNvSpPr txBox="1">
            <a:spLocks/>
          </p:cNvSpPr>
          <p:nvPr/>
        </p:nvSpPr>
        <p:spPr>
          <a:xfrm>
            <a:off x="1441342" y="6119905"/>
            <a:ext cx="9074258" cy="506925"/>
          </a:xfrm>
          <a:prstGeom prst="rect">
            <a:avLst/>
          </a:prstGeom>
        </p:spPr>
        <p:txBody>
          <a:bodyPr anchor="b"/>
          <a:lst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90000"/>
              </a:lnSpc>
              <a:spcAft>
                <a:spcPts val="200"/>
              </a:spcAft>
              <a:buFont typeface="Arial" panose="020B0604020202020204" pitchFamily="34" charset="0"/>
              <a:buNone/>
            </a:pPr>
            <a:br>
              <a:rPr lang="es-ES" sz="700">
                <a:solidFill>
                  <a:schemeClr val="tx2"/>
                </a:solidFill>
                <a:latin typeface="Arial" panose="020B0604020202020204" pitchFamily="34" charset="0"/>
                <a:cs typeface="Arial" panose="020B0604020202020204" pitchFamily="34" charset="0"/>
              </a:rPr>
            </a:br>
            <a:r>
              <a:rPr lang="es-ES" sz="700" b="1">
                <a:solidFill>
                  <a:schemeClr val="tx2"/>
                </a:solidFill>
                <a:latin typeface="Arial" panose="020B0604020202020204" pitchFamily="34" charset="0"/>
                <a:cs typeface="Arial" panose="020B0604020202020204" pitchFamily="34" charset="0"/>
              </a:rPr>
              <a:t>DA</a:t>
            </a:r>
            <a:r>
              <a:rPr lang="es-ES" sz="700">
                <a:solidFill>
                  <a:schemeClr val="tx2"/>
                </a:solidFill>
                <a:latin typeface="Arial" panose="020B0604020202020204" pitchFamily="34" charset="0"/>
                <a:cs typeface="Arial" panose="020B0604020202020204" pitchFamily="34" charset="0"/>
              </a:rPr>
              <a:t>: dermatitis atópica.</a:t>
            </a:r>
          </a:p>
        </p:txBody>
      </p:sp>
    </p:spTree>
    <p:extLst>
      <p:ext uri="{BB962C8B-B14F-4D97-AF65-F5344CB8AC3E}">
        <p14:creationId xmlns:p14="http://schemas.microsoft.com/office/powerpoint/2010/main" val="2571320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 name="Gráfico 39">
            <a:extLst>
              <a:ext uri="{FF2B5EF4-FFF2-40B4-BE49-F238E27FC236}">
                <a16:creationId xmlns:a16="http://schemas.microsoft.com/office/drawing/2014/main" id="{80EBC4C5-D50B-D40E-D213-AB0C877C7E02}"/>
              </a:ext>
            </a:extLst>
          </p:cNvPr>
          <p:cNvGraphicFramePr/>
          <p:nvPr>
            <p:extLst>
              <p:ext uri="{D42A27DB-BD31-4B8C-83A1-F6EECF244321}">
                <p14:modId xmlns:p14="http://schemas.microsoft.com/office/powerpoint/2010/main" val="4065281536"/>
              </p:ext>
            </p:extLst>
          </p:nvPr>
        </p:nvGraphicFramePr>
        <p:xfrm>
          <a:off x="3429813" y="2344280"/>
          <a:ext cx="2586636" cy="1793438"/>
        </p:xfrm>
        <a:graphic>
          <a:graphicData uri="http://schemas.openxmlformats.org/drawingml/2006/chart">
            <c:chart xmlns:c="http://schemas.openxmlformats.org/drawingml/2006/chart" xmlns:r="http://schemas.openxmlformats.org/officeDocument/2006/relationships" r:id="rId2"/>
          </a:graphicData>
        </a:graphic>
      </p:graphicFrame>
      <p:sp>
        <p:nvSpPr>
          <p:cNvPr id="46" name="Rectángulo redondeado 45">
            <a:extLst>
              <a:ext uri="{FF2B5EF4-FFF2-40B4-BE49-F238E27FC236}">
                <a16:creationId xmlns:a16="http://schemas.microsoft.com/office/drawing/2014/main" id="{D89E61E6-5BBB-3BED-7745-B38DC7000B44}"/>
              </a:ext>
            </a:extLst>
          </p:cNvPr>
          <p:cNvSpPr/>
          <p:nvPr/>
        </p:nvSpPr>
        <p:spPr>
          <a:xfrm>
            <a:off x="3461135" y="1635240"/>
            <a:ext cx="2617784" cy="3513165"/>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53EFA4DA-8B62-390E-0949-CD14AC8CB8EC}"/>
              </a:ext>
            </a:extLst>
          </p:cNvPr>
          <p:cNvSpPr/>
          <p:nvPr/>
        </p:nvSpPr>
        <p:spPr>
          <a:xfrm>
            <a:off x="4148835" y="2619807"/>
            <a:ext cx="1242384" cy="124238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object 2"/>
          <p:cNvSpPr txBox="1">
            <a:spLocks noGrp="1"/>
          </p:cNvSpPr>
          <p:nvPr>
            <p:ph type="title"/>
          </p:nvPr>
        </p:nvSpPr>
        <p:spPr>
          <a:xfrm>
            <a:off x="541338" y="257081"/>
            <a:ext cx="10709275" cy="549463"/>
          </a:xfrm>
        </p:spPr>
        <p:txBody>
          <a:bodyPr vert="horz" wrap="square" lIns="0" tIns="7701" rIns="0" bIns="0" rtlCol="0" anchor="ctr">
            <a:spAutoFit/>
          </a:bodyPr>
          <a:lstStyle/>
          <a:p>
            <a:r>
              <a:rPr lang="es-ES"/>
              <a:t>Los pacientes con DA de moderada a grave presentan una importante carga de enfermedad, lo cual evidencia las necesidades no cubiertas del tratamiento</a:t>
            </a:r>
            <a:r>
              <a:rPr lang="es-ES" baseline="30000"/>
              <a:t>1</a:t>
            </a:r>
          </a:p>
        </p:txBody>
      </p:sp>
      <p:sp>
        <p:nvSpPr>
          <p:cNvPr id="3" name="object 3"/>
          <p:cNvSpPr txBox="1"/>
          <p:nvPr/>
        </p:nvSpPr>
        <p:spPr>
          <a:xfrm>
            <a:off x="800319" y="1875412"/>
            <a:ext cx="2140614" cy="499830"/>
          </a:xfrm>
          <a:prstGeom prst="rect">
            <a:avLst/>
          </a:prstGeom>
        </p:spPr>
        <p:txBody>
          <a:bodyPr vert="horz" wrap="square" lIns="0" tIns="7316" rIns="0" bIns="0" rtlCol="0">
            <a:spAutoFit/>
          </a:bodyPr>
          <a:lstStyle/>
          <a:p>
            <a:pPr marL="6350" marR="3081" indent="-1588" algn="ctr">
              <a:lnSpc>
                <a:spcPct val="100499"/>
              </a:lnSpc>
              <a:spcBef>
                <a:spcPts val="58"/>
              </a:spcBef>
            </a:pPr>
            <a:r>
              <a:rPr sz="1600" b="1" spc="-6">
                <a:solidFill>
                  <a:srgbClr val="7A45B8"/>
                </a:solidFill>
                <a:latin typeface="Arial"/>
                <a:cs typeface="Arial"/>
              </a:rPr>
              <a:t>IMPACTO</a:t>
            </a:r>
            <a:r>
              <a:rPr sz="1600" b="1" spc="-45">
                <a:solidFill>
                  <a:srgbClr val="7A45B8"/>
                </a:solidFill>
                <a:latin typeface="Arial"/>
                <a:cs typeface="Arial"/>
              </a:rPr>
              <a:t> </a:t>
            </a:r>
            <a:r>
              <a:rPr sz="1600" b="1">
                <a:solidFill>
                  <a:srgbClr val="7A45B8"/>
                </a:solidFill>
                <a:latin typeface="Arial"/>
                <a:cs typeface="Arial"/>
              </a:rPr>
              <a:t>EN</a:t>
            </a:r>
            <a:r>
              <a:rPr sz="1600" b="1" spc="-45">
                <a:solidFill>
                  <a:srgbClr val="7A45B8"/>
                </a:solidFill>
                <a:latin typeface="Arial"/>
                <a:cs typeface="Arial"/>
              </a:rPr>
              <a:t> </a:t>
            </a:r>
            <a:r>
              <a:rPr sz="1600" b="1" spc="-15">
                <a:solidFill>
                  <a:srgbClr val="7A45B8"/>
                </a:solidFill>
                <a:latin typeface="Arial"/>
                <a:cs typeface="Arial"/>
              </a:rPr>
              <a:t>LA </a:t>
            </a:r>
            <a:r>
              <a:rPr sz="1600" b="1">
                <a:solidFill>
                  <a:srgbClr val="7A45B8"/>
                </a:solidFill>
                <a:latin typeface="Arial"/>
                <a:cs typeface="Arial"/>
              </a:rPr>
              <a:t>CALIDAD</a:t>
            </a:r>
            <a:r>
              <a:rPr sz="1600" b="1" spc="-9">
                <a:solidFill>
                  <a:srgbClr val="7A45B8"/>
                </a:solidFill>
                <a:latin typeface="Arial"/>
                <a:cs typeface="Arial"/>
              </a:rPr>
              <a:t> </a:t>
            </a:r>
            <a:r>
              <a:rPr sz="1600" b="1">
                <a:solidFill>
                  <a:srgbClr val="7A45B8"/>
                </a:solidFill>
                <a:latin typeface="Arial"/>
                <a:cs typeface="Arial"/>
              </a:rPr>
              <a:t>DE</a:t>
            </a:r>
            <a:r>
              <a:rPr sz="1600" b="1" spc="-9">
                <a:solidFill>
                  <a:srgbClr val="7A45B8"/>
                </a:solidFill>
                <a:latin typeface="Arial"/>
                <a:cs typeface="Arial"/>
              </a:rPr>
              <a:t> </a:t>
            </a:r>
            <a:r>
              <a:rPr sz="1600" b="1" spc="-12">
                <a:solidFill>
                  <a:srgbClr val="7A45B8"/>
                </a:solidFill>
                <a:latin typeface="Arial"/>
                <a:cs typeface="Arial"/>
              </a:rPr>
              <a:t>VIDA</a:t>
            </a:r>
            <a:endParaRPr sz="1600">
              <a:latin typeface="Arial"/>
              <a:cs typeface="Arial"/>
            </a:endParaRPr>
          </a:p>
        </p:txBody>
      </p:sp>
      <p:sp>
        <p:nvSpPr>
          <p:cNvPr id="4" name="object 4"/>
          <p:cNvSpPr txBox="1"/>
          <p:nvPr/>
        </p:nvSpPr>
        <p:spPr>
          <a:xfrm>
            <a:off x="3744332" y="1871762"/>
            <a:ext cx="2051391" cy="499830"/>
          </a:xfrm>
          <a:prstGeom prst="rect">
            <a:avLst/>
          </a:prstGeom>
        </p:spPr>
        <p:txBody>
          <a:bodyPr vert="horz" wrap="square" lIns="0" tIns="7316" rIns="0" bIns="0" rtlCol="0">
            <a:spAutoFit/>
          </a:bodyPr>
          <a:lstStyle/>
          <a:p>
            <a:pPr marL="6350" marR="3081" indent="-1588" algn="ctr">
              <a:lnSpc>
                <a:spcPct val="100499"/>
              </a:lnSpc>
              <a:spcBef>
                <a:spcPts val="58"/>
              </a:spcBef>
            </a:pPr>
            <a:r>
              <a:rPr sz="1600" b="1">
                <a:solidFill>
                  <a:srgbClr val="7A45B8"/>
                </a:solidFill>
                <a:latin typeface="Arial"/>
                <a:cs typeface="Arial"/>
              </a:rPr>
              <a:t>SIGNOS</a:t>
            </a:r>
            <a:r>
              <a:rPr sz="1600" b="1" spc="-24">
                <a:solidFill>
                  <a:srgbClr val="7A45B8"/>
                </a:solidFill>
                <a:latin typeface="Arial"/>
                <a:cs typeface="Arial"/>
              </a:rPr>
              <a:t> </a:t>
            </a:r>
            <a:r>
              <a:rPr sz="1600" b="1" spc="-30">
                <a:solidFill>
                  <a:srgbClr val="7A45B8"/>
                </a:solidFill>
                <a:latin typeface="Arial"/>
                <a:cs typeface="Arial"/>
              </a:rPr>
              <a:t>Y </a:t>
            </a:r>
            <a:r>
              <a:rPr sz="1600" b="1" spc="-6">
                <a:solidFill>
                  <a:srgbClr val="7A45B8"/>
                </a:solidFill>
                <a:latin typeface="Arial"/>
                <a:cs typeface="Arial"/>
              </a:rPr>
              <a:t>SÍNTOMAS</a:t>
            </a:r>
            <a:endParaRPr sz="1600">
              <a:latin typeface="Arial"/>
              <a:cs typeface="Arial"/>
            </a:endParaRPr>
          </a:p>
        </p:txBody>
      </p:sp>
      <p:sp>
        <p:nvSpPr>
          <p:cNvPr id="5" name="object 5"/>
          <p:cNvSpPr txBox="1"/>
          <p:nvPr/>
        </p:nvSpPr>
        <p:spPr>
          <a:xfrm>
            <a:off x="6767100" y="1875170"/>
            <a:ext cx="2858024" cy="499830"/>
          </a:xfrm>
          <a:prstGeom prst="rect">
            <a:avLst/>
          </a:prstGeom>
        </p:spPr>
        <p:txBody>
          <a:bodyPr vert="horz" wrap="square" lIns="0" tIns="7316" rIns="0" bIns="0" rtlCol="0">
            <a:spAutoFit/>
          </a:bodyPr>
          <a:lstStyle/>
          <a:p>
            <a:pPr marL="4763" marR="3081" indent="1588" algn="ctr">
              <a:lnSpc>
                <a:spcPct val="100499"/>
              </a:lnSpc>
              <a:spcBef>
                <a:spcPts val="58"/>
              </a:spcBef>
            </a:pPr>
            <a:r>
              <a:rPr sz="1600" b="1">
                <a:solidFill>
                  <a:srgbClr val="7A45B8"/>
                </a:solidFill>
                <a:latin typeface="Arial"/>
                <a:cs typeface="Arial"/>
              </a:rPr>
              <a:t>EXPERIENCIA</a:t>
            </a:r>
            <a:r>
              <a:rPr sz="1600" b="1" spc="-69">
                <a:solidFill>
                  <a:srgbClr val="7A45B8"/>
                </a:solidFill>
                <a:latin typeface="Arial"/>
                <a:cs typeface="Arial"/>
              </a:rPr>
              <a:t> </a:t>
            </a:r>
            <a:r>
              <a:rPr sz="1600" b="1">
                <a:solidFill>
                  <a:srgbClr val="7A45B8"/>
                </a:solidFill>
                <a:latin typeface="Arial"/>
                <a:cs typeface="Arial"/>
              </a:rPr>
              <a:t>CON</a:t>
            </a:r>
            <a:r>
              <a:rPr sz="1600" b="1" spc="-18">
                <a:solidFill>
                  <a:srgbClr val="7A45B8"/>
                </a:solidFill>
                <a:latin typeface="Arial"/>
                <a:cs typeface="Arial"/>
              </a:rPr>
              <a:t> </a:t>
            </a:r>
            <a:r>
              <a:rPr sz="1600" b="1" spc="-15">
                <a:solidFill>
                  <a:srgbClr val="7A45B8"/>
                </a:solidFill>
                <a:latin typeface="Arial"/>
                <a:cs typeface="Arial"/>
              </a:rPr>
              <a:t>LOS </a:t>
            </a:r>
            <a:r>
              <a:rPr sz="1600" b="1" spc="-6">
                <a:solidFill>
                  <a:srgbClr val="7A45B8"/>
                </a:solidFill>
                <a:latin typeface="Arial"/>
                <a:cs typeface="Arial"/>
              </a:rPr>
              <a:t>TRATAMIENTOS</a:t>
            </a:r>
            <a:endParaRPr sz="1600">
              <a:latin typeface="Arial"/>
              <a:cs typeface="Arial"/>
            </a:endParaRPr>
          </a:p>
        </p:txBody>
      </p:sp>
      <p:sp>
        <p:nvSpPr>
          <p:cNvPr id="9" name="object 9"/>
          <p:cNvSpPr/>
          <p:nvPr/>
        </p:nvSpPr>
        <p:spPr>
          <a:xfrm>
            <a:off x="7465181" y="2655050"/>
            <a:ext cx="2645184" cy="2042767"/>
          </a:xfrm>
          <a:custGeom>
            <a:avLst/>
            <a:gdLst/>
            <a:ahLst/>
            <a:cxnLst/>
            <a:rect l="l" t="t" r="r" b="b"/>
            <a:pathLst>
              <a:path w="4029709" h="3368675">
                <a:moveTo>
                  <a:pt x="4029633" y="2167382"/>
                </a:moveTo>
                <a:lnTo>
                  <a:pt x="4022877" y="2125497"/>
                </a:lnTo>
                <a:lnTo>
                  <a:pt x="4004068" y="2089111"/>
                </a:lnTo>
                <a:lnTo>
                  <a:pt x="3975379" y="2060422"/>
                </a:lnTo>
                <a:lnTo>
                  <a:pt x="3939006" y="2041613"/>
                </a:lnTo>
                <a:lnTo>
                  <a:pt x="3897109" y="2034857"/>
                </a:lnTo>
                <a:lnTo>
                  <a:pt x="132524" y="2034857"/>
                </a:lnTo>
                <a:lnTo>
                  <a:pt x="90639" y="2041613"/>
                </a:lnTo>
                <a:lnTo>
                  <a:pt x="54254" y="2060422"/>
                </a:lnTo>
                <a:lnTo>
                  <a:pt x="25577" y="2089111"/>
                </a:lnTo>
                <a:lnTo>
                  <a:pt x="6756" y="2125497"/>
                </a:lnTo>
                <a:lnTo>
                  <a:pt x="0" y="2167382"/>
                </a:lnTo>
                <a:lnTo>
                  <a:pt x="0" y="3235680"/>
                </a:lnTo>
                <a:lnTo>
                  <a:pt x="6756" y="3277565"/>
                </a:lnTo>
                <a:lnTo>
                  <a:pt x="25577" y="3313938"/>
                </a:lnTo>
                <a:lnTo>
                  <a:pt x="54254" y="3342627"/>
                </a:lnTo>
                <a:lnTo>
                  <a:pt x="90639" y="3361436"/>
                </a:lnTo>
                <a:lnTo>
                  <a:pt x="132524" y="3368192"/>
                </a:lnTo>
                <a:lnTo>
                  <a:pt x="3897109" y="3368192"/>
                </a:lnTo>
                <a:lnTo>
                  <a:pt x="3939006" y="3361436"/>
                </a:lnTo>
                <a:lnTo>
                  <a:pt x="3975379" y="3342627"/>
                </a:lnTo>
                <a:lnTo>
                  <a:pt x="4004068" y="3313938"/>
                </a:lnTo>
                <a:lnTo>
                  <a:pt x="4022877" y="3277565"/>
                </a:lnTo>
                <a:lnTo>
                  <a:pt x="4029633" y="3235680"/>
                </a:lnTo>
                <a:lnTo>
                  <a:pt x="4029633" y="2167382"/>
                </a:lnTo>
                <a:close/>
              </a:path>
              <a:path w="4029709" h="3368675">
                <a:moveTo>
                  <a:pt x="4029633" y="132524"/>
                </a:moveTo>
                <a:lnTo>
                  <a:pt x="4022877" y="90639"/>
                </a:lnTo>
                <a:lnTo>
                  <a:pt x="4004068" y="54267"/>
                </a:lnTo>
                <a:lnTo>
                  <a:pt x="3975379" y="25577"/>
                </a:lnTo>
                <a:lnTo>
                  <a:pt x="3939006" y="6756"/>
                </a:lnTo>
                <a:lnTo>
                  <a:pt x="3897109" y="0"/>
                </a:lnTo>
                <a:lnTo>
                  <a:pt x="132524" y="0"/>
                </a:lnTo>
                <a:lnTo>
                  <a:pt x="90639" y="6756"/>
                </a:lnTo>
                <a:lnTo>
                  <a:pt x="54254" y="25577"/>
                </a:lnTo>
                <a:lnTo>
                  <a:pt x="25577" y="54267"/>
                </a:lnTo>
                <a:lnTo>
                  <a:pt x="6756" y="90639"/>
                </a:lnTo>
                <a:lnTo>
                  <a:pt x="0" y="132524"/>
                </a:lnTo>
                <a:lnTo>
                  <a:pt x="0" y="1200823"/>
                </a:lnTo>
                <a:lnTo>
                  <a:pt x="6756" y="1242707"/>
                </a:lnTo>
                <a:lnTo>
                  <a:pt x="25577" y="1279093"/>
                </a:lnTo>
                <a:lnTo>
                  <a:pt x="54254" y="1307782"/>
                </a:lnTo>
                <a:lnTo>
                  <a:pt x="90639" y="1326591"/>
                </a:lnTo>
                <a:lnTo>
                  <a:pt x="132524" y="1333347"/>
                </a:lnTo>
                <a:lnTo>
                  <a:pt x="3897109" y="1333347"/>
                </a:lnTo>
                <a:lnTo>
                  <a:pt x="3939006" y="1326591"/>
                </a:lnTo>
                <a:lnTo>
                  <a:pt x="3975379" y="1307782"/>
                </a:lnTo>
                <a:lnTo>
                  <a:pt x="4004068" y="1279093"/>
                </a:lnTo>
                <a:lnTo>
                  <a:pt x="4022877" y="1242707"/>
                </a:lnTo>
                <a:lnTo>
                  <a:pt x="4029633" y="1200823"/>
                </a:lnTo>
                <a:lnTo>
                  <a:pt x="4029633" y="132524"/>
                </a:lnTo>
                <a:close/>
              </a:path>
            </a:pathLst>
          </a:custGeom>
          <a:solidFill>
            <a:srgbClr val="FAFAFA"/>
          </a:solidFill>
        </p:spPr>
        <p:txBody>
          <a:bodyPr wrap="square" lIns="0" tIns="0" rIns="0" bIns="0" rtlCol="0"/>
          <a:lstStyle/>
          <a:p>
            <a:endParaRPr/>
          </a:p>
        </p:txBody>
      </p:sp>
      <p:sp>
        <p:nvSpPr>
          <p:cNvPr id="11" name="object 11"/>
          <p:cNvSpPr txBox="1"/>
          <p:nvPr/>
        </p:nvSpPr>
        <p:spPr>
          <a:xfrm>
            <a:off x="685800" y="4137718"/>
            <a:ext cx="2369652" cy="748484"/>
          </a:xfrm>
          <a:prstGeom prst="rect">
            <a:avLst/>
          </a:prstGeom>
        </p:spPr>
        <p:txBody>
          <a:bodyPr vert="horz" wrap="square" lIns="0" tIns="6931" rIns="0" bIns="0" rtlCol="0">
            <a:spAutoFit/>
          </a:bodyPr>
          <a:lstStyle/>
          <a:p>
            <a:pPr marL="134387" marR="129767" indent="-385" algn="ctr">
              <a:lnSpc>
                <a:spcPct val="101800"/>
              </a:lnSpc>
              <a:spcBef>
                <a:spcPts val="55"/>
              </a:spcBef>
            </a:pPr>
            <a:r>
              <a:rPr sz="1200">
                <a:solidFill>
                  <a:srgbClr val="22346A"/>
                </a:solidFill>
                <a:latin typeface="Arial"/>
                <a:cs typeface="Arial"/>
              </a:rPr>
              <a:t>La</a:t>
            </a:r>
            <a:r>
              <a:rPr sz="1200" spc="39">
                <a:solidFill>
                  <a:srgbClr val="22346A"/>
                </a:solidFill>
                <a:latin typeface="Arial"/>
                <a:cs typeface="Arial"/>
              </a:rPr>
              <a:t> </a:t>
            </a:r>
            <a:r>
              <a:rPr sz="1200" b="1">
                <a:solidFill>
                  <a:srgbClr val="22346A"/>
                </a:solidFill>
                <a:latin typeface="Arial"/>
                <a:cs typeface="Arial"/>
              </a:rPr>
              <a:t>DA</a:t>
            </a:r>
            <a:r>
              <a:rPr sz="1200" b="1" spc="-15">
                <a:solidFill>
                  <a:srgbClr val="22346A"/>
                </a:solidFill>
                <a:latin typeface="Arial"/>
                <a:cs typeface="Arial"/>
              </a:rPr>
              <a:t> </a:t>
            </a:r>
            <a:r>
              <a:rPr sz="1200" b="1">
                <a:solidFill>
                  <a:srgbClr val="22346A"/>
                </a:solidFill>
                <a:latin typeface="Arial"/>
                <a:cs typeface="Arial"/>
              </a:rPr>
              <a:t>moderada</a:t>
            </a:r>
            <a:r>
              <a:rPr sz="1200" b="1" spc="39">
                <a:solidFill>
                  <a:srgbClr val="22346A"/>
                </a:solidFill>
                <a:latin typeface="Arial"/>
                <a:cs typeface="Arial"/>
              </a:rPr>
              <a:t> </a:t>
            </a:r>
            <a:r>
              <a:rPr sz="1200" b="1" spc="-30">
                <a:solidFill>
                  <a:srgbClr val="22346A"/>
                </a:solidFill>
                <a:latin typeface="Arial"/>
                <a:cs typeface="Arial"/>
              </a:rPr>
              <a:t>a </a:t>
            </a:r>
            <a:r>
              <a:rPr sz="1200" b="1">
                <a:solidFill>
                  <a:srgbClr val="22346A"/>
                </a:solidFill>
                <a:latin typeface="Arial"/>
                <a:cs typeface="Arial"/>
              </a:rPr>
              <a:t>grave</a:t>
            </a:r>
            <a:r>
              <a:rPr sz="1200" b="1" spc="21">
                <a:solidFill>
                  <a:srgbClr val="22346A"/>
                </a:solidFill>
                <a:latin typeface="Arial"/>
                <a:cs typeface="Arial"/>
              </a:rPr>
              <a:t> </a:t>
            </a:r>
            <a:r>
              <a:rPr sz="1200">
                <a:solidFill>
                  <a:srgbClr val="22346A"/>
                </a:solidFill>
                <a:latin typeface="Arial"/>
                <a:cs typeface="Arial"/>
              </a:rPr>
              <a:t>tiene</a:t>
            </a:r>
            <a:r>
              <a:rPr sz="1200" spc="24">
                <a:solidFill>
                  <a:srgbClr val="22346A"/>
                </a:solidFill>
                <a:latin typeface="Arial"/>
                <a:cs typeface="Arial"/>
              </a:rPr>
              <a:t> </a:t>
            </a:r>
            <a:r>
              <a:rPr sz="1200">
                <a:solidFill>
                  <a:srgbClr val="22346A"/>
                </a:solidFill>
                <a:latin typeface="Arial"/>
                <a:cs typeface="Arial"/>
              </a:rPr>
              <a:t>un</a:t>
            </a:r>
            <a:r>
              <a:rPr sz="1200" spc="27">
                <a:solidFill>
                  <a:srgbClr val="22346A"/>
                </a:solidFill>
                <a:latin typeface="Arial"/>
                <a:cs typeface="Arial"/>
              </a:rPr>
              <a:t> </a:t>
            </a:r>
            <a:r>
              <a:rPr sz="1200" b="1" spc="-6" err="1">
                <a:solidFill>
                  <a:srgbClr val="22346A"/>
                </a:solidFill>
                <a:latin typeface="Arial"/>
                <a:cs typeface="Arial"/>
              </a:rPr>
              <a:t>impacto</a:t>
            </a:r>
            <a:r>
              <a:rPr lang="es-ES" sz="1200" b="1" spc="-6">
                <a:solidFill>
                  <a:srgbClr val="22346A"/>
                </a:solidFill>
                <a:latin typeface="Arial"/>
                <a:cs typeface="Arial"/>
              </a:rPr>
              <a:t> </a:t>
            </a:r>
            <a:r>
              <a:rPr sz="1200" b="1" err="1">
                <a:solidFill>
                  <a:srgbClr val="22346A"/>
                </a:solidFill>
                <a:latin typeface="Arial"/>
                <a:cs typeface="Arial"/>
              </a:rPr>
              <a:t>significativo</a:t>
            </a:r>
            <a:r>
              <a:rPr sz="1200" b="1" spc="39">
                <a:solidFill>
                  <a:srgbClr val="22346A"/>
                </a:solidFill>
                <a:latin typeface="Arial"/>
                <a:cs typeface="Arial"/>
              </a:rPr>
              <a:t> </a:t>
            </a:r>
            <a:r>
              <a:rPr sz="1200">
                <a:solidFill>
                  <a:srgbClr val="22346A"/>
                </a:solidFill>
                <a:latin typeface="Arial"/>
                <a:cs typeface="Arial"/>
              </a:rPr>
              <a:t>en</a:t>
            </a:r>
            <a:r>
              <a:rPr sz="1200" spc="45">
                <a:solidFill>
                  <a:srgbClr val="22346A"/>
                </a:solidFill>
                <a:latin typeface="Arial"/>
                <a:cs typeface="Arial"/>
              </a:rPr>
              <a:t> </a:t>
            </a:r>
            <a:r>
              <a:rPr sz="1200">
                <a:solidFill>
                  <a:srgbClr val="22346A"/>
                </a:solidFill>
                <a:latin typeface="Arial"/>
                <a:cs typeface="Arial"/>
              </a:rPr>
              <a:t>la</a:t>
            </a:r>
            <a:r>
              <a:rPr sz="1200" spc="42">
                <a:solidFill>
                  <a:srgbClr val="22346A"/>
                </a:solidFill>
                <a:latin typeface="Arial"/>
                <a:cs typeface="Arial"/>
              </a:rPr>
              <a:t> </a:t>
            </a:r>
            <a:r>
              <a:rPr sz="1200" b="1" spc="-6">
                <a:solidFill>
                  <a:srgbClr val="22346A"/>
                </a:solidFill>
                <a:latin typeface="Arial"/>
                <a:cs typeface="Arial"/>
              </a:rPr>
              <a:t>calidad </a:t>
            </a:r>
            <a:r>
              <a:rPr sz="1200" b="1">
                <a:solidFill>
                  <a:srgbClr val="22346A"/>
                </a:solidFill>
                <a:latin typeface="Arial"/>
                <a:cs typeface="Arial"/>
              </a:rPr>
              <a:t>de</a:t>
            </a:r>
            <a:r>
              <a:rPr sz="1200" b="1" spc="39">
                <a:solidFill>
                  <a:srgbClr val="22346A"/>
                </a:solidFill>
                <a:latin typeface="Arial"/>
                <a:cs typeface="Arial"/>
              </a:rPr>
              <a:t> </a:t>
            </a:r>
            <a:r>
              <a:rPr sz="1200" b="1">
                <a:solidFill>
                  <a:srgbClr val="22346A"/>
                </a:solidFill>
                <a:latin typeface="Arial"/>
                <a:cs typeface="Arial"/>
              </a:rPr>
              <a:t>vida</a:t>
            </a:r>
            <a:r>
              <a:rPr sz="1200" b="1" spc="39">
                <a:solidFill>
                  <a:srgbClr val="22346A"/>
                </a:solidFill>
                <a:latin typeface="Arial"/>
                <a:cs typeface="Arial"/>
              </a:rPr>
              <a:t> </a:t>
            </a:r>
            <a:r>
              <a:rPr sz="1200">
                <a:solidFill>
                  <a:srgbClr val="22346A"/>
                </a:solidFill>
                <a:latin typeface="Arial"/>
                <a:cs typeface="Arial"/>
              </a:rPr>
              <a:t>asociada</a:t>
            </a:r>
            <a:r>
              <a:rPr sz="1200" spc="39">
                <a:solidFill>
                  <a:srgbClr val="22346A"/>
                </a:solidFill>
                <a:latin typeface="Arial"/>
                <a:cs typeface="Arial"/>
              </a:rPr>
              <a:t> </a:t>
            </a:r>
            <a:r>
              <a:rPr sz="1200">
                <a:solidFill>
                  <a:srgbClr val="22346A"/>
                </a:solidFill>
                <a:latin typeface="Arial"/>
                <a:cs typeface="Arial"/>
              </a:rPr>
              <a:t>con</a:t>
            </a:r>
            <a:r>
              <a:rPr sz="1200" spc="39">
                <a:solidFill>
                  <a:srgbClr val="22346A"/>
                </a:solidFill>
                <a:latin typeface="Arial"/>
                <a:cs typeface="Arial"/>
              </a:rPr>
              <a:t> </a:t>
            </a:r>
            <a:r>
              <a:rPr sz="1200" spc="-15">
                <a:solidFill>
                  <a:srgbClr val="22346A"/>
                </a:solidFill>
                <a:latin typeface="Arial"/>
                <a:cs typeface="Arial"/>
              </a:rPr>
              <a:t>la </a:t>
            </a:r>
            <a:r>
              <a:rPr sz="1200" spc="-6">
                <a:solidFill>
                  <a:srgbClr val="22346A"/>
                </a:solidFill>
                <a:latin typeface="Arial"/>
                <a:cs typeface="Arial"/>
              </a:rPr>
              <a:t>salud*</a:t>
            </a:r>
            <a:r>
              <a:rPr sz="1200" spc="-9" baseline="32407">
                <a:solidFill>
                  <a:srgbClr val="22346A"/>
                </a:solidFill>
                <a:latin typeface="Arial"/>
                <a:cs typeface="Arial"/>
              </a:rPr>
              <a:t>1</a:t>
            </a:r>
            <a:endParaRPr sz="1200" baseline="32407">
              <a:latin typeface="Arial"/>
              <a:cs typeface="Arial"/>
            </a:endParaRPr>
          </a:p>
        </p:txBody>
      </p:sp>
      <p:sp>
        <p:nvSpPr>
          <p:cNvPr id="12" name="object 12"/>
          <p:cNvSpPr txBox="1"/>
          <p:nvPr/>
        </p:nvSpPr>
        <p:spPr>
          <a:xfrm>
            <a:off x="3720885" y="4231910"/>
            <a:ext cx="2098284" cy="560099"/>
          </a:xfrm>
          <a:prstGeom prst="rect">
            <a:avLst/>
          </a:prstGeom>
        </p:spPr>
        <p:txBody>
          <a:bodyPr vert="horz" wrap="square" lIns="0" tIns="6931" rIns="0" bIns="0" rtlCol="0">
            <a:spAutoFit/>
          </a:bodyPr>
          <a:lstStyle/>
          <a:p>
            <a:pPr marL="23104" marR="18483" algn="ctr">
              <a:lnSpc>
                <a:spcPct val="101800"/>
              </a:lnSpc>
              <a:spcBef>
                <a:spcPts val="55"/>
              </a:spcBef>
            </a:pPr>
            <a:r>
              <a:rPr sz="1200" b="1">
                <a:solidFill>
                  <a:srgbClr val="22346A"/>
                </a:solidFill>
                <a:latin typeface="Arial"/>
                <a:cs typeface="Arial"/>
              </a:rPr>
              <a:t>58-71%</a:t>
            </a:r>
            <a:r>
              <a:rPr sz="1200" b="1" spc="33">
                <a:solidFill>
                  <a:srgbClr val="22346A"/>
                </a:solidFill>
                <a:latin typeface="Arial"/>
                <a:cs typeface="Arial"/>
              </a:rPr>
              <a:t> </a:t>
            </a:r>
            <a:r>
              <a:rPr sz="1200" spc="-6">
                <a:solidFill>
                  <a:srgbClr val="22346A"/>
                </a:solidFill>
                <a:latin typeface="Arial"/>
                <a:cs typeface="Arial"/>
              </a:rPr>
              <a:t>pacientes </a:t>
            </a:r>
            <a:r>
              <a:rPr sz="1200">
                <a:solidFill>
                  <a:srgbClr val="22346A"/>
                </a:solidFill>
                <a:latin typeface="Arial"/>
                <a:cs typeface="Arial"/>
              </a:rPr>
              <a:t>adultos</a:t>
            </a:r>
            <a:r>
              <a:rPr sz="1200" spc="45">
                <a:solidFill>
                  <a:srgbClr val="22346A"/>
                </a:solidFill>
                <a:latin typeface="Arial"/>
                <a:cs typeface="Arial"/>
              </a:rPr>
              <a:t> </a:t>
            </a:r>
            <a:r>
              <a:rPr sz="1200" spc="-6">
                <a:solidFill>
                  <a:srgbClr val="22346A"/>
                </a:solidFill>
                <a:latin typeface="Arial"/>
                <a:cs typeface="Arial"/>
              </a:rPr>
              <a:t>presentaron </a:t>
            </a:r>
            <a:r>
              <a:rPr sz="1200" b="1">
                <a:solidFill>
                  <a:srgbClr val="22346A"/>
                </a:solidFill>
                <a:latin typeface="Arial"/>
                <a:cs typeface="Arial"/>
              </a:rPr>
              <a:t>brotes</a:t>
            </a:r>
            <a:r>
              <a:rPr sz="1200" b="1" spc="33">
                <a:solidFill>
                  <a:srgbClr val="22346A"/>
                </a:solidFill>
                <a:latin typeface="Arial"/>
                <a:cs typeface="Arial"/>
              </a:rPr>
              <a:t> </a:t>
            </a:r>
            <a:r>
              <a:rPr sz="1200">
                <a:solidFill>
                  <a:srgbClr val="22346A"/>
                </a:solidFill>
                <a:latin typeface="Arial"/>
                <a:cs typeface="Arial"/>
              </a:rPr>
              <a:t>en</a:t>
            </a:r>
            <a:r>
              <a:rPr sz="1200" spc="30">
                <a:solidFill>
                  <a:srgbClr val="22346A"/>
                </a:solidFill>
                <a:latin typeface="Arial"/>
                <a:cs typeface="Arial"/>
              </a:rPr>
              <a:t> </a:t>
            </a:r>
            <a:r>
              <a:rPr sz="1200">
                <a:solidFill>
                  <a:srgbClr val="22346A"/>
                </a:solidFill>
                <a:latin typeface="Arial"/>
                <a:cs typeface="Arial"/>
              </a:rPr>
              <a:t>los</a:t>
            </a:r>
            <a:r>
              <a:rPr sz="1200" spc="33">
                <a:solidFill>
                  <a:srgbClr val="22346A"/>
                </a:solidFill>
                <a:latin typeface="Arial"/>
                <a:cs typeface="Arial"/>
              </a:rPr>
              <a:t> </a:t>
            </a:r>
            <a:r>
              <a:rPr sz="1200" spc="-6">
                <a:solidFill>
                  <a:srgbClr val="22346A"/>
                </a:solidFill>
                <a:latin typeface="Arial"/>
                <a:cs typeface="Arial"/>
              </a:rPr>
              <a:t>últimos </a:t>
            </a:r>
            <a:r>
              <a:rPr sz="1200">
                <a:solidFill>
                  <a:srgbClr val="22346A"/>
                </a:solidFill>
                <a:latin typeface="Arial"/>
                <a:cs typeface="Arial"/>
              </a:rPr>
              <a:t>12</a:t>
            </a:r>
            <a:r>
              <a:rPr sz="1200" spc="30">
                <a:solidFill>
                  <a:srgbClr val="22346A"/>
                </a:solidFill>
                <a:latin typeface="Arial"/>
                <a:cs typeface="Arial"/>
              </a:rPr>
              <a:t> </a:t>
            </a:r>
            <a:r>
              <a:rPr sz="1200" spc="-6">
                <a:solidFill>
                  <a:srgbClr val="22346A"/>
                </a:solidFill>
                <a:latin typeface="Arial"/>
                <a:cs typeface="Arial"/>
              </a:rPr>
              <a:t>meses</a:t>
            </a:r>
            <a:r>
              <a:rPr sz="1200" spc="-9" baseline="32407">
                <a:solidFill>
                  <a:srgbClr val="22346A"/>
                </a:solidFill>
                <a:latin typeface="Arial"/>
                <a:cs typeface="Arial"/>
              </a:rPr>
              <a:t>1</a:t>
            </a:r>
            <a:endParaRPr sz="1200" baseline="32407">
              <a:latin typeface="Arial"/>
              <a:cs typeface="Arial"/>
            </a:endParaRPr>
          </a:p>
        </p:txBody>
      </p:sp>
      <p:sp>
        <p:nvSpPr>
          <p:cNvPr id="13" name="object 13"/>
          <p:cNvSpPr txBox="1"/>
          <p:nvPr/>
        </p:nvSpPr>
        <p:spPr>
          <a:xfrm>
            <a:off x="7805096" y="3993252"/>
            <a:ext cx="2188827" cy="626052"/>
          </a:xfrm>
          <a:prstGeom prst="rect">
            <a:avLst/>
          </a:prstGeom>
        </p:spPr>
        <p:txBody>
          <a:bodyPr vert="horz" wrap="square" lIns="0" tIns="10397" rIns="0" bIns="0" rtlCol="0">
            <a:spAutoFit/>
          </a:bodyPr>
          <a:lstStyle/>
          <a:p>
            <a:pPr marL="4763">
              <a:lnSpc>
                <a:spcPts val="1467"/>
              </a:lnSpc>
              <a:spcBef>
                <a:spcPts val="82"/>
              </a:spcBef>
            </a:pPr>
            <a:r>
              <a:rPr sz="1243" b="1">
                <a:solidFill>
                  <a:srgbClr val="22346A"/>
                </a:solidFill>
                <a:latin typeface="Arial"/>
                <a:cs typeface="Arial"/>
              </a:rPr>
              <a:t>55,9%</a:t>
            </a:r>
            <a:r>
              <a:rPr sz="1243" b="1" spc="45">
                <a:solidFill>
                  <a:srgbClr val="22346A"/>
                </a:solidFill>
                <a:latin typeface="Arial"/>
                <a:cs typeface="Arial"/>
              </a:rPr>
              <a:t> </a:t>
            </a:r>
            <a:r>
              <a:rPr sz="1243">
                <a:solidFill>
                  <a:srgbClr val="22346A"/>
                </a:solidFill>
                <a:latin typeface="Arial"/>
                <a:cs typeface="Arial"/>
              </a:rPr>
              <a:t>pacientes</a:t>
            </a:r>
            <a:r>
              <a:rPr sz="1243" spc="42">
                <a:solidFill>
                  <a:srgbClr val="22346A"/>
                </a:solidFill>
                <a:latin typeface="Arial"/>
                <a:cs typeface="Arial"/>
              </a:rPr>
              <a:t> </a:t>
            </a:r>
            <a:r>
              <a:rPr sz="1243" spc="-6">
                <a:solidFill>
                  <a:srgbClr val="22346A"/>
                </a:solidFill>
                <a:latin typeface="Arial"/>
                <a:cs typeface="Arial"/>
              </a:rPr>
              <a:t>adultos</a:t>
            </a:r>
            <a:endParaRPr sz="1243">
              <a:latin typeface="Arial"/>
              <a:cs typeface="Arial"/>
            </a:endParaRPr>
          </a:p>
          <a:p>
            <a:pPr marL="4763" marR="83559">
              <a:lnSpc>
                <a:spcPts val="1140"/>
              </a:lnSpc>
              <a:spcBef>
                <a:spcPts val="3"/>
              </a:spcBef>
            </a:pPr>
            <a:r>
              <a:rPr sz="940">
                <a:solidFill>
                  <a:srgbClr val="22346A"/>
                </a:solidFill>
                <a:latin typeface="Arial"/>
                <a:cs typeface="Arial"/>
              </a:rPr>
              <a:t>considera </a:t>
            </a:r>
            <a:r>
              <a:rPr sz="940" b="1">
                <a:solidFill>
                  <a:srgbClr val="22346A"/>
                </a:solidFill>
                <a:latin typeface="Arial"/>
                <a:cs typeface="Arial"/>
              </a:rPr>
              <a:t>importante o </a:t>
            </a:r>
            <a:r>
              <a:rPr sz="940" b="1" spc="-15">
                <a:solidFill>
                  <a:srgbClr val="22346A"/>
                </a:solidFill>
                <a:latin typeface="Arial"/>
                <a:cs typeface="Arial"/>
              </a:rPr>
              <a:t>muy </a:t>
            </a:r>
            <a:r>
              <a:rPr sz="940" b="1">
                <a:solidFill>
                  <a:srgbClr val="22346A"/>
                </a:solidFill>
                <a:latin typeface="Arial"/>
                <a:cs typeface="Arial"/>
              </a:rPr>
              <a:t>importante</a:t>
            </a:r>
            <a:r>
              <a:rPr sz="940" b="1" spc="3">
                <a:solidFill>
                  <a:srgbClr val="22346A"/>
                </a:solidFill>
                <a:latin typeface="Arial"/>
                <a:cs typeface="Arial"/>
              </a:rPr>
              <a:t> </a:t>
            </a:r>
            <a:r>
              <a:rPr sz="940">
                <a:solidFill>
                  <a:srgbClr val="22346A"/>
                </a:solidFill>
                <a:latin typeface="Arial"/>
                <a:cs typeface="Arial"/>
              </a:rPr>
              <a:t>que</a:t>
            </a:r>
            <a:r>
              <a:rPr sz="940" spc="3">
                <a:solidFill>
                  <a:srgbClr val="22346A"/>
                </a:solidFill>
                <a:latin typeface="Arial"/>
                <a:cs typeface="Arial"/>
              </a:rPr>
              <a:t> </a:t>
            </a:r>
            <a:r>
              <a:rPr sz="940">
                <a:solidFill>
                  <a:srgbClr val="22346A"/>
                </a:solidFill>
                <a:latin typeface="Arial"/>
                <a:cs typeface="Arial"/>
              </a:rPr>
              <a:t>el</a:t>
            </a:r>
            <a:r>
              <a:rPr sz="940" spc="6">
                <a:solidFill>
                  <a:srgbClr val="22346A"/>
                </a:solidFill>
                <a:latin typeface="Arial"/>
                <a:cs typeface="Arial"/>
              </a:rPr>
              <a:t> </a:t>
            </a:r>
            <a:r>
              <a:rPr sz="940" spc="-6">
                <a:solidFill>
                  <a:srgbClr val="22346A"/>
                </a:solidFill>
                <a:latin typeface="Arial"/>
                <a:cs typeface="Arial"/>
              </a:rPr>
              <a:t>tratamiento </a:t>
            </a:r>
            <a:r>
              <a:rPr sz="940">
                <a:solidFill>
                  <a:srgbClr val="22346A"/>
                </a:solidFill>
                <a:latin typeface="Arial"/>
                <a:cs typeface="Arial"/>
              </a:rPr>
              <a:t>tenga</a:t>
            </a:r>
            <a:r>
              <a:rPr sz="940" spc="-3">
                <a:solidFill>
                  <a:srgbClr val="22346A"/>
                </a:solidFill>
                <a:latin typeface="Arial"/>
                <a:cs typeface="Arial"/>
              </a:rPr>
              <a:t> </a:t>
            </a:r>
            <a:r>
              <a:rPr sz="940" b="1">
                <a:solidFill>
                  <a:srgbClr val="22346A"/>
                </a:solidFill>
                <a:latin typeface="Arial"/>
                <a:cs typeface="Arial"/>
              </a:rPr>
              <a:t>menos </a:t>
            </a:r>
            <a:r>
              <a:rPr sz="940" b="1" spc="-6">
                <a:solidFill>
                  <a:srgbClr val="22346A"/>
                </a:solidFill>
                <a:latin typeface="Arial"/>
                <a:cs typeface="Arial"/>
              </a:rPr>
              <a:t>efectos secundarios</a:t>
            </a:r>
            <a:r>
              <a:rPr sz="819" spc="-9" baseline="30864">
                <a:solidFill>
                  <a:srgbClr val="22346A"/>
                </a:solidFill>
                <a:latin typeface="Arial"/>
                <a:cs typeface="Arial"/>
              </a:rPr>
              <a:t>3</a:t>
            </a:r>
            <a:endParaRPr sz="819" baseline="30864">
              <a:latin typeface="Arial"/>
              <a:cs typeface="Arial"/>
            </a:endParaRPr>
          </a:p>
        </p:txBody>
      </p:sp>
      <p:sp>
        <p:nvSpPr>
          <p:cNvPr id="14" name="object 14"/>
          <p:cNvSpPr txBox="1"/>
          <p:nvPr/>
        </p:nvSpPr>
        <p:spPr>
          <a:xfrm>
            <a:off x="7866711" y="2782089"/>
            <a:ext cx="1834678" cy="488578"/>
          </a:xfrm>
          <a:prstGeom prst="rect">
            <a:avLst/>
          </a:prstGeom>
        </p:spPr>
        <p:txBody>
          <a:bodyPr vert="horz" wrap="square" lIns="0" tIns="10397" rIns="0" bIns="0" rtlCol="0">
            <a:spAutoFit/>
          </a:bodyPr>
          <a:lstStyle/>
          <a:p>
            <a:pPr>
              <a:lnSpc>
                <a:spcPts val="1467"/>
              </a:lnSpc>
              <a:spcBef>
                <a:spcPts val="82"/>
              </a:spcBef>
            </a:pPr>
            <a:r>
              <a:rPr sz="1243" b="1">
                <a:solidFill>
                  <a:srgbClr val="22346A"/>
                </a:solidFill>
                <a:latin typeface="Arial"/>
                <a:cs typeface="Arial"/>
              </a:rPr>
              <a:t>75%</a:t>
            </a:r>
            <a:r>
              <a:rPr sz="1243" b="1" spc="36">
                <a:solidFill>
                  <a:srgbClr val="22346A"/>
                </a:solidFill>
                <a:latin typeface="Arial"/>
                <a:cs typeface="Arial"/>
              </a:rPr>
              <a:t> </a:t>
            </a:r>
            <a:r>
              <a:rPr sz="1243">
                <a:solidFill>
                  <a:srgbClr val="22346A"/>
                </a:solidFill>
                <a:latin typeface="Arial"/>
                <a:cs typeface="Arial"/>
              </a:rPr>
              <a:t>pacientes</a:t>
            </a:r>
            <a:r>
              <a:rPr sz="1243" spc="42">
                <a:solidFill>
                  <a:srgbClr val="22346A"/>
                </a:solidFill>
                <a:latin typeface="Arial"/>
                <a:cs typeface="Arial"/>
              </a:rPr>
              <a:t> </a:t>
            </a:r>
            <a:r>
              <a:rPr sz="1243" spc="-6">
                <a:solidFill>
                  <a:srgbClr val="22346A"/>
                </a:solidFill>
                <a:latin typeface="Arial"/>
                <a:cs typeface="Arial"/>
              </a:rPr>
              <a:t>adultos</a:t>
            </a:r>
            <a:endParaRPr sz="1243">
              <a:latin typeface="Arial"/>
              <a:cs typeface="Arial"/>
            </a:endParaRPr>
          </a:p>
          <a:p>
            <a:pPr>
              <a:lnSpc>
                <a:spcPts val="1104"/>
              </a:lnSpc>
            </a:pPr>
            <a:r>
              <a:rPr sz="940">
                <a:solidFill>
                  <a:srgbClr val="22346A"/>
                </a:solidFill>
                <a:latin typeface="Arial"/>
                <a:cs typeface="Arial"/>
              </a:rPr>
              <a:t>no</a:t>
            </a:r>
            <a:r>
              <a:rPr sz="940" spc="6">
                <a:solidFill>
                  <a:srgbClr val="22346A"/>
                </a:solidFill>
                <a:latin typeface="Arial"/>
                <a:cs typeface="Arial"/>
              </a:rPr>
              <a:t> </a:t>
            </a:r>
            <a:r>
              <a:rPr sz="940" b="1">
                <a:solidFill>
                  <a:srgbClr val="22346A"/>
                </a:solidFill>
                <a:latin typeface="Arial"/>
                <a:cs typeface="Arial"/>
              </a:rPr>
              <a:t>cumplió</a:t>
            </a:r>
            <a:r>
              <a:rPr sz="940" b="1" spc="9">
                <a:solidFill>
                  <a:srgbClr val="22346A"/>
                </a:solidFill>
                <a:latin typeface="Arial"/>
                <a:cs typeface="Arial"/>
              </a:rPr>
              <a:t> </a:t>
            </a:r>
            <a:r>
              <a:rPr sz="940" b="1">
                <a:solidFill>
                  <a:srgbClr val="22346A"/>
                </a:solidFill>
                <a:latin typeface="Arial"/>
                <a:cs typeface="Arial"/>
              </a:rPr>
              <a:t>sus</a:t>
            </a:r>
            <a:r>
              <a:rPr sz="940" b="1" spc="9">
                <a:solidFill>
                  <a:srgbClr val="22346A"/>
                </a:solidFill>
                <a:latin typeface="Arial"/>
                <a:cs typeface="Arial"/>
              </a:rPr>
              <a:t> </a:t>
            </a:r>
            <a:r>
              <a:rPr sz="940" b="1" spc="-6">
                <a:solidFill>
                  <a:srgbClr val="22346A"/>
                </a:solidFill>
                <a:latin typeface="Arial"/>
                <a:cs typeface="Arial"/>
              </a:rPr>
              <a:t>expectativas</a:t>
            </a:r>
            <a:endParaRPr sz="940">
              <a:latin typeface="Arial"/>
              <a:cs typeface="Arial"/>
            </a:endParaRPr>
          </a:p>
          <a:p>
            <a:pPr>
              <a:spcBef>
                <a:spcPts val="12"/>
              </a:spcBef>
            </a:pPr>
            <a:r>
              <a:rPr sz="940">
                <a:solidFill>
                  <a:srgbClr val="22346A"/>
                </a:solidFill>
                <a:latin typeface="Arial"/>
                <a:cs typeface="Arial"/>
              </a:rPr>
              <a:t>con</a:t>
            </a:r>
            <a:r>
              <a:rPr sz="940" spc="-6">
                <a:solidFill>
                  <a:srgbClr val="22346A"/>
                </a:solidFill>
                <a:latin typeface="Arial"/>
                <a:cs typeface="Arial"/>
              </a:rPr>
              <a:t> </a:t>
            </a:r>
            <a:r>
              <a:rPr sz="940">
                <a:solidFill>
                  <a:srgbClr val="22346A"/>
                </a:solidFill>
                <a:latin typeface="Arial"/>
                <a:cs typeface="Arial"/>
              </a:rPr>
              <a:t>el</a:t>
            </a:r>
            <a:r>
              <a:rPr sz="940" spc="-3">
                <a:solidFill>
                  <a:srgbClr val="22346A"/>
                </a:solidFill>
                <a:latin typeface="Arial"/>
                <a:cs typeface="Arial"/>
              </a:rPr>
              <a:t> </a:t>
            </a:r>
            <a:r>
              <a:rPr sz="940" spc="-6">
                <a:solidFill>
                  <a:srgbClr val="22346A"/>
                </a:solidFill>
                <a:latin typeface="Arial"/>
                <a:cs typeface="Arial"/>
              </a:rPr>
              <a:t>tratamiento</a:t>
            </a:r>
            <a:r>
              <a:rPr sz="819" spc="-9" baseline="30864">
                <a:solidFill>
                  <a:srgbClr val="22346A"/>
                </a:solidFill>
                <a:latin typeface="Arial"/>
                <a:cs typeface="Arial"/>
              </a:rPr>
              <a:t>2</a:t>
            </a:r>
            <a:endParaRPr sz="819" baseline="30864">
              <a:latin typeface="Arial"/>
              <a:cs typeface="Arial"/>
            </a:endParaRPr>
          </a:p>
        </p:txBody>
      </p:sp>
      <p:sp>
        <p:nvSpPr>
          <p:cNvPr id="26" name="object 26"/>
          <p:cNvSpPr txBox="1"/>
          <p:nvPr/>
        </p:nvSpPr>
        <p:spPr>
          <a:xfrm>
            <a:off x="4290272" y="3051278"/>
            <a:ext cx="959510" cy="379442"/>
          </a:xfrm>
          <a:prstGeom prst="rect">
            <a:avLst/>
          </a:prstGeom>
        </p:spPr>
        <p:txBody>
          <a:bodyPr vert="horz" wrap="square" lIns="0" tIns="10012" rIns="0" bIns="0" rtlCol="0">
            <a:spAutoFit/>
          </a:bodyPr>
          <a:lstStyle/>
          <a:p>
            <a:pPr marL="23104" algn="ctr">
              <a:spcBef>
                <a:spcPts val="79"/>
              </a:spcBef>
            </a:pPr>
            <a:r>
              <a:rPr sz="2400" b="1" spc="-69">
                <a:solidFill>
                  <a:srgbClr val="FFFFFF"/>
                </a:solidFill>
                <a:latin typeface="Arial"/>
                <a:cs typeface="Arial"/>
              </a:rPr>
              <a:t>58-</a:t>
            </a:r>
            <a:r>
              <a:rPr sz="2400" b="1" spc="-55">
                <a:solidFill>
                  <a:srgbClr val="FFFFFF"/>
                </a:solidFill>
                <a:latin typeface="Arial"/>
                <a:cs typeface="Arial"/>
              </a:rPr>
              <a:t>71</a:t>
            </a:r>
            <a:r>
              <a:rPr sz="2400" b="1" spc="-82" baseline="30000">
                <a:solidFill>
                  <a:srgbClr val="FFFFFF"/>
                </a:solidFill>
                <a:latin typeface="Arial"/>
                <a:cs typeface="Arial"/>
              </a:rPr>
              <a:t>%</a:t>
            </a:r>
            <a:endParaRPr sz="2400" baseline="30000">
              <a:latin typeface="Arial"/>
              <a:cs typeface="Arial"/>
            </a:endParaRPr>
          </a:p>
        </p:txBody>
      </p:sp>
      <p:sp>
        <p:nvSpPr>
          <p:cNvPr id="43" name="CuadroTexto 42">
            <a:extLst>
              <a:ext uri="{FF2B5EF4-FFF2-40B4-BE49-F238E27FC236}">
                <a16:creationId xmlns:a16="http://schemas.microsoft.com/office/drawing/2014/main" id="{D5FA95F9-F6C8-B646-4D1C-7ACDD0D52170}"/>
              </a:ext>
            </a:extLst>
          </p:cNvPr>
          <p:cNvSpPr txBox="1"/>
          <p:nvPr/>
        </p:nvSpPr>
        <p:spPr>
          <a:xfrm>
            <a:off x="1429697" y="5998820"/>
            <a:ext cx="9085903" cy="630942"/>
          </a:xfrm>
          <a:prstGeom prst="rect">
            <a:avLst/>
          </a:prstGeom>
          <a:noFill/>
        </p:spPr>
        <p:txBody>
          <a:bodyPr wrap="square" rtlCol="0">
            <a:spAutoFit/>
          </a:bodyPr>
          <a:lstStyle/>
          <a:p>
            <a:pPr algn="just"/>
            <a:r>
              <a:rPr lang="es-ES" sz="700" b="1">
                <a:solidFill>
                  <a:schemeClr val="tx2"/>
                </a:solidFill>
                <a:latin typeface="Arial" panose="020B0604020202020204" pitchFamily="34" charset="0"/>
                <a:cs typeface="Arial" panose="020B0604020202020204" pitchFamily="34" charset="0"/>
              </a:rPr>
              <a:t>DA: </a:t>
            </a:r>
            <a:r>
              <a:rPr lang="es-ES" sz="700">
                <a:solidFill>
                  <a:schemeClr val="tx2"/>
                </a:solidFill>
                <a:latin typeface="Arial" panose="020B0604020202020204" pitchFamily="34" charset="0"/>
                <a:cs typeface="Arial" panose="020B0604020202020204" pitchFamily="34" charset="0"/>
              </a:rPr>
              <a:t>dermatitis atópica; </a:t>
            </a:r>
            <a:r>
              <a:rPr lang="es-ES" sz="700" b="1">
                <a:solidFill>
                  <a:schemeClr val="tx2"/>
                </a:solidFill>
                <a:latin typeface="Arial" panose="020B0604020202020204" pitchFamily="34" charset="0"/>
                <a:cs typeface="Arial" panose="020B0604020202020204" pitchFamily="34" charset="0"/>
              </a:rPr>
              <a:t>DLQI: </a:t>
            </a:r>
            <a:r>
              <a:rPr lang="es-ES" sz="700">
                <a:solidFill>
                  <a:schemeClr val="tx2"/>
                </a:solidFill>
                <a:latin typeface="Arial" panose="020B0604020202020204" pitchFamily="34" charset="0"/>
                <a:cs typeface="Arial" panose="020B0604020202020204" pitchFamily="34" charset="0"/>
              </a:rPr>
              <a:t>índice de calidad de vida dermatológico; </a:t>
            </a:r>
            <a:r>
              <a:rPr lang="es-ES" sz="700" b="1">
                <a:solidFill>
                  <a:schemeClr val="tx2"/>
                </a:solidFill>
                <a:latin typeface="Arial" panose="020B0604020202020204" pitchFamily="34" charset="0"/>
                <a:cs typeface="Arial" panose="020B0604020202020204" pitchFamily="34" charset="0"/>
              </a:rPr>
              <a:t>POEM: </a:t>
            </a:r>
            <a:r>
              <a:rPr lang="es-ES" sz="700">
                <a:solidFill>
                  <a:schemeClr val="tx2"/>
                </a:solidFill>
                <a:latin typeface="Arial" panose="020B0604020202020204" pitchFamily="34" charset="0"/>
                <a:cs typeface="Arial" panose="020B0604020202020204" pitchFamily="34" charset="0"/>
              </a:rPr>
              <a:t>Medida de eczema orientada al paciente; </a:t>
            </a:r>
            <a:r>
              <a:rPr lang="es-ES" sz="700" b="1">
                <a:solidFill>
                  <a:schemeClr val="tx2"/>
                </a:solidFill>
                <a:latin typeface="Arial" panose="020B0604020202020204" pitchFamily="34" charset="0"/>
                <a:cs typeface="Arial" panose="020B0604020202020204" pitchFamily="34" charset="0"/>
              </a:rPr>
              <a:t>EQ-5D: </a:t>
            </a:r>
            <a:r>
              <a:rPr lang="es-ES" sz="700" err="1">
                <a:solidFill>
                  <a:schemeClr val="tx2"/>
                </a:solidFill>
                <a:latin typeface="Arial" panose="020B0604020202020204" pitchFamily="34" charset="0"/>
                <a:cs typeface="Arial" panose="020B0604020202020204" pitchFamily="34" charset="0"/>
              </a:rPr>
              <a:t>EuroQoL</a:t>
            </a:r>
            <a:r>
              <a:rPr lang="es-ES" sz="700">
                <a:solidFill>
                  <a:schemeClr val="tx2"/>
                </a:solidFill>
                <a:latin typeface="Arial" panose="020B0604020202020204" pitchFamily="34" charset="0"/>
                <a:cs typeface="Arial" panose="020B0604020202020204" pitchFamily="34" charset="0"/>
              </a:rPr>
              <a:t> 5 Dimensiones; </a:t>
            </a:r>
            <a:r>
              <a:rPr lang="es-ES" sz="700" b="1">
                <a:solidFill>
                  <a:schemeClr val="tx2"/>
                </a:solidFill>
                <a:latin typeface="Arial" panose="020B0604020202020204" pitchFamily="34" charset="0"/>
                <a:cs typeface="Arial" panose="020B0604020202020204" pitchFamily="34" charset="0"/>
              </a:rPr>
              <a:t>WPAI: </a:t>
            </a:r>
            <a:r>
              <a:rPr lang="es-ES" sz="700">
                <a:solidFill>
                  <a:schemeClr val="tx2"/>
                </a:solidFill>
                <a:latin typeface="Arial" panose="020B0604020202020204" pitchFamily="34" charset="0"/>
                <a:cs typeface="Arial" panose="020B0604020202020204" pitchFamily="34" charset="0"/>
              </a:rPr>
              <a:t>perjuicio de actividad y productividad.</a:t>
            </a:r>
          </a:p>
          <a:p>
            <a:pPr algn="just"/>
            <a:r>
              <a:rPr lang="es-ES" sz="700">
                <a:solidFill>
                  <a:schemeClr val="tx2"/>
                </a:solidFill>
                <a:latin typeface="Arial" panose="020B0604020202020204" pitchFamily="34" charset="0"/>
                <a:cs typeface="Arial" panose="020B0604020202020204" pitchFamily="34" charset="0"/>
              </a:rPr>
              <a:t>*El índice de calidad de vida </a:t>
            </a:r>
            <a:r>
              <a:rPr lang="es-ES" sz="700" err="1">
                <a:solidFill>
                  <a:schemeClr val="tx2"/>
                </a:solidFill>
                <a:latin typeface="Arial" panose="020B0604020202020204" pitchFamily="34" charset="0"/>
                <a:cs typeface="Arial" panose="020B0604020202020204" pitchFamily="34" charset="0"/>
              </a:rPr>
              <a:t>HRQoL</a:t>
            </a:r>
            <a:r>
              <a:rPr lang="es-ES" sz="700">
                <a:solidFill>
                  <a:schemeClr val="tx2"/>
                </a:solidFill>
                <a:latin typeface="Arial" panose="020B0604020202020204" pitchFamily="34" charset="0"/>
                <a:cs typeface="Arial" panose="020B0604020202020204" pitchFamily="34" charset="0"/>
              </a:rPr>
              <a:t> es evaluado usando las herramientas DLQI, POEM, EQ-5D, WPAI1.</a:t>
            </a:r>
          </a:p>
          <a:p>
            <a:pPr algn="just"/>
            <a:r>
              <a:rPr lang="en-US" sz="700" b="1">
                <a:solidFill>
                  <a:schemeClr val="tx2"/>
                </a:solidFill>
                <a:latin typeface="Arial" panose="020B0604020202020204" pitchFamily="34" charset="0"/>
                <a:cs typeface="Arial" panose="020B0604020202020204" pitchFamily="34" charset="0"/>
              </a:rPr>
              <a:t>1. </a:t>
            </a:r>
            <a:r>
              <a:rPr lang="en-US" sz="700" err="1">
                <a:solidFill>
                  <a:schemeClr val="tx2"/>
                </a:solidFill>
                <a:latin typeface="Arial" panose="020B0604020202020204" pitchFamily="34" charset="0"/>
                <a:cs typeface="Arial" panose="020B0604020202020204" pitchFamily="34" charset="0"/>
              </a:rPr>
              <a:t>Kleyn</a:t>
            </a:r>
            <a:r>
              <a:rPr lang="en-US" sz="700">
                <a:solidFill>
                  <a:schemeClr val="tx2"/>
                </a:solidFill>
                <a:latin typeface="Arial" panose="020B0604020202020204" pitchFamily="34" charset="0"/>
                <a:cs typeface="Arial" panose="020B0604020202020204" pitchFamily="34" charset="0"/>
              </a:rPr>
              <a:t> CE, </a:t>
            </a:r>
            <a:r>
              <a:rPr lang="en-US" sz="700" i="1">
                <a:solidFill>
                  <a:schemeClr val="tx2"/>
                </a:solidFill>
                <a:latin typeface="Arial" panose="020B0604020202020204" pitchFamily="34" charset="0"/>
                <a:cs typeface="Arial" panose="020B0604020202020204" pitchFamily="34" charset="0"/>
              </a:rPr>
              <a:t>et al. </a:t>
            </a:r>
            <a:r>
              <a:rPr lang="en-US" sz="700">
                <a:solidFill>
                  <a:schemeClr val="tx2"/>
                </a:solidFill>
                <a:latin typeface="Arial" panose="020B0604020202020204" pitchFamily="34" charset="0"/>
                <a:cs typeface="Arial" panose="020B0604020202020204" pitchFamily="34" charset="0"/>
              </a:rPr>
              <a:t>Burden of Moderate to Severe Atopic Dermatitis in Adults from France, Italy, and the UK: Patient- Reported Outcomes and Treatment Patterns. Dermatol </a:t>
            </a:r>
            <a:r>
              <a:rPr lang="en-US" sz="700" err="1">
                <a:solidFill>
                  <a:schemeClr val="tx2"/>
                </a:solidFill>
                <a:latin typeface="Arial" panose="020B0604020202020204" pitchFamily="34" charset="0"/>
                <a:cs typeface="Arial" panose="020B0604020202020204" pitchFamily="34" charset="0"/>
              </a:rPr>
              <a:t>Ther</a:t>
            </a:r>
            <a:r>
              <a:rPr lang="en-US" sz="700">
                <a:solidFill>
                  <a:schemeClr val="tx2"/>
                </a:solidFill>
                <a:latin typeface="Arial" panose="020B0604020202020204" pitchFamily="34" charset="0"/>
                <a:cs typeface="Arial" panose="020B0604020202020204" pitchFamily="34" charset="0"/>
              </a:rPr>
              <a:t> (</a:t>
            </a:r>
            <a:r>
              <a:rPr lang="en-US" sz="700" err="1">
                <a:solidFill>
                  <a:schemeClr val="tx2"/>
                </a:solidFill>
                <a:latin typeface="Arial" panose="020B0604020202020204" pitchFamily="34" charset="0"/>
                <a:cs typeface="Arial" panose="020B0604020202020204" pitchFamily="34" charset="0"/>
              </a:rPr>
              <a:t>Heidelb</a:t>
            </a:r>
            <a:r>
              <a:rPr lang="en-US" sz="700">
                <a:solidFill>
                  <a:schemeClr val="tx2"/>
                </a:solidFill>
                <a:latin typeface="Arial" panose="020B0604020202020204" pitchFamily="34" charset="0"/>
                <a:cs typeface="Arial" panose="020B0604020202020204" pitchFamily="34" charset="0"/>
              </a:rPr>
              <a:t>). 2022;12(8):1947-65. </a:t>
            </a:r>
            <a:r>
              <a:rPr lang="en-US" sz="700" b="1">
                <a:solidFill>
                  <a:schemeClr val="tx2"/>
                </a:solidFill>
                <a:latin typeface="Arial" panose="020B0604020202020204" pitchFamily="34" charset="0"/>
                <a:cs typeface="Arial" panose="020B0604020202020204" pitchFamily="34" charset="0"/>
              </a:rPr>
              <a:t>2. </a:t>
            </a:r>
            <a:r>
              <a:rPr lang="en-US" sz="700">
                <a:solidFill>
                  <a:schemeClr val="tx2"/>
                </a:solidFill>
                <a:latin typeface="Arial" panose="020B0604020202020204" pitchFamily="34" charset="0"/>
                <a:cs typeface="Arial" panose="020B0604020202020204" pitchFamily="34" charset="0"/>
              </a:rPr>
              <a:t>Augustin M, </a:t>
            </a:r>
            <a:r>
              <a:rPr lang="en-US" sz="700" i="1">
                <a:solidFill>
                  <a:schemeClr val="tx2"/>
                </a:solidFill>
                <a:latin typeface="Arial" panose="020B0604020202020204" pitchFamily="34" charset="0"/>
                <a:cs typeface="Arial" panose="020B0604020202020204" pitchFamily="34" charset="0"/>
              </a:rPr>
              <a:t>et al. </a:t>
            </a:r>
            <a:r>
              <a:rPr lang="en-US" sz="700">
                <a:solidFill>
                  <a:schemeClr val="tx2"/>
                </a:solidFill>
                <a:latin typeface="Arial" panose="020B0604020202020204" pitchFamily="34" charset="0"/>
                <a:cs typeface="Arial" panose="020B0604020202020204" pitchFamily="34" charset="0"/>
              </a:rPr>
              <a:t>Real-World Treatment Patterns and Treatment Benefits among Adult Patients with Atopic Dermatitis: Results from the Atopic Dermatitis Patient Satisfaction and Unmet Need Survey. Acta Derm </a:t>
            </a:r>
            <a:r>
              <a:rPr lang="en-US" sz="700" err="1">
                <a:solidFill>
                  <a:schemeClr val="tx2"/>
                </a:solidFill>
                <a:latin typeface="Arial" panose="020B0604020202020204" pitchFamily="34" charset="0"/>
                <a:cs typeface="Arial" panose="020B0604020202020204" pitchFamily="34" charset="0"/>
              </a:rPr>
              <a:t>Venereol</a:t>
            </a:r>
            <a:r>
              <a:rPr lang="en-US" sz="700">
                <a:solidFill>
                  <a:schemeClr val="tx2"/>
                </a:solidFill>
                <a:latin typeface="Arial" panose="020B0604020202020204" pitchFamily="34" charset="0"/>
                <a:cs typeface="Arial" panose="020B0604020202020204" pitchFamily="34" charset="0"/>
              </a:rPr>
              <a:t>. 2022;102:adv00830. </a:t>
            </a:r>
            <a:r>
              <a:rPr lang="es-ES" sz="700" b="1">
                <a:solidFill>
                  <a:schemeClr val="tx2"/>
                </a:solidFill>
                <a:latin typeface="Arial" panose="020B0604020202020204" pitchFamily="34" charset="0"/>
                <a:cs typeface="Arial" panose="020B0604020202020204" pitchFamily="34" charset="0"/>
              </a:rPr>
              <a:t>3. </a:t>
            </a:r>
            <a:r>
              <a:rPr lang="es-ES" sz="700" err="1">
                <a:solidFill>
                  <a:schemeClr val="tx2"/>
                </a:solidFill>
                <a:latin typeface="Arial" panose="020B0604020202020204" pitchFamily="34" charset="0"/>
                <a:cs typeface="Arial" panose="020B0604020202020204" pitchFamily="34" charset="0"/>
              </a:rPr>
              <a:t>Augustin</a:t>
            </a:r>
            <a:r>
              <a:rPr lang="es-ES" sz="700">
                <a:solidFill>
                  <a:schemeClr val="tx2"/>
                </a:solidFill>
                <a:latin typeface="Arial" panose="020B0604020202020204" pitchFamily="34" charset="0"/>
                <a:cs typeface="Arial" panose="020B0604020202020204" pitchFamily="34" charset="0"/>
              </a:rPr>
              <a:t> M, </a:t>
            </a:r>
            <a:r>
              <a:rPr lang="es-ES" sz="700" i="1">
                <a:solidFill>
                  <a:schemeClr val="tx2"/>
                </a:solidFill>
                <a:latin typeface="Arial" panose="020B0604020202020204" pitchFamily="34" charset="0"/>
                <a:cs typeface="Arial" panose="020B0604020202020204" pitchFamily="34" charset="0"/>
              </a:rPr>
              <a:t>et al. </a:t>
            </a:r>
            <a:r>
              <a:rPr lang="es-ES" sz="700" err="1">
                <a:solidFill>
                  <a:schemeClr val="tx2"/>
                </a:solidFill>
                <a:latin typeface="Arial" panose="020B0604020202020204" pitchFamily="34" charset="0"/>
                <a:cs typeface="Arial" panose="020B0604020202020204" pitchFamily="34" charset="0"/>
              </a:rPr>
              <a:t>Characterizing</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treatment-related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patient</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needs</a:t>
            </a:r>
            <a:r>
              <a:rPr lang="es-ES" sz="700">
                <a:solidFill>
                  <a:schemeClr val="tx2"/>
                </a:solidFill>
                <a:latin typeface="Arial" panose="020B0604020202020204" pitchFamily="34" charset="0"/>
                <a:cs typeface="Arial" panose="020B0604020202020204" pitchFamily="34" charset="0"/>
              </a:rPr>
              <a:t> in </a:t>
            </a:r>
            <a:r>
              <a:rPr lang="es-ES" sz="70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eczema: </a:t>
            </a:r>
            <a:r>
              <a:rPr lang="es-ES" sz="700" err="1">
                <a:solidFill>
                  <a:schemeClr val="tx2"/>
                </a:solidFill>
                <a:latin typeface="Arial" panose="020B0604020202020204" pitchFamily="34" charset="0"/>
                <a:cs typeface="Arial" panose="020B0604020202020204" pitchFamily="34" charset="0"/>
              </a:rPr>
              <a:t>insights</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for</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personalized</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goal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orientation</a:t>
            </a:r>
            <a:r>
              <a:rPr lang="es-ES" sz="700">
                <a:solidFill>
                  <a:schemeClr val="tx2"/>
                </a:solidFill>
                <a:latin typeface="Arial" panose="020B0604020202020204" pitchFamily="34" charset="0"/>
                <a:cs typeface="Arial" panose="020B0604020202020204" pitchFamily="34" charset="0"/>
              </a:rPr>
              <a:t>. J </a:t>
            </a:r>
            <a:r>
              <a:rPr lang="es-ES" sz="700" err="1">
                <a:solidFill>
                  <a:schemeClr val="tx2"/>
                </a:solidFill>
                <a:latin typeface="Arial" panose="020B0604020202020204" pitchFamily="34" charset="0"/>
                <a:cs typeface="Arial" panose="020B0604020202020204" pitchFamily="34" charset="0"/>
              </a:rPr>
              <a:t>Eur</a:t>
            </a:r>
            <a:r>
              <a:rPr lang="es-ES" sz="700">
                <a:solidFill>
                  <a:schemeClr val="tx2"/>
                </a:solidFill>
                <a:latin typeface="Arial" panose="020B0604020202020204" pitchFamily="34" charset="0"/>
                <a:cs typeface="Arial" panose="020B0604020202020204" pitchFamily="34" charset="0"/>
              </a:rPr>
              <a:t> Acad </a:t>
            </a:r>
            <a:r>
              <a:rPr lang="es-ES" sz="700" err="1">
                <a:solidFill>
                  <a:schemeClr val="tx2"/>
                </a:solidFill>
                <a:latin typeface="Arial" panose="020B0604020202020204" pitchFamily="34" charset="0"/>
                <a:cs typeface="Arial" panose="020B0604020202020204" pitchFamily="34" charset="0"/>
              </a:rPr>
              <a:t>Dermatol</a:t>
            </a:r>
            <a:r>
              <a:rPr lang="es-ES" sz="700">
                <a:solidFill>
                  <a:schemeClr val="tx2"/>
                </a:solidFill>
                <a:latin typeface="Arial" panose="020B0604020202020204" pitchFamily="34" charset="0"/>
                <a:cs typeface="Arial" panose="020B0604020202020204" pitchFamily="34" charset="0"/>
              </a:rPr>
              <a:t> </a:t>
            </a:r>
            <a:r>
              <a:rPr lang="es-ES" sz="700" err="1">
                <a:solidFill>
                  <a:schemeClr val="tx2"/>
                </a:solidFill>
                <a:latin typeface="Arial" panose="020B0604020202020204" pitchFamily="34" charset="0"/>
                <a:cs typeface="Arial" panose="020B0604020202020204" pitchFamily="34" charset="0"/>
              </a:rPr>
              <a:t>Venereol</a:t>
            </a:r>
            <a:r>
              <a:rPr lang="es-ES" sz="700">
                <a:solidFill>
                  <a:schemeClr val="tx2"/>
                </a:solidFill>
                <a:latin typeface="Arial" panose="020B0604020202020204" pitchFamily="34" charset="0"/>
                <a:cs typeface="Arial" panose="020B0604020202020204" pitchFamily="34" charset="0"/>
              </a:rPr>
              <a:t>. 2020;34(1):142-52.</a:t>
            </a:r>
          </a:p>
        </p:txBody>
      </p:sp>
      <p:sp>
        <p:nvSpPr>
          <p:cNvPr id="47" name="Rectángulo redondeado 46">
            <a:extLst>
              <a:ext uri="{FF2B5EF4-FFF2-40B4-BE49-F238E27FC236}">
                <a16:creationId xmlns:a16="http://schemas.microsoft.com/office/drawing/2014/main" id="{F20E8E44-50A8-BA5B-81AE-30D0D53F03CE}"/>
              </a:ext>
            </a:extLst>
          </p:cNvPr>
          <p:cNvSpPr/>
          <p:nvPr/>
        </p:nvSpPr>
        <p:spPr>
          <a:xfrm>
            <a:off x="6357684" y="1635240"/>
            <a:ext cx="4098606" cy="3513165"/>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redondeado 47">
            <a:extLst>
              <a:ext uri="{FF2B5EF4-FFF2-40B4-BE49-F238E27FC236}">
                <a16:creationId xmlns:a16="http://schemas.microsoft.com/office/drawing/2014/main" id="{61833251-7508-F7D8-23C0-4F58C8693CD5}"/>
              </a:ext>
            </a:extLst>
          </p:cNvPr>
          <p:cNvSpPr/>
          <p:nvPr/>
        </p:nvSpPr>
        <p:spPr>
          <a:xfrm>
            <a:off x="558883" y="1635240"/>
            <a:ext cx="2623487" cy="3513165"/>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Elipse 48">
            <a:extLst>
              <a:ext uri="{FF2B5EF4-FFF2-40B4-BE49-F238E27FC236}">
                <a16:creationId xmlns:a16="http://schemas.microsoft.com/office/drawing/2014/main" id="{19EE4070-8042-5D19-CC10-9A9E884DCD53}"/>
              </a:ext>
            </a:extLst>
          </p:cNvPr>
          <p:cNvSpPr/>
          <p:nvPr/>
        </p:nvSpPr>
        <p:spPr>
          <a:xfrm>
            <a:off x="1182001" y="2564509"/>
            <a:ext cx="1377250" cy="1377250"/>
          </a:xfrm>
          <a:prstGeom prst="ellipse">
            <a:avLst/>
          </a:prstGeom>
          <a:solidFill>
            <a:schemeClr val="accent1"/>
          </a:solidFill>
          <a:ln w="152400">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0" name="Grupo 49">
            <a:extLst>
              <a:ext uri="{FF2B5EF4-FFF2-40B4-BE49-F238E27FC236}">
                <a16:creationId xmlns:a16="http://schemas.microsoft.com/office/drawing/2014/main" id="{10D15259-60C0-45EF-4BD7-FCE735637EF2}"/>
              </a:ext>
            </a:extLst>
          </p:cNvPr>
          <p:cNvGrpSpPr/>
          <p:nvPr/>
        </p:nvGrpSpPr>
        <p:grpSpPr>
          <a:xfrm>
            <a:off x="1540980" y="2902591"/>
            <a:ext cx="659292" cy="646132"/>
            <a:chOff x="2189809" y="2908638"/>
            <a:chExt cx="380059" cy="372473"/>
          </a:xfrm>
        </p:grpSpPr>
        <p:pic>
          <p:nvPicPr>
            <p:cNvPr id="18" name="object 18"/>
            <p:cNvPicPr/>
            <p:nvPr/>
          </p:nvPicPr>
          <p:blipFill>
            <a:blip r:embed="rId3" cstate="print"/>
            <a:stretch>
              <a:fillRect/>
            </a:stretch>
          </p:blipFill>
          <p:spPr>
            <a:xfrm>
              <a:off x="2501478" y="3206727"/>
              <a:ext cx="40506" cy="40511"/>
            </a:xfrm>
            <a:prstGeom prst="rect">
              <a:avLst/>
            </a:prstGeom>
          </p:spPr>
        </p:pic>
        <p:sp>
          <p:nvSpPr>
            <p:cNvPr id="19" name="object 19"/>
            <p:cNvSpPr/>
            <p:nvPr/>
          </p:nvSpPr>
          <p:spPr>
            <a:xfrm>
              <a:off x="2189809" y="3152114"/>
              <a:ext cx="380059" cy="128997"/>
            </a:xfrm>
            <a:custGeom>
              <a:avLst/>
              <a:gdLst/>
              <a:ahLst/>
              <a:cxnLst/>
              <a:rect l="l" t="t" r="r" b="b"/>
              <a:pathLst>
                <a:path w="626745" h="212725">
                  <a:moveTo>
                    <a:pt x="97624" y="118402"/>
                  </a:moveTo>
                  <a:lnTo>
                    <a:pt x="93459" y="114122"/>
                  </a:lnTo>
                  <a:lnTo>
                    <a:pt x="35001" y="114122"/>
                  </a:lnTo>
                  <a:lnTo>
                    <a:pt x="30734" y="118402"/>
                  </a:lnTo>
                  <a:lnTo>
                    <a:pt x="30734" y="128739"/>
                  </a:lnTo>
                  <a:lnTo>
                    <a:pt x="34899" y="133007"/>
                  </a:lnTo>
                  <a:lnTo>
                    <a:pt x="88188" y="133007"/>
                  </a:lnTo>
                  <a:lnTo>
                    <a:pt x="93357" y="133007"/>
                  </a:lnTo>
                  <a:lnTo>
                    <a:pt x="97624" y="128739"/>
                  </a:lnTo>
                  <a:lnTo>
                    <a:pt x="97624" y="118402"/>
                  </a:lnTo>
                  <a:close/>
                </a:path>
                <a:path w="626745" h="212725">
                  <a:moveTo>
                    <a:pt x="626287" y="64617"/>
                  </a:moveTo>
                  <a:lnTo>
                    <a:pt x="622007" y="60337"/>
                  </a:lnTo>
                  <a:lnTo>
                    <a:pt x="607301" y="60337"/>
                  </a:lnTo>
                  <a:lnTo>
                    <a:pt x="607301" y="79235"/>
                  </a:lnTo>
                  <a:lnTo>
                    <a:pt x="607301" y="167703"/>
                  </a:lnTo>
                  <a:lnTo>
                    <a:pt x="444068" y="167703"/>
                  </a:lnTo>
                  <a:lnTo>
                    <a:pt x="444068" y="79235"/>
                  </a:lnTo>
                  <a:lnTo>
                    <a:pt x="607301" y="79235"/>
                  </a:lnTo>
                  <a:lnTo>
                    <a:pt x="607301" y="60337"/>
                  </a:lnTo>
                  <a:lnTo>
                    <a:pt x="444068" y="60337"/>
                  </a:lnTo>
                  <a:lnTo>
                    <a:pt x="444068" y="55664"/>
                  </a:lnTo>
                  <a:lnTo>
                    <a:pt x="443369" y="53581"/>
                  </a:lnTo>
                  <a:lnTo>
                    <a:pt x="441985" y="51892"/>
                  </a:lnTo>
                  <a:lnTo>
                    <a:pt x="424980" y="30772"/>
                  </a:lnTo>
                  <a:lnTo>
                    <a:pt x="424980" y="61137"/>
                  </a:lnTo>
                  <a:lnTo>
                    <a:pt x="424980" y="193751"/>
                  </a:lnTo>
                  <a:lnTo>
                    <a:pt x="367728" y="193751"/>
                  </a:lnTo>
                  <a:lnTo>
                    <a:pt x="367728" y="167703"/>
                  </a:lnTo>
                  <a:lnTo>
                    <a:pt x="367728" y="79235"/>
                  </a:lnTo>
                  <a:lnTo>
                    <a:pt x="367728" y="61137"/>
                  </a:lnTo>
                  <a:lnTo>
                    <a:pt x="396354" y="25450"/>
                  </a:lnTo>
                  <a:lnTo>
                    <a:pt x="424980" y="61137"/>
                  </a:lnTo>
                  <a:lnTo>
                    <a:pt x="424980" y="30772"/>
                  </a:lnTo>
                  <a:lnTo>
                    <a:pt x="420700" y="25450"/>
                  </a:lnTo>
                  <a:lnTo>
                    <a:pt x="400227" y="0"/>
                  </a:lnTo>
                  <a:lnTo>
                    <a:pt x="392582" y="0"/>
                  </a:lnTo>
                  <a:lnTo>
                    <a:pt x="350824" y="51892"/>
                  </a:lnTo>
                  <a:lnTo>
                    <a:pt x="349427" y="53581"/>
                  </a:lnTo>
                  <a:lnTo>
                    <a:pt x="348830" y="55397"/>
                  </a:lnTo>
                  <a:lnTo>
                    <a:pt x="348830" y="79235"/>
                  </a:lnTo>
                  <a:lnTo>
                    <a:pt x="348830" y="167703"/>
                  </a:lnTo>
                  <a:lnTo>
                    <a:pt x="18999" y="167703"/>
                  </a:lnTo>
                  <a:lnTo>
                    <a:pt x="18999" y="79235"/>
                  </a:lnTo>
                  <a:lnTo>
                    <a:pt x="348830" y="79235"/>
                  </a:lnTo>
                  <a:lnTo>
                    <a:pt x="348830" y="55397"/>
                  </a:lnTo>
                  <a:lnTo>
                    <a:pt x="348742" y="55664"/>
                  </a:lnTo>
                  <a:lnTo>
                    <a:pt x="348742" y="60337"/>
                  </a:lnTo>
                  <a:lnTo>
                    <a:pt x="4178" y="60337"/>
                  </a:lnTo>
                  <a:lnTo>
                    <a:pt x="0" y="64617"/>
                  </a:lnTo>
                  <a:lnTo>
                    <a:pt x="0" y="182511"/>
                  </a:lnTo>
                  <a:lnTo>
                    <a:pt x="4279" y="186690"/>
                  </a:lnTo>
                  <a:lnTo>
                    <a:pt x="348742" y="186690"/>
                  </a:lnTo>
                  <a:lnTo>
                    <a:pt x="348742" y="208470"/>
                  </a:lnTo>
                  <a:lnTo>
                    <a:pt x="353009" y="212636"/>
                  </a:lnTo>
                  <a:lnTo>
                    <a:pt x="439699" y="212636"/>
                  </a:lnTo>
                  <a:lnTo>
                    <a:pt x="443776" y="208470"/>
                  </a:lnTo>
                  <a:lnTo>
                    <a:pt x="443877" y="193751"/>
                  </a:lnTo>
                  <a:lnTo>
                    <a:pt x="443877" y="186690"/>
                  </a:lnTo>
                  <a:lnTo>
                    <a:pt x="621919" y="186690"/>
                  </a:lnTo>
                  <a:lnTo>
                    <a:pt x="625995" y="182511"/>
                  </a:lnTo>
                  <a:lnTo>
                    <a:pt x="626097" y="167703"/>
                  </a:lnTo>
                  <a:lnTo>
                    <a:pt x="626097" y="79235"/>
                  </a:lnTo>
                  <a:lnTo>
                    <a:pt x="626097" y="69786"/>
                  </a:lnTo>
                  <a:lnTo>
                    <a:pt x="626287" y="64617"/>
                  </a:lnTo>
                  <a:close/>
                </a:path>
              </a:pathLst>
            </a:custGeom>
            <a:solidFill>
              <a:srgbClr val="FFFFFF"/>
            </a:solidFill>
          </p:spPr>
          <p:txBody>
            <a:bodyPr wrap="square" lIns="0" tIns="0" rIns="0" bIns="0" rtlCol="0"/>
            <a:lstStyle/>
            <a:p>
              <a:endParaRPr/>
            </a:p>
          </p:txBody>
        </p:sp>
        <p:pic>
          <p:nvPicPr>
            <p:cNvPr id="20" name="object 20"/>
            <p:cNvPicPr/>
            <p:nvPr/>
          </p:nvPicPr>
          <p:blipFill>
            <a:blip r:embed="rId4" cstate="print"/>
            <a:stretch>
              <a:fillRect/>
            </a:stretch>
          </p:blipFill>
          <p:spPr>
            <a:xfrm>
              <a:off x="2207362" y="3058191"/>
              <a:ext cx="72097" cy="82406"/>
            </a:xfrm>
            <a:prstGeom prst="rect">
              <a:avLst/>
            </a:prstGeom>
          </p:spPr>
        </p:pic>
        <p:pic>
          <p:nvPicPr>
            <p:cNvPr id="21" name="object 21"/>
            <p:cNvPicPr/>
            <p:nvPr/>
          </p:nvPicPr>
          <p:blipFill>
            <a:blip r:embed="rId5" cstate="print"/>
            <a:stretch>
              <a:fillRect/>
            </a:stretch>
          </p:blipFill>
          <p:spPr>
            <a:xfrm>
              <a:off x="2302064" y="2994898"/>
              <a:ext cx="72035" cy="145699"/>
            </a:xfrm>
            <a:prstGeom prst="rect">
              <a:avLst/>
            </a:prstGeom>
          </p:spPr>
        </p:pic>
        <p:sp>
          <p:nvSpPr>
            <p:cNvPr id="22" name="object 22"/>
            <p:cNvSpPr/>
            <p:nvPr/>
          </p:nvSpPr>
          <p:spPr>
            <a:xfrm>
              <a:off x="2396759" y="2908638"/>
              <a:ext cx="166733" cy="232194"/>
            </a:xfrm>
            <a:custGeom>
              <a:avLst/>
              <a:gdLst/>
              <a:ahLst/>
              <a:cxnLst/>
              <a:rect l="l" t="t" r="r" b="b"/>
              <a:pathLst>
                <a:path w="274954" h="382904">
                  <a:moveTo>
                    <a:pt x="118706" y="80124"/>
                  </a:moveTo>
                  <a:lnTo>
                    <a:pt x="114427" y="75844"/>
                  </a:lnTo>
                  <a:lnTo>
                    <a:pt x="99910" y="75844"/>
                  </a:lnTo>
                  <a:lnTo>
                    <a:pt x="99910" y="94830"/>
                  </a:lnTo>
                  <a:lnTo>
                    <a:pt x="99910" y="363537"/>
                  </a:lnTo>
                  <a:lnTo>
                    <a:pt x="18986" y="363537"/>
                  </a:lnTo>
                  <a:lnTo>
                    <a:pt x="18986" y="94830"/>
                  </a:lnTo>
                  <a:lnTo>
                    <a:pt x="99910" y="94830"/>
                  </a:lnTo>
                  <a:lnTo>
                    <a:pt x="99910" y="75844"/>
                  </a:lnTo>
                  <a:lnTo>
                    <a:pt x="4178" y="75844"/>
                  </a:lnTo>
                  <a:lnTo>
                    <a:pt x="0" y="80124"/>
                  </a:lnTo>
                  <a:lnTo>
                    <a:pt x="0" y="378244"/>
                  </a:lnTo>
                  <a:lnTo>
                    <a:pt x="4279" y="382524"/>
                  </a:lnTo>
                  <a:lnTo>
                    <a:pt x="114528" y="382524"/>
                  </a:lnTo>
                  <a:lnTo>
                    <a:pt x="118706" y="378244"/>
                  </a:lnTo>
                  <a:lnTo>
                    <a:pt x="118706" y="363537"/>
                  </a:lnTo>
                  <a:lnTo>
                    <a:pt x="118706" y="94830"/>
                  </a:lnTo>
                  <a:lnTo>
                    <a:pt x="118706" y="80124"/>
                  </a:lnTo>
                  <a:close/>
                </a:path>
                <a:path w="274954" h="382904">
                  <a:moveTo>
                    <a:pt x="274878" y="4267"/>
                  </a:moveTo>
                  <a:lnTo>
                    <a:pt x="270598" y="0"/>
                  </a:lnTo>
                  <a:lnTo>
                    <a:pt x="256082" y="0"/>
                  </a:lnTo>
                  <a:lnTo>
                    <a:pt x="256082" y="18884"/>
                  </a:lnTo>
                  <a:lnTo>
                    <a:pt x="256082" y="363537"/>
                  </a:lnTo>
                  <a:lnTo>
                    <a:pt x="175171" y="363537"/>
                  </a:lnTo>
                  <a:lnTo>
                    <a:pt x="175171" y="18884"/>
                  </a:lnTo>
                  <a:lnTo>
                    <a:pt x="256082" y="18884"/>
                  </a:lnTo>
                  <a:lnTo>
                    <a:pt x="256082" y="0"/>
                  </a:lnTo>
                  <a:lnTo>
                    <a:pt x="160350" y="0"/>
                  </a:lnTo>
                  <a:lnTo>
                    <a:pt x="156171" y="4267"/>
                  </a:lnTo>
                  <a:lnTo>
                    <a:pt x="156171" y="378244"/>
                  </a:lnTo>
                  <a:lnTo>
                    <a:pt x="160350" y="382524"/>
                  </a:lnTo>
                  <a:lnTo>
                    <a:pt x="270700" y="382524"/>
                  </a:lnTo>
                  <a:lnTo>
                    <a:pt x="274878" y="378244"/>
                  </a:lnTo>
                  <a:lnTo>
                    <a:pt x="274878" y="363537"/>
                  </a:lnTo>
                  <a:lnTo>
                    <a:pt x="274878" y="18884"/>
                  </a:lnTo>
                  <a:lnTo>
                    <a:pt x="274878" y="4267"/>
                  </a:lnTo>
                  <a:close/>
                </a:path>
              </a:pathLst>
            </a:custGeom>
            <a:solidFill>
              <a:srgbClr val="FFFFFF"/>
            </a:solidFill>
          </p:spPr>
          <p:txBody>
            <a:bodyPr wrap="square" lIns="0" tIns="0" rIns="0" bIns="0" rtlCol="0"/>
            <a:lstStyle/>
            <a:p>
              <a:endParaRPr/>
            </a:p>
          </p:txBody>
        </p:sp>
      </p:grpSp>
      <p:graphicFrame>
        <p:nvGraphicFramePr>
          <p:cNvPr id="53" name="Gráfico 52">
            <a:extLst>
              <a:ext uri="{FF2B5EF4-FFF2-40B4-BE49-F238E27FC236}">
                <a16:creationId xmlns:a16="http://schemas.microsoft.com/office/drawing/2014/main" id="{BDFD4A08-A785-8BFE-80F9-FF8F2F84A193}"/>
              </a:ext>
            </a:extLst>
          </p:cNvPr>
          <p:cNvGraphicFramePr/>
          <p:nvPr>
            <p:extLst>
              <p:ext uri="{D42A27DB-BD31-4B8C-83A1-F6EECF244321}">
                <p14:modId xmlns:p14="http://schemas.microsoft.com/office/powerpoint/2010/main" val="3568191020"/>
              </p:ext>
            </p:extLst>
          </p:nvPr>
        </p:nvGraphicFramePr>
        <p:xfrm>
          <a:off x="6016449" y="2268758"/>
          <a:ext cx="2109463" cy="1462591"/>
        </p:xfrm>
        <a:graphic>
          <a:graphicData uri="http://schemas.openxmlformats.org/drawingml/2006/chart">
            <c:chart xmlns:c="http://schemas.openxmlformats.org/drawingml/2006/chart" xmlns:r="http://schemas.openxmlformats.org/officeDocument/2006/relationships" r:id="rId6"/>
          </a:graphicData>
        </a:graphic>
      </p:graphicFrame>
      <p:sp>
        <p:nvSpPr>
          <p:cNvPr id="54" name="Elipse 53">
            <a:extLst>
              <a:ext uri="{FF2B5EF4-FFF2-40B4-BE49-F238E27FC236}">
                <a16:creationId xmlns:a16="http://schemas.microsoft.com/office/drawing/2014/main" id="{F0162769-FA04-0DF4-3556-63DE98450A1C}"/>
              </a:ext>
            </a:extLst>
          </p:cNvPr>
          <p:cNvSpPr/>
          <p:nvPr/>
        </p:nvSpPr>
        <p:spPr>
          <a:xfrm>
            <a:off x="6598748" y="2496223"/>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object 26">
            <a:extLst>
              <a:ext uri="{FF2B5EF4-FFF2-40B4-BE49-F238E27FC236}">
                <a16:creationId xmlns:a16="http://schemas.microsoft.com/office/drawing/2014/main" id="{0A2BBF7F-4F14-DCCD-FB70-5D57AD1B81DF}"/>
              </a:ext>
            </a:extLst>
          </p:cNvPr>
          <p:cNvSpPr txBox="1"/>
          <p:nvPr/>
        </p:nvSpPr>
        <p:spPr>
          <a:xfrm>
            <a:off x="6714094" y="2813099"/>
            <a:ext cx="782503" cy="379442"/>
          </a:xfrm>
          <a:prstGeom prst="rect">
            <a:avLst/>
          </a:prstGeom>
        </p:spPr>
        <p:txBody>
          <a:bodyPr vert="horz" wrap="square" lIns="0" tIns="10012" rIns="0" bIns="0" rtlCol="0">
            <a:spAutoFit/>
          </a:bodyPr>
          <a:lstStyle/>
          <a:p>
            <a:pPr marL="23104" algn="ctr">
              <a:spcBef>
                <a:spcPts val="79"/>
              </a:spcBef>
            </a:pPr>
            <a:r>
              <a:rPr sz="2400" b="1" spc="-55">
                <a:solidFill>
                  <a:srgbClr val="FFFFFF"/>
                </a:solidFill>
                <a:latin typeface="Arial"/>
                <a:cs typeface="Arial"/>
              </a:rPr>
              <a:t>7</a:t>
            </a:r>
            <a:r>
              <a:rPr lang="es-ES" sz="2400" b="1" spc="-55">
                <a:solidFill>
                  <a:srgbClr val="FFFFFF"/>
                </a:solidFill>
                <a:latin typeface="Arial"/>
                <a:cs typeface="Arial"/>
              </a:rPr>
              <a:t>5</a:t>
            </a:r>
            <a:r>
              <a:rPr sz="2400" b="1" spc="-82" baseline="30000">
                <a:solidFill>
                  <a:srgbClr val="FFFFFF"/>
                </a:solidFill>
                <a:latin typeface="Arial"/>
                <a:cs typeface="Arial"/>
              </a:rPr>
              <a:t>%</a:t>
            </a:r>
            <a:endParaRPr sz="2400" baseline="30000">
              <a:latin typeface="Arial"/>
              <a:cs typeface="Arial"/>
            </a:endParaRPr>
          </a:p>
        </p:txBody>
      </p:sp>
      <p:graphicFrame>
        <p:nvGraphicFramePr>
          <p:cNvPr id="57" name="Gráfico 56">
            <a:extLst>
              <a:ext uri="{FF2B5EF4-FFF2-40B4-BE49-F238E27FC236}">
                <a16:creationId xmlns:a16="http://schemas.microsoft.com/office/drawing/2014/main" id="{7267AF3C-EDEA-A14C-4867-473AF76AF7EA}"/>
              </a:ext>
            </a:extLst>
          </p:cNvPr>
          <p:cNvGraphicFramePr/>
          <p:nvPr>
            <p:extLst>
              <p:ext uri="{D42A27DB-BD31-4B8C-83A1-F6EECF244321}">
                <p14:modId xmlns:p14="http://schemas.microsoft.com/office/powerpoint/2010/main" val="144908836"/>
              </p:ext>
            </p:extLst>
          </p:nvPr>
        </p:nvGraphicFramePr>
        <p:xfrm>
          <a:off x="6016449" y="3611050"/>
          <a:ext cx="2109463" cy="1462591"/>
        </p:xfrm>
        <a:graphic>
          <a:graphicData uri="http://schemas.openxmlformats.org/drawingml/2006/chart">
            <c:chart xmlns:c="http://schemas.openxmlformats.org/drawingml/2006/chart" xmlns:r="http://schemas.openxmlformats.org/officeDocument/2006/relationships" r:id="rId7"/>
          </a:graphicData>
        </a:graphic>
      </p:graphicFrame>
      <p:sp>
        <p:nvSpPr>
          <p:cNvPr id="58" name="Elipse 57">
            <a:extLst>
              <a:ext uri="{FF2B5EF4-FFF2-40B4-BE49-F238E27FC236}">
                <a16:creationId xmlns:a16="http://schemas.microsoft.com/office/drawing/2014/main" id="{470C819E-918E-962E-B32E-C39E32C59A9F}"/>
              </a:ext>
            </a:extLst>
          </p:cNvPr>
          <p:cNvSpPr/>
          <p:nvPr/>
        </p:nvSpPr>
        <p:spPr>
          <a:xfrm>
            <a:off x="6598748" y="3838515"/>
            <a:ext cx="1013194" cy="101319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object 26">
            <a:extLst>
              <a:ext uri="{FF2B5EF4-FFF2-40B4-BE49-F238E27FC236}">
                <a16:creationId xmlns:a16="http://schemas.microsoft.com/office/drawing/2014/main" id="{8E0D3FAC-91C6-1E3C-DAB4-8ABFE42ADDB9}"/>
              </a:ext>
            </a:extLst>
          </p:cNvPr>
          <p:cNvSpPr txBox="1"/>
          <p:nvPr/>
        </p:nvSpPr>
        <p:spPr>
          <a:xfrm>
            <a:off x="6714094" y="4155391"/>
            <a:ext cx="782503" cy="379442"/>
          </a:xfrm>
          <a:prstGeom prst="rect">
            <a:avLst/>
          </a:prstGeom>
        </p:spPr>
        <p:txBody>
          <a:bodyPr vert="horz" wrap="square" lIns="0" tIns="10012" rIns="0" bIns="0" rtlCol="0">
            <a:spAutoFit/>
          </a:bodyPr>
          <a:lstStyle/>
          <a:p>
            <a:pPr marL="23104" algn="ctr">
              <a:spcBef>
                <a:spcPts val="79"/>
              </a:spcBef>
            </a:pPr>
            <a:r>
              <a:rPr lang="es-ES" sz="2400" b="1" spc="-55">
                <a:solidFill>
                  <a:srgbClr val="FFFFFF"/>
                </a:solidFill>
                <a:latin typeface="Arial"/>
                <a:cs typeface="Arial"/>
              </a:rPr>
              <a:t>55,9</a:t>
            </a:r>
            <a:r>
              <a:rPr sz="2400" b="1" spc="-82" baseline="30000">
                <a:solidFill>
                  <a:srgbClr val="FFFFFF"/>
                </a:solidFill>
                <a:latin typeface="Arial"/>
                <a:cs typeface="Arial"/>
              </a:rPr>
              <a:t>%</a:t>
            </a:r>
            <a:endParaRPr sz="2400" baseline="30000">
              <a:latin typeface="Arial"/>
              <a:cs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41338" y="231666"/>
            <a:ext cx="10709275" cy="598707"/>
          </a:xfrm>
        </p:spPr>
        <p:txBody>
          <a:bodyPr vert="horz" wrap="square" lIns="0" tIns="7701" rIns="0" bIns="0" rtlCol="0" anchor="ctr">
            <a:spAutoFit/>
          </a:bodyPr>
          <a:lstStyle/>
          <a:p>
            <a:r>
              <a:rPr lang="es-ES"/>
              <a:t>La dermatitis atópica es todavía una patología con una gran necesidad de terapia dirigida</a:t>
            </a:r>
            <a:r>
              <a:rPr lang="es-ES" baseline="30000"/>
              <a:t>1</a:t>
            </a:r>
          </a:p>
        </p:txBody>
      </p:sp>
      <p:sp>
        <p:nvSpPr>
          <p:cNvPr id="3" name="object 3"/>
          <p:cNvSpPr txBox="1"/>
          <p:nvPr/>
        </p:nvSpPr>
        <p:spPr>
          <a:xfrm>
            <a:off x="2294871" y="4167226"/>
            <a:ext cx="8122304" cy="884563"/>
          </a:xfrm>
          <a:prstGeom prst="rect">
            <a:avLst/>
          </a:prstGeom>
        </p:spPr>
        <p:txBody>
          <a:bodyPr vert="horz" wrap="square" lIns="0" tIns="8471" rIns="0" bIns="0" rtlCol="0">
            <a:spAutoFit/>
          </a:bodyPr>
          <a:lstStyle/>
          <a:p>
            <a:pPr marL="23104">
              <a:spcBef>
                <a:spcPts val="67"/>
              </a:spcBef>
            </a:pPr>
            <a:r>
              <a:rPr sz="1600" b="1">
                <a:solidFill>
                  <a:srgbClr val="7A45B8"/>
                </a:solidFill>
                <a:latin typeface="Arial"/>
                <a:cs typeface="Arial"/>
              </a:rPr>
              <a:t>OBJETIVO</a:t>
            </a:r>
            <a:r>
              <a:rPr sz="1600" b="1" spc="-9">
                <a:solidFill>
                  <a:srgbClr val="7A45B8"/>
                </a:solidFill>
                <a:latin typeface="Arial"/>
                <a:cs typeface="Arial"/>
              </a:rPr>
              <a:t> </a:t>
            </a:r>
            <a:r>
              <a:rPr sz="1600" b="1">
                <a:solidFill>
                  <a:srgbClr val="7A45B8"/>
                </a:solidFill>
                <a:latin typeface="Arial"/>
                <a:cs typeface="Arial"/>
              </a:rPr>
              <a:t>TERAPÉUTICO</a:t>
            </a:r>
            <a:r>
              <a:rPr sz="1600" b="1" spc="-3">
                <a:solidFill>
                  <a:srgbClr val="7A45B8"/>
                </a:solidFill>
                <a:latin typeface="Arial"/>
                <a:cs typeface="Arial"/>
              </a:rPr>
              <a:t> </a:t>
            </a:r>
            <a:r>
              <a:rPr sz="1600" b="1">
                <a:solidFill>
                  <a:srgbClr val="7A45B8"/>
                </a:solidFill>
                <a:latin typeface="Arial"/>
                <a:cs typeface="Arial"/>
              </a:rPr>
              <a:t>EN LA</a:t>
            </a:r>
            <a:r>
              <a:rPr sz="1600" b="1" spc="-52">
                <a:solidFill>
                  <a:srgbClr val="7A45B8"/>
                </a:solidFill>
                <a:latin typeface="Arial"/>
                <a:cs typeface="Arial"/>
              </a:rPr>
              <a:t> </a:t>
            </a:r>
            <a:r>
              <a:rPr sz="1600" b="1" spc="-6">
                <a:solidFill>
                  <a:srgbClr val="7A45B8"/>
                </a:solidFill>
                <a:latin typeface="Arial"/>
                <a:cs typeface="Arial"/>
              </a:rPr>
              <a:t>DA</a:t>
            </a:r>
            <a:r>
              <a:rPr sz="1600" b="1" spc="-9" baseline="32051">
                <a:solidFill>
                  <a:srgbClr val="7A45B8"/>
                </a:solidFill>
                <a:latin typeface="Arial"/>
                <a:cs typeface="Arial"/>
              </a:rPr>
              <a:t>1,6</a:t>
            </a:r>
            <a:endParaRPr sz="1600" baseline="32051">
              <a:latin typeface="Arial"/>
              <a:cs typeface="Arial"/>
            </a:endParaRPr>
          </a:p>
          <a:p>
            <a:pPr marL="23104" marR="18483">
              <a:lnSpc>
                <a:spcPct val="100499"/>
              </a:lnSpc>
            </a:pPr>
            <a:r>
              <a:rPr sz="1364">
                <a:solidFill>
                  <a:srgbClr val="7A45B8"/>
                </a:solidFill>
                <a:latin typeface="Arial"/>
                <a:cs typeface="Arial"/>
              </a:rPr>
              <a:t>La</a:t>
            </a:r>
            <a:r>
              <a:rPr sz="1364" spc="-9">
                <a:solidFill>
                  <a:srgbClr val="7A45B8"/>
                </a:solidFill>
                <a:latin typeface="Arial"/>
                <a:cs typeface="Arial"/>
              </a:rPr>
              <a:t> </a:t>
            </a:r>
            <a:r>
              <a:rPr sz="1364">
                <a:solidFill>
                  <a:srgbClr val="7A45B8"/>
                </a:solidFill>
                <a:latin typeface="Arial"/>
                <a:cs typeface="Arial"/>
              </a:rPr>
              <a:t>dermatitis</a:t>
            </a:r>
            <a:r>
              <a:rPr sz="1364" spc="-6">
                <a:solidFill>
                  <a:srgbClr val="7A45B8"/>
                </a:solidFill>
                <a:latin typeface="Arial"/>
                <a:cs typeface="Arial"/>
              </a:rPr>
              <a:t> </a:t>
            </a:r>
            <a:r>
              <a:rPr sz="1364">
                <a:solidFill>
                  <a:srgbClr val="7A45B8"/>
                </a:solidFill>
                <a:latin typeface="Arial"/>
                <a:cs typeface="Arial"/>
              </a:rPr>
              <a:t>atópica</a:t>
            </a:r>
            <a:r>
              <a:rPr sz="1364" spc="-3">
                <a:solidFill>
                  <a:srgbClr val="7A45B8"/>
                </a:solidFill>
                <a:latin typeface="Arial"/>
                <a:cs typeface="Arial"/>
              </a:rPr>
              <a:t> </a:t>
            </a:r>
            <a:r>
              <a:rPr sz="1364" b="1">
                <a:solidFill>
                  <a:srgbClr val="7A45B8"/>
                </a:solidFill>
                <a:latin typeface="Arial"/>
                <a:cs typeface="Arial"/>
              </a:rPr>
              <a:t>es</a:t>
            </a:r>
            <a:r>
              <a:rPr sz="1364" b="1" spc="-9">
                <a:solidFill>
                  <a:srgbClr val="7A45B8"/>
                </a:solidFill>
                <a:latin typeface="Arial"/>
                <a:cs typeface="Arial"/>
              </a:rPr>
              <a:t> </a:t>
            </a:r>
            <a:r>
              <a:rPr sz="1364" b="1">
                <a:solidFill>
                  <a:srgbClr val="7A45B8"/>
                </a:solidFill>
                <a:latin typeface="Arial"/>
                <a:cs typeface="Arial"/>
              </a:rPr>
              <a:t>todavía</a:t>
            </a:r>
            <a:r>
              <a:rPr sz="1364" b="1" spc="-6">
                <a:solidFill>
                  <a:srgbClr val="7A45B8"/>
                </a:solidFill>
                <a:latin typeface="Arial"/>
                <a:cs typeface="Arial"/>
              </a:rPr>
              <a:t> </a:t>
            </a:r>
            <a:r>
              <a:rPr sz="1364" b="1">
                <a:solidFill>
                  <a:srgbClr val="7A45B8"/>
                </a:solidFill>
                <a:latin typeface="Arial"/>
                <a:cs typeface="Arial"/>
              </a:rPr>
              <a:t>una</a:t>
            </a:r>
            <a:r>
              <a:rPr sz="1364" b="1" spc="-6">
                <a:solidFill>
                  <a:srgbClr val="7A45B8"/>
                </a:solidFill>
                <a:latin typeface="Arial"/>
                <a:cs typeface="Arial"/>
              </a:rPr>
              <a:t> </a:t>
            </a:r>
            <a:r>
              <a:rPr sz="1364" b="1">
                <a:solidFill>
                  <a:srgbClr val="7A45B8"/>
                </a:solidFill>
                <a:latin typeface="Arial"/>
                <a:cs typeface="Arial"/>
              </a:rPr>
              <a:t>patología</a:t>
            </a:r>
            <a:r>
              <a:rPr sz="1364" b="1" spc="-6">
                <a:solidFill>
                  <a:srgbClr val="7A45B8"/>
                </a:solidFill>
                <a:latin typeface="Arial"/>
                <a:cs typeface="Arial"/>
              </a:rPr>
              <a:t> </a:t>
            </a:r>
            <a:r>
              <a:rPr sz="1364" b="1">
                <a:solidFill>
                  <a:srgbClr val="7A45B8"/>
                </a:solidFill>
                <a:latin typeface="Arial"/>
                <a:cs typeface="Arial"/>
              </a:rPr>
              <a:t>con</a:t>
            </a:r>
            <a:r>
              <a:rPr sz="1364" b="1" spc="-6">
                <a:solidFill>
                  <a:srgbClr val="7A45B8"/>
                </a:solidFill>
                <a:latin typeface="Arial"/>
                <a:cs typeface="Arial"/>
              </a:rPr>
              <a:t> </a:t>
            </a:r>
            <a:r>
              <a:rPr sz="1364" b="1">
                <a:solidFill>
                  <a:srgbClr val="7A45B8"/>
                </a:solidFill>
                <a:latin typeface="Arial"/>
                <a:cs typeface="Arial"/>
              </a:rPr>
              <a:t>una</a:t>
            </a:r>
            <a:r>
              <a:rPr sz="1364" b="1" spc="-9">
                <a:solidFill>
                  <a:srgbClr val="7A45B8"/>
                </a:solidFill>
                <a:latin typeface="Arial"/>
                <a:cs typeface="Arial"/>
              </a:rPr>
              <a:t> </a:t>
            </a:r>
            <a:r>
              <a:rPr sz="1364" b="1">
                <a:solidFill>
                  <a:srgbClr val="7A45B8"/>
                </a:solidFill>
                <a:latin typeface="Arial"/>
                <a:cs typeface="Arial"/>
              </a:rPr>
              <a:t>gran</a:t>
            </a:r>
            <a:r>
              <a:rPr sz="1364" b="1" spc="-6">
                <a:solidFill>
                  <a:srgbClr val="7A45B8"/>
                </a:solidFill>
                <a:latin typeface="Arial"/>
                <a:cs typeface="Arial"/>
              </a:rPr>
              <a:t> </a:t>
            </a:r>
            <a:r>
              <a:rPr sz="1364" b="1">
                <a:solidFill>
                  <a:srgbClr val="7A45B8"/>
                </a:solidFill>
                <a:latin typeface="Arial"/>
                <a:cs typeface="Arial"/>
              </a:rPr>
              <a:t>necesidad</a:t>
            </a:r>
            <a:r>
              <a:rPr sz="1364" b="1" spc="-6">
                <a:solidFill>
                  <a:srgbClr val="7A45B8"/>
                </a:solidFill>
                <a:latin typeface="Arial"/>
                <a:cs typeface="Arial"/>
              </a:rPr>
              <a:t> </a:t>
            </a:r>
            <a:r>
              <a:rPr sz="1364" b="1">
                <a:solidFill>
                  <a:srgbClr val="7A45B8"/>
                </a:solidFill>
                <a:latin typeface="Arial"/>
                <a:cs typeface="Arial"/>
              </a:rPr>
              <a:t>de</a:t>
            </a:r>
            <a:r>
              <a:rPr sz="1364" b="1" spc="-6">
                <a:solidFill>
                  <a:srgbClr val="7A45B8"/>
                </a:solidFill>
                <a:latin typeface="Arial"/>
                <a:cs typeface="Arial"/>
              </a:rPr>
              <a:t> terapia </a:t>
            </a:r>
            <a:r>
              <a:rPr sz="1364" b="1">
                <a:solidFill>
                  <a:srgbClr val="7A45B8"/>
                </a:solidFill>
                <a:latin typeface="Arial"/>
                <a:cs typeface="Arial"/>
              </a:rPr>
              <a:t>dirigida</a:t>
            </a:r>
            <a:r>
              <a:rPr sz="1182" b="1" baseline="32051">
                <a:solidFill>
                  <a:srgbClr val="7A45B8"/>
                </a:solidFill>
                <a:latin typeface="Arial"/>
                <a:cs typeface="Arial"/>
              </a:rPr>
              <a:t>1</a:t>
            </a:r>
            <a:r>
              <a:rPr sz="1182" b="1" spc="227" baseline="32051">
                <a:solidFill>
                  <a:srgbClr val="7A45B8"/>
                </a:solidFill>
                <a:latin typeface="Arial"/>
                <a:cs typeface="Arial"/>
              </a:rPr>
              <a:t> </a:t>
            </a:r>
            <a:r>
              <a:rPr sz="1364">
                <a:solidFill>
                  <a:srgbClr val="7A45B8"/>
                </a:solidFill>
                <a:latin typeface="Arial"/>
                <a:cs typeface="Arial"/>
              </a:rPr>
              <a:t>que</a:t>
            </a:r>
            <a:r>
              <a:rPr sz="1364" spc="-9">
                <a:solidFill>
                  <a:srgbClr val="7A45B8"/>
                </a:solidFill>
                <a:latin typeface="Arial"/>
                <a:cs typeface="Arial"/>
              </a:rPr>
              <a:t> </a:t>
            </a:r>
            <a:r>
              <a:rPr sz="1364">
                <a:solidFill>
                  <a:srgbClr val="7A45B8"/>
                </a:solidFill>
                <a:latin typeface="Arial"/>
                <a:cs typeface="Arial"/>
              </a:rPr>
              <a:t>proporcione</a:t>
            </a:r>
            <a:r>
              <a:rPr sz="1364" spc="-9">
                <a:solidFill>
                  <a:srgbClr val="7A45B8"/>
                </a:solidFill>
                <a:latin typeface="Arial"/>
                <a:cs typeface="Arial"/>
              </a:rPr>
              <a:t> </a:t>
            </a:r>
            <a:r>
              <a:rPr sz="1364">
                <a:solidFill>
                  <a:srgbClr val="7A45B8"/>
                </a:solidFill>
                <a:latin typeface="Arial"/>
                <a:cs typeface="Arial"/>
              </a:rPr>
              <a:t>una</a:t>
            </a:r>
            <a:r>
              <a:rPr sz="1364" spc="-6">
                <a:solidFill>
                  <a:srgbClr val="7A45B8"/>
                </a:solidFill>
                <a:latin typeface="Arial"/>
                <a:cs typeface="Arial"/>
              </a:rPr>
              <a:t> </a:t>
            </a:r>
            <a:r>
              <a:rPr sz="1364">
                <a:solidFill>
                  <a:srgbClr val="7A45B8"/>
                </a:solidFill>
                <a:latin typeface="Arial"/>
                <a:cs typeface="Arial"/>
              </a:rPr>
              <a:t>respuesta</a:t>
            </a:r>
            <a:r>
              <a:rPr sz="1364" spc="-9">
                <a:solidFill>
                  <a:srgbClr val="7A45B8"/>
                </a:solidFill>
                <a:latin typeface="Arial"/>
                <a:cs typeface="Arial"/>
              </a:rPr>
              <a:t> </a:t>
            </a:r>
            <a:r>
              <a:rPr sz="1364" b="1">
                <a:solidFill>
                  <a:srgbClr val="7A45B8"/>
                </a:solidFill>
                <a:latin typeface="Arial"/>
                <a:cs typeface="Arial"/>
              </a:rPr>
              <a:t>mantenida</a:t>
            </a:r>
            <a:r>
              <a:rPr sz="1364" b="1" spc="-9">
                <a:solidFill>
                  <a:srgbClr val="7A45B8"/>
                </a:solidFill>
                <a:latin typeface="Arial"/>
                <a:cs typeface="Arial"/>
              </a:rPr>
              <a:t> </a:t>
            </a:r>
            <a:r>
              <a:rPr sz="1364" b="1">
                <a:solidFill>
                  <a:srgbClr val="7A45B8"/>
                </a:solidFill>
                <a:latin typeface="Arial"/>
                <a:cs typeface="Arial"/>
              </a:rPr>
              <a:t>a</a:t>
            </a:r>
            <a:r>
              <a:rPr sz="1364" b="1" spc="-9">
                <a:solidFill>
                  <a:srgbClr val="7A45B8"/>
                </a:solidFill>
                <a:latin typeface="Arial"/>
                <a:cs typeface="Arial"/>
              </a:rPr>
              <a:t> </a:t>
            </a:r>
            <a:r>
              <a:rPr sz="1364" b="1">
                <a:solidFill>
                  <a:srgbClr val="7A45B8"/>
                </a:solidFill>
                <a:latin typeface="Arial"/>
                <a:cs typeface="Arial"/>
              </a:rPr>
              <a:t>largo</a:t>
            </a:r>
            <a:r>
              <a:rPr sz="1364" b="1" spc="-9">
                <a:solidFill>
                  <a:srgbClr val="7A45B8"/>
                </a:solidFill>
                <a:latin typeface="Arial"/>
                <a:cs typeface="Arial"/>
              </a:rPr>
              <a:t> </a:t>
            </a:r>
            <a:r>
              <a:rPr sz="1364" b="1">
                <a:solidFill>
                  <a:srgbClr val="7A45B8"/>
                </a:solidFill>
                <a:latin typeface="Arial"/>
                <a:cs typeface="Arial"/>
              </a:rPr>
              <a:t>plazo,</a:t>
            </a:r>
            <a:r>
              <a:rPr sz="1364" b="1" spc="-9">
                <a:solidFill>
                  <a:srgbClr val="7A45B8"/>
                </a:solidFill>
                <a:latin typeface="Arial"/>
                <a:cs typeface="Arial"/>
              </a:rPr>
              <a:t> </a:t>
            </a:r>
            <a:r>
              <a:rPr sz="1364" b="1">
                <a:solidFill>
                  <a:srgbClr val="7A45B8"/>
                </a:solidFill>
                <a:latin typeface="Arial"/>
                <a:cs typeface="Arial"/>
              </a:rPr>
              <a:t>no</a:t>
            </a:r>
            <a:r>
              <a:rPr sz="1364" b="1" spc="-9">
                <a:solidFill>
                  <a:srgbClr val="7A45B8"/>
                </a:solidFill>
                <a:latin typeface="Arial"/>
                <a:cs typeface="Arial"/>
              </a:rPr>
              <a:t> </a:t>
            </a:r>
            <a:r>
              <a:rPr sz="1364" b="1">
                <a:solidFill>
                  <a:srgbClr val="7A45B8"/>
                </a:solidFill>
                <a:latin typeface="Arial"/>
                <a:cs typeface="Arial"/>
              </a:rPr>
              <a:t>sólo</a:t>
            </a:r>
            <a:r>
              <a:rPr sz="1364" b="1" spc="-9">
                <a:solidFill>
                  <a:srgbClr val="7A45B8"/>
                </a:solidFill>
                <a:latin typeface="Arial"/>
                <a:cs typeface="Arial"/>
              </a:rPr>
              <a:t> </a:t>
            </a:r>
            <a:r>
              <a:rPr sz="1364" b="1">
                <a:solidFill>
                  <a:srgbClr val="7A45B8"/>
                </a:solidFill>
                <a:latin typeface="Arial"/>
                <a:cs typeface="Arial"/>
              </a:rPr>
              <a:t>en</a:t>
            </a:r>
            <a:r>
              <a:rPr sz="1364" b="1" spc="-9">
                <a:solidFill>
                  <a:srgbClr val="7A45B8"/>
                </a:solidFill>
                <a:latin typeface="Arial"/>
                <a:cs typeface="Arial"/>
              </a:rPr>
              <a:t> </a:t>
            </a:r>
            <a:r>
              <a:rPr sz="1364" b="1" spc="-6">
                <a:solidFill>
                  <a:srgbClr val="7A45B8"/>
                </a:solidFill>
                <a:latin typeface="Arial"/>
                <a:cs typeface="Arial"/>
              </a:rPr>
              <a:t>signos </a:t>
            </a:r>
            <a:r>
              <a:rPr sz="1364" b="1">
                <a:solidFill>
                  <a:srgbClr val="7A45B8"/>
                </a:solidFill>
                <a:latin typeface="Arial"/>
                <a:cs typeface="Arial"/>
              </a:rPr>
              <a:t>sino</a:t>
            </a:r>
            <a:r>
              <a:rPr sz="1364" b="1" spc="-3">
                <a:solidFill>
                  <a:srgbClr val="7A45B8"/>
                </a:solidFill>
                <a:latin typeface="Arial"/>
                <a:cs typeface="Arial"/>
              </a:rPr>
              <a:t> </a:t>
            </a:r>
            <a:r>
              <a:rPr sz="1364" b="1">
                <a:solidFill>
                  <a:srgbClr val="7A45B8"/>
                </a:solidFill>
                <a:latin typeface="Arial"/>
                <a:cs typeface="Arial"/>
              </a:rPr>
              <a:t>también</a:t>
            </a:r>
            <a:r>
              <a:rPr sz="1364" b="1" spc="-3">
                <a:solidFill>
                  <a:srgbClr val="7A45B8"/>
                </a:solidFill>
                <a:latin typeface="Arial"/>
                <a:cs typeface="Arial"/>
              </a:rPr>
              <a:t> </a:t>
            </a:r>
            <a:r>
              <a:rPr sz="1364" b="1">
                <a:solidFill>
                  <a:srgbClr val="7A45B8"/>
                </a:solidFill>
                <a:latin typeface="Arial"/>
                <a:cs typeface="Arial"/>
              </a:rPr>
              <a:t>en</a:t>
            </a:r>
            <a:r>
              <a:rPr sz="1364" b="1" spc="-3">
                <a:solidFill>
                  <a:srgbClr val="7A45B8"/>
                </a:solidFill>
                <a:latin typeface="Arial"/>
                <a:cs typeface="Arial"/>
              </a:rPr>
              <a:t> </a:t>
            </a:r>
            <a:r>
              <a:rPr sz="1364" b="1">
                <a:solidFill>
                  <a:srgbClr val="7A45B8"/>
                </a:solidFill>
                <a:latin typeface="Arial"/>
                <a:cs typeface="Arial"/>
              </a:rPr>
              <a:t>síntomas</a:t>
            </a:r>
            <a:r>
              <a:rPr sz="1364" b="1" spc="-3">
                <a:solidFill>
                  <a:srgbClr val="7A45B8"/>
                </a:solidFill>
                <a:latin typeface="Arial"/>
                <a:cs typeface="Arial"/>
              </a:rPr>
              <a:t> </a:t>
            </a:r>
            <a:r>
              <a:rPr sz="1364" b="1">
                <a:solidFill>
                  <a:srgbClr val="7A45B8"/>
                </a:solidFill>
                <a:latin typeface="Arial"/>
                <a:cs typeface="Arial"/>
              </a:rPr>
              <a:t>y con</a:t>
            </a:r>
            <a:r>
              <a:rPr sz="1364" b="1" spc="-3">
                <a:solidFill>
                  <a:srgbClr val="7A45B8"/>
                </a:solidFill>
                <a:latin typeface="Arial"/>
                <a:cs typeface="Arial"/>
              </a:rPr>
              <a:t> </a:t>
            </a:r>
            <a:r>
              <a:rPr sz="1364" b="1">
                <a:solidFill>
                  <a:srgbClr val="7A45B8"/>
                </a:solidFill>
                <a:latin typeface="Arial"/>
                <a:cs typeface="Arial"/>
              </a:rPr>
              <a:t>un</a:t>
            </a:r>
            <a:r>
              <a:rPr sz="1364" b="1" spc="-3">
                <a:solidFill>
                  <a:srgbClr val="7A45B8"/>
                </a:solidFill>
                <a:latin typeface="Arial"/>
                <a:cs typeface="Arial"/>
              </a:rPr>
              <a:t> </a:t>
            </a:r>
            <a:r>
              <a:rPr sz="1364" b="1">
                <a:solidFill>
                  <a:srgbClr val="7A45B8"/>
                </a:solidFill>
                <a:latin typeface="Arial"/>
                <a:cs typeface="Arial"/>
              </a:rPr>
              <a:t>perfil</a:t>
            </a:r>
            <a:r>
              <a:rPr sz="1364" b="1" spc="-3">
                <a:solidFill>
                  <a:srgbClr val="7A45B8"/>
                </a:solidFill>
                <a:latin typeface="Arial"/>
                <a:cs typeface="Arial"/>
              </a:rPr>
              <a:t> </a:t>
            </a:r>
            <a:r>
              <a:rPr sz="1364" b="1">
                <a:solidFill>
                  <a:srgbClr val="7A45B8"/>
                </a:solidFill>
                <a:latin typeface="Arial"/>
                <a:cs typeface="Arial"/>
              </a:rPr>
              <a:t>de</a:t>
            </a:r>
            <a:r>
              <a:rPr sz="1364" b="1" spc="-3">
                <a:solidFill>
                  <a:srgbClr val="7A45B8"/>
                </a:solidFill>
                <a:latin typeface="Arial"/>
                <a:cs typeface="Arial"/>
              </a:rPr>
              <a:t> </a:t>
            </a:r>
            <a:r>
              <a:rPr sz="1364" b="1">
                <a:solidFill>
                  <a:srgbClr val="7A45B8"/>
                </a:solidFill>
                <a:latin typeface="Arial"/>
                <a:cs typeface="Arial"/>
              </a:rPr>
              <a:t>seguridad </a:t>
            </a:r>
            <a:r>
              <a:rPr sz="1364" b="1" spc="-6">
                <a:solidFill>
                  <a:srgbClr val="7A45B8"/>
                </a:solidFill>
                <a:latin typeface="Arial"/>
                <a:cs typeface="Arial"/>
              </a:rPr>
              <a:t>favorable</a:t>
            </a:r>
            <a:r>
              <a:rPr sz="1182" b="1" spc="-9" baseline="32051">
                <a:solidFill>
                  <a:srgbClr val="7A45B8"/>
                </a:solidFill>
                <a:latin typeface="Arial"/>
                <a:cs typeface="Arial"/>
              </a:rPr>
              <a:t>6</a:t>
            </a:r>
            <a:endParaRPr sz="1182" baseline="32051">
              <a:latin typeface="Arial"/>
              <a:cs typeface="Arial"/>
            </a:endParaRPr>
          </a:p>
        </p:txBody>
      </p:sp>
      <p:sp>
        <p:nvSpPr>
          <p:cNvPr id="4" name="object 4"/>
          <p:cNvSpPr txBox="1"/>
          <p:nvPr/>
        </p:nvSpPr>
        <p:spPr>
          <a:xfrm>
            <a:off x="1093543" y="2099262"/>
            <a:ext cx="2526884" cy="748484"/>
          </a:xfrm>
          <a:prstGeom prst="rect">
            <a:avLst/>
          </a:prstGeom>
        </p:spPr>
        <p:txBody>
          <a:bodyPr vert="horz" wrap="square" lIns="0" tIns="6931" rIns="0" bIns="0" rtlCol="0">
            <a:spAutoFit/>
          </a:bodyPr>
          <a:lstStyle/>
          <a:p>
            <a:pPr marL="23104" marR="18483" indent="-385" algn="ctr">
              <a:lnSpc>
                <a:spcPct val="101800"/>
              </a:lnSpc>
              <a:spcBef>
                <a:spcPts val="55"/>
              </a:spcBef>
            </a:pPr>
            <a:r>
              <a:rPr sz="1200">
                <a:solidFill>
                  <a:srgbClr val="22346A"/>
                </a:solidFill>
                <a:latin typeface="Arial"/>
                <a:cs typeface="Arial"/>
              </a:rPr>
              <a:t>La</a:t>
            </a:r>
            <a:r>
              <a:rPr sz="1200" spc="24">
                <a:solidFill>
                  <a:srgbClr val="22346A"/>
                </a:solidFill>
                <a:latin typeface="Arial"/>
                <a:cs typeface="Arial"/>
              </a:rPr>
              <a:t> </a:t>
            </a:r>
            <a:r>
              <a:rPr sz="1200" b="1">
                <a:solidFill>
                  <a:srgbClr val="22346A"/>
                </a:solidFill>
                <a:latin typeface="Arial"/>
                <a:cs typeface="Arial"/>
              </a:rPr>
              <a:t>terapia</a:t>
            </a:r>
            <a:r>
              <a:rPr sz="1200" b="1" spc="30">
                <a:solidFill>
                  <a:srgbClr val="22346A"/>
                </a:solidFill>
                <a:latin typeface="Arial"/>
                <a:cs typeface="Arial"/>
              </a:rPr>
              <a:t> </a:t>
            </a:r>
            <a:r>
              <a:rPr sz="1200" b="1" spc="-6">
                <a:solidFill>
                  <a:srgbClr val="22346A"/>
                </a:solidFill>
                <a:latin typeface="Arial"/>
                <a:cs typeface="Arial"/>
              </a:rPr>
              <a:t>sistémica </a:t>
            </a:r>
            <a:r>
              <a:rPr sz="1200" b="1">
                <a:solidFill>
                  <a:srgbClr val="22346A"/>
                </a:solidFill>
                <a:latin typeface="Arial"/>
                <a:cs typeface="Arial"/>
              </a:rPr>
              <a:t>convencional</a:t>
            </a:r>
            <a:r>
              <a:rPr sz="1200" b="1" spc="39">
                <a:solidFill>
                  <a:srgbClr val="22346A"/>
                </a:solidFill>
                <a:latin typeface="Arial"/>
                <a:cs typeface="Arial"/>
              </a:rPr>
              <a:t> </a:t>
            </a:r>
            <a:r>
              <a:rPr sz="1200">
                <a:solidFill>
                  <a:srgbClr val="22346A"/>
                </a:solidFill>
                <a:latin typeface="Arial"/>
                <a:cs typeface="Arial"/>
              </a:rPr>
              <a:t>se</a:t>
            </a:r>
            <a:r>
              <a:rPr sz="1200" spc="42">
                <a:solidFill>
                  <a:srgbClr val="22346A"/>
                </a:solidFill>
                <a:latin typeface="Arial"/>
                <a:cs typeface="Arial"/>
              </a:rPr>
              <a:t> </a:t>
            </a:r>
            <a:r>
              <a:rPr sz="1200">
                <a:solidFill>
                  <a:srgbClr val="22346A"/>
                </a:solidFill>
                <a:latin typeface="Arial"/>
                <a:cs typeface="Arial"/>
              </a:rPr>
              <a:t>ha</a:t>
            </a:r>
            <a:r>
              <a:rPr sz="1200" spc="45">
                <a:solidFill>
                  <a:srgbClr val="22346A"/>
                </a:solidFill>
                <a:latin typeface="Arial"/>
                <a:cs typeface="Arial"/>
              </a:rPr>
              <a:t> </a:t>
            </a:r>
            <a:r>
              <a:rPr sz="1200" spc="-6">
                <a:solidFill>
                  <a:srgbClr val="22346A"/>
                </a:solidFill>
                <a:latin typeface="Arial"/>
                <a:cs typeface="Arial"/>
              </a:rPr>
              <a:t>asociado </a:t>
            </a:r>
            <a:r>
              <a:rPr sz="1200">
                <a:solidFill>
                  <a:srgbClr val="22346A"/>
                </a:solidFill>
                <a:latin typeface="Arial"/>
                <a:cs typeface="Arial"/>
              </a:rPr>
              <a:t>a</a:t>
            </a:r>
            <a:r>
              <a:rPr sz="1200" spc="39">
                <a:solidFill>
                  <a:srgbClr val="22346A"/>
                </a:solidFill>
                <a:latin typeface="Arial"/>
                <a:cs typeface="Arial"/>
              </a:rPr>
              <a:t> </a:t>
            </a:r>
            <a:r>
              <a:rPr sz="1200" b="1">
                <a:solidFill>
                  <a:srgbClr val="22346A"/>
                </a:solidFill>
                <a:latin typeface="Arial"/>
                <a:cs typeface="Arial"/>
              </a:rPr>
              <a:t>problemas</a:t>
            </a:r>
            <a:r>
              <a:rPr sz="1200" b="1" spc="42">
                <a:solidFill>
                  <a:srgbClr val="22346A"/>
                </a:solidFill>
                <a:latin typeface="Arial"/>
                <a:cs typeface="Arial"/>
              </a:rPr>
              <a:t> </a:t>
            </a:r>
            <a:r>
              <a:rPr sz="1200" b="1">
                <a:solidFill>
                  <a:srgbClr val="22346A"/>
                </a:solidFill>
                <a:latin typeface="Arial"/>
                <a:cs typeface="Arial"/>
              </a:rPr>
              <a:t>de</a:t>
            </a:r>
            <a:r>
              <a:rPr sz="1200" b="1" spc="39">
                <a:solidFill>
                  <a:srgbClr val="22346A"/>
                </a:solidFill>
                <a:latin typeface="Arial"/>
                <a:cs typeface="Arial"/>
              </a:rPr>
              <a:t> </a:t>
            </a:r>
            <a:r>
              <a:rPr sz="1200" b="1">
                <a:solidFill>
                  <a:srgbClr val="22346A"/>
                </a:solidFill>
                <a:latin typeface="Arial"/>
                <a:cs typeface="Arial"/>
              </a:rPr>
              <a:t>seguridad</a:t>
            </a:r>
            <a:r>
              <a:rPr sz="1200" b="1" spc="39">
                <a:solidFill>
                  <a:srgbClr val="22346A"/>
                </a:solidFill>
                <a:latin typeface="Arial"/>
                <a:cs typeface="Arial"/>
              </a:rPr>
              <a:t> </a:t>
            </a:r>
            <a:r>
              <a:rPr sz="1200" b="1" spc="-30">
                <a:solidFill>
                  <a:srgbClr val="22346A"/>
                </a:solidFill>
                <a:latin typeface="Arial"/>
                <a:cs typeface="Arial"/>
              </a:rPr>
              <a:t>a </a:t>
            </a:r>
            <a:r>
              <a:rPr sz="1200" b="1">
                <a:solidFill>
                  <a:srgbClr val="22346A"/>
                </a:solidFill>
                <a:latin typeface="Arial"/>
                <a:cs typeface="Arial"/>
              </a:rPr>
              <a:t>largo</a:t>
            </a:r>
            <a:r>
              <a:rPr sz="1200" b="1" spc="24">
                <a:solidFill>
                  <a:srgbClr val="22346A"/>
                </a:solidFill>
                <a:latin typeface="Arial"/>
                <a:cs typeface="Arial"/>
              </a:rPr>
              <a:t> </a:t>
            </a:r>
            <a:r>
              <a:rPr sz="1200" b="1">
                <a:solidFill>
                  <a:srgbClr val="22346A"/>
                </a:solidFill>
                <a:latin typeface="Arial"/>
                <a:cs typeface="Arial"/>
              </a:rPr>
              <a:t>plazo</a:t>
            </a:r>
            <a:r>
              <a:rPr sz="1200">
                <a:solidFill>
                  <a:srgbClr val="22346A"/>
                </a:solidFill>
                <a:latin typeface="Arial"/>
                <a:cs typeface="Arial"/>
              </a:rPr>
              <a:t>,</a:t>
            </a:r>
            <a:r>
              <a:rPr sz="1200" spc="27">
                <a:solidFill>
                  <a:srgbClr val="22346A"/>
                </a:solidFill>
                <a:latin typeface="Arial"/>
                <a:cs typeface="Arial"/>
              </a:rPr>
              <a:t> </a:t>
            </a:r>
            <a:r>
              <a:rPr sz="1200">
                <a:solidFill>
                  <a:srgbClr val="22346A"/>
                </a:solidFill>
                <a:latin typeface="Arial"/>
                <a:cs typeface="Arial"/>
              </a:rPr>
              <a:t>por</a:t>
            </a:r>
            <a:r>
              <a:rPr sz="1200" spc="30">
                <a:solidFill>
                  <a:srgbClr val="22346A"/>
                </a:solidFill>
                <a:latin typeface="Arial"/>
                <a:cs typeface="Arial"/>
              </a:rPr>
              <a:t> </a:t>
            </a:r>
            <a:r>
              <a:rPr sz="1200">
                <a:solidFill>
                  <a:srgbClr val="22346A"/>
                </a:solidFill>
                <a:latin typeface="Arial"/>
                <a:cs typeface="Arial"/>
              </a:rPr>
              <a:t>lo</a:t>
            </a:r>
            <a:r>
              <a:rPr sz="1200" spc="30">
                <a:solidFill>
                  <a:srgbClr val="22346A"/>
                </a:solidFill>
                <a:latin typeface="Arial"/>
                <a:cs typeface="Arial"/>
              </a:rPr>
              <a:t> </a:t>
            </a:r>
            <a:r>
              <a:rPr sz="1200">
                <a:solidFill>
                  <a:srgbClr val="22346A"/>
                </a:solidFill>
                <a:latin typeface="Arial"/>
                <a:cs typeface="Arial"/>
              </a:rPr>
              <a:t>que</a:t>
            </a:r>
            <a:r>
              <a:rPr sz="1200" spc="27">
                <a:solidFill>
                  <a:srgbClr val="22346A"/>
                </a:solidFill>
                <a:latin typeface="Arial"/>
                <a:cs typeface="Arial"/>
              </a:rPr>
              <a:t> </a:t>
            </a:r>
            <a:r>
              <a:rPr sz="1200">
                <a:solidFill>
                  <a:srgbClr val="22346A"/>
                </a:solidFill>
                <a:latin typeface="Arial"/>
                <a:cs typeface="Arial"/>
              </a:rPr>
              <a:t>su</a:t>
            </a:r>
            <a:r>
              <a:rPr sz="1200" spc="30">
                <a:solidFill>
                  <a:srgbClr val="22346A"/>
                </a:solidFill>
                <a:latin typeface="Arial"/>
                <a:cs typeface="Arial"/>
              </a:rPr>
              <a:t> </a:t>
            </a:r>
            <a:r>
              <a:rPr sz="1200" b="1" spc="-15">
                <a:solidFill>
                  <a:srgbClr val="22346A"/>
                </a:solidFill>
                <a:latin typeface="Arial"/>
                <a:cs typeface="Arial"/>
              </a:rPr>
              <a:t>uso </a:t>
            </a:r>
            <a:r>
              <a:rPr sz="1200" b="1">
                <a:solidFill>
                  <a:srgbClr val="22346A"/>
                </a:solidFill>
                <a:latin typeface="Arial"/>
                <a:cs typeface="Arial"/>
              </a:rPr>
              <a:t>es</a:t>
            </a:r>
            <a:r>
              <a:rPr sz="1200" b="1" spc="30">
                <a:solidFill>
                  <a:srgbClr val="22346A"/>
                </a:solidFill>
                <a:latin typeface="Arial"/>
                <a:cs typeface="Arial"/>
              </a:rPr>
              <a:t> </a:t>
            </a:r>
            <a:r>
              <a:rPr sz="1200" b="1" spc="-6">
                <a:solidFill>
                  <a:srgbClr val="22346A"/>
                </a:solidFill>
                <a:latin typeface="Arial"/>
                <a:cs typeface="Arial"/>
              </a:rPr>
              <a:t>limitado</a:t>
            </a:r>
            <a:r>
              <a:rPr sz="1200" spc="-9" baseline="32407">
                <a:solidFill>
                  <a:srgbClr val="22346A"/>
                </a:solidFill>
                <a:latin typeface="Arial"/>
                <a:cs typeface="Arial"/>
              </a:rPr>
              <a:t>2</a:t>
            </a:r>
            <a:endParaRPr sz="1200" baseline="32407">
              <a:latin typeface="Arial"/>
              <a:cs typeface="Arial"/>
            </a:endParaRPr>
          </a:p>
        </p:txBody>
      </p:sp>
      <p:sp>
        <p:nvSpPr>
          <p:cNvPr id="5" name="object 5"/>
          <p:cNvSpPr txBox="1"/>
          <p:nvPr/>
        </p:nvSpPr>
        <p:spPr>
          <a:xfrm>
            <a:off x="4753709" y="2005070"/>
            <a:ext cx="2681684" cy="936869"/>
          </a:xfrm>
          <a:prstGeom prst="rect">
            <a:avLst/>
          </a:prstGeom>
        </p:spPr>
        <p:txBody>
          <a:bodyPr vert="horz" wrap="square" lIns="0" tIns="6931" rIns="0" bIns="0" rtlCol="0">
            <a:spAutoFit/>
          </a:bodyPr>
          <a:lstStyle/>
          <a:p>
            <a:pPr marL="23104" marR="18483" indent="-385" algn="ctr">
              <a:lnSpc>
                <a:spcPct val="101800"/>
              </a:lnSpc>
              <a:spcBef>
                <a:spcPts val="55"/>
              </a:spcBef>
            </a:pPr>
            <a:r>
              <a:rPr sz="1200">
                <a:solidFill>
                  <a:srgbClr val="22346A"/>
                </a:solidFill>
                <a:latin typeface="Arial"/>
                <a:cs typeface="Arial"/>
              </a:rPr>
              <a:t>Los</a:t>
            </a:r>
            <a:r>
              <a:rPr sz="1200" spc="27">
                <a:solidFill>
                  <a:srgbClr val="22346A"/>
                </a:solidFill>
                <a:latin typeface="Arial"/>
                <a:cs typeface="Arial"/>
              </a:rPr>
              <a:t> </a:t>
            </a:r>
            <a:r>
              <a:rPr sz="1200" b="1">
                <a:solidFill>
                  <a:srgbClr val="22346A"/>
                </a:solidFill>
                <a:latin typeface="Arial"/>
                <a:cs typeface="Arial"/>
              </a:rPr>
              <a:t>inhibidores</a:t>
            </a:r>
            <a:r>
              <a:rPr sz="1200" b="1" spc="36">
                <a:solidFill>
                  <a:srgbClr val="22346A"/>
                </a:solidFill>
                <a:latin typeface="Arial"/>
                <a:cs typeface="Arial"/>
              </a:rPr>
              <a:t> </a:t>
            </a:r>
            <a:r>
              <a:rPr sz="1200" b="1" spc="-15">
                <a:solidFill>
                  <a:srgbClr val="22346A"/>
                </a:solidFill>
                <a:latin typeface="Arial"/>
                <a:cs typeface="Arial"/>
              </a:rPr>
              <a:t>JAK </a:t>
            </a:r>
            <a:r>
              <a:rPr sz="1200">
                <a:solidFill>
                  <a:srgbClr val="22346A"/>
                </a:solidFill>
                <a:latin typeface="Arial"/>
                <a:cs typeface="Arial"/>
              </a:rPr>
              <a:t>disponen</a:t>
            </a:r>
            <a:r>
              <a:rPr sz="1200" spc="49">
                <a:solidFill>
                  <a:srgbClr val="22346A"/>
                </a:solidFill>
                <a:latin typeface="Arial"/>
                <a:cs typeface="Arial"/>
              </a:rPr>
              <a:t> </a:t>
            </a:r>
            <a:r>
              <a:rPr sz="1200">
                <a:solidFill>
                  <a:srgbClr val="22346A"/>
                </a:solidFill>
                <a:latin typeface="Arial"/>
                <a:cs typeface="Arial"/>
              </a:rPr>
              <a:t>de</a:t>
            </a:r>
            <a:r>
              <a:rPr sz="1200" spc="49">
                <a:solidFill>
                  <a:srgbClr val="22346A"/>
                </a:solidFill>
                <a:latin typeface="Arial"/>
                <a:cs typeface="Arial"/>
              </a:rPr>
              <a:t> </a:t>
            </a:r>
            <a:r>
              <a:rPr sz="1200">
                <a:solidFill>
                  <a:srgbClr val="22346A"/>
                </a:solidFill>
                <a:latin typeface="Arial"/>
                <a:cs typeface="Arial"/>
              </a:rPr>
              <a:t>un</a:t>
            </a:r>
            <a:r>
              <a:rPr sz="1200" spc="49">
                <a:solidFill>
                  <a:srgbClr val="22346A"/>
                </a:solidFill>
                <a:latin typeface="Arial"/>
                <a:cs typeface="Arial"/>
              </a:rPr>
              <a:t> </a:t>
            </a:r>
            <a:r>
              <a:rPr sz="1200" spc="-6">
                <a:solidFill>
                  <a:srgbClr val="22346A"/>
                </a:solidFill>
                <a:latin typeface="Arial"/>
                <a:cs typeface="Arial"/>
              </a:rPr>
              <a:t>perfil </a:t>
            </a:r>
            <a:r>
              <a:rPr sz="1200">
                <a:solidFill>
                  <a:srgbClr val="22346A"/>
                </a:solidFill>
                <a:latin typeface="Arial"/>
                <a:cs typeface="Arial"/>
              </a:rPr>
              <a:t>de</a:t>
            </a:r>
            <a:r>
              <a:rPr sz="1200" spc="33">
                <a:solidFill>
                  <a:srgbClr val="22346A"/>
                </a:solidFill>
                <a:latin typeface="Arial"/>
                <a:cs typeface="Arial"/>
              </a:rPr>
              <a:t> </a:t>
            </a:r>
            <a:r>
              <a:rPr sz="1200">
                <a:solidFill>
                  <a:srgbClr val="22346A"/>
                </a:solidFill>
                <a:latin typeface="Arial"/>
                <a:cs typeface="Arial"/>
              </a:rPr>
              <a:t>seguridad</a:t>
            </a:r>
            <a:r>
              <a:rPr sz="1200" spc="33">
                <a:solidFill>
                  <a:srgbClr val="22346A"/>
                </a:solidFill>
                <a:latin typeface="Arial"/>
                <a:cs typeface="Arial"/>
              </a:rPr>
              <a:t> </a:t>
            </a:r>
            <a:r>
              <a:rPr sz="1200" spc="-15">
                <a:solidFill>
                  <a:srgbClr val="22346A"/>
                </a:solidFill>
                <a:latin typeface="Arial"/>
                <a:cs typeface="Arial"/>
              </a:rPr>
              <a:t>que </a:t>
            </a:r>
            <a:r>
              <a:rPr sz="1200">
                <a:solidFill>
                  <a:srgbClr val="22346A"/>
                </a:solidFill>
                <a:latin typeface="Arial"/>
                <a:cs typeface="Arial"/>
              </a:rPr>
              <a:t>restringe</a:t>
            </a:r>
            <a:r>
              <a:rPr sz="1200" spc="21">
                <a:solidFill>
                  <a:srgbClr val="22346A"/>
                </a:solidFill>
                <a:latin typeface="Arial"/>
                <a:cs typeface="Arial"/>
              </a:rPr>
              <a:t> </a:t>
            </a:r>
            <a:r>
              <a:rPr sz="1200">
                <a:solidFill>
                  <a:srgbClr val="22346A"/>
                </a:solidFill>
                <a:latin typeface="Arial"/>
                <a:cs typeface="Arial"/>
              </a:rPr>
              <a:t>su</a:t>
            </a:r>
            <a:r>
              <a:rPr sz="1200" spc="21">
                <a:solidFill>
                  <a:srgbClr val="22346A"/>
                </a:solidFill>
                <a:latin typeface="Arial"/>
                <a:cs typeface="Arial"/>
              </a:rPr>
              <a:t> </a:t>
            </a:r>
            <a:r>
              <a:rPr sz="1200">
                <a:solidFill>
                  <a:srgbClr val="22346A"/>
                </a:solidFill>
                <a:latin typeface="Arial"/>
                <a:cs typeface="Arial"/>
              </a:rPr>
              <a:t>uso</a:t>
            </a:r>
            <a:r>
              <a:rPr sz="1200" spc="21">
                <a:solidFill>
                  <a:srgbClr val="22346A"/>
                </a:solidFill>
                <a:latin typeface="Arial"/>
                <a:cs typeface="Arial"/>
              </a:rPr>
              <a:t> </a:t>
            </a:r>
            <a:r>
              <a:rPr sz="1200">
                <a:solidFill>
                  <a:srgbClr val="22346A"/>
                </a:solidFill>
                <a:latin typeface="Arial"/>
                <a:cs typeface="Arial"/>
              </a:rPr>
              <a:t>a</a:t>
            </a:r>
            <a:r>
              <a:rPr sz="1200" spc="21">
                <a:solidFill>
                  <a:srgbClr val="22346A"/>
                </a:solidFill>
                <a:latin typeface="Arial"/>
                <a:cs typeface="Arial"/>
              </a:rPr>
              <a:t> </a:t>
            </a:r>
            <a:r>
              <a:rPr sz="1200" spc="-15">
                <a:solidFill>
                  <a:srgbClr val="22346A"/>
                </a:solidFill>
                <a:latin typeface="Arial"/>
                <a:cs typeface="Arial"/>
              </a:rPr>
              <a:t>una </a:t>
            </a:r>
            <a:r>
              <a:rPr sz="1200" b="1">
                <a:solidFill>
                  <a:srgbClr val="22346A"/>
                </a:solidFill>
                <a:latin typeface="Arial"/>
                <a:cs typeface="Arial"/>
              </a:rPr>
              <a:t>población</a:t>
            </a:r>
            <a:r>
              <a:rPr sz="1200" b="1" spc="42">
                <a:solidFill>
                  <a:srgbClr val="22346A"/>
                </a:solidFill>
                <a:latin typeface="Arial"/>
                <a:cs typeface="Arial"/>
              </a:rPr>
              <a:t> </a:t>
            </a:r>
            <a:r>
              <a:rPr sz="1200" b="1">
                <a:solidFill>
                  <a:srgbClr val="22346A"/>
                </a:solidFill>
                <a:latin typeface="Arial"/>
                <a:cs typeface="Arial"/>
              </a:rPr>
              <a:t>limitada</a:t>
            </a:r>
            <a:r>
              <a:rPr sz="1200" b="1" spc="45">
                <a:solidFill>
                  <a:srgbClr val="22346A"/>
                </a:solidFill>
                <a:latin typeface="Arial"/>
                <a:cs typeface="Arial"/>
              </a:rPr>
              <a:t> </a:t>
            </a:r>
            <a:r>
              <a:rPr sz="1200" spc="-15">
                <a:solidFill>
                  <a:srgbClr val="22346A"/>
                </a:solidFill>
                <a:latin typeface="Arial"/>
                <a:cs typeface="Arial"/>
              </a:rPr>
              <a:t>de </a:t>
            </a:r>
            <a:r>
              <a:rPr sz="1200">
                <a:solidFill>
                  <a:srgbClr val="22346A"/>
                </a:solidFill>
                <a:latin typeface="Arial"/>
                <a:cs typeface="Arial"/>
              </a:rPr>
              <a:t>pacientes</a:t>
            </a:r>
            <a:r>
              <a:rPr sz="1200" spc="30">
                <a:solidFill>
                  <a:srgbClr val="22346A"/>
                </a:solidFill>
                <a:latin typeface="Arial"/>
                <a:cs typeface="Arial"/>
              </a:rPr>
              <a:t> </a:t>
            </a:r>
            <a:r>
              <a:rPr sz="1200">
                <a:solidFill>
                  <a:srgbClr val="22346A"/>
                </a:solidFill>
                <a:latin typeface="Arial"/>
                <a:cs typeface="Arial"/>
              </a:rPr>
              <a:t>y</a:t>
            </a:r>
            <a:r>
              <a:rPr sz="1200" spc="36">
                <a:solidFill>
                  <a:srgbClr val="22346A"/>
                </a:solidFill>
                <a:latin typeface="Arial"/>
                <a:cs typeface="Arial"/>
              </a:rPr>
              <a:t> </a:t>
            </a:r>
            <a:r>
              <a:rPr sz="1200" spc="-6">
                <a:solidFill>
                  <a:srgbClr val="22346A"/>
                </a:solidFill>
                <a:latin typeface="Arial"/>
                <a:cs typeface="Arial"/>
              </a:rPr>
              <a:t>requieren </a:t>
            </a:r>
            <a:r>
              <a:rPr sz="1200">
                <a:solidFill>
                  <a:srgbClr val="22346A"/>
                </a:solidFill>
                <a:latin typeface="Arial"/>
                <a:cs typeface="Arial"/>
              </a:rPr>
              <a:t>de</a:t>
            </a:r>
            <a:r>
              <a:rPr sz="1200" spc="30">
                <a:solidFill>
                  <a:srgbClr val="22346A"/>
                </a:solidFill>
                <a:latin typeface="Arial"/>
                <a:cs typeface="Arial"/>
              </a:rPr>
              <a:t> </a:t>
            </a:r>
            <a:r>
              <a:rPr sz="1200">
                <a:solidFill>
                  <a:srgbClr val="22346A"/>
                </a:solidFill>
                <a:latin typeface="Arial"/>
                <a:cs typeface="Arial"/>
              </a:rPr>
              <a:t>una</a:t>
            </a:r>
            <a:r>
              <a:rPr sz="1200" spc="36">
                <a:solidFill>
                  <a:srgbClr val="22346A"/>
                </a:solidFill>
                <a:latin typeface="Arial"/>
                <a:cs typeface="Arial"/>
              </a:rPr>
              <a:t> </a:t>
            </a:r>
            <a:r>
              <a:rPr sz="1200" b="1" spc="-6">
                <a:solidFill>
                  <a:srgbClr val="22346A"/>
                </a:solidFill>
                <a:latin typeface="Arial"/>
                <a:cs typeface="Arial"/>
              </a:rPr>
              <a:t>estrecha </a:t>
            </a:r>
            <a:r>
              <a:rPr sz="1200" b="1">
                <a:solidFill>
                  <a:srgbClr val="22346A"/>
                </a:solidFill>
                <a:latin typeface="Arial"/>
                <a:cs typeface="Arial"/>
              </a:rPr>
              <a:t>monitorización</a:t>
            </a:r>
            <a:r>
              <a:rPr sz="1200" baseline="32407">
                <a:solidFill>
                  <a:srgbClr val="22346A"/>
                </a:solidFill>
                <a:latin typeface="Arial"/>
                <a:cs typeface="Arial"/>
              </a:rPr>
              <a:t>1-</a:t>
            </a:r>
            <a:r>
              <a:rPr sz="1200" spc="-45" baseline="32407">
                <a:solidFill>
                  <a:srgbClr val="22346A"/>
                </a:solidFill>
                <a:latin typeface="Arial"/>
                <a:cs typeface="Arial"/>
              </a:rPr>
              <a:t>5</a:t>
            </a:r>
            <a:endParaRPr sz="1200" baseline="32407">
              <a:latin typeface="Arial"/>
              <a:cs typeface="Arial"/>
            </a:endParaRPr>
          </a:p>
        </p:txBody>
      </p:sp>
      <p:sp>
        <p:nvSpPr>
          <p:cNvPr id="6" name="object 6"/>
          <p:cNvSpPr txBox="1"/>
          <p:nvPr/>
        </p:nvSpPr>
        <p:spPr>
          <a:xfrm>
            <a:off x="8516816" y="1910877"/>
            <a:ext cx="2581642" cy="1125254"/>
          </a:xfrm>
          <a:prstGeom prst="rect">
            <a:avLst/>
          </a:prstGeom>
        </p:spPr>
        <p:txBody>
          <a:bodyPr vert="horz" wrap="square" lIns="0" tIns="6931" rIns="0" bIns="0" rtlCol="0">
            <a:spAutoFit/>
          </a:bodyPr>
          <a:lstStyle/>
          <a:p>
            <a:pPr marL="35425" marR="30805" indent="-770" algn="ctr">
              <a:lnSpc>
                <a:spcPct val="101800"/>
              </a:lnSpc>
              <a:spcBef>
                <a:spcPts val="55"/>
              </a:spcBef>
            </a:pPr>
            <a:r>
              <a:rPr sz="1200">
                <a:solidFill>
                  <a:srgbClr val="22346A"/>
                </a:solidFill>
                <a:latin typeface="Arial"/>
                <a:cs typeface="Arial"/>
              </a:rPr>
              <a:t>En</a:t>
            </a:r>
            <a:r>
              <a:rPr sz="1200" spc="24">
                <a:solidFill>
                  <a:srgbClr val="22346A"/>
                </a:solidFill>
                <a:latin typeface="Arial"/>
                <a:cs typeface="Arial"/>
              </a:rPr>
              <a:t> </a:t>
            </a:r>
            <a:r>
              <a:rPr sz="1200">
                <a:solidFill>
                  <a:srgbClr val="22346A"/>
                </a:solidFill>
                <a:latin typeface="Arial"/>
                <a:cs typeface="Arial"/>
              </a:rPr>
              <a:t>la</a:t>
            </a:r>
            <a:r>
              <a:rPr sz="1200" spc="30">
                <a:solidFill>
                  <a:srgbClr val="22346A"/>
                </a:solidFill>
                <a:latin typeface="Arial"/>
                <a:cs typeface="Arial"/>
              </a:rPr>
              <a:t> </a:t>
            </a:r>
            <a:r>
              <a:rPr sz="1200">
                <a:solidFill>
                  <a:srgbClr val="22346A"/>
                </a:solidFill>
                <a:latin typeface="Arial"/>
                <a:cs typeface="Arial"/>
              </a:rPr>
              <a:t>DA,</a:t>
            </a:r>
            <a:r>
              <a:rPr sz="1200" spc="30">
                <a:solidFill>
                  <a:srgbClr val="22346A"/>
                </a:solidFill>
                <a:latin typeface="Arial"/>
                <a:cs typeface="Arial"/>
              </a:rPr>
              <a:t> </a:t>
            </a:r>
            <a:r>
              <a:rPr sz="1200">
                <a:solidFill>
                  <a:srgbClr val="22346A"/>
                </a:solidFill>
                <a:latin typeface="Arial"/>
                <a:cs typeface="Arial"/>
              </a:rPr>
              <a:t>los</a:t>
            </a:r>
            <a:r>
              <a:rPr sz="1200" spc="30">
                <a:solidFill>
                  <a:srgbClr val="22346A"/>
                </a:solidFill>
                <a:latin typeface="Arial"/>
                <a:cs typeface="Arial"/>
              </a:rPr>
              <a:t> </a:t>
            </a:r>
            <a:r>
              <a:rPr sz="1200" spc="-6">
                <a:solidFill>
                  <a:srgbClr val="22346A"/>
                </a:solidFill>
                <a:latin typeface="Arial"/>
                <a:cs typeface="Arial"/>
              </a:rPr>
              <a:t>metanálisis </a:t>
            </a:r>
            <a:r>
              <a:rPr sz="1200">
                <a:solidFill>
                  <a:srgbClr val="22346A"/>
                </a:solidFill>
                <a:latin typeface="Arial"/>
                <a:cs typeface="Arial"/>
              </a:rPr>
              <a:t>recientes</a:t>
            </a:r>
            <a:r>
              <a:rPr sz="1200" spc="36">
                <a:solidFill>
                  <a:srgbClr val="22346A"/>
                </a:solidFill>
                <a:latin typeface="Arial"/>
                <a:cs typeface="Arial"/>
              </a:rPr>
              <a:t> </a:t>
            </a:r>
            <a:r>
              <a:rPr sz="1200">
                <a:solidFill>
                  <a:srgbClr val="22346A"/>
                </a:solidFill>
                <a:latin typeface="Arial"/>
                <a:cs typeface="Arial"/>
              </a:rPr>
              <a:t>en</a:t>
            </a:r>
            <a:r>
              <a:rPr sz="1200" spc="45">
                <a:solidFill>
                  <a:srgbClr val="22346A"/>
                </a:solidFill>
                <a:latin typeface="Arial"/>
                <a:cs typeface="Arial"/>
              </a:rPr>
              <a:t> </a:t>
            </a:r>
            <a:r>
              <a:rPr sz="1200" spc="-15">
                <a:solidFill>
                  <a:srgbClr val="22346A"/>
                </a:solidFill>
                <a:latin typeface="Arial"/>
                <a:cs typeface="Arial"/>
              </a:rPr>
              <a:t>red </a:t>
            </a:r>
            <a:r>
              <a:rPr sz="1200">
                <a:solidFill>
                  <a:srgbClr val="22346A"/>
                </a:solidFill>
                <a:latin typeface="Arial"/>
                <a:cs typeface="Arial"/>
              </a:rPr>
              <a:t>confirmaron</a:t>
            </a:r>
            <a:r>
              <a:rPr sz="1200" spc="27">
                <a:solidFill>
                  <a:srgbClr val="22346A"/>
                </a:solidFill>
                <a:latin typeface="Arial"/>
                <a:cs typeface="Arial"/>
              </a:rPr>
              <a:t> </a:t>
            </a:r>
            <a:r>
              <a:rPr sz="1200">
                <a:solidFill>
                  <a:srgbClr val="22346A"/>
                </a:solidFill>
                <a:latin typeface="Arial"/>
                <a:cs typeface="Arial"/>
              </a:rPr>
              <a:t>la</a:t>
            </a:r>
            <a:r>
              <a:rPr sz="1200" spc="30">
                <a:solidFill>
                  <a:srgbClr val="22346A"/>
                </a:solidFill>
                <a:latin typeface="Arial"/>
                <a:cs typeface="Arial"/>
              </a:rPr>
              <a:t> </a:t>
            </a:r>
            <a:r>
              <a:rPr sz="1200" b="1" spc="-12">
                <a:solidFill>
                  <a:srgbClr val="22346A"/>
                </a:solidFill>
                <a:latin typeface="Arial"/>
                <a:cs typeface="Arial"/>
              </a:rPr>
              <a:t>alta </a:t>
            </a:r>
            <a:r>
              <a:rPr sz="1200" b="1">
                <a:solidFill>
                  <a:srgbClr val="22346A"/>
                </a:solidFill>
                <a:latin typeface="Arial"/>
                <a:cs typeface="Arial"/>
              </a:rPr>
              <a:t>variabilidad</a:t>
            </a:r>
            <a:r>
              <a:rPr sz="1200" b="1" spc="42">
                <a:solidFill>
                  <a:srgbClr val="22346A"/>
                </a:solidFill>
                <a:latin typeface="Arial"/>
                <a:cs typeface="Arial"/>
              </a:rPr>
              <a:t> </a:t>
            </a:r>
            <a:r>
              <a:rPr sz="1200" b="1">
                <a:solidFill>
                  <a:srgbClr val="22346A"/>
                </a:solidFill>
                <a:latin typeface="Arial"/>
                <a:cs typeface="Arial"/>
              </a:rPr>
              <a:t>en</a:t>
            </a:r>
            <a:r>
              <a:rPr sz="1200" b="1" spc="42">
                <a:solidFill>
                  <a:srgbClr val="22346A"/>
                </a:solidFill>
                <a:latin typeface="Arial"/>
                <a:cs typeface="Arial"/>
              </a:rPr>
              <a:t> </a:t>
            </a:r>
            <a:r>
              <a:rPr sz="1200" b="1">
                <a:solidFill>
                  <a:srgbClr val="22346A"/>
                </a:solidFill>
                <a:latin typeface="Arial"/>
                <a:cs typeface="Arial"/>
              </a:rPr>
              <a:t>las</a:t>
            </a:r>
            <a:r>
              <a:rPr sz="1200" b="1" spc="42">
                <a:solidFill>
                  <a:srgbClr val="22346A"/>
                </a:solidFill>
                <a:latin typeface="Arial"/>
                <a:cs typeface="Arial"/>
              </a:rPr>
              <a:t> </a:t>
            </a:r>
            <a:r>
              <a:rPr sz="1200" b="1" spc="-6">
                <a:solidFill>
                  <a:srgbClr val="22346A"/>
                </a:solidFill>
                <a:latin typeface="Arial"/>
                <a:cs typeface="Arial"/>
              </a:rPr>
              <a:t>tasas </a:t>
            </a:r>
            <a:r>
              <a:rPr sz="1200" b="1">
                <a:solidFill>
                  <a:srgbClr val="22346A"/>
                </a:solidFill>
                <a:latin typeface="Arial"/>
                <a:cs typeface="Arial"/>
              </a:rPr>
              <a:t>de</a:t>
            </a:r>
            <a:r>
              <a:rPr sz="1200" b="1" spc="30">
                <a:solidFill>
                  <a:srgbClr val="22346A"/>
                </a:solidFill>
                <a:latin typeface="Arial"/>
                <a:cs typeface="Arial"/>
              </a:rPr>
              <a:t> </a:t>
            </a:r>
            <a:r>
              <a:rPr sz="1200" b="1" err="1">
                <a:solidFill>
                  <a:srgbClr val="22346A"/>
                </a:solidFill>
                <a:latin typeface="Arial"/>
                <a:cs typeface="Arial"/>
              </a:rPr>
              <a:t>respuesta</a:t>
            </a:r>
            <a:r>
              <a:rPr sz="1200" b="1" spc="36">
                <a:solidFill>
                  <a:srgbClr val="22346A"/>
                </a:solidFill>
                <a:latin typeface="Arial"/>
                <a:cs typeface="Arial"/>
              </a:rPr>
              <a:t> </a:t>
            </a:r>
            <a:r>
              <a:rPr sz="1200" spc="-6">
                <a:solidFill>
                  <a:srgbClr val="22346A"/>
                </a:solidFill>
                <a:latin typeface="Arial"/>
                <a:cs typeface="Arial"/>
              </a:rPr>
              <a:t>entre</a:t>
            </a:r>
            <a:r>
              <a:rPr lang="es-ES" sz="1200" spc="-6">
                <a:solidFill>
                  <a:srgbClr val="22346A"/>
                </a:solidFill>
                <a:latin typeface="Arial"/>
                <a:cs typeface="Arial"/>
              </a:rPr>
              <a:t> </a:t>
            </a:r>
            <a:r>
              <a:rPr sz="1200">
                <a:solidFill>
                  <a:srgbClr val="22346A"/>
                </a:solidFill>
                <a:latin typeface="Arial"/>
                <a:cs typeface="Arial"/>
              </a:rPr>
              <a:t>las</a:t>
            </a:r>
            <a:r>
              <a:rPr sz="1200" spc="45">
                <a:solidFill>
                  <a:srgbClr val="22346A"/>
                </a:solidFill>
                <a:latin typeface="Arial"/>
                <a:cs typeface="Arial"/>
              </a:rPr>
              <a:t> </a:t>
            </a:r>
            <a:r>
              <a:rPr sz="1200">
                <a:solidFill>
                  <a:srgbClr val="22346A"/>
                </a:solidFill>
                <a:latin typeface="Arial"/>
                <a:cs typeface="Arial"/>
              </a:rPr>
              <a:t>terapias</a:t>
            </a:r>
            <a:r>
              <a:rPr sz="1200" spc="42">
                <a:solidFill>
                  <a:srgbClr val="22346A"/>
                </a:solidFill>
                <a:latin typeface="Arial"/>
                <a:cs typeface="Arial"/>
              </a:rPr>
              <a:t> </a:t>
            </a:r>
            <a:r>
              <a:rPr sz="1200" spc="-6">
                <a:solidFill>
                  <a:srgbClr val="22346A"/>
                </a:solidFill>
                <a:latin typeface="Arial"/>
                <a:cs typeface="Arial"/>
              </a:rPr>
              <a:t>sistémicas </a:t>
            </a:r>
            <a:r>
              <a:rPr sz="1200">
                <a:solidFill>
                  <a:srgbClr val="22346A"/>
                </a:solidFill>
                <a:latin typeface="Arial"/>
                <a:cs typeface="Arial"/>
              </a:rPr>
              <a:t>recientemente</a:t>
            </a:r>
            <a:r>
              <a:rPr sz="1200" spc="42">
                <a:solidFill>
                  <a:srgbClr val="22346A"/>
                </a:solidFill>
                <a:latin typeface="Arial"/>
                <a:cs typeface="Arial"/>
              </a:rPr>
              <a:t> </a:t>
            </a:r>
            <a:r>
              <a:rPr sz="1200" spc="-6">
                <a:solidFill>
                  <a:srgbClr val="22346A"/>
                </a:solidFill>
                <a:latin typeface="Arial"/>
                <a:cs typeface="Arial"/>
              </a:rPr>
              <a:t>aprobadas</a:t>
            </a:r>
            <a:r>
              <a:rPr sz="1200" spc="-9" baseline="32407">
                <a:solidFill>
                  <a:srgbClr val="22346A"/>
                </a:solidFill>
                <a:latin typeface="Arial"/>
                <a:cs typeface="Arial"/>
              </a:rPr>
              <a:t>1</a:t>
            </a:r>
            <a:endParaRPr sz="1200" baseline="32407">
              <a:latin typeface="Arial"/>
              <a:cs typeface="Arial"/>
            </a:endParaRPr>
          </a:p>
        </p:txBody>
      </p:sp>
      <p:sp>
        <p:nvSpPr>
          <p:cNvPr id="16" name="CuadroTexto 15">
            <a:extLst>
              <a:ext uri="{FF2B5EF4-FFF2-40B4-BE49-F238E27FC236}">
                <a16:creationId xmlns:a16="http://schemas.microsoft.com/office/drawing/2014/main" id="{7C38E14B-543A-2B35-30AE-61F295777C89}"/>
              </a:ext>
            </a:extLst>
          </p:cNvPr>
          <p:cNvSpPr txBox="1"/>
          <p:nvPr/>
        </p:nvSpPr>
        <p:spPr>
          <a:xfrm>
            <a:off x="1430215" y="5790016"/>
            <a:ext cx="9073662" cy="846386"/>
          </a:xfrm>
          <a:prstGeom prst="rect">
            <a:avLst/>
          </a:prstGeom>
          <a:noFill/>
        </p:spPr>
        <p:txBody>
          <a:bodyPr wrap="square" rtlCol="0">
            <a:spAutoFit/>
          </a:bodyPr>
          <a:lstStyle/>
          <a:p>
            <a:pPr algn="just"/>
            <a:r>
              <a:rPr lang="pt-BR" sz="700" b="1" i="0" u="none" strike="noStrike" baseline="0">
                <a:solidFill>
                  <a:schemeClr val="tx2"/>
                </a:solidFill>
                <a:latin typeface="Arial" panose="020B0604020202020204" pitchFamily="34" charset="0"/>
                <a:cs typeface="Arial" panose="020B0604020202020204" pitchFamily="34" charset="0"/>
              </a:rPr>
              <a:t>DA: </a:t>
            </a:r>
            <a:r>
              <a:rPr lang="pt-BR" sz="700" b="0" i="0" u="none" strike="noStrike" baseline="0" err="1">
                <a:solidFill>
                  <a:schemeClr val="tx2"/>
                </a:solidFill>
                <a:latin typeface="Arial" panose="020B0604020202020204" pitchFamily="34" charset="0"/>
                <a:cs typeface="Arial" panose="020B0604020202020204" pitchFamily="34" charset="0"/>
              </a:rPr>
              <a:t>dermatitis</a:t>
            </a:r>
            <a:r>
              <a:rPr lang="pt-BR" sz="700" b="0" i="0" u="none" strike="noStrike" baseline="0">
                <a:solidFill>
                  <a:schemeClr val="tx2"/>
                </a:solidFill>
                <a:latin typeface="Arial" panose="020B0604020202020204" pitchFamily="34" charset="0"/>
                <a:cs typeface="Arial" panose="020B0604020202020204" pitchFamily="34" charset="0"/>
              </a:rPr>
              <a:t> atópica; </a:t>
            </a:r>
            <a:r>
              <a:rPr lang="pt-BR" sz="700" b="1" i="0" u="none" strike="noStrike" baseline="0">
                <a:solidFill>
                  <a:schemeClr val="tx2"/>
                </a:solidFill>
                <a:latin typeface="Arial" panose="020B0604020202020204" pitchFamily="34" charset="0"/>
                <a:cs typeface="Arial" panose="020B0604020202020204" pitchFamily="34" charset="0"/>
              </a:rPr>
              <a:t>JAK: </a:t>
            </a:r>
            <a:r>
              <a:rPr lang="pt-BR" sz="700" b="0" i="0" u="none" strike="noStrike" baseline="0">
                <a:solidFill>
                  <a:schemeClr val="tx2"/>
                </a:solidFill>
                <a:latin typeface="Arial" panose="020B0604020202020204" pitchFamily="34" charset="0"/>
                <a:cs typeface="Arial" panose="020B0604020202020204" pitchFamily="34" charset="0"/>
              </a:rPr>
              <a:t>Janus </a:t>
            </a:r>
            <a:r>
              <a:rPr lang="pt-BR" sz="700" b="0" i="0" u="none" strike="noStrike" baseline="0" err="1">
                <a:solidFill>
                  <a:schemeClr val="tx2"/>
                </a:solidFill>
                <a:latin typeface="Arial" panose="020B0604020202020204" pitchFamily="34" charset="0"/>
                <a:cs typeface="Arial" panose="020B0604020202020204" pitchFamily="34" charset="0"/>
              </a:rPr>
              <a:t>quinasa</a:t>
            </a:r>
            <a:r>
              <a:rPr lang="pt-BR" sz="700" b="0" i="0" u="none" strike="noStrike" baseline="0">
                <a:solidFill>
                  <a:schemeClr val="tx2"/>
                </a:solidFill>
                <a:latin typeface="Arial" panose="020B0604020202020204" pitchFamily="34" charset="0"/>
                <a:cs typeface="Arial" panose="020B0604020202020204" pitchFamily="34" charset="0"/>
              </a:rPr>
              <a:t>.</a:t>
            </a:r>
          </a:p>
          <a:p>
            <a:pPr algn="just"/>
            <a:r>
              <a:rPr lang="es-ES" sz="700" b="1" i="0" u="none" strike="noStrike" baseline="0">
                <a:solidFill>
                  <a:schemeClr val="tx2"/>
                </a:solidFill>
                <a:latin typeface="Arial" panose="020B0604020202020204" pitchFamily="34" charset="0"/>
                <a:cs typeface="Arial" panose="020B0604020202020204" pitchFamily="34" charset="0"/>
              </a:rPr>
              <a:t>1. </a:t>
            </a:r>
            <a:r>
              <a:rPr lang="es-ES" sz="700" b="0" i="0" u="none" strike="noStrike" baseline="0" err="1">
                <a:solidFill>
                  <a:schemeClr val="tx2"/>
                </a:solidFill>
                <a:latin typeface="Arial" panose="020B0604020202020204" pitchFamily="34" charset="0"/>
                <a:cs typeface="Arial" panose="020B0604020202020204" pitchFamily="34" charset="0"/>
              </a:rPr>
              <a:t>Kolkhir</a:t>
            </a:r>
            <a:r>
              <a:rPr lang="es-ES" sz="700" b="0" i="0" u="none" strike="noStrike" baseline="0">
                <a:solidFill>
                  <a:schemeClr val="tx2"/>
                </a:solidFill>
                <a:latin typeface="Arial" panose="020B0604020202020204" pitchFamily="34" charset="0"/>
                <a:cs typeface="Arial" panose="020B0604020202020204" pitchFamily="34" charset="0"/>
              </a:rPr>
              <a:t> P,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Type</a:t>
            </a:r>
            <a:r>
              <a:rPr lang="es-ES" sz="700" b="0" i="0" u="none" strike="noStrike" baseline="0">
                <a:solidFill>
                  <a:schemeClr val="tx2"/>
                </a:solidFill>
                <a:latin typeface="Arial" panose="020B0604020202020204" pitchFamily="34" charset="0"/>
                <a:cs typeface="Arial" panose="020B0604020202020204" pitchFamily="34" charset="0"/>
              </a:rPr>
              <a:t> 2 </a:t>
            </a:r>
            <a:r>
              <a:rPr lang="es-ES" sz="700" b="0" i="0" u="none" strike="noStrike" baseline="0" err="1">
                <a:solidFill>
                  <a:schemeClr val="tx2"/>
                </a:solidFill>
                <a:latin typeface="Arial" panose="020B0604020202020204" pitchFamily="34" charset="0"/>
                <a:cs typeface="Arial" panose="020B0604020202020204" pitchFamily="34" charset="0"/>
              </a:rPr>
              <a:t>chronic</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inflammatory</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diseases</a:t>
            </a:r>
            <a:r>
              <a:rPr lang="es-ES" sz="700" b="0" i="0" u="none" strike="noStrike" baseline="0">
                <a:solidFill>
                  <a:schemeClr val="tx2"/>
                </a:solidFill>
                <a:latin typeface="Arial" panose="020B0604020202020204" pitchFamily="34" charset="0"/>
                <a:cs typeface="Arial" panose="020B0604020202020204" pitchFamily="34" charset="0"/>
              </a:rPr>
              <a:t>: targets, </a:t>
            </a:r>
            <a:r>
              <a:rPr lang="es-ES" sz="700" b="0" i="0" u="none" strike="noStrike" baseline="0" err="1">
                <a:solidFill>
                  <a:schemeClr val="tx2"/>
                </a:solidFill>
                <a:latin typeface="Arial" panose="020B0604020202020204" pitchFamily="34" charset="0"/>
                <a:cs typeface="Arial" panose="020B0604020202020204" pitchFamily="34" charset="0"/>
              </a:rPr>
              <a:t>therapies</a:t>
            </a:r>
            <a:r>
              <a:rPr lang="es-ES" sz="700" b="0" i="0" u="none" strike="noStrike" baseline="0">
                <a:solidFill>
                  <a:schemeClr val="tx2"/>
                </a:solidFill>
                <a:latin typeface="Arial" panose="020B0604020202020204" pitchFamily="34" charset="0"/>
                <a:cs typeface="Arial" panose="020B0604020202020204" pitchFamily="34" charset="0"/>
              </a:rPr>
              <a:t> and </a:t>
            </a:r>
            <a:r>
              <a:rPr lang="es-ES" sz="700" b="0" i="0" u="none" strike="noStrike" baseline="0" err="1">
                <a:solidFill>
                  <a:schemeClr val="tx2"/>
                </a:solidFill>
                <a:latin typeface="Arial" panose="020B0604020202020204" pitchFamily="34" charset="0"/>
                <a:cs typeface="Arial" panose="020B0604020202020204" pitchFamily="34" charset="0"/>
              </a:rPr>
              <a:t>unmet</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needs</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Nature</a:t>
            </a:r>
            <a:r>
              <a:rPr lang="es-ES" sz="700">
                <a:solidFill>
                  <a:schemeClr val="tx2"/>
                </a:solidFill>
                <a:latin typeface="Arial" panose="020B0604020202020204" pitchFamily="34" charset="0"/>
                <a:cs typeface="Arial" panose="020B0604020202020204" pitchFamily="34" charset="0"/>
              </a:rPr>
              <a:t> </a:t>
            </a:r>
            <a:r>
              <a:rPr lang="en-US" sz="700" b="0" i="0" u="none" strike="noStrike" baseline="0">
                <a:solidFill>
                  <a:schemeClr val="tx2"/>
                </a:solidFill>
                <a:latin typeface="Arial" panose="020B0604020202020204" pitchFamily="34" charset="0"/>
                <a:cs typeface="Arial" panose="020B0604020202020204" pitchFamily="34" charset="0"/>
              </a:rPr>
              <a:t>Reviews Drug Discovery. 2023;22(9):743-67. </a:t>
            </a:r>
            <a:r>
              <a:rPr lang="es-ES" sz="700" b="1" i="0" u="none" strike="noStrike" baseline="0">
                <a:solidFill>
                  <a:schemeClr val="tx2"/>
                </a:solidFill>
                <a:latin typeface="Arial" panose="020B0604020202020204" pitchFamily="34" charset="0"/>
                <a:cs typeface="Arial" panose="020B0604020202020204" pitchFamily="34" charset="0"/>
              </a:rPr>
              <a:t>2. </a:t>
            </a:r>
            <a:r>
              <a:rPr lang="es-ES" sz="700" b="0" i="0" u="none" strike="noStrike" baseline="0" err="1">
                <a:solidFill>
                  <a:schemeClr val="tx2"/>
                </a:solidFill>
                <a:latin typeface="Arial" panose="020B0604020202020204" pitchFamily="34" charset="0"/>
                <a:cs typeface="Arial" panose="020B0604020202020204" pitchFamily="34" charset="0"/>
              </a:rPr>
              <a:t>Wollenberg</a:t>
            </a:r>
            <a:r>
              <a:rPr lang="es-ES" sz="700" b="0" i="0" u="none" strike="noStrike" baseline="0">
                <a:solidFill>
                  <a:schemeClr val="tx2"/>
                </a:solidFill>
                <a:latin typeface="Arial" panose="020B0604020202020204" pitchFamily="34" charset="0"/>
                <a:cs typeface="Arial" panose="020B0604020202020204" pitchFamily="34" charset="0"/>
              </a:rPr>
              <a:t> A,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Consensus-based</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European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guidelines</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for</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treatment</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of</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a:t>
            </a:r>
            <a:r>
              <a:rPr lang="es-ES" sz="700" b="0" i="0" u="none" strike="noStrike" baseline="0">
                <a:solidFill>
                  <a:schemeClr val="tx2"/>
                </a:solidFill>
                <a:latin typeface="Arial" panose="020B0604020202020204" pitchFamily="34" charset="0"/>
                <a:cs typeface="Arial" panose="020B0604020202020204" pitchFamily="34" charset="0"/>
              </a:rPr>
              <a:t>eczema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b="0" i="0" u="none" strike="noStrike" baseline="0">
                <a:solidFill>
                  <a:schemeClr val="tx2"/>
                </a:solidFill>
                <a:latin typeface="Arial" panose="020B0604020202020204" pitchFamily="34" charset="0"/>
                <a:cs typeface="Arial" panose="020B0604020202020204" pitchFamily="34" charset="0"/>
              </a:rPr>
              <a:t> dermatitis) in </a:t>
            </a:r>
            <a:r>
              <a:rPr lang="es-ES" sz="700" b="0" i="0" u="none" strike="noStrike" baseline="0" err="1">
                <a:solidFill>
                  <a:schemeClr val="tx2"/>
                </a:solidFill>
                <a:latin typeface="Arial" panose="020B0604020202020204" pitchFamily="34" charset="0"/>
                <a:cs typeface="Arial" panose="020B0604020202020204" pitchFamily="34" charset="0"/>
              </a:rPr>
              <a:t>adults</a:t>
            </a:r>
            <a:r>
              <a:rPr lang="es-ES" sz="700" b="0" i="0" u="none" strike="noStrike" baseline="0">
                <a:solidFill>
                  <a:schemeClr val="tx2"/>
                </a:solidFill>
                <a:latin typeface="Arial" panose="020B0604020202020204" pitchFamily="34" charset="0"/>
                <a:cs typeface="Arial" panose="020B0604020202020204" pitchFamily="34" charset="0"/>
              </a:rPr>
              <a:t> and </a:t>
            </a:r>
            <a:r>
              <a:rPr lang="es-ES" sz="700" b="0" i="0" u="none" strike="noStrike" baseline="0" err="1">
                <a:solidFill>
                  <a:schemeClr val="tx2"/>
                </a:solidFill>
                <a:latin typeface="Arial" panose="020B0604020202020204" pitchFamily="34" charset="0"/>
                <a:cs typeface="Arial" panose="020B0604020202020204" pitchFamily="34" charset="0"/>
              </a:rPr>
              <a:t>children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part</a:t>
            </a:r>
            <a:r>
              <a:rPr lang="es-ES" sz="700" b="0" i="0" u="none" strike="noStrike" baseline="0">
                <a:solidFill>
                  <a:schemeClr val="tx2"/>
                </a:solidFill>
                <a:latin typeface="Arial" panose="020B0604020202020204" pitchFamily="34" charset="0"/>
                <a:cs typeface="Arial" panose="020B0604020202020204" pitchFamily="34" charset="0"/>
              </a:rPr>
              <a:t> I. J </a:t>
            </a:r>
            <a:r>
              <a:rPr lang="es-ES" sz="700" b="0" i="0" u="none" strike="noStrike" baseline="0" err="1">
                <a:solidFill>
                  <a:schemeClr val="tx2"/>
                </a:solidFill>
                <a:latin typeface="Arial" panose="020B0604020202020204" pitchFamily="34" charset="0"/>
                <a:cs typeface="Arial" panose="020B0604020202020204" pitchFamily="34" charset="0"/>
              </a:rPr>
              <a:t>Eur</a:t>
            </a:r>
            <a:r>
              <a:rPr lang="es-ES" sz="700" b="0" i="0" u="none" strike="noStrike" baseline="0">
                <a:solidFill>
                  <a:schemeClr val="tx2"/>
                </a:solidFill>
                <a:latin typeface="Arial" panose="020B0604020202020204" pitchFamily="34" charset="0"/>
                <a:cs typeface="Arial" panose="020B0604020202020204" pitchFamily="34" charset="0"/>
              </a:rPr>
              <a:t> Acad </a:t>
            </a:r>
            <a:r>
              <a:rPr lang="es-ES" sz="700" b="0" i="0" u="none" strike="noStrike" baseline="0" err="1">
                <a:solidFill>
                  <a:schemeClr val="tx2"/>
                </a:solidFill>
                <a:latin typeface="Arial" panose="020B0604020202020204" pitchFamily="34" charset="0"/>
                <a:cs typeface="Arial" panose="020B0604020202020204" pitchFamily="34" charset="0"/>
              </a:rPr>
              <a:t>Dermatol</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Venereol</a:t>
            </a:r>
            <a:r>
              <a:rPr lang="es-ES" sz="700" b="0" i="0" u="none" strike="noStrike" baseline="0">
                <a:solidFill>
                  <a:schemeClr val="tx2"/>
                </a:solidFill>
                <a:latin typeface="Arial" panose="020B0604020202020204" pitchFamily="34" charset="0"/>
                <a:cs typeface="Arial" panose="020B0604020202020204" pitchFamily="34" charset="0"/>
              </a:rPr>
              <a:t>. 2018;32(5):657-82. </a:t>
            </a:r>
            <a:r>
              <a:rPr lang="es-ES" sz="700" b="1" i="0" u="none" strike="noStrike" baseline="0">
                <a:solidFill>
                  <a:schemeClr val="tx2"/>
                </a:solidFill>
                <a:latin typeface="Arial" panose="020B0604020202020204" pitchFamily="34" charset="0"/>
                <a:cs typeface="Arial" panose="020B0604020202020204" pitchFamily="34" charset="0"/>
              </a:rPr>
              <a:t>3. </a:t>
            </a:r>
            <a:r>
              <a:rPr lang="es-ES" sz="700" b="0" i="0" u="none" strike="noStrike" baseline="0" err="1">
                <a:solidFill>
                  <a:schemeClr val="tx2"/>
                </a:solidFill>
                <a:latin typeface="Arial" panose="020B0604020202020204" pitchFamily="34" charset="0"/>
                <a:cs typeface="Arial" panose="020B0604020202020204" pitchFamily="34" charset="0"/>
              </a:rPr>
              <a:t>Wollenberg</a:t>
            </a:r>
            <a:r>
              <a:rPr lang="es-ES" sz="700" b="0" i="0" u="none" strike="noStrike" baseline="0">
                <a:solidFill>
                  <a:schemeClr val="tx2"/>
                </a:solidFill>
                <a:latin typeface="Arial" panose="020B0604020202020204" pitchFamily="34" charset="0"/>
                <a:cs typeface="Arial" panose="020B0604020202020204" pitchFamily="34" charset="0"/>
              </a:rPr>
              <a:t> A,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Consensus-based</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European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guidelines</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for</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treatment</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of</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a:solidFill>
                  <a:schemeClr val="tx2"/>
                </a:solidFill>
                <a:latin typeface="Arial" panose="020B0604020202020204" pitchFamily="34" charset="0"/>
                <a:cs typeface="Arial" panose="020B0604020202020204" pitchFamily="34" charset="0"/>
              </a:rPr>
              <a:t> </a:t>
            </a:r>
            <a:r>
              <a:rPr lang="es-ES" sz="700" b="0" i="0" u="none" strike="noStrike" baseline="0">
                <a:solidFill>
                  <a:schemeClr val="tx2"/>
                </a:solidFill>
                <a:latin typeface="Arial" panose="020B0604020202020204" pitchFamily="34" charset="0"/>
                <a:cs typeface="Arial" panose="020B0604020202020204" pitchFamily="34" charset="0"/>
              </a:rPr>
              <a:t>eczema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b="0" i="0" u="none" strike="noStrike" baseline="0">
                <a:solidFill>
                  <a:schemeClr val="tx2"/>
                </a:solidFill>
                <a:latin typeface="Arial" panose="020B0604020202020204" pitchFamily="34" charset="0"/>
                <a:cs typeface="Arial" panose="020B0604020202020204" pitchFamily="34" charset="0"/>
              </a:rPr>
              <a:t> dermatitis) in </a:t>
            </a:r>
            <a:r>
              <a:rPr lang="es-ES" sz="700" b="0" i="0" u="none" strike="noStrike" baseline="0" err="1">
                <a:solidFill>
                  <a:schemeClr val="tx2"/>
                </a:solidFill>
                <a:latin typeface="Arial" panose="020B0604020202020204" pitchFamily="34" charset="0"/>
                <a:cs typeface="Arial" panose="020B0604020202020204" pitchFamily="34" charset="0"/>
              </a:rPr>
              <a:t>adults</a:t>
            </a:r>
            <a:r>
              <a:rPr lang="es-ES" sz="700" b="0" i="0" u="none" strike="noStrike" baseline="0">
                <a:solidFill>
                  <a:schemeClr val="tx2"/>
                </a:solidFill>
                <a:latin typeface="Arial" panose="020B0604020202020204" pitchFamily="34" charset="0"/>
                <a:cs typeface="Arial" panose="020B0604020202020204" pitchFamily="34" charset="0"/>
              </a:rPr>
              <a:t> and </a:t>
            </a:r>
            <a:r>
              <a:rPr lang="es-ES" sz="700" b="0" i="0" u="none" strike="noStrike" baseline="0" err="1">
                <a:solidFill>
                  <a:schemeClr val="tx2"/>
                </a:solidFill>
                <a:latin typeface="Arial" panose="020B0604020202020204" pitchFamily="34" charset="0"/>
                <a:cs typeface="Arial" panose="020B0604020202020204" pitchFamily="34" charset="0"/>
              </a:rPr>
              <a:t>children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part</a:t>
            </a:r>
            <a:r>
              <a:rPr lang="es-ES" sz="700" b="0" i="0" u="none" strike="noStrike" baseline="0">
                <a:solidFill>
                  <a:schemeClr val="tx2"/>
                </a:solidFill>
                <a:latin typeface="Arial" panose="020B0604020202020204" pitchFamily="34" charset="0"/>
                <a:cs typeface="Arial" panose="020B0604020202020204" pitchFamily="34" charset="0"/>
              </a:rPr>
              <a:t> II. J </a:t>
            </a:r>
            <a:r>
              <a:rPr lang="es-ES" sz="700" b="0" i="0" u="none" strike="noStrike" baseline="0" err="1">
                <a:solidFill>
                  <a:schemeClr val="tx2"/>
                </a:solidFill>
                <a:latin typeface="Arial" panose="020B0604020202020204" pitchFamily="34" charset="0"/>
                <a:cs typeface="Arial" panose="020B0604020202020204" pitchFamily="34" charset="0"/>
              </a:rPr>
              <a:t>Eur</a:t>
            </a:r>
            <a:r>
              <a:rPr lang="es-ES" sz="700" b="0" i="0" u="none" strike="noStrike" baseline="0">
                <a:solidFill>
                  <a:schemeClr val="tx2"/>
                </a:solidFill>
                <a:latin typeface="Arial" panose="020B0604020202020204" pitchFamily="34" charset="0"/>
                <a:cs typeface="Arial" panose="020B0604020202020204" pitchFamily="34" charset="0"/>
              </a:rPr>
              <a:t> Acad </a:t>
            </a:r>
            <a:r>
              <a:rPr lang="es-ES" sz="700" b="0" i="0" u="none" strike="noStrike" baseline="0" err="1">
                <a:solidFill>
                  <a:schemeClr val="tx2"/>
                </a:solidFill>
                <a:latin typeface="Arial" panose="020B0604020202020204" pitchFamily="34" charset="0"/>
                <a:cs typeface="Arial" panose="020B0604020202020204" pitchFamily="34" charset="0"/>
              </a:rPr>
              <a:t>Dermatol</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Venereol</a:t>
            </a:r>
            <a:r>
              <a:rPr lang="es-ES" sz="700" b="0" i="0" u="none" strike="noStrike" baseline="0">
                <a:solidFill>
                  <a:schemeClr val="tx2"/>
                </a:solidFill>
                <a:latin typeface="Arial" panose="020B0604020202020204" pitchFamily="34" charset="0"/>
                <a:cs typeface="Arial" panose="020B0604020202020204" pitchFamily="34" charset="0"/>
              </a:rPr>
              <a:t>. 2018;32(6):850-78. </a:t>
            </a:r>
            <a:r>
              <a:rPr lang="en-US" sz="700" b="1" i="0" u="none" strike="noStrike" baseline="0">
                <a:solidFill>
                  <a:schemeClr val="tx2"/>
                </a:solidFill>
                <a:latin typeface="Arial" panose="020B0604020202020204" pitchFamily="34" charset="0"/>
                <a:cs typeface="Arial" panose="020B0604020202020204" pitchFamily="34" charset="0"/>
              </a:rPr>
              <a:t>4. </a:t>
            </a:r>
            <a:r>
              <a:rPr lang="en-US" sz="700" b="0" i="0" u="none" strike="noStrike" baseline="0" err="1">
                <a:solidFill>
                  <a:schemeClr val="tx2"/>
                </a:solidFill>
                <a:latin typeface="Arial" panose="020B0604020202020204" pitchFamily="34" charset="0"/>
                <a:cs typeface="Arial" panose="020B0604020202020204" pitchFamily="34" charset="0"/>
              </a:rPr>
              <a:t>Wollenberg</a:t>
            </a:r>
            <a:r>
              <a:rPr lang="en-US" sz="700" b="0" i="0" u="none" strike="noStrike" baseline="0">
                <a:solidFill>
                  <a:schemeClr val="tx2"/>
                </a:solidFill>
                <a:latin typeface="Arial" panose="020B0604020202020204" pitchFamily="34" charset="0"/>
                <a:cs typeface="Arial" panose="020B0604020202020204" pitchFamily="34" charset="0"/>
              </a:rPr>
              <a:t> A, </a:t>
            </a:r>
            <a:r>
              <a:rPr lang="en-US" sz="700" b="0" i="1" u="none" strike="noStrike" baseline="0">
                <a:solidFill>
                  <a:schemeClr val="tx2"/>
                </a:solidFill>
                <a:latin typeface="Arial" panose="020B0604020202020204" pitchFamily="34" charset="0"/>
                <a:cs typeface="Arial" panose="020B0604020202020204" pitchFamily="34" charset="0"/>
              </a:rPr>
              <a:t>et al. </a:t>
            </a:r>
            <a:r>
              <a:rPr lang="en-US" sz="700" b="0" i="0" u="none" strike="noStrike" baseline="0">
                <a:solidFill>
                  <a:schemeClr val="tx2"/>
                </a:solidFill>
                <a:latin typeface="Arial" panose="020B0604020202020204" pitchFamily="34" charset="0"/>
                <a:cs typeface="Arial" panose="020B0604020202020204" pitchFamily="34" charset="0"/>
              </a:rPr>
              <a:t>European guideline (</a:t>
            </a:r>
            <a:r>
              <a:rPr lang="en-US" sz="700" b="0" i="0" u="none" strike="noStrike" baseline="0" err="1">
                <a:solidFill>
                  <a:schemeClr val="tx2"/>
                </a:solidFill>
                <a:latin typeface="Arial" panose="020B0604020202020204" pitchFamily="34" charset="0"/>
                <a:cs typeface="Arial" panose="020B0604020202020204" pitchFamily="34" charset="0"/>
              </a:rPr>
              <a:t>EuroGuiDerm</a:t>
            </a:r>
            <a:r>
              <a:rPr lang="en-US" sz="700" b="0" i="0" u="none" strike="noStrike" baseline="0">
                <a:solidFill>
                  <a:schemeClr val="tx2"/>
                </a:solidFill>
                <a:latin typeface="Arial" panose="020B0604020202020204" pitchFamily="34" charset="0"/>
                <a:cs typeface="Arial" panose="020B0604020202020204" pitchFamily="34" charset="0"/>
              </a:rPr>
              <a:t>) on atopic eczema - part II: non-systemic treatments and treatment recommendations for special AE patient populations. J </a:t>
            </a:r>
            <a:r>
              <a:rPr lang="en-US" sz="700" b="0" i="0" u="none" strike="noStrike" baseline="0" err="1">
                <a:solidFill>
                  <a:schemeClr val="tx2"/>
                </a:solidFill>
                <a:latin typeface="Arial" panose="020B0604020202020204" pitchFamily="34" charset="0"/>
                <a:cs typeface="Arial" panose="020B0604020202020204" pitchFamily="34" charset="0"/>
              </a:rPr>
              <a:t>Eur</a:t>
            </a:r>
            <a:r>
              <a:rPr lang="en-US" sz="700" b="0" i="0" u="none" strike="noStrike" baseline="0">
                <a:solidFill>
                  <a:schemeClr val="tx2"/>
                </a:solidFill>
                <a:latin typeface="Arial" panose="020B0604020202020204" pitchFamily="34" charset="0"/>
                <a:cs typeface="Arial" panose="020B0604020202020204" pitchFamily="34" charset="0"/>
              </a:rPr>
              <a:t> </a:t>
            </a:r>
            <a:r>
              <a:rPr lang="en-US" sz="700" b="0" i="0" u="none" strike="noStrike" baseline="0" err="1">
                <a:solidFill>
                  <a:schemeClr val="tx2"/>
                </a:solidFill>
                <a:latin typeface="Arial" panose="020B0604020202020204" pitchFamily="34" charset="0"/>
                <a:cs typeface="Arial" panose="020B0604020202020204" pitchFamily="34" charset="0"/>
              </a:rPr>
              <a:t>Acad</a:t>
            </a:r>
            <a:r>
              <a:rPr lang="en-US" sz="700" b="0" i="0" u="none" strike="noStrike" baseline="0">
                <a:solidFill>
                  <a:schemeClr val="tx2"/>
                </a:solidFill>
                <a:latin typeface="Arial" panose="020B0604020202020204" pitchFamily="34" charset="0"/>
                <a:cs typeface="Arial" panose="020B0604020202020204" pitchFamily="34" charset="0"/>
              </a:rPr>
              <a:t> Dermatol </a:t>
            </a:r>
            <a:r>
              <a:rPr lang="en-US" sz="700" b="0" i="0" u="none" strike="noStrike" baseline="0" err="1">
                <a:solidFill>
                  <a:schemeClr val="tx2"/>
                </a:solidFill>
                <a:latin typeface="Arial" panose="020B0604020202020204" pitchFamily="34" charset="0"/>
                <a:cs typeface="Arial" panose="020B0604020202020204" pitchFamily="34" charset="0"/>
              </a:rPr>
              <a:t>Venereol</a:t>
            </a:r>
            <a:r>
              <a:rPr lang="en-US" sz="700" b="0" i="0" u="none" strike="noStrike" baseline="0">
                <a:solidFill>
                  <a:schemeClr val="tx2"/>
                </a:solidFill>
                <a:latin typeface="Arial" panose="020B0604020202020204" pitchFamily="34" charset="0"/>
                <a:cs typeface="Arial" panose="020B0604020202020204" pitchFamily="34" charset="0"/>
              </a:rPr>
              <a:t>. 2022;36(11):1904-26. </a:t>
            </a:r>
            <a:r>
              <a:rPr lang="es-ES" sz="700" b="1" i="0" u="none" strike="noStrike" baseline="0">
                <a:solidFill>
                  <a:schemeClr val="tx2"/>
                </a:solidFill>
                <a:latin typeface="Arial" panose="020B0604020202020204" pitchFamily="34" charset="0"/>
                <a:cs typeface="Arial" panose="020B0604020202020204" pitchFamily="34" charset="0"/>
              </a:rPr>
              <a:t>5. </a:t>
            </a:r>
            <a:r>
              <a:rPr lang="es-ES" sz="700" b="0" i="0" u="none" strike="noStrike" baseline="0">
                <a:solidFill>
                  <a:schemeClr val="tx2"/>
                </a:solidFill>
                <a:latin typeface="Arial" panose="020B0604020202020204" pitchFamily="34" charset="0"/>
                <a:cs typeface="Arial" panose="020B0604020202020204" pitchFamily="34" charset="0"/>
              </a:rPr>
              <a:t>Inhibidores de la quinasa </a:t>
            </a:r>
            <a:r>
              <a:rPr lang="es-ES" sz="700" b="0" i="0" u="none" strike="noStrike" baseline="0" err="1">
                <a:solidFill>
                  <a:schemeClr val="tx2"/>
                </a:solidFill>
                <a:latin typeface="Arial" panose="020B0604020202020204" pitchFamily="34" charset="0"/>
                <a:cs typeface="Arial" panose="020B0604020202020204" pitchFamily="34" charset="0"/>
              </a:rPr>
              <a:t>Janus</a:t>
            </a:r>
            <a:r>
              <a:rPr lang="es-ES" sz="700" b="0" i="0" u="none" strike="noStrike" baseline="0">
                <a:solidFill>
                  <a:schemeClr val="tx2"/>
                </a:solidFill>
                <a:latin typeface="Arial" panose="020B0604020202020204" pitchFamily="34" charset="0"/>
                <a:cs typeface="Arial" panose="020B0604020202020204" pitchFamily="34" charset="0"/>
              </a:rPr>
              <a:t> para enfermedades inflamatorias crónicas: recomendaciones para minimizar los riesgos de reacciones adversas graves. Nota de seguridad AEMPS. Noviembre 2022. Disponible en: www.aemps.gob.es/informa/notasInformativas/medicamentosUsoHumano/seguridad/2022/ </a:t>
            </a:r>
            <a:r>
              <a:rPr lang="es-ES" sz="700" b="0" i="0" u="none" strike="noStrike" baseline="0" err="1">
                <a:solidFill>
                  <a:schemeClr val="tx2"/>
                </a:solidFill>
                <a:latin typeface="Arial" panose="020B0604020202020204" pitchFamily="34" charset="0"/>
                <a:cs typeface="Arial" panose="020B0604020202020204" pitchFamily="34" charset="0"/>
              </a:rPr>
              <a:t>docs</a:t>
            </a:r>
            <a:r>
              <a:rPr lang="es-ES" sz="700" b="0" i="0" u="none" strike="noStrike" baseline="0">
                <a:solidFill>
                  <a:schemeClr val="tx2"/>
                </a:solidFill>
                <a:latin typeface="Arial" panose="020B0604020202020204" pitchFamily="34" charset="0"/>
                <a:cs typeface="Arial" panose="020B0604020202020204" pitchFamily="34" charset="0"/>
              </a:rPr>
              <a:t>/NI_MUH_FV_08_2022-Janus.pdf. Último acceso: enero 2025. </a:t>
            </a:r>
            <a:r>
              <a:rPr lang="es-ES" sz="700" b="1" i="0" u="none" strike="noStrike" baseline="0">
                <a:solidFill>
                  <a:schemeClr val="tx2"/>
                </a:solidFill>
                <a:latin typeface="Arial" panose="020B0604020202020204" pitchFamily="34" charset="0"/>
                <a:cs typeface="Arial" panose="020B0604020202020204" pitchFamily="34" charset="0"/>
              </a:rPr>
              <a:t>6. </a:t>
            </a:r>
            <a:r>
              <a:rPr lang="es-ES" sz="700" b="0" i="0" u="none" strike="noStrike" baseline="0" err="1">
                <a:solidFill>
                  <a:schemeClr val="tx2"/>
                </a:solidFill>
                <a:latin typeface="Arial" panose="020B0604020202020204" pitchFamily="34" charset="0"/>
                <a:cs typeface="Arial" panose="020B0604020202020204" pitchFamily="34" charset="0"/>
              </a:rPr>
              <a:t>Wollenberg</a:t>
            </a:r>
            <a:r>
              <a:rPr lang="es-ES" sz="700" b="0" i="0" u="none" strike="noStrike" baseline="0">
                <a:solidFill>
                  <a:schemeClr val="tx2"/>
                </a:solidFill>
                <a:latin typeface="Arial" panose="020B0604020202020204" pitchFamily="34" charset="0"/>
                <a:cs typeface="Arial" panose="020B0604020202020204" pitchFamily="34" charset="0"/>
              </a:rPr>
              <a:t> A, </a:t>
            </a:r>
            <a:r>
              <a:rPr lang="es-ES" sz="700" b="0" i="1" u="none" strike="noStrike" baseline="0">
                <a:solidFill>
                  <a:schemeClr val="tx2"/>
                </a:solidFill>
                <a:latin typeface="Arial" panose="020B0604020202020204" pitchFamily="34" charset="0"/>
                <a:cs typeface="Arial" panose="020B0604020202020204" pitchFamily="34" charset="0"/>
              </a:rPr>
              <a:t>et al. </a:t>
            </a:r>
            <a:r>
              <a:rPr lang="es-ES" sz="700" b="0" i="0" u="none" strike="noStrike" baseline="0" err="1">
                <a:solidFill>
                  <a:schemeClr val="tx2"/>
                </a:solidFill>
                <a:latin typeface="Arial" panose="020B0604020202020204" pitchFamily="34" charset="0"/>
                <a:cs typeface="Arial" panose="020B0604020202020204" pitchFamily="34" charset="0"/>
              </a:rPr>
              <a:t>European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guideline</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EuroGuiDerm</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on</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atopic</a:t>
            </a:r>
            <a:r>
              <a:rPr lang="es-ES" sz="700" b="0" i="0" u="none" strike="noStrike" baseline="0">
                <a:solidFill>
                  <a:schemeClr val="tx2"/>
                </a:solidFill>
                <a:latin typeface="Arial" panose="020B0604020202020204" pitchFamily="34" charset="0"/>
                <a:cs typeface="Arial" panose="020B0604020202020204" pitchFamily="34" charset="0"/>
              </a:rPr>
              <a:t> eczema: </a:t>
            </a:r>
            <a:r>
              <a:rPr lang="es-ES" sz="700" b="0" i="0" u="none" strike="noStrike" baseline="0" err="1">
                <a:solidFill>
                  <a:schemeClr val="tx2"/>
                </a:solidFill>
                <a:latin typeface="Arial" panose="020B0604020202020204" pitchFamily="34" charset="0"/>
                <a:cs typeface="Arial" panose="020B0604020202020204" pitchFamily="34" charset="0"/>
              </a:rPr>
              <a:t>part</a:t>
            </a:r>
            <a:r>
              <a:rPr lang="es-ES" sz="700" b="0" i="0" u="none" strike="noStrike" baseline="0">
                <a:solidFill>
                  <a:schemeClr val="tx2"/>
                </a:solidFill>
                <a:latin typeface="Arial" panose="020B0604020202020204" pitchFamily="34" charset="0"/>
                <a:cs typeface="Arial" panose="020B0604020202020204" pitchFamily="34" charset="0"/>
              </a:rPr>
              <a:t> I - </a:t>
            </a:r>
            <a:r>
              <a:rPr lang="es-ES" sz="700" b="0" i="0" u="none" strike="noStrike" baseline="0" err="1">
                <a:solidFill>
                  <a:schemeClr val="tx2"/>
                </a:solidFill>
                <a:latin typeface="Arial" panose="020B0604020202020204" pitchFamily="34" charset="0"/>
                <a:cs typeface="Arial" panose="020B0604020202020204" pitchFamily="34" charset="0"/>
              </a:rPr>
              <a:t>systemic</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therapy</a:t>
            </a:r>
            <a:r>
              <a:rPr lang="es-ES" sz="700" b="0" i="0" u="none" strike="noStrike" baseline="0">
                <a:solidFill>
                  <a:schemeClr val="tx2"/>
                </a:solidFill>
                <a:latin typeface="Arial" panose="020B0604020202020204" pitchFamily="34" charset="0"/>
                <a:cs typeface="Arial" panose="020B0604020202020204" pitchFamily="34" charset="0"/>
              </a:rPr>
              <a:t>. J </a:t>
            </a:r>
            <a:r>
              <a:rPr lang="es-ES" sz="700" b="0" i="0" u="none" strike="noStrike" baseline="0" err="1">
                <a:solidFill>
                  <a:schemeClr val="tx2"/>
                </a:solidFill>
                <a:latin typeface="Arial" panose="020B0604020202020204" pitchFamily="34" charset="0"/>
                <a:cs typeface="Arial" panose="020B0604020202020204" pitchFamily="34" charset="0"/>
              </a:rPr>
              <a:t>Eur</a:t>
            </a:r>
            <a:r>
              <a:rPr lang="es-ES" sz="700" b="0" i="0" u="none" strike="noStrike" baseline="0">
                <a:solidFill>
                  <a:schemeClr val="tx2"/>
                </a:solidFill>
                <a:latin typeface="Arial" panose="020B0604020202020204" pitchFamily="34" charset="0"/>
                <a:cs typeface="Arial" panose="020B0604020202020204" pitchFamily="34" charset="0"/>
              </a:rPr>
              <a:t> Acad </a:t>
            </a:r>
            <a:r>
              <a:rPr lang="es-ES" sz="700" b="0" i="0" u="none" strike="noStrike" baseline="0" err="1">
                <a:solidFill>
                  <a:schemeClr val="tx2"/>
                </a:solidFill>
                <a:latin typeface="Arial" panose="020B0604020202020204" pitchFamily="34" charset="0"/>
                <a:cs typeface="Arial" panose="020B0604020202020204" pitchFamily="34" charset="0"/>
              </a:rPr>
              <a:t>Dermatol</a:t>
            </a:r>
            <a:r>
              <a:rPr lang="es-ES" sz="700" b="0" i="0" u="none" strike="noStrike" baseline="0">
                <a:solidFill>
                  <a:schemeClr val="tx2"/>
                </a:solidFill>
                <a:latin typeface="Arial" panose="020B0604020202020204" pitchFamily="34" charset="0"/>
                <a:cs typeface="Arial" panose="020B0604020202020204" pitchFamily="34" charset="0"/>
              </a:rPr>
              <a:t> </a:t>
            </a:r>
            <a:r>
              <a:rPr lang="es-ES" sz="700" b="0" i="0" u="none" strike="noStrike" baseline="0" err="1">
                <a:solidFill>
                  <a:schemeClr val="tx2"/>
                </a:solidFill>
                <a:latin typeface="Arial" panose="020B0604020202020204" pitchFamily="34" charset="0"/>
                <a:cs typeface="Arial" panose="020B0604020202020204" pitchFamily="34" charset="0"/>
              </a:rPr>
              <a:t>Venereol</a:t>
            </a:r>
            <a:r>
              <a:rPr lang="es-ES" sz="700" b="0" i="0" u="none" strike="noStrike" baseline="0">
                <a:solidFill>
                  <a:schemeClr val="tx2"/>
                </a:solidFill>
                <a:latin typeface="Arial" panose="020B0604020202020204" pitchFamily="34" charset="0"/>
                <a:cs typeface="Arial" panose="020B0604020202020204" pitchFamily="34" charset="0"/>
              </a:rPr>
              <a:t>. 2022;36(9):1409-31.</a:t>
            </a:r>
            <a:endParaRPr lang="es-ES" sz="700">
              <a:solidFill>
                <a:schemeClr val="tx2"/>
              </a:solidFill>
              <a:latin typeface="Arial" panose="020B0604020202020204" pitchFamily="34" charset="0"/>
              <a:cs typeface="Arial" panose="020B0604020202020204" pitchFamily="34" charset="0"/>
            </a:endParaRPr>
          </a:p>
        </p:txBody>
      </p:sp>
      <p:sp>
        <p:nvSpPr>
          <p:cNvPr id="13" name="Rectángulo redondeado 12">
            <a:extLst>
              <a:ext uri="{FF2B5EF4-FFF2-40B4-BE49-F238E27FC236}">
                <a16:creationId xmlns:a16="http://schemas.microsoft.com/office/drawing/2014/main" id="{BFE2EF31-6C09-B11E-2E25-0A2E19E44421}"/>
              </a:ext>
            </a:extLst>
          </p:cNvPr>
          <p:cNvSpPr/>
          <p:nvPr/>
        </p:nvSpPr>
        <p:spPr>
          <a:xfrm>
            <a:off x="754403" y="1518009"/>
            <a:ext cx="3205162" cy="1910991"/>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4" name="Rectángulo redondeado 13">
            <a:extLst>
              <a:ext uri="{FF2B5EF4-FFF2-40B4-BE49-F238E27FC236}">
                <a16:creationId xmlns:a16="http://schemas.microsoft.com/office/drawing/2014/main" id="{89E11335-6B7D-D398-3DED-B81DC95F8B45}"/>
              </a:ext>
            </a:extLst>
          </p:cNvPr>
          <p:cNvSpPr/>
          <p:nvPr/>
        </p:nvSpPr>
        <p:spPr>
          <a:xfrm>
            <a:off x="4471255" y="1518009"/>
            <a:ext cx="3205162" cy="1910991"/>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15" name="Rectángulo redondeado 14">
            <a:extLst>
              <a:ext uri="{FF2B5EF4-FFF2-40B4-BE49-F238E27FC236}">
                <a16:creationId xmlns:a16="http://schemas.microsoft.com/office/drawing/2014/main" id="{296DEC1B-ED4F-3A0E-6E1A-1C627128B8AD}"/>
              </a:ext>
            </a:extLst>
          </p:cNvPr>
          <p:cNvSpPr/>
          <p:nvPr/>
        </p:nvSpPr>
        <p:spPr>
          <a:xfrm>
            <a:off x="8205055" y="1518009"/>
            <a:ext cx="3205162" cy="1910991"/>
          </a:xfrm>
          <a:prstGeom prst="roundRect">
            <a:avLst>
              <a:gd name="adj" fmla="val 2689"/>
            </a:avLst>
          </a:prstGeom>
          <a:noFill/>
          <a:ln w="38100">
            <a:gradFill flip="none" rotWithShape="1">
              <a:gsLst>
                <a:gs pos="0">
                  <a:schemeClr val="accent1"/>
                </a:gs>
                <a:gs pos="56000">
                  <a:schemeClr val="accent3"/>
                </a:gs>
                <a:gs pos="100000">
                  <a:schemeClr val="accent1"/>
                </a:gs>
              </a:gsLst>
              <a:path path="shape">
                <a:fillToRect l="50000" t="50000" r="50000" b="50000"/>
              </a:path>
              <a:tileRect/>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200"/>
          </a:p>
        </p:txBody>
      </p:sp>
      <p:sp>
        <p:nvSpPr>
          <p:cNvPr id="20" name="Elipse 19">
            <a:extLst>
              <a:ext uri="{FF2B5EF4-FFF2-40B4-BE49-F238E27FC236}">
                <a16:creationId xmlns:a16="http://schemas.microsoft.com/office/drawing/2014/main" id="{963C5EC0-CA2D-2649-08A0-348EC4AE6360}"/>
              </a:ext>
            </a:extLst>
          </p:cNvPr>
          <p:cNvSpPr/>
          <p:nvPr/>
        </p:nvSpPr>
        <p:spPr>
          <a:xfrm>
            <a:off x="1045852" y="4123407"/>
            <a:ext cx="998207" cy="998207"/>
          </a:xfrm>
          <a:prstGeom prst="ellipse">
            <a:avLst/>
          </a:prstGeom>
          <a:gradFill flip="none" rotWithShape="1">
            <a:gsLst>
              <a:gs pos="74000">
                <a:srgbClr val="22346A"/>
              </a:gs>
              <a:gs pos="4000">
                <a:srgbClr val="CAF6A8"/>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bject 10">
            <a:extLst>
              <a:ext uri="{FF2B5EF4-FFF2-40B4-BE49-F238E27FC236}">
                <a16:creationId xmlns:a16="http://schemas.microsoft.com/office/drawing/2014/main" id="{B357C5F6-1B95-167E-A8A7-A4AA52FC6756}"/>
              </a:ext>
            </a:extLst>
          </p:cNvPr>
          <p:cNvSpPr/>
          <p:nvPr/>
        </p:nvSpPr>
        <p:spPr>
          <a:xfrm>
            <a:off x="1293123" y="4374215"/>
            <a:ext cx="503664" cy="503664"/>
          </a:xfrm>
          <a:custGeom>
            <a:avLst/>
            <a:gdLst/>
            <a:ahLst/>
            <a:cxnLst/>
            <a:rect l="l" t="t" r="r" b="b"/>
            <a:pathLst>
              <a:path w="830579" h="830579">
                <a:moveTo>
                  <a:pt x="393892" y="38932"/>
                </a:moveTo>
                <a:lnTo>
                  <a:pt x="341884" y="42326"/>
                </a:lnTo>
                <a:lnTo>
                  <a:pt x="291437" y="52369"/>
                </a:lnTo>
                <a:lnTo>
                  <a:pt x="243054" y="68849"/>
                </a:lnTo>
                <a:lnTo>
                  <a:pt x="197242" y="91556"/>
                </a:lnTo>
                <a:lnTo>
                  <a:pt x="154506" y="120279"/>
                </a:lnTo>
                <a:lnTo>
                  <a:pt x="115353" y="154807"/>
                </a:lnTo>
                <a:lnTo>
                  <a:pt x="80983" y="194139"/>
                </a:lnTo>
                <a:lnTo>
                  <a:pt x="52391" y="237062"/>
                </a:lnTo>
                <a:lnTo>
                  <a:pt x="29786" y="283069"/>
                </a:lnTo>
                <a:lnTo>
                  <a:pt x="13378" y="331652"/>
                </a:lnTo>
                <a:lnTo>
                  <a:pt x="3379" y="382304"/>
                </a:lnTo>
                <a:lnTo>
                  <a:pt x="0" y="434517"/>
                </a:lnTo>
                <a:lnTo>
                  <a:pt x="3379" y="486724"/>
                </a:lnTo>
                <a:lnTo>
                  <a:pt x="13378" y="537372"/>
                </a:lnTo>
                <a:lnTo>
                  <a:pt x="29786" y="585951"/>
                </a:lnTo>
                <a:lnTo>
                  <a:pt x="52391" y="631952"/>
                </a:lnTo>
                <a:lnTo>
                  <a:pt x="80983" y="674865"/>
                </a:lnTo>
                <a:lnTo>
                  <a:pt x="115353" y="714183"/>
                </a:lnTo>
                <a:lnTo>
                  <a:pt x="154506" y="748718"/>
                </a:lnTo>
                <a:lnTo>
                  <a:pt x="197242" y="777448"/>
                </a:lnTo>
                <a:lnTo>
                  <a:pt x="243054" y="800161"/>
                </a:lnTo>
                <a:lnTo>
                  <a:pt x="291437" y="816646"/>
                </a:lnTo>
                <a:lnTo>
                  <a:pt x="341884" y="826692"/>
                </a:lnTo>
                <a:lnTo>
                  <a:pt x="393892" y="830088"/>
                </a:lnTo>
                <a:lnTo>
                  <a:pt x="445893" y="826692"/>
                </a:lnTo>
                <a:lnTo>
                  <a:pt x="496335" y="816646"/>
                </a:lnTo>
                <a:lnTo>
                  <a:pt x="527669" y="805969"/>
                </a:lnTo>
                <a:lnTo>
                  <a:pt x="393892" y="805969"/>
                </a:lnTo>
                <a:lnTo>
                  <a:pt x="345080" y="802783"/>
                </a:lnTo>
                <a:lnTo>
                  <a:pt x="297732" y="793356"/>
                </a:lnTo>
                <a:lnTo>
                  <a:pt x="252323" y="777888"/>
                </a:lnTo>
                <a:lnTo>
                  <a:pt x="209325" y="756576"/>
                </a:lnTo>
                <a:lnTo>
                  <a:pt x="169211" y="729618"/>
                </a:lnTo>
                <a:lnTo>
                  <a:pt x="132455" y="697212"/>
                </a:lnTo>
                <a:lnTo>
                  <a:pt x="100173" y="660272"/>
                </a:lnTo>
                <a:lnTo>
                  <a:pt x="73320" y="619960"/>
                </a:lnTo>
                <a:lnTo>
                  <a:pt x="52093" y="576754"/>
                </a:lnTo>
                <a:lnTo>
                  <a:pt x="36738" y="531279"/>
                </a:lnTo>
                <a:lnTo>
                  <a:pt x="36687" y="531127"/>
                </a:lnTo>
                <a:lnTo>
                  <a:pt x="27299" y="483556"/>
                </a:lnTo>
                <a:lnTo>
                  <a:pt x="24126" y="434517"/>
                </a:lnTo>
                <a:lnTo>
                  <a:pt x="26825" y="392794"/>
                </a:lnTo>
                <a:lnTo>
                  <a:pt x="26951" y="390844"/>
                </a:lnTo>
                <a:lnTo>
                  <a:pt x="27052" y="389279"/>
                </a:lnTo>
                <a:lnTo>
                  <a:pt x="27141" y="387908"/>
                </a:lnTo>
                <a:lnTo>
                  <a:pt x="27203" y="386948"/>
                </a:lnTo>
                <a:lnTo>
                  <a:pt x="27299" y="385469"/>
                </a:lnTo>
                <a:lnTo>
                  <a:pt x="36687" y="337889"/>
                </a:lnTo>
                <a:lnTo>
                  <a:pt x="52093" y="292256"/>
                </a:lnTo>
                <a:lnTo>
                  <a:pt x="73320" y="249047"/>
                </a:lnTo>
                <a:lnTo>
                  <a:pt x="100173" y="208743"/>
                </a:lnTo>
                <a:lnTo>
                  <a:pt x="132455" y="171822"/>
                </a:lnTo>
                <a:lnTo>
                  <a:pt x="169211" y="139401"/>
                </a:lnTo>
                <a:lnTo>
                  <a:pt x="209325" y="112434"/>
                </a:lnTo>
                <a:lnTo>
                  <a:pt x="252323" y="91118"/>
                </a:lnTo>
                <a:lnTo>
                  <a:pt x="297732" y="75648"/>
                </a:lnTo>
                <a:lnTo>
                  <a:pt x="345080" y="66222"/>
                </a:lnTo>
                <a:lnTo>
                  <a:pt x="393892" y="63036"/>
                </a:lnTo>
                <a:lnTo>
                  <a:pt x="526685" y="63036"/>
                </a:lnTo>
                <a:lnTo>
                  <a:pt x="504438" y="54746"/>
                </a:lnTo>
                <a:lnTo>
                  <a:pt x="449959" y="42921"/>
                </a:lnTo>
                <a:lnTo>
                  <a:pt x="393892" y="38932"/>
                </a:lnTo>
                <a:close/>
              </a:path>
              <a:path w="830579" h="830579">
                <a:moveTo>
                  <a:pt x="734704" y="237567"/>
                </a:moveTo>
                <a:lnTo>
                  <a:pt x="707446" y="237567"/>
                </a:lnTo>
                <a:lnTo>
                  <a:pt x="731725" y="283377"/>
                </a:lnTo>
                <a:lnTo>
                  <a:pt x="749218" y="331652"/>
                </a:lnTo>
                <a:lnTo>
                  <a:pt x="749313" y="331915"/>
                </a:lnTo>
                <a:lnTo>
                  <a:pt x="759966" y="382304"/>
                </a:lnTo>
                <a:lnTo>
                  <a:pt x="760011" y="382516"/>
                </a:lnTo>
                <a:lnTo>
                  <a:pt x="763621" y="434517"/>
                </a:lnTo>
                <a:lnTo>
                  <a:pt x="760448" y="483556"/>
                </a:lnTo>
                <a:lnTo>
                  <a:pt x="751061" y="531127"/>
                </a:lnTo>
                <a:lnTo>
                  <a:pt x="735657" y="576754"/>
                </a:lnTo>
                <a:lnTo>
                  <a:pt x="714433" y="619960"/>
                </a:lnTo>
                <a:lnTo>
                  <a:pt x="687586" y="660272"/>
                </a:lnTo>
                <a:lnTo>
                  <a:pt x="655313" y="697212"/>
                </a:lnTo>
                <a:lnTo>
                  <a:pt x="618553" y="729618"/>
                </a:lnTo>
                <a:lnTo>
                  <a:pt x="578436" y="756576"/>
                </a:lnTo>
                <a:lnTo>
                  <a:pt x="535436" y="777888"/>
                </a:lnTo>
                <a:lnTo>
                  <a:pt x="490029" y="793356"/>
                </a:lnTo>
                <a:lnTo>
                  <a:pt x="442689" y="802783"/>
                </a:lnTo>
                <a:lnTo>
                  <a:pt x="393892" y="805969"/>
                </a:lnTo>
                <a:lnTo>
                  <a:pt x="527669" y="805969"/>
                </a:lnTo>
                <a:lnTo>
                  <a:pt x="590520" y="777448"/>
                </a:lnTo>
                <a:lnTo>
                  <a:pt x="633249" y="748718"/>
                </a:lnTo>
                <a:lnTo>
                  <a:pt x="672394" y="714183"/>
                </a:lnTo>
                <a:lnTo>
                  <a:pt x="706769" y="674865"/>
                </a:lnTo>
                <a:lnTo>
                  <a:pt x="735364" y="631952"/>
                </a:lnTo>
                <a:lnTo>
                  <a:pt x="757970" y="585951"/>
                </a:lnTo>
                <a:lnTo>
                  <a:pt x="774377" y="537372"/>
                </a:lnTo>
                <a:lnTo>
                  <a:pt x="784375" y="486724"/>
                </a:lnTo>
                <a:lnTo>
                  <a:pt x="787754" y="434517"/>
                </a:lnTo>
                <a:lnTo>
                  <a:pt x="783977" y="379925"/>
                </a:lnTo>
                <a:lnTo>
                  <a:pt x="783942" y="379425"/>
                </a:lnTo>
                <a:lnTo>
                  <a:pt x="772648" y="325793"/>
                </a:lnTo>
                <a:lnTo>
                  <a:pt x="754082" y="274324"/>
                </a:lnTo>
                <a:lnTo>
                  <a:pt x="734704" y="237567"/>
                </a:lnTo>
                <a:close/>
              </a:path>
              <a:path w="830579" h="830579">
                <a:moveTo>
                  <a:pt x="393892" y="185663"/>
                </a:moveTo>
                <a:lnTo>
                  <a:pt x="344013" y="190728"/>
                </a:lnTo>
                <a:lnTo>
                  <a:pt x="297528" y="205251"/>
                </a:lnTo>
                <a:lnTo>
                  <a:pt x="255441" y="228223"/>
                </a:lnTo>
                <a:lnTo>
                  <a:pt x="218756" y="258635"/>
                </a:lnTo>
                <a:lnTo>
                  <a:pt x="188477" y="295480"/>
                </a:lnTo>
                <a:lnTo>
                  <a:pt x="165606" y="337747"/>
                </a:lnTo>
                <a:lnTo>
                  <a:pt x="151147" y="384429"/>
                </a:lnTo>
                <a:lnTo>
                  <a:pt x="146105" y="434517"/>
                </a:lnTo>
                <a:lnTo>
                  <a:pt x="151042" y="483556"/>
                </a:lnTo>
                <a:lnTo>
                  <a:pt x="151147" y="484601"/>
                </a:lnTo>
                <a:lnTo>
                  <a:pt x="165559" y="531127"/>
                </a:lnTo>
                <a:lnTo>
                  <a:pt x="188477" y="573542"/>
                </a:lnTo>
                <a:lnTo>
                  <a:pt x="218756" y="610381"/>
                </a:lnTo>
                <a:lnTo>
                  <a:pt x="255441" y="640789"/>
                </a:lnTo>
                <a:lnTo>
                  <a:pt x="297528" y="663757"/>
                </a:lnTo>
                <a:lnTo>
                  <a:pt x="344013" y="678278"/>
                </a:lnTo>
                <a:lnTo>
                  <a:pt x="393892" y="683342"/>
                </a:lnTo>
                <a:lnTo>
                  <a:pt x="443760" y="678278"/>
                </a:lnTo>
                <a:lnTo>
                  <a:pt x="490238" y="663757"/>
                </a:lnTo>
                <a:lnTo>
                  <a:pt x="498532" y="659230"/>
                </a:lnTo>
                <a:lnTo>
                  <a:pt x="393892" y="659230"/>
                </a:lnTo>
                <a:lnTo>
                  <a:pt x="348870" y="654656"/>
                </a:lnTo>
                <a:lnTo>
                  <a:pt x="306911" y="641542"/>
                </a:lnTo>
                <a:lnTo>
                  <a:pt x="268920" y="620799"/>
                </a:lnTo>
                <a:lnTo>
                  <a:pt x="235804" y="593336"/>
                </a:lnTo>
                <a:lnTo>
                  <a:pt x="208469" y="560066"/>
                </a:lnTo>
                <a:lnTo>
                  <a:pt x="187822" y="521899"/>
                </a:lnTo>
                <a:lnTo>
                  <a:pt x="174769" y="479746"/>
                </a:lnTo>
                <a:lnTo>
                  <a:pt x="170217" y="434517"/>
                </a:lnTo>
                <a:lnTo>
                  <a:pt x="174769" y="389279"/>
                </a:lnTo>
                <a:lnTo>
                  <a:pt x="187822" y="347119"/>
                </a:lnTo>
                <a:lnTo>
                  <a:pt x="208469" y="308948"/>
                </a:lnTo>
                <a:lnTo>
                  <a:pt x="235804" y="275676"/>
                </a:lnTo>
                <a:lnTo>
                  <a:pt x="268920" y="248213"/>
                </a:lnTo>
                <a:lnTo>
                  <a:pt x="306911" y="227469"/>
                </a:lnTo>
                <a:lnTo>
                  <a:pt x="348870" y="214355"/>
                </a:lnTo>
                <a:lnTo>
                  <a:pt x="393892" y="209782"/>
                </a:lnTo>
                <a:lnTo>
                  <a:pt x="498133" y="209782"/>
                </a:lnTo>
                <a:lnTo>
                  <a:pt x="485327" y="203227"/>
                </a:lnTo>
                <a:lnTo>
                  <a:pt x="441103" y="190196"/>
                </a:lnTo>
                <a:lnTo>
                  <a:pt x="393892" y="185663"/>
                </a:lnTo>
                <a:close/>
              </a:path>
              <a:path w="830579" h="830579">
                <a:moveTo>
                  <a:pt x="591135" y="285732"/>
                </a:moveTo>
                <a:lnTo>
                  <a:pt x="561363" y="285732"/>
                </a:lnTo>
                <a:lnTo>
                  <a:pt x="584877" y="317694"/>
                </a:lnTo>
                <a:lnTo>
                  <a:pt x="602547" y="353617"/>
                </a:lnTo>
                <a:lnTo>
                  <a:pt x="613666" y="392794"/>
                </a:lnTo>
                <a:lnTo>
                  <a:pt x="617530" y="434517"/>
                </a:lnTo>
                <a:lnTo>
                  <a:pt x="612978" y="479746"/>
                </a:lnTo>
                <a:lnTo>
                  <a:pt x="599928" y="521899"/>
                </a:lnTo>
                <a:lnTo>
                  <a:pt x="579285" y="560066"/>
                </a:lnTo>
                <a:lnTo>
                  <a:pt x="551955" y="593336"/>
                </a:lnTo>
                <a:lnTo>
                  <a:pt x="518845" y="620799"/>
                </a:lnTo>
                <a:lnTo>
                  <a:pt x="480860" y="641542"/>
                </a:lnTo>
                <a:lnTo>
                  <a:pt x="438907" y="654656"/>
                </a:lnTo>
                <a:lnTo>
                  <a:pt x="393892" y="659230"/>
                </a:lnTo>
                <a:lnTo>
                  <a:pt x="498532" y="659230"/>
                </a:lnTo>
                <a:lnTo>
                  <a:pt x="532321" y="640789"/>
                </a:lnTo>
                <a:lnTo>
                  <a:pt x="569006" y="610381"/>
                </a:lnTo>
                <a:lnTo>
                  <a:pt x="599287" y="573542"/>
                </a:lnTo>
                <a:lnTo>
                  <a:pt x="622160" y="531279"/>
                </a:lnTo>
                <a:lnTo>
                  <a:pt x="636620" y="484601"/>
                </a:lnTo>
                <a:lnTo>
                  <a:pt x="641664" y="434517"/>
                </a:lnTo>
                <a:lnTo>
                  <a:pt x="637304" y="387908"/>
                </a:lnTo>
                <a:lnTo>
                  <a:pt x="624763" y="344178"/>
                </a:lnTo>
                <a:lnTo>
                  <a:pt x="604845" y="304133"/>
                </a:lnTo>
                <a:lnTo>
                  <a:pt x="591135" y="285732"/>
                </a:lnTo>
                <a:close/>
              </a:path>
              <a:path w="830579" h="830579">
                <a:moveTo>
                  <a:pt x="393892" y="333174"/>
                </a:moveTo>
                <a:lnTo>
                  <a:pt x="354635" y="341150"/>
                </a:lnTo>
                <a:lnTo>
                  <a:pt x="322540" y="362888"/>
                </a:lnTo>
                <a:lnTo>
                  <a:pt x="300880" y="395105"/>
                </a:lnTo>
                <a:lnTo>
                  <a:pt x="292932" y="434517"/>
                </a:lnTo>
                <a:lnTo>
                  <a:pt x="300880" y="473915"/>
                </a:lnTo>
                <a:lnTo>
                  <a:pt x="322540" y="506123"/>
                </a:lnTo>
                <a:lnTo>
                  <a:pt x="354635" y="527856"/>
                </a:lnTo>
                <a:lnTo>
                  <a:pt x="393892" y="535830"/>
                </a:lnTo>
                <a:lnTo>
                  <a:pt x="433136" y="527856"/>
                </a:lnTo>
                <a:lnTo>
                  <a:pt x="456916" y="511748"/>
                </a:lnTo>
                <a:lnTo>
                  <a:pt x="393892" y="511748"/>
                </a:lnTo>
                <a:lnTo>
                  <a:pt x="364007" y="505668"/>
                </a:lnTo>
                <a:lnTo>
                  <a:pt x="339580" y="489099"/>
                </a:lnTo>
                <a:lnTo>
                  <a:pt x="323098" y="464546"/>
                </a:lnTo>
                <a:lnTo>
                  <a:pt x="317051" y="434517"/>
                </a:lnTo>
                <a:lnTo>
                  <a:pt x="323098" y="404482"/>
                </a:lnTo>
                <a:lnTo>
                  <a:pt x="339580" y="379925"/>
                </a:lnTo>
                <a:lnTo>
                  <a:pt x="364007" y="363353"/>
                </a:lnTo>
                <a:lnTo>
                  <a:pt x="393892" y="357271"/>
                </a:lnTo>
                <a:lnTo>
                  <a:pt x="490465" y="357271"/>
                </a:lnTo>
                <a:lnTo>
                  <a:pt x="491662" y="356064"/>
                </a:lnTo>
                <a:lnTo>
                  <a:pt x="457708" y="356064"/>
                </a:lnTo>
                <a:lnTo>
                  <a:pt x="443798" y="346456"/>
                </a:lnTo>
                <a:lnTo>
                  <a:pt x="428343" y="339258"/>
                </a:lnTo>
                <a:lnTo>
                  <a:pt x="411617" y="334740"/>
                </a:lnTo>
                <a:lnTo>
                  <a:pt x="393892" y="333174"/>
                </a:lnTo>
                <a:close/>
              </a:path>
              <a:path w="830579" h="830579">
                <a:moveTo>
                  <a:pt x="484694" y="390844"/>
                </a:moveTo>
                <a:lnTo>
                  <a:pt x="457200" y="390844"/>
                </a:lnTo>
                <a:lnTo>
                  <a:pt x="462901" y="400630"/>
                </a:lnTo>
                <a:lnTo>
                  <a:pt x="467143" y="411258"/>
                </a:lnTo>
                <a:lnTo>
                  <a:pt x="469790" y="422598"/>
                </a:lnTo>
                <a:lnTo>
                  <a:pt x="470703" y="434517"/>
                </a:lnTo>
                <a:lnTo>
                  <a:pt x="464656" y="464546"/>
                </a:lnTo>
                <a:lnTo>
                  <a:pt x="448178" y="489099"/>
                </a:lnTo>
                <a:lnTo>
                  <a:pt x="423759" y="505668"/>
                </a:lnTo>
                <a:lnTo>
                  <a:pt x="393892" y="511748"/>
                </a:lnTo>
                <a:lnTo>
                  <a:pt x="456916" y="511748"/>
                </a:lnTo>
                <a:lnTo>
                  <a:pt x="465220" y="506123"/>
                </a:lnTo>
                <a:lnTo>
                  <a:pt x="486870" y="473915"/>
                </a:lnTo>
                <a:lnTo>
                  <a:pt x="494814" y="434517"/>
                </a:lnTo>
                <a:lnTo>
                  <a:pt x="493428" y="417701"/>
                </a:lnTo>
                <a:lnTo>
                  <a:pt x="489419" y="401769"/>
                </a:lnTo>
                <a:lnTo>
                  <a:pt x="484694" y="390844"/>
                </a:lnTo>
                <a:close/>
              </a:path>
              <a:path w="830579" h="830579">
                <a:moveTo>
                  <a:pt x="490465" y="357271"/>
                </a:moveTo>
                <a:lnTo>
                  <a:pt x="393892" y="357271"/>
                </a:lnTo>
                <a:lnTo>
                  <a:pt x="406790" y="358363"/>
                </a:lnTo>
                <a:lnTo>
                  <a:pt x="418997" y="361519"/>
                </a:lnTo>
                <a:lnTo>
                  <a:pt x="430337" y="366555"/>
                </a:lnTo>
                <a:lnTo>
                  <a:pt x="440635" y="373292"/>
                </a:lnTo>
                <a:lnTo>
                  <a:pt x="376826" y="437705"/>
                </a:lnTo>
                <a:lnTo>
                  <a:pt x="393965" y="454660"/>
                </a:lnTo>
                <a:lnTo>
                  <a:pt x="457200" y="390844"/>
                </a:lnTo>
                <a:lnTo>
                  <a:pt x="484694" y="390844"/>
                </a:lnTo>
                <a:lnTo>
                  <a:pt x="483009" y="386948"/>
                </a:lnTo>
                <a:lnTo>
                  <a:pt x="474421" y="373461"/>
                </a:lnTo>
                <a:lnTo>
                  <a:pt x="490465" y="357271"/>
                </a:lnTo>
                <a:close/>
              </a:path>
              <a:path w="830579" h="830579">
                <a:moveTo>
                  <a:pt x="498133" y="209782"/>
                </a:moveTo>
                <a:lnTo>
                  <a:pt x="393892" y="209782"/>
                </a:lnTo>
                <a:lnTo>
                  <a:pt x="436272" y="213829"/>
                </a:lnTo>
                <a:lnTo>
                  <a:pt x="475999" y="225468"/>
                </a:lnTo>
                <a:lnTo>
                  <a:pt x="512318" y="243945"/>
                </a:lnTo>
                <a:lnTo>
                  <a:pt x="544570" y="268577"/>
                </a:lnTo>
                <a:lnTo>
                  <a:pt x="544400" y="268577"/>
                </a:lnTo>
                <a:lnTo>
                  <a:pt x="457708" y="356064"/>
                </a:lnTo>
                <a:lnTo>
                  <a:pt x="491662" y="356064"/>
                </a:lnTo>
                <a:lnTo>
                  <a:pt x="561363" y="285732"/>
                </a:lnTo>
                <a:lnTo>
                  <a:pt x="591135" y="285732"/>
                </a:lnTo>
                <a:lnTo>
                  <a:pt x="578355" y="268577"/>
                </a:lnTo>
                <a:lnTo>
                  <a:pt x="595397" y="251372"/>
                </a:lnTo>
                <a:lnTo>
                  <a:pt x="561451" y="251372"/>
                </a:lnTo>
                <a:lnTo>
                  <a:pt x="525723" y="223904"/>
                </a:lnTo>
                <a:lnTo>
                  <a:pt x="498133" y="209782"/>
                </a:lnTo>
                <a:close/>
              </a:path>
              <a:path w="830579" h="830579">
                <a:moveTo>
                  <a:pt x="526685" y="63036"/>
                </a:moveTo>
                <a:lnTo>
                  <a:pt x="393892" y="63036"/>
                </a:lnTo>
                <a:lnTo>
                  <a:pt x="446938" y="66843"/>
                </a:lnTo>
                <a:lnTo>
                  <a:pt x="498468" y="78123"/>
                </a:lnTo>
                <a:lnTo>
                  <a:pt x="547797" y="96667"/>
                </a:lnTo>
                <a:lnTo>
                  <a:pt x="594243" y="122266"/>
                </a:lnTo>
                <a:lnTo>
                  <a:pt x="586736" y="223904"/>
                </a:lnTo>
                <a:lnTo>
                  <a:pt x="586620" y="225468"/>
                </a:lnTo>
                <a:lnTo>
                  <a:pt x="586579" y="226030"/>
                </a:lnTo>
                <a:lnTo>
                  <a:pt x="561451" y="251372"/>
                </a:lnTo>
                <a:lnTo>
                  <a:pt x="595397" y="251372"/>
                </a:lnTo>
                <a:lnTo>
                  <a:pt x="603630" y="243060"/>
                </a:lnTo>
                <a:lnTo>
                  <a:pt x="707446" y="237567"/>
                </a:lnTo>
                <a:lnTo>
                  <a:pt x="734704" y="237567"/>
                </a:lnTo>
                <a:lnTo>
                  <a:pt x="728458" y="225721"/>
                </a:lnTo>
                <a:lnTo>
                  <a:pt x="735619" y="218528"/>
                </a:lnTo>
                <a:lnTo>
                  <a:pt x="611309" y="218528"/>
                </a:lnTo>
                <a:lnTo>
                  <a:pt x="618323" y="123657"/>
                </a:lnTo>
                <a:lnTo>
                  <a:pt x="618406" y="122531"/>
                </a:lnTo>
                <a:lnTo>
                  <a:pt x="639801" y="101040"/>
                </a:lnTo>
                <a:lnTo>
                  <a:pt x="605802" y="101040"/>
                </a:lnTo>
                <a:lnTo>
                  <a:pt x="556621" y="74191"/>
                </a:lnTo>
                <a:lnTo>
                  <a:pt x="526685" y="63036"/>
                </a:lnTo>
                <a:close/>
              </a:path>
              <a:path w="830579" h="830579">
                <a:moveTo>
                  <a:pt x="718889" y="46691"/>
                </a:moveTo>
                <a:lnTo>
                  <a:pt x="693907" y="46691"/>
                </a:lnTo>
                <a:lnTo>
                  <a:pt x="712121" y="114646"/>
                </a:lnTo>
                <a:lnTo>
                  <a:pt x="784279" y="135496"/>
                </a:lnTo>
                <a:lnTo>
                  <a:pt x="706629" y="213492"/>
                </a:lnTo>
                <a:lnTo>
                  <a:pt x="611309" y="218528"/>
                </a:lnTo>
                <a:lnTo>
                  <a:pt x="735619" y="218528"/>
                </a:lnTo>
                <a:lnTo>
                  <a:pt x="830073" y="123657"/>
                </a:lnTo>
                <a:lnTo>
                  <a:pt x="731911" y="95261"/>
                </a:lnTo>
                <a:lnTo>
                  <a:pt x="718889" y="46691"/>
                </a:lnTo>
                <a:close/>
              </a:path>
              <a:path w="830579" h="830579">
                <a:moveTo>
                  <a:pt x="706371" y="0"/>
                </a:moveTo>
                <a:lnTo>
                  <a:pt x="605802" y="101040"/>
                </a:lnTo>
                <a:lnTo>
                  <a:pt x="639801" y="101040"/>
                </a:lnTo>
                <a:lnTo>
                  <a:pt x="693907" y="46691"/>
                </a:lnTo>
                <a:lnTo>
                  <a:pt x="718889" y="46691"/>
                </a:lnTo>
                <a:lnTo>
                  <a:pt x="706371" y="0"/>
                </a:lnTo>
                <a:close/>
              </a:path>
            </a:pathLst>
          </a:custGeom>
          <a:solidFill>
            <a:srgbClr val="FFFFFF"/>
          </a:solidFill>
        </p:spPr>
        <p:txBody>
          <a:bodyPr wrap="square" lIns="0" tIns="0" rIns="0" bIns="0" rtlCol="0"/>
          <a:lstStyle/>
          <a:p>
            <a:endParaRPr/>
          </a:p>
        </p:txBody>
      </p:sp>
    </p:spTree>
  </p:cSld>
  <p:clrMapOvr>
    <a:masterClrMapping/>
  </p:clrMapOvr>
</p:sld>
</file>

<file path=ppt/theme/theme1.xml><?xml version="1.0" encoding="utf-8"?>
<a:theme xmlns:a="http://schemas.openxmlformats.org/drawingml/2006/main" name="1_Diseño personalizado">
  <a:themeElements>
    <a:clrScheme name="Ebglyss 1">
      <a:dk1>
        <a:srgbClr val="000000"/>
      </a:dk1>
      <a:lt1>
        <a:srgbClr val="FFFFFF"/>
      </a:lt1>
      <a:dk2>
        <a:srgbClr val="646464"/>
      </a:dk2>
      <a:lt2>
        <a:srgbClr val="E7E6E6"/>
      </a:lt2>
      <a:accent1>
        <a:srgbClr val="223469"/>
      </a:accent1>
      <a:accent2>
        <a:srgbClr val="7945B8"/>
      </a:accent2>
      <a:accent3>
        <a:srgbClr val="CAF5A8"/>
      </a:accent3>
      <a:accent4>
        <a:srgbClr val="69A06E"/>
      </a:accent4>
      <a:accent5>
        <a:srgbClr val="B37DD8"/>
      </a:accent5>
      <a:accent6>
        <a:srgbClr val="20346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14877</Words>
  <Application>Microsoft Office PowerPoint</Application>
  <PresentationFormat>Panorámica</PresentationFormat>
  <Paragraphs>1217</Paragraphs>
  <Slides>56</Slides>
  <Notes>9</Notes>
  <HiddenSlides>0</HiddenSlides>
  <MMClips>0</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1_Diseño personalizado</vt:lpstr>
      <vt:lpstr>ATOPIKNOW</vt:lpstr>
      <vt:lpstr>Exoneración de responsabilidad y uso de la presentación</vt:lpstr>
      <vt:lpstr>Conflictos de interés</vt:lpstr>
      <vt:lpstr>Presentación de PowerPoint</vt:lpstr>
      <vt:lpstr>La DA es una enfermedad inflamatoria crónica de la piel1</vt:lpstr>
      <vt:lpstr>Evolución de las estrategias de tratamiento en la DA de moderada a grave1-6</vt:lpstr>
      <vt:lpstr>A pesar de las opciones actuales, ¿cuál consideras que sigue siendo un desafío en el manejo de la DA en tu práctica diaria?  ¿Cuántos de tus pacientes con DA te han mencionado que los tratamientos actuales no logran controlar completamente su enfermedad?</vt:lpstr>
      <vt:lpstr>Los pacientes con DA de moderada a grave presentan una importante carga de enfermedad, lo cual evidencia las necesidades no cubiertas del tratamiento1</vt:lpstr>
      <vt:lpstr>La dermatitis atópica es todavía una patología con una gran necesidad de terapia dirigida1</vt:lpstr>
      <vt:lpstr>¿Cómo podría un tratamiento innovador cambiar este panorama?  ¿Qué factores consideras más desafiantes a la hora de tratar a tus pacientes con DA moderada a grave?</vt:lpstr>
      <vt:lpstr>Si pudiera seguir la evolución de uno de tus pacientes con DA moderada a grave, ¿qué mejoras esperaría observar a lo largo del tiempo?</vt:lpstr>
      <vt:lpstr>Paciente con DA moderada a grave*</vt:lpstr>
      <vt:lpstr>¿Qué estrategias sueles emplear para abordar este tipo de perfil clínico?  ¿Cuáles son tus expectativas iniciales al empezar un nuevo tratamiento para un perfil de paciente como este con DA moderada a grave?</vt:lpstr>
      <vt:lpstr>Inicio del tratamiento con EBGLYSS®</vt:lpstr>
      <vt:lpstr>IL-13 está sobreexpresada en la piel de pacientes con DA1-4</vt:lpstr>
      <vt:lpstr>La IL-13 se encuentra sobreexpresada en las lesiones cutáneas subagudas y crónicas de pacientes con DA1</vt:lpstr>
      <vt:lpstr>La IL-13 potencia las respuestas neuronales a diferentes estímulos de picor1</vt:lpstr>
      <vt:lpstr>EBGLYSS®, un tratamiento para la DA1, que inhibe de forma selectiva su citoquina clave, la IL-132-5</vt:lpstr>
      <vt:lpstr>La precisión de EBGLYSS® radica en el papel clave que tiene la IL-13 en las lesiones de DA y en el picor1,2</vt:lpstr>
      <vt:lpstr>En tu experiencia,  ¿Cuánto tiempo suelen tardar los tratamientos en mostrar mejoras significativas en la DA?   ¿Qué cambios esperas observar al iniciar un nuevo tratamiento para la DA?  ¿Qué resultados tempranos consideras clave para que un paciente confíe y se adhiera al tratamiento?</vt:lpstr>
      <vt:lpstr>EBGLYSS® consigue mejoras en la DA durante los primeros días de tratamiento</vt:lpstr>
      <vt:lpstr>EBGLYSS® produjo mejoras significativas en el prurito desde los primeros días de tratamiento1</vt:lpstr>
      <vt:lpstr>EBGLYSS® produjo mejoras significativas en la pérdida de sueño debido al picor desde el tercer día de tratamiento1</vt:lpstr>
      <vt:lpstr>EBGLYSS® muestra rapidez de acción en la mejora del picor y la pérdida de sueño en la DA moderada a grave1</vt:lpstr>
      <vt:lpstr>EBGLYSS® muestra mejorías en todos los parámetros analizados a las 16 semanas del inicio del tratamiento1-3</vt:lpstr>
      <vt:lpstr>EBGLYSS® mejora significativamente el EASI absoluto a la semana 161</vt:lpstr>
      <vt:lpstr>¿Cómo evalúas la eficacia de un tratamiento para DA a medio plazo?  ¿Cómo de difícil es mantener el control de la DA moderada a grave a medio plazo en tus pacientes actuales?</vt:lpstr>
      <vt:lpstr>EBGLYSS® mantiene las respuestas EASI-75, EASI-90, IGA 0/1 y el alivio del picor un año después de comenzar con el tratamiento1</vt:lpstr>
      <vt:lpstr>EBGLYSS® mantiene el EASI absoluto a la semana 52 en un alto porcentaje de pacientes que obtuvieron respuesta clínica a la semana 161</vt:lpstr>
      <vt:lpstr>EBGLYSS® mantiene el EASI absoluto a la semana 52 en un alto porcentaje de pacientes que obtuvieron respuesta clínica a la semana 161</vt:lpstr>
      <vt:lpstr>Respecto a la calidad de vida tras un año en tratamiento con EBGLYSS®, ¿qué esperarías?</vt:lpstr>
      <vt:lpstr>El tratamiento continuado con EBGLYSS® en respondedores a la semana 16 muestra mejoras sostenidas en la CdV en pacientes con DA moderada a grave1</vt:lpstr>
      <vt:lpstr>¿Cómo evalúas la eficacia de un tratamiento a largo plazo?  ¿Cómo perciben tus pacientes la estabilidad clínica cuando logran mantener el control de la DA durante más de un año?</vt:lpstr>
      <vt:lpstr>   ¿Qué peso tiene para ti la consistencia de resultados a largo plazo en comparación con los beneficios iniciales?   </vt:lpstr>
      <vt:lpstr>EBGLYSS® sigue manteniendo las respuestas clínicas y la seguridad en el tratamiento de DA moderada a grave tras 3 años después de comenzar con el tratamiento1</vt:lpstr>
      <vt:lpstr>EBGLYSS® mantiene la respuesta EASI-75 durante 3 años1</vt:lpstr>
      <vt:lpstr>EBGLYSS® mantiene y mejora la respuesta EASI-90 a los 3 años1</vt:lpstr>
      <vt:lpstr>EBGLYSS® mantiene la respuesta IGA 0/1 a los 3 años1</vt:lpstr>
      <vt:lpstr>El perfil de seguridad de EBGLYSS® se mantiene hasta los 3 años del inicio del tratamiento1</vt:lpstr>
      <vt:lpstr>La mayoría de los  pacientes que recibieron EBGLYSS® durante 3 años no necesitaron terapia de rescatea1</vt:lpstr>
      <vt:lpstr>EBGLYSS® sigue manteniendo la respuesta clínica y el perfil de seguridad en el tratamiento de DA moderada a grave tras 3 años1</vt:lpstr>
      <vt:lpstr>La paciente presentaba síntomas como eritema, pápulas, liquenificación en la cara y en extremidades superiores e inferiores.  ¿Cuál crees que es el efecto de EBGLYSS® en localizaciones difíciles de tratar como cabeza y cuello, tronco o extremidades superiores e inferiores?</vt:lpstr>
      <vt:lpstr>Eficacia de EBGLYSS® en localizaciones especiales en la semana 521,2</vt:lpstr>
      <vt:lpstr>EBGLYSS® reduce de forma sostenida la gravedad y extensión de la DA en todas las regiones corporales desde la semana 16 hasta la semana 521</vt:lpstr>
      <vt:lpstr>EBGLYSS® reduce de forma sostenida la gravedad y extensión de la DA en todas las regiones corporales desde la semana 16 hasta la semana 521</vt:lpstr>
      <vt:lpstr>EBGLYSS® reduce de forma sostenida la gravedad y extensión de la DA en todas las regiones corporales desde la semana 16 hasta la semana 521</vt:lpstr>
      <vt:lpstr>EBGLYSS® reduce de forma sostenida la gravedad y extensión de la DA en todas las regiones corporales desde la semana 16 hasta la semana 521</vt:lpstr>
      <vt:lpstr>Los pacientes tratados con lebrikizumab no tuvieron un aumento de efectos adversos emergentes de eritema en cabeza, cara y cuello en comparación con placebo a las 52 semanas de tratamiento1</vt:lpstr>
      <vt:lpstr>EBGLYSS® proporciona un control sostenido de la DA en zonas difíciles de tratar y sin incremento de efectos adversos a las 52 semanas1-4</vt:lpstr>
      <vt:lpstr>¿Qué peso tiene la facilidad de administración y la posología en la adherencia al tratamiento de tus pacientes con DA?  ¿Consideras que una posología más sencilla podría facilitar la incorporación de tratamientos avanzados en la práctica diaria?</vt:lpstr>
      <vt:lpstr>EBGLYSS® es el único biológico para la DA con dosis de mantenimiento cada 4 semanas para adultos y adolescentes mayores de 12 años y de al menos 40 kg1-3</vt:lpstr>
      <vt:lpstr>EBGLYSS® muestra una posología única, mostrando menor necesidad de dosis de mantenimiento lo que implicaría una posible mejora de la adherencia al tratamiento1</vt:lpstr>
      <vt:lpstr>Después de ver la evolución clínica de esta paciente con el tratamiento con EBGLYSS®, ¿cuáles crees que son los principales atributos de este tratamiento frente a otras opciones terapéuticas para la DA?</vt:lpstr>
      <vt:lpstr>EBGLYSS®, un inhibidor selectivo de la IL-131 de nueva generación2 desarrollado para maximizar la eficacia en dermatitis atópica3</vt:lpstr>
      <vt:lpstr>Presentación de PowerPoint</vt:lpstr>
      <vt:lpstr>Gracias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subject/>
  <dc:creator>Usuario de Microsoft Office</dc:creator>
  <cp:keywords/>
  <dc:description/>
  <cp:lastModifiedBy>Olga Lopez Diaz</cp:lastModifiedBy>
  <cp:revision>2</cp:revision>
  <dcterms:created xsi:type="dcterms:W3CDTF">2020-09-09T10:50:13Z</dcterms:created>
  <dcterms:modified xsi:type="dcterms:W3CDTF">2025-01-28T10:54:06Z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33616b6-00a5-4cd1-b577-93208fa93eb1_Enabled">
    <vt:lpwstr>true</vt:lpwstr>
  </property>
  <property fmtid="{D5CDD505-2E9C-101B-9397-08002B2CF9AE}" pid="3" name="MSIP_Label_533616b6-00a5-4cd1-b577-93208fa93eb1_SetDate">
    <vt:lpwstr>2024-09-04T13:42:02Z</vt:lpwstr>
  </property>
  <property fmtid="{D5CDD505-2E9C-101B-9397-08002B2CF9AE}" pid="4" name="MSIP_Label_533616b6-00a5-4cd1-b577-93208fa93eb1_Method">
    <vt:lpwstr>Standard</vt:lpwstr>
  </property>
  <property fmtid="{D5CDD505-2E9C-101B-9397-08002B2CF9AE}" pid="5" name="MSIP_Label_533616b6-00a5-4cd1-b577-93208fa93eb1_Name">
    <vt:lpwstr>Internal Use</vt:lpwstr>
  </property>
  <property fmtid="{D5CDD505-2E9C-101B-9397-08002B2CF9AE}" pid="6" name="MSIP_Label_533616b6-00a5-4cd1-b577-93208fa93eb1_SiteId">
    <vt:lpwstr>342ace0e-1054-45ce-9b30-900fc0440b9d</vt:lpwstr>
  </property>
  <property fmtid="{D5CDD505-2E9C-101B-9397-08002B2CF9AE}" pid="7" name="MSIP_Label_533616b6-00a5-4cd1-b577-93208fa93eb1_ActionId">
    <vt:lpwstr>76af2d00-5447-4e01-bd31-17ec1cd95f91</vt:lpwstr>
  </property>
  <property fmtid="{D5CDD505-2E9C-101B-9397-08002B2CF9AE}" pid="8" name="MSIP_Label_533616b6-00a5-4cd1-b577-93208fa93eb1_ContentBits">
    <vt:lpwstr>1</vt:lpwstr>
  </property>
  <property fmtid="{D5CDD505-2E9C-101B-9397-08002B2CF9AE}" pid="9" name="ClassificationContentMarkingHeaderLocations">
    <vt:lpwstr>1_Diseño personalizado:8</vt:lpwstr>
  </property>
  <property fmtid="{D5CDD505-2E9C-101B-9397-08002B2CF9AE}" pid="10" name="ClassificationContentMarkingHeaderText">
    <vt:lpwstr>INTERNAL USE</vt:lpwstr>
  </property>
</Properties>
</file>