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40" r:id="rId2"/>
    <p:sldMasterId id="2147483658" r:id="rId3"/>
    <p:sldMasterId id="2147483688" r:id="rId4"/>
    <p:sldMasterId id="2147483750" r:id="rId5"/>
    <p:sldMasterId id="2147483668" r:id="rId6"/>
    <p:sldMasterId id="2147483752" r:id="rId7"/>
    <p:sldMasterId id="2147483710" r:id="rId8"/>
    <p:sldMasterId id="2147483720" r:id="rId9"/>
    <p:sldMasterId id="2147483730" r:id="rId10"/>
    <p:sldMasterId id="2147483678" r:id="rId11"/>
    <p:sldMasterId id="2147483700" r:id="rId12"/>
    <p:sldMasterId id="2147483690" r:id="rId13"/>
  </p:sldMasterIdLst>
  <p:notesMasterIdLst>
    <p:notesMasterId r:id="rId123"/>
  </p:notesMasterIdLst>
  <p:handoutMasterIdLst>
    <p:handoutMasterId r:id="rId124"/>
  </p:handoutMasterIdLst>
  <p:sldIdLst>
    <p:sldId id="278" r:id="rId14"/>
    <p:sldId id="256" r:id="rId15"/>
    <p:sldId id="1075" r:id="rId16"/>
    <p:sldId id="1078" r:id="rId17"/>
    <p:sldId id="1079" r:id="rId18"/>
    <p:sldId id="1080" r:id="rId19"/>
    <p:sldId id="1081" r:id="rId20"/>
    <p:sldId id="1082" r:id="rId21"/>
    <p:sldId id="1083" r:id="rId22"/>
    <p:sldId id="1084" r:id="rId23"/>
    <p:sldId id="1085" r:id="rId24"/>
    <p:sldId id="1076" r:id="rId25"/>
    <p:sldId id="1073" r:id="rId26"/>
    <p:sldId id="1087" r:id="rId27"/>
    <p:sldId id="1088" r:id="rId28"/>
    <p:sldId id="1067" r:id="rId29"/>
    <p:sldId id="1091" r:id="rId30"/>
    <p:sldId id="1092" r:id="rId31"/>
    <p:sldId id="1093" r:id="rId32"/>
    <p:sldId id="1095" r:id="rId33"/>
    <p:sldId id="1094" r:id="rId34"/>
    <p:sldId id="1090" r:id="rId35"/>
    <p:sldId id="285" r:id="rId36"/>
    <p:sldId id="1055" r:id="rId37"/>
    <p:sldId id="1105" r:id="rId38"/>
    <p:sldId id="302" r:id="rId39"/>
    <p:sldId id="1096" r:id="rId40"/>
    <p:sldId id="1100" r:id="rId41"/>
    <p:sldId id="1102" r:id="rId42"/>
    <p:sldId id="1104" r:id="rId43"/>
    <p:sldId id="1103" r:id="rId44"/>
    <p:sldId id="1057" r:id="rId45"/>
    <p:sldId id="1106" r:id="rId46"/>
    <p:sldId id="1107" r:id="rId47"/>
    <p:sldId id="1101" r:id="rId48"/>
    <p:sldId id="1098" r:id="rId49"/>
    <p:sldId id="1108" r:id="rId50"/>
    <p:sldId id="1109" r:id="rId51"/>
    <p:sldId id="1097" r:id="rId52"/>
    <p:sldId id="1110" r:id="rId53"/>
    <p:sldId id="1135" r:id="rId54"/>
    <p:sldId id="1139" r:id="rId55"/>
    <p:sldId id="1141" r:id="rId56"/>
    <p:sldId id="1145" r:id="rId57"/>
    <p:sldId id="1142" r:id="rId58"/>
    <p:sldId id="1143" r:id="rId59"/>
    <p:sldId id="1144" r:id="rId60"/>
    <p:sldId id="1146" r:id="rId61"/>
    <p:sldId id="1118" r:id="rId62"/>
    <p:sldId id="1114" r:id="rId63"/>
    <p:sldId id="1140" r:id="rId64"/>
    <p:sldId id="1115" r:id="rId65"/>
    <p:sldId id="349" r:id="rId66"/>
    <p:sldId id="1138" r:id="rId67"/>
    <p:sldId id="1152" r:id="rId68"/>
    <p:sldId id="425" r:id="rId69"/>
    <p:sldId id="421" r:id="rId70"/>
    <p:sldId id="422" r:id="rId71"/>
    <p:sldId id="309" r:id="rId72"/>
    <p:sldId id="462" r:id="rId73"/>
    <p:sldId id="1153" r:id="rId74"/>
    <p:sldId id="1154" r:id="rId75"/>
    <p:sldId id="491" r:id="rId76"/>
    <p:sldId id="1151" r:id="rId77"/>
    <p:sldId id="1156" r:id="rId78"/>
    <p:sldId id="1157" r:id="rId79"/>
    <p:sldId id="1148" r:id="rId80"/>
    <p:sldId id="1162" r:id="rId81"/>
    <p:sldId id="1159" r:id="rId82"/>
    <p:sldId id="1160" r:id="rId83"/>
    <p:sldId id="1158" r:id="rId84"/>
    <p:sldId id="1161" r:id="rId85"/>
    <p:sldId id="1136" r:id="rId86"/>
    <p:sldId id="371" r:id="rId87"/>
    <p:sldId id="1064" r:id="rId88"/>
    <p:sldId id="328" r:id="rId89"/>
    <p:sldId id="413" r:id="rId90"/>
    <p:sldId id="434" r:id="rId91"/>
    <p:sldId id="435" r:id="rId92"/>
    <p:sldId id="436" r:id="rId93"/>
    <p:sldId id="437" r:id="rId94"/>
    <p:sldId id="438" r:id="rId95"/>
    <p:sldId id="439" r:id="rId96"/>
    <p:sldId id="440" r:id="rId97"/>
    <p:sldId id="441" r:id="rId98"/>
    <p:sldId id="442" r:id="rId99"/>
    <p:sldId id="426" r:id="rId100"/>
    <p:sldId id="467" r:id="rId101"/>
    <p:sldId id="1164" r:id="rId102"/>
    <p:sldId id="1165" r:id="rId103"/>
    <p:sldId id="1166" r:id="rId104"/>
    <p:sldId id="1167" r:id="rId105"/>
    <p:sldId id="1168" r:id="rId106"/>
    <p:sldId id="1169" r:id="rId107"/>
    <p:sldId id="1170" r:id="rId108"/>
    <p:sldId id="1171" r:id="rId109"/>
    <p:sldId id="1172" r:id="rId110"/>
    <p:sldId id="1173" r:id="rId111"/>
    <p:sldId id="1174" r:id="rId112"/>
    <p:sldId id="1176" r:id="rId113"/>
    <p:sldId id="1177" r:id="rId114"/>
    <p:sldId id="1178" r:id="rId115"/>
    <p:sldId id="1179" r:id="rId116"/>
    <p:sldId id="1180" r:id="rId117"/>
    <p:sldId id="1069" r:id="rId118"/>
    <p:sldId id="266" r:id="rId119"/>
    <p:sldId id="1070" r:id="rId120"/>
    <p:sldId id="1071" r:id="rId121"/>
    <p:sldId id="1066" r:id="rId122"/>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 iconos" id="{896F8077-ED50-1640-BD31-47E897990CF6}">
          <p14:sldIdLst>
            <p14:sldId id="278"/>
            <p14:sldId id="256"/>
            <p14:sldId id="1075"/>
            <p14:sldId id="1078"/>
            <p14:sldId id="1079"/>
            <p14:sldId id="1080"/>
            <p14:sldId id="1081"/>
            <p14:sldId id="1082"/>
            <p14:sldId id="1083"/>
            <p14:sldId id="1084"/>
            <p14:sldId id="1085"/>
            <p14:sldId id="1076"/>
            <p14:sldId id="1073"/>
            <p14:sldId id="1087"/>
            <p14:sldId id="1088"/>
            <p14:sldId id="1067"/>
            <p14:sldId id="1091"/>
            <p14:sldId id="1092"/>
            <p14:sldId id="1093"/>
            <p14:sldId id="1095"/>
            <p14:sldId id="1094"/>
            <p14:sldId id="1090"/>
            <p14:sldId id="285"/>
            <p14:sldId id="1055"/>
            <p14:sldId id="1105"/>
            <p14:sldId id="302"/>
            <p14:sldId id="1096"/>
            <p14:sldId id="1100"/>
            <p14:sldId id="1102"/>
            <p14:sldId id="1104"/>
            <p14:sldId id="1103"/>
            <p14:sldId id="1057"/>
            <p14:sldId id="1106"/>
            <p14:sldId id="1107"/>
            <p14:sldId id="1101"/>
            <p14:sldId id="1098"/>
            <p14:sldId id="1108"/>
            <p14:sldId id="1109"/>
            <p14:sldId id="1097"/>
            <p14:sldId id="1110"/>
            <p14:sldId id="1135"/>
            <p14:sldId id="1139"/>
            <p14:sldId id="1141"/>
            <p14:sldId id="1145"/>
            <p14:sldId id="1142"/>
            <p14:sldId id="1143"/>
            <p14:sldId id="1144"/>
            <p14:sldId id="1146"/>
            <p14:sldId id="1118"/>
            <p14:sldId id="1114"/>
            <p14:sldId id="1140"/>
            <p14:sldId id="1115"/>
            <p14:sldId id="349"/>
            <p14:sldId id="1138"/>
            <p14:sldId id="1152"/>
            <p14:sldId id="425"/>
            <p14:sldId id="421"/>
            <p14:sldId id="422"/>
            <p14:sldId id="309"/>
            <p14:sldId id="462"/>
            <p14:sldId id="1153"/>
            <p14:sldId id="1154"/>
            <p14:sldId id="491"/>
            <p14:sldId id="1151"/>
            <p14:sldId id="1156"/>
            <p14:sldId id="1157"/>
            <p14:sldId id="1148"/>
            <p14:sldId id="1162"/>
            <p14:sldId id="1159"/>
            <p14:sldId id="1160"/>
            <p14:sldId id="1158"/>
            <p14:sldId id="1161"/>
            <p14:sldId id="1136"/>
            <p14:sldId id="371"/>
            <p14:sldId id="1064"/>
            <p14:sldId id="328"/>
            <p14:sldId id="413"/>
            <p14:sldId id="434"/>
            <p14:sldId id="435"/>
            <p14:sldId id="436"/>
            <p14:sldId id="437"/>
            <p14:sldId id="438"/>
            <p14:sldId id="439"/>
            <p14:sldId id="440"/>
            <p14:sldId id="441"/>
            <p14:sldId id="442"/>
            <p14:sldId id="426"/>
            <p14:sldId id="467"/>
            <p14:sldId id="1164"/>
            <p14:sldId id="1165"/>
            <p14:sldId id="1166"/>
            <p14:sldId id="1167"/>
            <p14:sldId id="1168"/>
            <p14:sldId id="1169"/>
            <p14:sldId id="1170"/>
            <p14:sldId id="1171"/>
            <p14:sldId id="1172"/>
            <p14:sldId id="1173"/>
            <p14:sldId id="1174"/>
            <p14:sldId id="1176"/>
            <p14:sldId id="1177"/>
            <p14:sldId id="1178"/>
            <p14:sldId id="1179"/>
            <p14:sldId id="1180"/>
            <p14:sldId id="1069"/>
            <p14:sldId id="266"/>
            <p14:sldId id="1070"/>
            <p14:sldId id="1071"/>
            <p14:sldId id="1066"/>
          </p14:sldIdLst>
        </p14:section>
        <p14:section name="Sin iconos" id="{34DD61BA-0953-F248-B3A1-20E49028BEE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6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1"/>
    <p:restoredTop sz="94580"/>
  </p:normalViewPr>
  <p:slideViewPr>
    <p:cSldViewPr snapToGrid="0" snapToObjects="1">
      <p:cViewPr>
        <p:scale>
          <a:sx n="140" d="100"/>
          <a:sy n="140" d="100"/>
        </p:scale>
        <p:origin x="1336" y="632"/>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handoutMaster" Target="handoutMasters/handoutMaster1.xml"/><Relationship Id="rId129" Type="http://schemas.openxmlformats.org/officeDocument/2006/relationships/customXml" Target="../customXml/item1.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customXml" Target="../customXml/item2.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customXml" Target="../customXml/item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215EBB-5CBE-E644-AF6D-F3B3F78D4F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54D9BCD5-5835-7940-804C-5B4845FA45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EB334-5213-CF46-99CB-45074559BF37}" type="datetimeFigureOut">
              <a:rPr lang="es-ES_tradnl" smtClean="0"/>
              <a:t>5/5/21</a:t>
            </a:fld>
            <a:endParaRPr lang="es-ES_tradnl"/>
          </a:p>
        </p:txBody>
      </p:sp>
      <p:sp>
        <p:nvSpPr>
          <p:cNvPr id="4" name="Footer Placeholder 3">
            <a:extLst>
              <a:ext uri="{FF2B5EF4-FFF2-40B4-BE49-F238E27FC236}">
                <a16:creationId xmlns:a16="http://schemas.microsoft.com/office/drawing/2014/main" id="{CE795FB1-E66F-7C48-9D54-A015E2411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F2279D65-2D81-DE47-B75F-EB2CB4B2CE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E26421-06BF-C143-8219-D254631BADD8}" type="slidenum">
              <a:rPr lang="es-ES_tradnl" smtClean="0"/>
              <a:t>‹Nº›</a:t>
            </a:fld>
            <a:endParaRPr lang="es-ES_tradnl"/>
          </a:p>
        </p:txBody>
      </p:sp>
    </p:spTree>
    <p:extLst>
      <p:ext uri="{BB962C8B-B14F-4D97-AF65-F5344CB8AC3E}">
        <p14:creationId xmlns:p14="http://schemas.microsoft.com/office/powerpoint/2010/main" val="479956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B958A-593D-FD40-AADE-26D7F69D302D}" type="datetimeFigureOut">
              <a:rPr lang="en-ES" smtClean="0"/>
              <a:t>5/5/21</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BF424-7107-E042-BE57-7E482AC6DFF6}" type="slidenum">
              <a:rPr lang="en-ES" smtClean="0"/>
              <a:t>‹Nº›</a:t>
            </a:fld>
            <a:endParaRPr lang="en-ES"/>
          </a:p>
        </p:txBody>
      </p:sp>
    </p:spTree>
    <p:extLst>
      <p:ext uri="{BB962C8B-B14F-4D97-AF65-F5344CB8AC3E}">
        <p14:creationId xmlns:p14="http://schemas.microsoft.com/office/powerpoint/2010/main" val="4915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21E4B72-6A2E-8649-A2F5-7AF7A9254231}" type="slidenum">
              <a:rPr lang="es-ES" smtClean="0"/>
              <a:t>1</a:t>
            </a:fld>
            <a:endParaRPr lang="es-ES"/>
          </a:p>
        </p:txBody>
      </p:sp>
    </p:spTree>
    <p:extLst>
      <p:ext uri="{BB962C8B-B14F-4D97-AF65-F5344CB8AC3E}">
        <p14:creationId xmlns:p14="http://schemas.microsoft.com/office/powerpoint/2010/main" val="306049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3">
            <a:extLst>
              <a:ext uri="{FF2B5EF4-FFF2-40B4-BE49-F238E27FC236}">
                <a16:creationId xmlns:a16="http://schemas.microsoft.com/office/drawing/2014/main" id="{8314A9DF-A4A3-DE4C-9211-7C2F026FD1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93A2CAA-95A7-3742-99C2-E46D22095CDC}" type="slidenum">
              <a:rPr lang="es-ES" altLang="es-ES" sz="1200">
                <a:latin typeface="ITC Officina Sans Book" charset="0"/>
              </a:rPr>
              <a:pPr/>
              <a:t>57</a:t>
            </a:fld>
            <a:endParaRPr lang="es-ES" altLang="es-ES" sz="1200">
              <a:latin typeface="ITC Officina Sans Book" charset="0"/>
            </a:endParaRPr>
          </a:p>
        </p:txBody>
      </p:sp>
      <p:sp>
        <p:nvSpPr>
          <p:cNvPr id="115715" name="Rectangle 1026">
            <a:extLst>
              <a:ext uri="{FF2B5EF4-FFF2-40B4-BE49-F238E27FC236}">
                <a16:creationId xmlns:a16="http://schemas.microsoft.com/office/drawing/2014/main" id="{29A6360E-E37E-584E-8873-6B7DF0AF1706}"/>
              </a:ext>
            </a:extLst>
          </p:cNvPr>
          <p:cNvSpPr>
            <a:spLocks noGrp="1" noRot="1" noChangeAspect="1" noChangeArrowheads="1" noTextEdit="1"/>
          </p:cNvSpPr>
          <p:nvPr>
            <p:ph type="sldImg"/>
          </p:nvPr>
        </p:nvSpPr>
        <p:spPr>
          <a:ln/>
        </p:spPr>
      </p:sp>
      <p:sp>
        <p:nvSpPr>
          <p:cNvPr id="115716" name="Rectangle 1027">
            <a:extLst>
              <a:ext uri="{FF2B5EF4-FFF2-40B4-BE49-F238E27FC236}">
                <a16:creationId xmlns:a16="http://schemas.microsoft.com/office/drawing/2014/main" id="{0F402D2D-A538-4346-8A2D-018804F877B4}"/>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En esta imagen podemos apreciar algunas de las múltiples morfologías que puede presentar el complejo QRS. </a:t>
            </a:r>
          </a:p>
          <a:p>
            <a:pPr eaLnBrk="1" hangingPunct="1"/>
            <a:r>
              <a:rPr lang="es-ES_tradnl" altLang="es-ES"/>
              <a:t>Cuando alguna de las ondas alcanza una altura mayor de 5mm se escribe con mayúsculas, mientras que se escribirá con minúsculas si su altura es menor de 5mm</a:t>
            </a:r>
          </a:p>
        </p:txBody>
      </p:sp>
    </p:spTree>
    <p:extLst>
      <p:ext uri="{BB962C8B-B14F-4D97-AF65-F5344CB8AC3E}">
        <p14:creationId xmlns:p14="http://schemas.microsoft.com/office/powerpoint/2010/main" val="191995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3">
            <a:extLst>
              <a:ext uri="{FF2B5EF4-FFF2-40B4-BE49-F238E27FC236}">
                <a16:creationId xmlns:a16="http://schemas.microsoft.com/office/drawing/2014/main" id="{9E975B44-DD90-E545-971E-2B2573529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4E66843-2109-414F-B9F9-653DB71B966F}" type="slidenum">
              <a:rPr lang="es-ES" altLang="es-ES" sz="1200">
                <a:latin typeface="ITC Officina Sans Book" charset="0"/>
              </a:rPr>
              <a:pPr/>
              <a:t>58</a:t>
            </a:fld>
            <a:endParaRPr lang="es-ES" altLang="es-ES" sz="1200">
              <a:latin typeface="ITC Officina Sans Book" charset="0"/>
            </a:endParaRPr>
          </a:p>
        </p:txBody>
      </p:sp>
      <p:sp>
        <p:nvSpPr>
          <p:cNvPr id="116739" name="Rectangle 1026">
            <a:extLst>
              <a:ext uri="{FF2B5EF4-FFF2-40B4-BE49-F238E27FC236}">
                <a16:creationId xmlns:a16="http://schemas.microsoft.com/office/drawing/2014/main" id="{C1C30D63-2BA2-BC40-8B2B-91DB9CDA2D3D}"/>
              </a:ext>
            </a:extLst>
          </p:cNvPr>
          <p:cNvSpPr>
            <a:spLocks noGrp="1" noRot="1" noChangeAspect="1" noChangeArrowheads="1" noTextEdit="1"/>
          </p:cNvSpPr>
          <p:nvPr>
            <p:ph type="sldImg"/>
          </p:nvPr>
        </p:nvSpPr>
        <p:spPr>
          <a:ln/>
        </p:spPr>
      </p:sp>
      <p:sp>
        <p:nvSpPr>
          <p:cNvPr id="116740" name="Rectangle 1027">
            <a:extLst>
              <a:ext uri="{FF2B5EF4-FFF2-40B4-BE49-F238E27FC236}">
                <a16:creationId xmlns:a16="http://schemas.microsoft.com/office/drawing/2014/main" id="{669EFAA1-5069-9E4A-92E5-BE36301ED6B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Estas morfologías son el resultado de la expresión de una serie de vectores ventriculares.</a:t>
            </a:r>
          </a:p>
          <a:p>
            <a:pPr eaLnBrk="1" hangingPunct="1"/>
            <a:r>
              <a:rPr lang="es-ES_tradnl" altLang="es-ES"/>
              <a:t>Un vector inicial (septal) correspondiente a la despolarización del tabique es de pequeña magnitud y se dirige a la derecha, abajo y adelante, responsable de R en D3 y aVF y de q en aVL-D1-D2 (igual en precordiales)</a:t>
            </a:r>
          </a:p>
          <a:p>
            <a:pPr eaLnBrk="1" hangingPunct="1"/>
            <a:r>
              <a:rPr lang="es-ES_tradnl" altLang="es-ES"/>
              <a:t>Un segundo vector (de la pared libre de los ventrículos), de gran magnitud, se dirige a izquierda, abajo y adelante.</a:t>
            </a:r>
          </a:p>
          <a:p>
            <a:pPr eaLnBrk="1" hangingPunct="1"/>
            <a:r>
              <a:rPr lang="es-ES_tradnl" altLang="es-ES"/>
              <a:t>Un tercer vector (de las masas paraseptales altas), se dirige hacia arriba, derecha y atrás.</a:t>
            </a:r>
          </a:p>
          <a:p>
            <a:pPr eaLnBrk="1" hangingPunct="1"/>
            <a:r>
              <a:rPr lang="es-ES_tradnl" altLang="es-ES"/>
              <a:t>Aplicando la ley de los bipolos con estos vectores la resultante es el QRS de un ECG normal, si se varías esos vectores por las causas que sean (patológicas o fisiológicas) también se modificará el QRS resultante.</a:t>
            </a:r>
          </a:p>
        </p:txBody>
      </p:sp>
    </p:spTree>
    <p:extLst>
      <p:ext uri="{BB962C8B-B14F-4D97-AF65-F5344CB8AC3E}">
        <p14:creationId xmlns:p14="http://schemas.microsoft.com/office/powerpoint/2010/main" val="55943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3">
            <a:extLst>
              <a:ext uri="{FF2B5EF4-FFF2-40B4-BE49-F238E27FC236}">
                <a16:creationId xmlns:a16="http://schemas.microsoft.com/office/drawing/2014/main" id="{94566D07-95CD-CB49-973D-A6E8536BD9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D033A652-8C52-2C47-BC36-DE3CBDF95093}" type="slidenum">
              <a:rPr lang="es-ES" altLang="es-ES" sz="1200">
                <a:latin typeface="ITC Officina Sans Book" charset="0"/>
              </a:rPr>
              <a:pPr/>
              <a:t>59</a:t>
            </a:fld>
            <a:endParaRPr lang="es-ES" altLang="es-ES" sz="1200">
              <a:latin typeface="ITC Officina Sans Book" charset="0"/>
            </a:endParaRPr>
          </a:p>
        </p:txBody>
      </p:sp>
      <p:sp>
        <p:nvSpPr>
          <p:cNvPr id="117763" name="Rectangle 2">
            <a:extLst>
              <a:ext uri="{FF2B5EF4-FFF2-40B4-BE49-F238E27FC236}">
                <a16:creationId xmlns:a16="http://schemas.microsoft.com/office/drawing/2014/main" id="{AAD6B450-0C38-6741-8D57-D0185116CB0D}"/>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55342520-EBA2-884B-9455-82B2FD72C136}"/>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Aquí tenemos un ejemplo tosco de las diferencias en cuanto a duración del QRS</a:t>
            </a:r>
          </a:p>
          <a:p>
            <a:pPr eaLnBrk="1" hangingPunct="1"/>
            <a:r>
              <a:rPr lang="es-ES_tradnl" altLang="es-ES"/>
              <a:t>Límite de 0,12mm (tres cuadritos pequeños)</a:t>
            </a:r>
          </a:p>
        </p:txBody>
      </p:sp>
    </p:spTree>
    <p:extLst>
      <p:ext uri="{BB962C8B-B14F-4D97-AF65-F5344CB8AC3E}">
        <p14:creationId xmlns:p14="http://schemas.microsoft.com/office/powerpoint/2010/main" val="427128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3">
            <a:extLst>
              <a:ext uri="{FF2B5EF4-FFF2-40B4-BE49-F238E27FC236}">
                <a16:creationId xmlns:a16="http://schemas.microsoft.com/office/drawing/2014/main" id="{11F7F66F-80DC-8849-B525-9CA17B6C2F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EE076F0-7E69-2F4F-91B4-302173953DEF}" type="slidenum">
              <a:rPr lang="es-ES" altLang="es-ES" sz="1200">
                <a:latin typeface="ITC Officina Sans Book" charset="0"/>
              </a:rPr>
              <a:pPr/>
              <a:t>60</a:t>
            </a:fld>
            <a:endParaRPr lang="es-ES" altLang="es-ES" sz="1200">
              <a:latin typeface="ITC Officina Sans Book" charset="0"/>
            </a:endParaRPr>
          </a:p>
        </p:txBody>
      </p:sp>
      <p:sp>
        <p:nvSpPr>
          <p:cNvPr id="163843" name="Rectangle 2">
            <a:extLst>
              <a:ext uri="{FF2B5EF4-FFF2-40B4-BE49-F238E27FC236}">
                <a16:creationId xmlns:a16="http://schemas.microsoft.com/office/drawing/2014/main" id="{70FF5D3A-145D-2A40-AF9E-ADCDD368B7A9}"/>
              </a:ext>
            </a:extLst>
          </p:cNvPr>
          <p:cNvSpPr>
            <a:spLocks noGrp="1" noRot="1" noChangeAspect="1" noChangeArrowheads="1" noTextEdit="1"/>
          </p:cNvSpPr>
          <p:nvPr>
            <p:ph type="sldImg"/>
          </p:nvPr>
        </p:nvSpPr>
        <p:spPr>
          <a:solidFill>
            <a:srgbClr val="FFFFFF"/>
          </a:solidFill>
          <a:ln/>
        </p:spPr>
      </p:sp>
      <p:sp>
        <p:nvSpPr>
          <p:cNvPr id="163844" name="Rectangle 3">
            <a:extLst>
              <a:ext uri="{FF2B5EF4-FFF2-40B4-BE49-F238E27FC236}">
                <a16:creationId xmlns:a16="http://schemas.microsoft.com/office/drawing/2014/main" id="{2042C2FB-1FD0-A547-9FB8-EA8652C3017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Lo que se va a apreciar son inicialmente signos de hipertrofia septal que en fases avanzadas dará lugar a signos de crecimiento ventricular izquierdo.</a:t>
            </a:r>
          </a:p>
          <a:p>
            <a:pPr eaLnBrk="1" hangingPunct="1"/>
            <a:r>
              <a:rPr lang="es-ES_tradnl" altLang="es-ES"/>
              <a:t>Esto se refleja en el ECG en forma de R altas y T invertidas en las derivaciones que miran al ventrículo izquierdo (D1-aVL y sobre todo V5-V6) y S profundas en las del ventrículo derecho (D3-aVF y V1-V2), con desviación del eje QRS a la izquierda en el plano frontal</a:t>
            </a:r>
          </a:p>
          <a:p>
            <a:pPr eaLnBrk="1" hangingPunct="1"/>
            <a:r>
              <a:rPr lang="es-ES_tradnl" altLang="es-ES" b="1"/>
              <a:t>Buscar en libro que es la sobrecarga ventricular</a:t>
            </a:r>
          </a:p>
          <a:p>
            <a:pPr eaLnBrk="1" hangingPunct="1"/>
            <a:endParaRPr lang="es-ES_tradnl" altLang="es-ES" sz="800" b="1"/>
          </a:p>
        </p:txBody>
      </p:sp>
    </p:spTree>
    <p:extLst>
      <p:ext uri="{BB962C8B-B14F-4D97-AF65-F5344CB8AC3E}">
        <p14:creationId xmlns:p14="http://schemas.microsoft.com/office/powerpoint/2010/main" val="371862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EC0F59-E7F8-8D41-8524-8C837D395D07}"/>
              </a:ext>
            </a:extLst>
          </p:cNvPr>
          <p:cNvSpPr>
            <a:spLocks noGrp="1" noChangeArrowheads="1"/>
          </p:cNvSpPr>
          <p:nvPr>
            <p:ph type="sldNum" sz="quarter" idx="5"/>
          </p:nvPr>
        </p:nvSpPr>
        <p:spPr>
          <a:ln/>
        </p:spPr>
        <p:txBody>
          <a:bodyPr/>
          <a:lstStyle/>
          <a:p>
            <a:fld id="{E778A7C1-83EB-CB4B-93F0-D8045D98DB8C}" type="slidenum">
              <a:rPr lang="es-ES" altLang="es-ES"/>
              <a:pPr/>
              <a:t>62</a:t>
            </a:fld>
            <a:endParaRPr lang="es-ES" altLang="es-ES"/>
          </a:p>
        </p:txBody>
      </p:sp>
      <p:sp>
        <p:nvSpPr>
          <p:cNvPr id="63490" name="Rectangle 2">
            <a:extLst>
              <a:ext uri="{FF2B5EF4-FFF2-40B4-BE49-F238E27FC236}">
                <a16:creationId xmlns:a16="http://schemas.microsoft.com/office/drawing/2014/main" id="{5AF5AC6A-90B2-DE41-BE1F-791549137141}"/>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286335D3-0ACE-454C-8DC0-87B8CB8DDD63}"/>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664526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C21A3381-77FC-E046-AEB0-0C1A2F6C31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653026-A519-C743-809B-44D982F35726}" type="slidenum">
              <a:rPr lang="es-ES" altLang="es-ES" sz="1200" smtClean="0"/>
              <a:pPr/>
              <a:t>63</a:t>
            </a:fld>
            <a:endParaRPr lang="es-ES" altLang="es-ES" sz="1200"/>
          </a:p>
        </p:txBody>
      </p:sp>
      <p:sp>
        <p:nvSpPr>
          <p:cNvPr id="135170" name="Rectangle 2">
            <a:extLst>
              <a:ext uri="{FF2B5EF4-FFF2-40B4-BE49-F238E27FC236}">
                <a16:creationId xmlns:a16="http://schemas.microsoft.com/office/drawing/2014/main" id="{460657FC-25F0-FC44-BCB6-67C75F0AFEE6}"/>
              </a:ext>
            </a:extLst>
          </p:cNvPr>
          <p:cNvSpPr>
            <a:spLocks noGrp="1" noRot="1" noChangeAspect="1" noChangeArrowheads="1" noTextEdit="1"/>
          </p:cNvSpPr>
          <p:nvPr>
            <p:ph type="sldImg"/>
          </p:nvPr>
        </p:nvSpPr>
        <p:spPr>
          <a:xfrm>
            <a:off x="393700" y="692150"/>
            <a:ext cx="6072188" cy="3416300"/>
          </a:xfrm>
          <a:solidFill>
            <a:srgbClr val="FFFFFF"/>
          </a:solidFill>
          <a:ln/>
        </p:spPr>
      </p:sp>
      <p:sp>
        <p:nvSpPr>
          <p:cNvPr id="135171" name="Rectangle 3">
            <a:extLst>
              <a:ext uri="{FF2B5EF4-FFF2-40B4-BE49-F238E27FC236}">
                <a16:creationId xmlns:a16="http://schemas.microsoft.com/office/drawing/2014/main" id="{40F41825-59A3-EF4A-AD45-22BD53FA9BAF}"/>
              </a:ext>
            </a:extLst>
          </p:cNvPr>
          <p:cNvSpPr>
            <a:spLocks noGrp="1" noChangeArrowheads="1"/>
          </p:cNvSpPr>
          <p:nvPr>
            <p:ph type="body" idx="1"/>
          </p:nvPr>
        </p:nvSpPr>
        <p:spPr>
          <a:xfrm>
            <a:off x="914400" y="4346575"/>
            <a:ext cx="5029200" cy="3600450"/>
          </a:xfrm>
          <a:solidFill>
            <a:srgbClr val="FFFFFF"/>
          </a:solidFill>
          <a:ln>
            <a:solidFill>
              <a:srgbClr val="000000"/>
            </a:solidFill>
          </a:ln>
        </p:spPr>
        <p:txBody>
          <a:bodyPr/>
          <a:lstStyle/>
          <a:p>
            <a:endParaRPr lang="es-ES_tradnl" altLang="es-ES"/>
          </a:p>
        </p:txBody>
      </p:sp>
    </p:spTree>
    <p:extLst>
      <p:ext uri="{BB962C8B-B14F-4D97-AF65-F5344CB8AC3E}">
        <p14:creationId xmlns:p14="http://schemas.microsoft.com/office/powerpoint/2010/main" val="348483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3">
            <a:extLst>
              <a:ext uri="{FF2B5EF4-FFF2-40B4-BE49-F238E27FC236}">
                <a16:creationId xmlns:a16="http://schemas.microsoft.com/office/drawing/2014/main" id="{7953DBAD-AD55-1040-8C62-4EDA73C1EC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84BA662-4127-FA4A-85F1-280C92A1798F}" type="slidenum">
              <a:rPr lang="es-ES" altLang="es-ES" sz="1200">
                <a:latin typeface="ITC Officina Sans Book" charset="0"/>
              </a:rPr>
              <a:pPr/>
              <a:t>74</a:t>
            </a:fld>
            <a:endParaRPr lang="es-ES" altLang="es-ES" sz="1200">
              <a:latin typeface="ITC Officina Sans Book" charset="0"/>
            </a:endParaRPr>
          </a:p>
        </p:txBody>
      </p:sp>
      <p:sp>
        <p:nvSpPr>
          <p:cNvPr id="118787" name="Rectangle 1026">
            <a:extLst>
              <a:ext uri="{FF2B5EF4-FFF2-40B4-BE49-F238E27FC236}">
                <a16:creationId xmlns:a16="http://schemas.microsoft.com/office/drawing/2014/main" id="{4EE1CCE3-6FDB-3744-90BF-981497153E36}"/>
              </a:ext>
            </a:extLst>
          </p:cNvPr>
          <p:cNvSpPr>
            <a:spLocks noGrp="1" noRot="1" noChangeAspect="1" noChangeArrowheads="1" noTextEdit="1"/>
          </p:cNvSpPr>
          <p:nvPr>
            <p:ph type="sldImg"/>
          </p:nvPr>
        </p:nvSpPr>
        <p:spPr>
          <a:ln/>
        </p:spPr>
      </p:sp>
      <p:sp>
        <p:nvSpPr>
          <p:cNvPr id="118788" name="Rectangle 1027">
            <a:extLst>
              <a:ext uri="{FF2B5EF4-FFF2-40B4-BE49-F238E27FC236}">
                <a16:creationId xmlns:a16="http://schemas.microsoft.com/office/drawing/2014/main" id="{19F45877-0F36-7D48-8BD3-9537060CA907}"/>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Dentro del análisis del ECG, en el complejo QRS podremos calcular su eje eléctrico además del resto de datos (duración, morfología, voltaje)</a:t>
            </a:r>
          </a:p>
          <a:p>
            <a:pPr eaLnBrk="1" hangingPunct="1"/>
            <a:r>
              <a:rPr lang="es-ES_tradnl" altLang="es-ES"/>
              <a:t>El eje QRS definido como normal se extiende desde 0º a +90º, aunque se acepta como válido y no patológico los que se encuentran entre –30º y +110º (población sana).</a:t>
            </a:r>
          </a:p>
          <a:p>
            <a:pPr eaLnBrk="1" hangingPunct="1"/>
            <a:r>
              <a:rPr lang="es-ES_tradnl" altLang="es-ES" b="1"/>
              <a:t>Buscar en algún libro algo sobre importancia del cálculo del eje</a:t>
            </a:r>
          </a:p>
        </p:txBody>
      </p:sp>
    </p:spTree>
    <p:extLst>
      <p:ext uri="{BB962C8B-B14F-4D97-AF65-F5344CB8AC3E}">
        <p14:creationId xmlns:p14="http://schemas.microsoft.com/office/powerpoint/2010/main" val="319183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3D25C9A5-1494-204F-8247-B04D057368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9F48E3B-4E52-3645-9CDB-B6C3A7FA1800}" type="slidenum">
              <a:rPr lang="es-ES" altLang="es-ES" sz="1200">
                <a:latin typeface="ITC Officina Sans Book" charset="0"/>
              </a:rPr>
              <a:pPr/>
              <a:t>75</a:t>
            </a:fld>
            <a:endParaRPr lang="es-ES" altLang="es-ES" sz="1200">
              <a:latin typeface="ITC Officina Sans Book" charset="0"/>
            </a:endParaRPr>
          </a:p>
        </p:txBody>
      </p:sp>
      <p:sp>
        <p:nvSpPr>
          <p:cNvPr id="102403" name="Rectangle 2050">
            <a:extLst>
              <a:ext uri="{FF2B5EF4-FFF2-40B4-BE49-F238E27FC236}">
                <a16:creationId xmlns:a16="http://schemas.microsoft.com/office/drawing/2014/main" id="{52D7C467-F4FC-D345-8C90-EBEDC0080142}"/>
              </a:ext>
            </a:extLst>
          </p:cNvPr>
          <p:cNvSpPr>
            <a:spLocks noGrp="1" noRot="1" noChangeAspect="1" noChangeArrowheads="1" noTextEdit="1"/>
          </p:cNvSpPr>
          <p:nvPr>
            <p:ph type="sldImg"/>
          </p:nvPr>
        </p:nvSpPr>
        <p:spPr>
          <a:ln/>
        </p:spPr>
      </p:sp>
      <p:sp>
        <p:nvSpPr>
          <p:cNvPr id="102404" name="Rectangle 2051">
            <a:extLst>
              <a:ext uri="{FF2B5EF4-FFF2-40B4-BE49-F238E27FC236}">
                <a16:creationId xmlns:a16="http://schemas.microsoft.com/office/drawing/2014/main" id="{50E6C9BA-0533-1141-8869-994D866728C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Otra imagen en la que se aprecian las derivaciones del plano frontal (izquierda) y horizontal (derecha, incluyendo V3R, V4R)</a:t>
            </a:r>
          </a:p>
        </p:txBody>
      </p:sp>
    </p:spTree>
    <p:extLst>
      <p:ext uri="{BB962C8B-B14F-4D97-AF65-F5344CB8AC3E}">
        <p14:creationId xmlns:p14="http://schemas.microsoft.com/office/powerpoint/2010/main" val="193517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3">
            <a:extLst>
              <a:ext uri="{FF2B5EF4-FFF2-40B4-BE49-F238E27FC236}">
                <a16:creationId xmlns:a16="http://schemas.microsoft.com/office/drawing/2014/main" id="{B7452C24-03A2-9349-B76E-E57B169D9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C49FCD3C-E2F2-1D4F-AEC3-33CDD4D08AE2}" type="slidenum">
              <a:rPr lang="es-ES" altLang="es-ES" sz="1200">
                <a:latin typeface="ITC Officina Sans Book" charset="0"/>
              </a:rPr>
              <a:pPr/>
              <a:t>76</a:t>
            </a:fld>
            <a:endParaRPr lang="es-ES" altLang="es-ES" sz="1200">
              <a:latin typeface="ITC Officina Sans Book" charset="0"/>
            </a:endParaRPr>
          </a:p>
        </p:txBody>
      </p:sp>
      <p:sp>
        <p:nvSpPr>
          <p:cNvPr id="103427" name="Rectangle 1026">
            <a:extLst>
              <a:ext uri="{FF2B5EF4-FFF2-40B4-BE49-F238E27FC236}">
                <a16:creationId xmlns:a16="http://schemas.microsoft.com/office/drawing/2014/main" id="{FD9139C4-8215-1541-88E4-A5A5DF8A6E93}"/>
              </a:ext>
            </a:extLst>
          </p:cNvPr>
          <p:cNvSpPr>
            <a:spLocks noGrp="1" noRot="1" noChangeAspect="1" noChangeArrowheads="1" noTextEdit="1"/>
          </p:cNvSpPr>
          <p:nvPr>
            <p:ph type="sldImg"/>
          </p:nvPr>
        </p:nvSpPr>
        <p:spPr>
          <a:ln/>
        </p:spPr>
      </p:sp>
      <p:sp>
        <p:nvSpPr>
          <p:cNvPr id="103428" name="Rectangle 1027">
            <a:extLst>
              <a:ext uri="{FF2B5EF4-FFF2-40B4-BE49-F238E27FC236}">
                <a16:creationId xmlns:a16="http://schemas.microsoft.com/office/drawing/2014/main" id="{BF5E6BAA-9D15-7440-B6BE-0C06D39F1913}"/>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Gracias a esta distribución de las derivaciones podemos utilizarlas como un mapa de coordenadas, de principal utilidad en la cardiopatía isquémica para localizar las areas afectadas (y con ello tener una aproximación a la arteria coronaria obstruida, aunque esto último es principalmente de utilidad para el cardiólogo). </a:t>
            </a:r>
          </a:p>
          <a:p>
            <a:pPr eaLnBrk="1" hangingPunct="1"/>
            <a:r>
              <a:rPr lang="es-ES_tradnl" altLang="es-ES"/>
              <a:t>Pero también nos es de utilidad para conocer lo que está ocurriendo en el corazón, la interpretación de los vectores debe ir asociado a una localización anatómica de ese suceso, por ello para ciertas entidades los criterios diagnósticos deben cumplirse en determinadas derivaciones.</a:t>
            </a:r>
          </a:p>
        </p:txBody>
      </p:sp>
    </p:spTree>
    <p:extLst>
      <p:ext uri="{BB962C8B-B14F-4D97-AF65-F5344CB8AC3E}">
        <p14:creationId xmlns:p14="http://schemas.microsoft.com/office/powerpoint/2010/main" val="12963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3">
            <a:extLst>
              <a:ext uri="{FF2B5EF4-FFF2-40B4-BE49-F238E27FC236}">
                <a16:creationId xmlns:a16="http://schemas.microsoft.com/office/drawing/2014/main" id="{5A6E3021-2B4F-714F-A1C1-021A355D0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89C04188-5983-AD4B-8942-22F45B7B94E7}" type="slidenum">
              <a:rPr lang="es-ES" altLang="es-ES" sz="1200">
                <a:latin typeface="ITC Officina Sans Book" charset="0"/>
              </a:rPr>
              <a:pPr/>
              <a:t>77</a:t>
            </a:fld>
            <a:endParaRPr lang="es-ES" altLang="es-ES" sz="1200">
              <a:latin typeface="ITC Officina Sans Book" charset="0"/>
            </a:endParaRPr>
          </a:p>
        </p:txBody>
      </p:sp>
      <p:sp>
        <p:nvSpPr>
          <p:cNvPr id="119811" name="Rectangle 2">
            <a:extLst>
              <a:ext uri="{FF2B5EF4-FFF2-40B4-BE49-F238E27FC236}">
                <a16:creationId xmlns:a16="http://schemas.microsoft.com/office/drawing/2014/main" id="{754EC849-258C-B947-883C-305EA363DE46}"/>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7E815DCA-B104-D746-96CF-A0434D7DC1C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Existen diferentes métodos para el cálculo del eje eléctrico, veremos a continuación algunas de ellas.</a:t>
            </a:r>
          </a:p>
          <a:p>
            <a:pPr eaLnBrk="1" hangingPunct="1"/>
            <a:r>
              <a:rPr lang="es-ES_tradnl" altLang="es-ES"/>
              <a:t>Para todos ellos es importante que manejemos con soltura la distribución de las diferentes derivaciones por el sistema hexaxial que ya comentamos</a:t>
            </a:r>
          </a:p>
          <a:p>
            <a:pPr eaLnBrk="1" hangingPunct="1"/>
            <a:r>
              <a:rPr lang="es-ES_tradnl" altLang="es-ES" b="1"/>
              <a:t>Estudiar el sistema de cálculo de eje de suma y resta</a:t>
            </a:r>
          </a:p>
        </p:txBody>
      </p:sp>
    </p:spTree>
    <p:extLst>
      <p:ext uri="{BB962C8B-B14F-4D97-AF65-F5344CB8AC3E}">
        <p14:creationId xmlns:p14="http://schemas.microsoft.com/office/powerpoint/2010/main" val="198926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B92BF424-7107-E042-BE57-7E482AC6DFF6}" type="slidenum">
              <a:rPr lang="en-ES" smtClean="0"/>
              <a:t>2</a:t>
            </a:fld>
            <a:endParaRPr lang="en-ES"/>
          </a:p>
        </p:txBody>
      </p:sp>
    </p:spTree>
    <p:extLst>
      <p:ext uri="{BB962C8B-B14F-4D97-AF65-F5344CB8AC3E}">
        <p14:creationId xmlns:p14="http://schemas.microsoft.com/office/powerpoint/2010/main" val="3492630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3">
            <a:extLst>
              <a:ext uri="{FF2B5EF4-FFF2-40B4-BE49-F238E27FC236}">
                <a16:creationId xmlns:a16="http://schemas.microsoft.com/office/drawing/2014/main" id="{3AD51C62-8952-D341-8888-38429ED0D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5CB081DF-D766-214D-9168-424AAB2DADF4}" type="slidenum">
              <a:rPr lang="es-ES" altLang="es-ES" sz="1200">
                <a:latin typeface="ITC Officina Sans Book" charset="0"/>
              </a:rPr>
              <a:pPr/>
              <a:t>78</a:t>
            </a:fld>
            <a:endParaRPr lang="es-ES" altLang="es-ES" sz="1200">
              <a:latin typeface="ITC Officina Sans Book" charset="0"/>
            </a:endParaRPr>
          </a:p>
        </p:txBody>
      </p:sp>
      <p:sp>
        <p:nvSpPr>
          <p:cNvPr id="120835" name="Rectangle 1026">
            <a:extLst>
              <a:ext uri="{FF2B5EF4-FFF2-40B4-BE49-F238E27FC236}">
                <a16:creationId xmlns:a16="http://schemas.microsoft.com/office/drawing/2014/main" id="{CC6E4ADB-FC22-3C4A-9061-F8A27EAC1CB0}"/>
              </a:ext>
            </a:extLst>
          </p:cNvPr>
          <p:cNvSpPr>
            <a:spLocks noGrp="1" noRot="1" noChangeAspect="1" noChangeArrowheads="1" noTextEdit="1"/>
          </p:cNvSpPr>
          <p:nvPr>
            <p:ph type="sldImg"/>
          </p:nvPr>
        </p:nvSpPr>
        <p:spPr>
          <a:solidFill>
            <a:srgbClr val="FFFFFF"/>
          </a:solidFill>
          <a:ln/>
        </p:spPr>
      </p:sp>
      <p:sp>
        <p:nvSpPr>
          <p:cNvPr id="120836" name="Rectangle 1027">
            <a:extLst>
              <a:ext uri="{FF2B5EF4-FFF2-40B4-BE49-F238E27FC236}">
                <a16:creationId xmlns:a16="http://schemas.microsoft.com/office/drawing/2014/main" id="{24C2A834-DCBA-464B-ACAA-1A5EA8948650}"/>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más básico es un método de aproximación, nos va a ubicar el eje dentro de cuatro cuadrantes posibles, es tosco pero nos dice si nuestro vector está dentro del cuadrante considerado como normal, si existe una desviación izquierda o una desviación derecha, pero sin cuantificarla</a:t>
            </a:r>
            <a:endParaRPr lang="es-ES_tradnl" altLang="es-ES" b="1"/>
          </a:p>
          <a:p>
            <a:pPr eaLnBrk="1" hangingPunct="1"/>
            <a:endParaRPr lang="es-ES_tradnl" altLang="es-ES" b="1"/>
          </a:p>
          <a:p>
            <a:pPr eaLnBrk="1" hangingPunct="1"/>
            <a:r>
              <a:rPr lang="es-ES_tradnl" altLang="es-ES"/>
              <a:t>Se puede utilizar cualquier par de derivaciones mientras sean perpendiculares. Por comodidad solemos utilizar D1 y aVF.</a:t>
            </a:r>
          </a:p>
          <a:p>
            <a:pPr eaLnBrk="1" hangingPunct="1"/>
            <a:endParaRPr lang="es-ES_tradnl" altLang="es-ES"/>
          </a:p>
        </p:txBody>
      </p:sp>
    </p:spTree>
    <p:extLst>
      <p:ext uri="{BB962C8B-B14F-4D97-AF65-F5344CB8AC3E}">
        <p14:creationId xmlns:p14="http://schemas.microsoft.com/office/powerpoint/2010/main" val="1819151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3">
            <a:extLst>
              <a:ext uri="{FF2B5EF4-FFF2-40B4-BE49-F238E27FC236}">
                <a16:creationId xmlns:a16="http://schemas.microsoft.com/office/drawing/2014/main" id="{D53E6BC7-3B67-2142-927E-F65CCD13B4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6277F7C6-09C1-CB49-AE8F-7B1312F1A5E7}" type="slidenum">
              <a:rPr lang="es-ES" altLang="es-ES" sz="1200">
                <a:latin typeface="ITC Officina Sans Book" charset="0"/>
              </a:rPr>
              <a:pPr/>
              <a:t>79</a:t>
            </a:fld>
            <a:endParaRPr lang="es-ES" altLang="es-ES" sz="1200">
              <a:latin typeface="ITC Officina Sans Book" charset="0"/>
            </a:endParaRPr>
          </a:p>
        </p:txBody>
      </p:sp>
      <p:sp>
        <p:nvSpPr>
          <p:cNvPr id="121859" name="Rectangle 1026">
            <a:extLst>
              <a:ext uri="{FF2B5EF4-FFF2-40B4-BE49-F238E27FC236}">
                <a16:creationId xmlns:a16="http://schemas.microsoft.com/office/drawing/2014/main" id="{7ABC3EC6-84AF-7E41-8F30-26DB0766FA87}"/>
              </a:ext>
            </a:extLst>
          </p:cNvPr>
          <p:cNvSpPr>
            <a:spLocks noGrp="1" noRot="1" noChangeAspect="1" noChangeArrowheads="1" noTextEdit="1"/>
          </p:cNvSpPr>
          <p:nvPr>
            <p:ph type="sldImg"/>
          </p:nvPr>
        </p:nvSpPr>
        <p:spPr>
          <a:solidFill>
            <a:srgbClr val="FFFFFF"/>
          </a:solidFill>
          <a:ln/>
        </p:spPr>
      </p:sp>
      <p:sp>
        <p:nvSpPr>
          <p:cNvPr id="121860" name="Rectangle 1027">
            <a:extLst>
              <a:ext uri="{FF2B5EF4-FFF2-40B4-BE49-F238E27FC236}">
                <a16:creationId xmlns:a16="http://schemas.microsoft.com/office/drawing/2014/main" id="{909AE9EB-D6AA-964C-8133-B5AC583D742B}"/>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1872644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3">
            <a:extLst>
              <a:ext uri="{FF2B5EF4-FFF2-40B4-BE49-F238E27FC236}">
                <a16:creationId xmlns:a16="http://schemas.microsoft.com/office/drawing/2014/main" id="{4357502B-AFFF-0C4E-9B7F-6B29B14DE3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C12C9F25-F399-3A4B-8332-6C56580805C4}" type="slidenum">
              <a:rPr lang="es-ES" altLang="es-ES" sz="1200">
                <a:latin typeface="ITC Officina Sans Book" charset="0"/>
              </a:rPr>
              <a:pPr/>
              <a:t>80</a:t>
            </a:fld>
            <a:endParaRPr lang="es-ES" altLang="es-ES" sz="1200">
              <a:latin typeface="ITC Officina Sans Book" charset="0"/>
            </a:endParaRPr>
          </a:p>
        </p:txBody>
      </p:sp>
      <p:sp>
        <p:nvSpPr>
          <p:cNvPr id="122883" name="Rectangle 1026">
            <a:extLst>
              <a:ext uri="{FF2B5EF4-FFF2-40B4-BE49-F238E27FC236}">
                <a16:creationId xmlns:a16="http://schemas.microsoft.com/office/drawing/2014/main" id="{D662B438-C7DD-9C45-947A-E7768DF4AD7F}"/>
              </a:ext>
            </a:extLst>
          </p:cNvPr>
          <p:cNvSpPr>
            <a:spLocks noGrp="1" noRot="1" noChangeAspect="1" noChangeArrowheads="1" noTextEdit="1"/>
          </p:cNvSpPr>
          <p:nvPr>
            <p:ph type="sldImg"/>
          </p:nvPr>
        </p:nvSpPr>
        <p:spPr>
          <a:solidFill>
            <a:srgbClr val="FFFFFF"/>
          </a:solidFill>
          <a:ln/>
        </p:spPr>
      </p:sp>
      <p:sp>
        <p:nvSpPr>
          <p:cNvPr id="122884" name="Rectangle 1027">
            <a:extLst>
              <a:ext uri="{FF2B5EF4-FFF2-40B4-BE49-F238E27FC236}">
                <a16:creationId xmlns:a16="http://schemas.microsoft.com/office/drawing/2014/main" id="{3131E9FD-6B2B-AC45-98D4-FA899CA6353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Valor del voltaje es igual a los mm positivos menos los negativos</a:t>
            </a:r>
          </a:p>
          <a:p>
            <a:pPr eaLnBrk="1" hangingPunct="1"/>
            <a:r>
              <a:rPr lang="es-ES_tradnl" altLang="es-ES"/>
              <a:t>Se puede utilizar cualquier par de derivaciones mientras sean perpendiculares. Por comodidad solemos utilizar D1 y aVF.</a:t>
            </a:r>
          </a:p>
          <a:p>
            <a:pPr eaLnBrk="1" hangingPunct="1"/>
            <a:r>
              <a:rPr lang="es-ES_tradnl" altLang="es-ES"/>
              <a:t>Trazamos vectores proporcionales a su potencial contando el mm, de D1 y aVF, trazando las perpendiculares de cada una, a continuación trazamos una recta desde el punto cero hasta la intersención, eso nos da un eje en grados, no aproximado sino bastante más exacto e incluso nos da el potencial de ese vector. Es un método rápido y que otorga gran precisión.</a:t>
            </a:r>
          </a:p>
          <a:p>
            <a:pPr eaLnBrk="1" hangingPunct="1"/>
            <a:endParaRPr lang="es-ES_tradnl" altLang="es-ES"/>
          </a:p>
        </p:txBody>
      </p:sp>
    </p:spTree>
    <p:extLst>
      <p:ext uri="{BB962C8B-B14F-4D97-AF65-F5344CB8AC3E}">
        <p14:creationId xmlns:p14="http://schemas.microsoft.com/office/powerpoint/2010/main" val="1041338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3">
            <a:extLst>
              <a:ext uri="{FF2B5EF4-FFF2-40B4-BE49-F238E27FC236}">
                <a16:creationId xmlns:a16="http://schemas.microsoft.com/office/drawing/2014/main" id="{477553D0-778B-7A47-9256-98E15402D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30C74F67-D2CF-7141-A654-015E10C4AE7D}" type="slidenum">
              <a:rPr lang="es-ES" altLang="es-ES" sz="1200">
                <a:latin typeface="ITC Officina Sans Book" charset="0"/>
              </a:rPr>
              <a:pPr/>
              <a:t>81</a:t>
            </a:fld>
            <a:endParaRPr lang="es-ES" altLang="es-ES" sz="1200">
              <a:latin typeface="ITC Officina Sans Book" charset="0"/>
            </a:endParaRPr>
          </a:p>
        </p:txBody>
      </p:sp>
      <p:sp>
        <p:nvSpPr>
          <p:cNvPr id="123907" name="Rectangle 2">
            <a:extLst>
              <a:ext uri="{FF2B5EF4-FFF2-40B4-BE49-F238E27FC236}">
                <a16:creationId xmlns:a16="http://schemas.microsoft.com/office/drawing/2014/main" id="{B2A96929-0DB6-AB43-9E0D-5AFBA312DD23}"/>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B11BE08E-24BC-434C-AEB3-CC92D20E8DAC}"/>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Valor del voltaje es igual a los mm positivos menos los negativos</a:t>
            </a:r>
          </a:p>
        </p:txBody>
      </p:sp>
    </p:spTree>
    <p:extLst>
      <p:ext uri="{BB962C8B-B14F-4D97-AF65-F5344CB8AC3E}">
        <p14:creationId xmlns:p14="http://schemas.microsoft.com/office/powerpoint/2010/main" val="904929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3">
            <a:extLst>
              <a:ext uri="{FF2B5EF4-FFF2-40B4-BE49-F238E27FC236}">
                <a16:creationId xmlns:a16="http://schemas.microsoft.com/office/drawing/2014/main" id="{E25D0084-B04E-424B-BB06-FD487CC74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EFCD329-8F26-2D48-BB0A-B6038DFFFB8F}" type="slidenum">
              <a:rPr lang="es-ES" altLang="es-ES" sz="1200">
                <a:latin typeface="ITC Officina Sans Book" charset="0"/>
              </a:rPr>
              <a:pPr/>
              <a:t>82</a:t>
            </a:fld>
            <a:endParaRPr lang="es-ES" altLang="es-ES" sz="1200">
              <a:latin typeface="ITC Officina Sans Book" charset="0"/>
            </a:endParaRPr>
          </a:p>
        </p:txBody>
      </p:sp>
      <p:sp>
        <p:nvSpPr>
          <p:cNvPr id="124931" name="Rectangle 1026">
            <a:extLst>
              <a:ext uri="{FF2B5EF4-FFF2-40B4-BE49-F238E27FC236}">
                <a16:creationId xmlns:a16="http://schemas.microsoft.com/office/drawing/2014/main" id="{C6DD0761-2212-DF4F-B270-B3781C5EA0FE}"/>
              </a:ext>
            </a:extLst>
          </p:cNvPr>
          <p:cNvSpPr>
            <a:spLocks noGrp="1" noRot="1" noChangeAspect="1" noChangeArrowheads="1" noTextEdit="1"/>
          </p:cNvSpPr>
          <p:nvPr>
            <p:ph type="sldImg"/>
          </p:nvPr>
        </p:nvSpPr>
        <p:spPr>
          <a:solidFill>
            <a:srgbClr val="FFFFFF"/>
          </a:solidFill>
          <a:ln/>
        </p:spPr>
      </p:sp>
      <p:sp>
        <p:nvSpPr>
          <p:cNvPr id="124932" name="Rectangle 1027">
            <a:extLst>
              <a:ext uri="{FF2B5EF4-FFF2-40B4-BE49-F238E27FC236}">
                <a16:creationId xmlns:a16="http://schemas.microsoft.com/office/drawing/2014/main" id="{FFB50C70-5B1F-8545-A343-F9EFD0B78BE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580920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3">
            <a:extLst>
              <a:ext uri="{FF2B5EF4-FFF2-40B4-BE49-F238E27FC236}">
                <a16:creationId xmlns:a16="http://schemas.microsoft.com/office/drawing/2014/main" id="{5C14C831-243B-4845-A6CE-6AB53364F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9DAB356F-EC8B-7245-A4B7-82433BEA1BDA}" type="slidenum">
              <a:rPr lang="es-ES" altLang="es-ES" sz="1200">
                <a:latin typeface="ITC Officina Sans Book" charset="0"/>
              </a:rPr>
              <a:pPr/>
              <a:t>83</a:t>
            </a:fld>
            <a:endParaRPr lang="es-ES" altLang="es-ES" sz="1200">
              <a:latin typeface="ITC Officina Sans Book" charset="0"/>
            </a:endParaRPr>
          </a:p>
        </p:txBody>
      </p:sp>
      <p:sp>
        <p:nvSpPr>
          <p:cNvPr id="125955" name="Rectangle 1026">
            <a:extLst>
              <a:ext uri="{FF2B5EF4-FFF2-40B4-BE49-F238E27FC236}">
                <a16:creationId xmlns:a16="http://schemas.microsoft.com/office/drawing/2014/main" id="{146CD2C8-6946-0C47-AD0B-A4F210768E82}"/>
              </a:ext>
            </a:extLst>
          </p:cNvPr>
          <p:cNvSpPr>
            <a:spLocks noGrp="1" noRot="1" noChangeAspect="1" noChangeArrowheads="1" noTextEdit="1"/>
          </p:cNvSpPr>
          <p:nvPr>
            <p:ph type="sldImg"/>
          </p:nvPr>
        </p:nvSpPr>
        <p:spPr>
          <a:solidFill>
            <a:srgbClr val="FFFFFF"/>
          </a:solidFill>
          <a:ln/>
        </p:spPr>
      </p:sp>
      <p:sp>
        <p:nvSpPr>
          <p:cNvPr id="125956" name="Rectangle 1027">
            <a:extLst>
              <a:ext uri="{FF2B5EF4-FFF2-40B4-BE49-F238E27FC236}">
                <a16:creationId xmlns:a16="http://schemas.microsoft.com/office/drawing/2014/main" id="{834383D0-DB39-3545-90A5-BE7CD3B890E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3563629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3">
            <a:extLst>
              <a:ext uri="{FF2B5EF4-FFF2-40B4-BE49-F238E27FC236}">
                <a16:creationId xmlns:a16="http://schemas.microsoft.com/office/drawing/2014/main" id="{91249A7C-96AE-584D-BF79-C33323A23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14C7EC2F-A230-8C4F-A294-59863D993DC4}" type="slidenum">
              <a:rPr lang="es-ES" altLang="es-ES" sz="1200">
                <a:latin typeface="ITC Officina Sans Book" charset="0"/>
              </a:rPr>
              <a:pPr/>
              <a:t>84</a:t>
            </a:fld>
            <a:endParaRPr lang="es-ES" altLang="es-ES" sz="1200">
              <a:latin typeface="ITC Officina Sans Book" charset="0"/>
            </a:endParaRPr>
          </a:p>
        </p:txBody>
      </p:sp>
      <p:sp>
        <p:nvSpPr>
          <p:cNvPr id="126979" name="Rectangle 2050">
            <a:extLst>
              <a:ext uri="{FF2B5EF4-FFF2-40B4-BE49-F238E27FC236}">
                <a16:creationId xmlns:a16="http://schemas.microsoft.com/office/drawing/2014/main" id="{73909B87-E67B-1746-8655-23D5D244498F}"/>
              </a:ext>
            </a:extLst>
          </p:cNvPr>
          <p:cNvSpPr>
            <a:spLocks noGrp="1" noRot="1" noChangeAspect="1" noChangeArrowheads="1" noTextEdit="1"/>
          </p:cNvSpPr>
          <p:nvPr>
            <p:ph type="sldImg"/>
          </p:nvPr>
        </p:nvSpPr>
        <p:spPr>
          <a:solidFill>
            <a:srgbClr val="FFFFFF"/>
          </a:solidFill>
          <a:ln/>
        </p:spPr>
      </p:sp>
      <p:sp>
        <p:nvSpPr>
          <p:cNvPr id="126980" name="Rectangle 2051">
            <a:extLst>
              <a:ext uri="{FF2B5EF4-FFF2-40B4-BE49-F238E27FC236}">
                <a16:creationId xmlns:a16="http://schemas.microsoft.com/office/drawing/2014/main" id="{944F9B47-B28D-5648-9C7B-EC15DEF09A50}"/>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eje QRS recae sobre la derivación que posee mayor voltaje o sobre la perperdicular de la derivación isodifásica</a:t>
            </a:r>
          </a:p>
          <a:p>
            <a:pPr eaLnBrk="1" hangingPunct="1"/>
            <a:r>
              <a:rPr lang="es-ES_tradnl" altLang="es-ES"/>
              <a:t>Un tercer método cosiste en calcular el eje QRS en dependencia del complejo QRS de mayor voltaje.</a:t>
            </a:r>
          </a:p>
          <a:p>
            <a:pPr eaLnBrk="1" hangingPunct="1"/>
            <a:r>
              <a:rPr lang="es-ES_tradnl" altLang="es-ES"/>
              <a:t>Tomamos, de todas las derivaciones del plano frontal, aquella que tenga el eje QRS con mayor potencial, debe ser destacado (ante casos dudosos se puede aproximar o en otros casos no será aplicable)</a:t>
            </a:r>
          </a:p>
          <a:p>
            <a:pPr eaLnBrk="1" hangingPunct="1"/>
            <a:r>
              <a:rPr lang="es-ES_tradnl" altLang="es-ES"/>
              <a:t>El eje QRS se encontrará en la linea paralela a la derivación seleccionada.</a:t>
            </a:r>
          </a:p>
          <a:p>
            <a:pPr eaLnBrk="1" hangingPunct="1"/>
            <a:r>
              <a:rPr lang="es-ES_tradnl" altLang="es-ES"/>
              <a:t>Un último método es parecido al anterior, pero en este caso tomamos el QRS más isodifásico, lo que nos indica que el vector medio QRS pasa perpendicular a dicho eje (primero se aproxima y luego se aleja o viceversa). Trazamos en nuestro hexagrama la linea de la derivación elegida y el eje será perpendicular a esta línea, con la polaridad que corresponda </a:t>
            </a:r>
          </a:p>
          <a:p>
            <a:pPr eaLnBrk="1" hangingPunct="1"/>
            <a:endParaRPr lang="es-ES_tradnl" altLang="es-ES"/>
          </a:p>
          <a:p>
            <a:pPr eaLnBrk="1" hangingPunct="1"/>
            <a:r>
              <a:rPr lang="es-ES_tradnl" altLang="es-ES"/>
              <a:t>Para estos dos métodos pueden darse situaciones intermedias (que dos derivaciones sirvan) generalmente en esos caso el eje eléctrico se encontrará en el espacio comprendido entre esos dos límites (generalmente de 30º de amplitud)</a:t>
            </a:r>
          </a:p>
          <a:p>
            <a:pPr eaLnBrk="1" hangingPunct="1"/>
            <a:endParaRPr lang="es-ES_tradnl" altLang="es-ES"/>
          </a:p>
          <a:p>
            <a:pPr eaLnBrk="1" hangingPunct="1"/>
            <a:r>
              <a:rPr lang="es-ES_tradnl" altLang="es-ES"/>
              <a:t>Destacar que para todos estos métodos es conveniente conocer con exactitud la posiciones de las derivaciones y su polaridad en el exagrama de Bailey</a:t>
            </a:r>
          </a:p>
          <a:p>
            <a:pPr eaLnBrk="1" hangingPunct="1"/>
            <a:endParaRPr lang="es-ES_tradnl" altLang="es-ES"/>
          </a:p>
        </p:txBody>
      </p:sp>
    </p:spTree>
    <p:extLst>
      <p:ext uri="{BB962C8B-B14F-4D97-AF65-F5344CB8AC3E}">
        <p14:creationId xmlns:p14="http://schemas.microsoft.com/office/powerpoint/2010/main" val="2488384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3">
            <a:extLst>
              <a:ext uri="{FF2B5EF4-FFF2-40B4-BE49-F238E27FC236}">
                <a16:creationId xmlns:a16="http://schemas.microsoft.com/office/drawing/2014/main" id="{647F197B-28D2-E540-8AF9-B0E3CB4B04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05A257FC-199A-9444-815E-D901B1671E37}" type="slidenum">
              <a:rPr lang="es-ES" altLang="es-ES" sz="1200">
                <a:latin typeface="ITC Officina Sans Book" charset="0"/>
              </a:rPr>
              <a:pPr/>
              <a:t>85</a:t>
            </a:fld>
            <a:endParaRPr lang="es-ES" altLang="es-ES" sz="1200">
              <a:latin typeface="ITC Officina Sans Book" charset="0"/>
            </a:endParaRPr>
          </a:p>
        </p:txBody>
      </p:sp>
      <p:sp>
        <p:nvSpPr>
          <p:cNvPr id="128003" name="Rectangle 1026">
            <a:extLst>
              <a:ext uri="{FF2B5EF4-FFF2-40B4-BE49-F238E27FC236}">
                <a16:creationId xmlns:a16="http://schemas.microsoft.com/office/drawing/2014/main" id="{E6A41C37-FEA7-3D4D-AC87-82E3074C5E67}"/>
              </a:ext>
            </a:extLst>
          </p:cNvPr>
          <p:cNvSpPr>
            <a:spLocks noGrp="1" noRot="1" noChangeAspect="1" noChangeArrowheads="1" noTextEdit="1"/>
          </p:cNvSpPr>
          <p:nvPr>
            <p:ph type="sldImg"/>
          </p:nvPr>
        </p:nvSpPr>
        <p:spPr>
          <a:solidFill>
            <a:srgbClr val="FFFFFF"/>
          </a:solidFill>
          <a:ln/>
        </p:spPr>
      </p:sp>
      <p:sp>
        <p:nvSpPr>
          <p:cNvPr id="128004" name="Rectangle 1027">
            <a:extLst>
              <a:ext uri="{FF2B5EF4-FFF2-40B4-BE49-F238E27FC236}">
                <a16:creationId xmlns:a16="http://schemas.microsoft.com/office/drawing/2014/main" id="{FEFDA763-5BBB-7941-91D2-88A3857D57C0}"/>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eje QRS recae sobre la derivación que posee mayor voltaje o sobre la perperdicular de la derivación isodifásica</a:t>
            </a:r>
          </a:p>
        </p:txBody>
      </p:sp>
    </p:spTree>
    <p:extLst>
      <p:ext uri="{BB962C8B-B14F-4D97-AF65-F5344CB8AC3E}">
        <p14:creationId xmlns:p14="http://schemas.microsoft.com/office/powerpoint/2010/main" val="150115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3">
            <a:extLst>
              <a:ext uri="{FF2B5EF4-FFF2-40B4-BE49-F238E27FC236}">
                <a16:creationId xmlns:a16="http://schemas.microsoft.com/office/drawing/2014/main" id="{4D46E061-4D54-3844-9233-ED5F5AB05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B9671D6A-8BCF-824B-AD30-09C4CF6B102E}" type="slidenum">
              <a:rPr lang="es-ES" altLang="es-ES" sz="1200">
                <a:latin typeface="ITC Officina Sans Book" charset="0"/>
              </a:rPr>
              <a:pPr/>
              <a:t>86</a:t>
            </a:fld>
            <a:endParaRPr lang="es-ES" altLang="es-ES" sz="1200">
              <a:latin typeface="ITC Officina Sans Book" charset="0"/>
            </a:endParaRPr>
          </a:p>
        </p:txBody>
      </p:sp>
      <p:sp>
        <p:nvSpPr>
          <p:cNvPr id="129027" name="Rectangle 2">
            <a:extLst>
              <a:ext uri="{FF2B5EF4-FFF2-40B4-BE49-F238E27FC236}">
                <a16:creationId xmlns:a16="http://schemas.microsoft.com/office/drawing/2014/main" id="{E765489F-0B67-4B44-A375-AB7F105F7633}"/>
              </a:ext>
            </a:extLst>
          </p:cNvPr>
          <p:cNvSpPr>
            <a:spLocks noGrp="1" noRot="1" noChangeAspect="1"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DAC7D373-83E0-6444-AADC-D88AAB89ED4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El vector medio del complejo QRS es isodifásico en todas las derivaciones del plano frontal, lo que significa que pasa perpendicular a todas ellas, siendo imposible calcular su eje en dicho plano.</a:t>
            </a:r>
          </a:p>
          <a:p>
            <a:pPr eaLnBrk="1" hangingPunct="1"/>
            <a:r>
              <a:rPr lang="es-ES_tradnl" altLang="es-ES"/>
              <a:t>Existe una situación anómala, que eje podeis calcular en un ECG como el siguiente:</a:t>
            </a:r>
          </a:p>
          <a:p>
            <a:pPr eaLnBrk="1" hangingPunct="1"/>
            <a:r>
              <a:rPr lang="es-ES_tradnl" altLang="es-ES"/>
              <a:t>No podemos calcular el eje con ninguno de los métodos mostrados (hacerlo con los cuatro métodos).</a:t>
            </a:r>
          </a:p>
          <a:p>
            <a:pPr eaLnBrk="1" hangingPunct="1"/>
            <a:r>
              <a:rPr lang="es-ES_tradnl" altLang="es-ES"/>
              <a:t>Esto es porque el eje QRS que calculamos es sobre un plano frontal, y el eje pasa perpendicular a ese plano, y por tanto perpendicular a las seis derivaciones (es como si las 6 nos valieran para calcular el último método explicado).</a:t>
            </a:r>
          </a:p>
          <a:p>
            <a:pPr eaLnBrk="1" hangingPunct="1"/>
            <a:r>
              <a:rPr lang="es-ES_tradnl" altLang="es-ES"/>
              <a:t>Recordar lo que mencionamos anteriormente, el corazón es un órgano tridimensional, pero nosotros lo valoramos en dos dimensiones.</a:t>
            </a:r>
          </a:p>
          <a:p>
            <a:pPr eaLnBrk="1" hangingPunct="1"/>
            <a:endParaRPr lang="es-ES_tradnl" altLang="es-ES"/>
          </a:p>
        </p:txBody>
      </p:sp>
    </p:spTree>
    <p:extLst>
      <p:ext uri="{BB962C8B-B14F-4D97-AF65-F5344CB8AC3E}">
        <p14:creationId xmlns:p14="http://schemas.microsoft.com/office/powerpoint/2010/main" val="1914096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3">
            <a:extLst>
              <a:ext uri="{FF2B5EF4-FFF2-40B4-BE49-F238E27FC236}">
                <a16:creationId xmlns:a16="http://schemas.microsoft.com/office/drawing/2014/main" id="{CE737132-0F74-2241-AAAA-F500D7988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D02A163-2544-1E47-83BF-BC6DCAC874B6}" type="slidenum">
              <a:rPr lang="es-ES" altLang="es-ES" sz="1200">
                <a:latin typeface="ITC Officina Sans Book" charset="0"/>
              </a:rPr>
              <a:pPr/>
              <a:t>87</a:t>
            </a:fld>
            <a:endParaRPr lang="es-ES" altLang="es-ES" sz="1200">
              <a:latin typeface="ITC Officina Sans Book" charset="0"/>
            </a:endParaRPr>
          </a:p>
        </p:txBody>
      </p:sp>
      <p:sp>
        <p:nvSpPr>
          <p:cNvPr id="130051" name="Rectangle 2">
            <a:extLst>
              <a:ext uri="{FF2B5EF4-FFF2-40B4-BE49-F238E27FC236}">
                <a16:creationId xmlns:a16="http://schemas.microsoft.com/office/drawing/2014/main" id="{1870DFF4-EDE8-CE48-9FA8-EE3C34E61E1C}"/>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B314E380-4B50-1846-B4C5-0935E693FA2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Criterios mínimos para Dx de HVIzq:</a:t>
            </a:r>
          </a:p>
          <a:p>
            <a:pPr eaLnBrk="1" hangingPunct="1"/>
            <a:r>
              <a:rPr lang="es-ES_tradnl" altLang="es-ES"/>
              <a:t>Un aspecto importante del complejo del QRS son los voltajes, pues si bien no alcanzan la sensibilidad del ecocardio, su realización es mucho más accesioble y tenemos criterios de HVIzq (dado el importante valor pronóstico que supone la HVIzq como afectación de organo diana no debemos despreciarlo, también es de utilidad monitorizar uno de los criterios utilizados). Hay muchos pero lo ideal es quedarse con el más facil para cada uno, no intentar utilizarlos todos</a:t>
            </a:r>
          </a:p>
          <a:p>
            <a:pPr eaLnBrk="1" hangingPunct="1"/>
            <a:r>
              <a:rPr lang="es-ES_tradnl" altLang="es-ES"/>
              <a:t>La suma de voltaje de R en V5 o V6 más S en V1 debe ser inferior a 35 mm (Indice de Sokolow)</a:t>
            </a:r>
          </a:p>
          <a:p>
            <a:pPr eaLnBrk="1" hangingPunct="1"/>
            <a:r>
              <a:rPr lang="es-ES_tradnl" altLang="es-ES"/>
              <a:t>R en aVL &gt; 11mm</a:t>
            </a:r>
          </a:p>
          <a:p>
            <a:pPr eaLnBrk="1" hangingPunct="1"/>
            <a:r>
              <a:rPr lang="es-ES_tradnl" altLang="es-ES"/>
              <a:t>R en V5-V6 &gt; 26 mm</a:t>
            </a:r>
          </a:p>
          <a:p>
            <a:pPr eaLnBrk="1" hangingPunct="1"/>
            <a:r>
              <a:rPr lang="es-ES_tradnl" altLang="es-ES"/>
              <a:t>Ventajas del sistema de Cornell: diferencia entre hombres y mujeres y toma derivaciones del plano frontal y horizontal (mejor que si son de un único plano)</a:t>
            </a:r>
          </a:p>
        </p:txBody>
      </p:sp>
    </p:spTree>
    <p:extLst>
      <p:ext uri="{BB962C8B-B14F-4D97-AF65-F5344CB8AC3E}">
        <p14:creationId xmlns:p14="http://schemas.microsoft.com/office/powerpoint/2010/main" val="260640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Ordenadas: voltaje</a:t>
            </a:r>
          </a:p>
          <a:p>
            <a:r>
              <a:rPr lang="es-ES" dirty="0"/>
              <a:t>Abscisas: tiempo</a:t>
            </a:r>
          </a:p>
        </p:txBody>
      </p:sp>
      <p:sp>
        <p:nvSpPr>
          <p:cNvPr id="4" name="Marcador de número de diapositiva 3"/>
          <p:cNvSpPr>
            <a:spLocks noGrp="1"/>
          </p:cNvSpPr>
          <p:nvPr>
            <p:ph type="sldNum" sz="quarter" idx="5"/>
          </p:nvPr>
        </p:nvSpPr>
        <p:spPr/>
        <p:txBody>
          <a:bodyPr/>
          <a:lstStyle/>
          <a:p>
            <a:fld id="{B92BF424-7107-E042-BE57-7E482AC6DFF6}" type="slidenum">
              <a:rPr lang="en-ES" smtClean="0"/>
              <a:t>23</a:t>
            </a:fld>
            <a:endParaRPr lang="en-ES"/>
          </a:p>
        </p:txBody>
      </p:sp>
    </p:spTree>
    <p:extLst>
      <p:ext uri="{BB962C8B-B14F-4D97-AF65-F5344CB8AC3E}">
        <p14:creationId xmlns:p14="http://schemas.microsoft.com/office/powerpoint/2010/main" val="2894537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3">
            <a:extLst>
              <a:ext uri="{FF2B5EF4-FFF2-40B4-BE49-F238E27FC236}">
                <a16:creationId xmlns:a16="http://schemas.microsoft.com/office/drawing/2014/main" id="{418EFE45-40A4-ED40-9C86-CDD15C3421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406BD110-D2AA-9244-8AEC-96C112355036}" type="slidenum">
              <a:rPr lang="es-ES" altLang="es-ES" sz="1200">
                <a:latin typeface="ITC Officina Sans Book" charset="0"/>
              </a:rPr>
              <a:pPr/>
              <a:t>88</a:t>
            </a:fld>
            <a:endParaRPr lang="es-ES" altLang="es-ES" sz="1200">
              <a:latin typeface="ITC Officina Sans Book" charset="0"/>
            </a:endParaRPr>
          </a:p>
        </p:txBody>
      </p:sp>
      <p:sp>
        <p:nvSpPr>
          <p:cNvPr id="131075" name="Rectangle 2">
            <a:extLst>
              <a:ext uri="{FF2B5EF4-FFF2-40B4-BE49-F238E27FC236}">
                <a16:creationId xmlns:a16="http://schemas.microsoft.com/office/drawing/2014/main" id="{6CE17914-CB70-7047-A274-448CFFA64771}"/>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81F8038B-3CE0-CF41-93CA-09DF5C56C509}"/>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p>
        </p:txBody>
      </p:sp>
    </p:spTree>
    <p:extLst>
      <p:ext uri="{BB962C8B-B14F-4D97-AF65-F5344CB8AC3E}">
        <p14:creationId xmlns:p14="http://schemas.microsoft.com/office/powerpoint/2010/main" val="579677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EC0F59-E7F8-8D41-8524-8C837D395D07}"/>
              </a:ext>
            </a:extLst>
          </p:cNvPr>
          <p:cNvSpPr>
            <a:spLocks noGrp="1" noChangeArrowheads="1"/>
          </p:cNvSpPr>
          <p:nvPr>
            <p:ph type="sldNum" sz="quarter" idx="5"/>
          </p:nvPr>
        </p:nvSpPr>
        <p:spPr>
          <a:ln/>
        </p:spPr>
        <p:txBody>
          <a:bodyPr/>
          <a:lstStyle/>
          <a:p>
            <a:fld id="{E778A7C1-83EB-CB4B-93F0-D8045D98DB8C}" type="slidenum">
              <a:rPr lang="es-ES" altLang="es-ES"/>
              <a:pPr/>
              <a:t>96</a:t>
            </a:fld>
            <a:endParaRPr lang="es-ES" altLang="es-ES"/>
          </a:p>
        </p:txBody>
      </p:sp>
      <p:sp>
        <p:nvSpPr>
          <p:cNvPr id="63490" name="Rectangle 2">
            <a:extLst>
              <a:ext uri="{FF2B5EF4-FFF2-40B4-BE49-F238E27FC236}">
                <a16:creationId xmlns:a16="http://schemas.microsoft.com/office/drawing/2014/main" id="{5AF5AC6A-90B2-DE41-BE1F-791549137141}"/>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286335D3-0ACE-454C-8DC0-87B8CB8DDD63}"/>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486424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F7DDA5-B1E6-0A42-A0F6-AC0A8E9D3D88}"/>
              </a:ext>
            </a:extLst>
          </p:cNvPr>
          <p:cNvSpPr>
            <a:spLocks noGrp="1" noChangeArrowheads="1"/>
          </p:cNvSpPr>
          <p:nvPr>
            <p:ph type="sldNum" sz="quarter" idx="5"/>
          </p:nvPr>
        </p:nvSpPr>
        <p:spPr>
          <a:ln/>
        </p:spPr>
        <p:txBody>
          <a:bodyPr/>
          <a:lstStyle/>
          <a:p>
            <a:fld id="{4609C765-3463-5740-9E44-91B4D8582E5B}" type="slidenum">
              <a:rPr lang="es-ES" altLang="es-ES"/>
              <a:pPr/>
              <a:t>99</a:t>
            </a:fld>
            <a:endParaRPr lang="es-ES" altLang="es-ES"/>
          </a:p>
        </p:txBody>
      </p:sp>
      <p:sp>
        <p:nvSpPr>
          <p:cNvPr id="251906" name="Rectangle 2">
            <a:extLst>
              <a:ext uri="{FF2B5EF4-FFF2-40B4-BE49-F238E27FC236}">
                <a16:creationId xmlns:a16="http://schemas.microsoft.com/office/drawing/2014/main" id="{9A49813A-9520-4946-B877-1D58567A5B5A}"/>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C30E247B-2C93-1143-975C-399F92A54931}"/>
              </a:ext>
            </a:extLst>
          </p:cNvPr>
          <p:cNvSpPr>
            <a:spLocks noGrp="1" noChangeArrowheads="1"/>
          </p:cNvSpPr>
          <p:nvPr>
            <p:ph type="body" idx="1"/>
          </p:nvPr>
        </p:nvSpPr>
        <p:spPr/>
        <p:txBody>
          <a:bodyPr/>
          <a:lstStyle/>
          <a:p>
            <a:endParaRPr lang="es-ES_tradnl" altLang="es-ES"/>
          </a:p>
        </p:txBody>
      </p:sp>
    </p:spTree>
    <p:extLst>
      <p:ext uri="{BB962C8B-B14F-4D97-AF65-F5344CB8AC3E}">
        <p14:creationId xmlns:p14="http://schemas.microsoft.com/office/powerpoint/2010/main" val="1156149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Marcador de imagen de diapositiva 1">
            <a:extLst>
              <a:ext uri="{FF2B5EF4-FFF2-40B4-BE49-F238E27FC236}">
                <a16:creationId xmlns:a16="http://schemas.microsoft.com/office/drawing/2014/main" id="{3F57D459-8C2C-4E42-A5CA-ADFCE4147DF8}"/>
              </a:ext>
            </a:extLst>
          </p:cNvPr>
          <p:cNvSpPr>
            <a:spLocks noGrp="1" noRot="1" noChangeAspect="1" noChangeArrowheads="1" noTextEdit="1"/>
          </p:cNvSpPr>
          <p:nvPr>
            <p:ph type="sldImg"/>
          </p:nvPr>
        </p:nvSpPr>
        <p:spPr>
          <a:ln/>
        </p:spPr>
      </p:sp>
      <p:sp>
        <p:nvSpPr>
          <p:cNvPr id="444418" name="Marcador de notas 2">
            <a:extLst>
              <a:ext uri="{FF2B5EF4-FFF2-40B4-BE49-F238E27FC236}">
                <a16:creationId xmlns:a16="http://schemas.microsoft.com/office/drawing/2014/main" id="{98A07CFB-BF3F-374A-80EA-8745B98A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444419" name="Marcador de número de diapositiva 3">
            <a:extLst>
              <a:ext uri="{FF2B5EF4-FFF2-40B4-BE49-F238E27FC236}">
                <a16:creationId xmlns:a16="http://schemas.microsoft.com/office/drawing/2014/main" id="{E4C579E3-B904-6543-B333-552415BD82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E4A15E-1670-9242-B272-A49B88185ADC}" type="slidenum">
              <a:rPr lang="es-ES" altLang="es-ES" sz="1200" smtClean="0"/>
              <a:pPr/>
              <a:t>104</a:t>
            </a:fld>
            <a:endParaRPr lang="es-ES" altLang="es-ES" sz="1200"/>
          </a:p>
        </p:txBody>
      </p:sp>
    </p:spTree>
    <p:extLst>
      <p:ext uri="{BB962C8B-B14F-4D97-AF65-F5344CB8AC3E}">
        <p14:creationId xmlns:p14="http://schemas.microsoft.com/office/powerpoint/2010/main" val="1316395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3">
            <a:extLst>
              <a:ext uri="{FF2B5EF4-FFF2-40B4-BE49-F238E27FC236}">
                <a16:creationId xmlns:a16="http://schemas.microsoft.com/office/drawing/2014/main" id="{9E975B44-DD90-E545-971E-2B2573529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74E66843-2109-414F-B9F9-653DB71B966F}" type="slidenum">
              <a:rPr lang="es-ES" altLang="es-ES" sz="1200">
                <a:latin typeface="ITC Officina Sans Book" charset="0"/>
              </a:rPr>
              <a:pPr/>
              <a:t>109</a:t>
            </a:fld>
            <a:endParaRPr lang="es-ES" altLang="es-ES" sz="1200">
              <a:latin typeface="ITC Officina Sans Book" charset="0"/>
            </a:endParaRPr>
          </a:p>
        </p:txBody>
      </p:sp>
      <p:sp>
        <p:nvSpPr>
          <p:cNvPr id="116739" name="Rectangle 1026">
            <a:extLst>
              <a:ext uri="{FF2B5EF4-FFF2-40B4-BE49-F238E27FC236}">
                <a16:creationId xmlns:a16="http://schemas.microsoft.com/office/drawing/2014/main" id="{C1C30D63-2BA2-BC40-8B2B-91DB9CDA2D3D}"/>
              </a:ext>
            </a:extLst>
          </p:cNvPr>
          <p:cNvSpPr>
            <a:spLocks noGrp="1" noRot="1" noChangeAspect="1" noChangeArrowheads="1" noTextEdit="1"/>
          </p:cNvSpPr>
          <p:nvPr>
            <p:ph type="sldImg"/>
          </p:nvPr>
        </p:nvSpPr>
        <p:spPr>
          <a:ln/>
        </p:spPr>
      </p:sp>
      <p:sp>
        <p:nvSpPr>
          <p:cNvPr id="116740" name="Rectangle 1027">
            <a:extLst>
              <a:ext uri="{FF2B5EF4-FFF2-40B4-BE49-F238E27FC236}">
                <a16:creationId xmlns:a16="http://schemas.microsoft.com/office/drawing/2014/main" id="{669EFAA1-5069-9E4A-92E5-BE36301ED6B8}"/>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Estas morfologías son el resultado de la expresión de una serie de vectores ventriculares.</a:t>
            </a:r>
          </a:p>
          <a:p>
            <a:pPr eaLnBrk="1" hangingPunct="1"/>
            <a:r>
              <a:rPr lang="es-ES_tradnl" altLang="es-ES"/>
              <a:t>Un vector inicial (septal) correspondiente a la despolarización del tabique es de pequeña magnitud y se dirige a la derecha, abajo y adelante, responsable de R en D3 y aVF y de q en aVL-D1-D2 (igual en precordiales)</a:t>
            </a:r>
          </a:p>
          <a:p>
            <a:pPr eaLnBrk="1" hangingPunct="1"/>
            <a:r>
              <a:rPr lang="es-ES_tradnl" altLang="es-ES"/>
              <a:t>Un segundo vector (de la pared libre de los ventrículos), de gran magnitud, se dirige a izquierda, abajo y adelante.</a:t>
            </a:r>
          </a:p>
          <a:p>
            <a:pPr eaLnBrk="1" hangingPunct="1"/>
            <a:r>
              <a:rPr lang="es-ES_tradnl" altLang="es-ES"/>
              <a:t>Un tercer vector (de las masas paraseptales altas), se dirige hacia arriba, derecha y atrás.</a:t>
            </a:r>
          </a:p>
          <a:p>
            <a:pPr eaLnBrk="1" hangingPunct="1"/>
            <a:r>
              <a:rPr lang="es-ES_tradnl" altLang="es-ES"/>
              <a:t>Aplicando la ley de los bipolos con estos vectores la resultante es el QRS de un ECG normal, si se varías esos vectores por las causas que sean (patológicas o fisiológicas) también se modificará el QRS resultante.</a:t>
            </a:r>
          </a:p>
        </p:txBody>
      </p:sp>
    </p:spTree>
    <p:extLst>
      <p:ext uri="{BB962C8B-B14F-4D97-AF65-F5344CB8AC3E}">
        <p14:creationId xmlns:p14="http://schemas.microsoft.com/office/powerpoint/2010/main" val="396761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3">
            <a:extLst>
              <a:ext uri="{FF2B5EF4-FFF2-40B4-BE49-F238E27FC236}">
                <a16:creationId xmlns:a16="http://schemas.microsoft.com/office/drawing/2014/main" id="{83DEB82A-B38E-C948-B5CB-152D1E3C9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23E5D197-A9FC-9342-AB2D-1E036CC6C375}" type="slidenum">
              <a:rPr lang="es-ES" altLang="es-ES" sz="1200">
                <a:latin typeface="ITC Officina Sans Book" charset="0"/>
              </a:rPr>
              <a:pPr/>
              <a:t>26</a:t>
            </a:fld>
            <a:endParaRPr lang="es-ES" altLang="es-ES" sz="1200">
              <a:latin typeface="ITC Officina Sans Book" charset="0"/>
            </a:endParaRPr>
          </a:p>
        </p:txBody>
      </p:sp>
      <p:sp>
        <p:nvSpPr>
          <p:cNvPr id="111619" name="Rectangle 1026">
            <a:extLst>
              <a:ext uri="{FF2B5EF4-FFF2-40B4-BE49-F238E27FC236}">
                <a16:creationId xmlns:a16="http://schemas.microsoft.com/office/drawing/2014/main" id="{A733E17E-06A8-6048-B972-A9CC26763532}"/>
              </a:ext>
            </a:extLst>
          </p:cNvPr>
          <p:cNvSpPr>
            <a:spLocks noGrp="1" noRot="1" noChangeAspect="1" noChangeArrowheads="1" noTextEdit="1"/>
          </p:cNvSpPr>
          <p:nvPr>
            <p:ph type="sldImg"/>
          </p:nvPr>
        </p:nvSpPr>
        <p:spPr>
          <a:ln/>
        </p:spPr>
      </p:sp>
      <p:sp>
        <p:nvSpPr>
          <p:cNvPr id="111620" name="Rectangle 1027">
            <a:extLst>
              <a:ext uri="{FF2B5EF4-FFF2-40B4-BE49-F238E27FC236}">
                <a16:creationId xmlns:a16="http://schemas.microsoft.com/office/drawing/2014/main" id="{95E0FEB7-51C7-594C-9E4D-87B00D008ED1}"/>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La onda P refleja la despolarización auricular.</a:t>
            </a:r>
          </a:p>
          <a:p>
            <a:pPr eaLnBrk="1" hangingPunct="1"/>
            <a:r>
              <a:rPr lang="es-ES_tradnl" altLang="es-ES"/>
              <a:t>Valores normales: duración menor de 2,5mm (0,10 seg) y altura menor de 2,5mm (0,25 mV)</a:t>
            </a:r>
          </a:p>
          <a:p>
            <a:pPr eaLnBrk="1" hangingPunct="1"/>
            <a:r>
              <a:rPr lang="es-ES_tradnl" altLang="es-ES"/>
              <a:t>Ya hemos definido las características que rigen la onda P del ritmo sinusal</a:t>
            </a:r>
          </a:p>
        </p:txBody>
      </p:sp>
    </p:spTree>
    <p:extLst>
      <p:ext uri="{BB962C8B-B14F-4D97-AF65-F5344CB8AC3E}">
        <p14:creationId xmlns:p14="http://schemas.microsoft.com/office/powerpoint/2010/main" val="266628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92BF424-7107-E042-BE57-7E482AC6DFF6}" type="slidenum">
              <a:rPr lang="en-ES" smtClean="0"/>
              <a:t>38</a:t>
            </a:fld>
            <a:endParaRPr lang="en-ES"/>
          </a:p>
        </p:txBody>
      </p:sp>
    </p:spTree>
    <p:extLst>
      <p:ext uri="{BB962C8B-B14F-4D97-AF65-F5344CB8AC3E}">
        <p14:creationId xmlns:p14="http://schemas.microsoft.com/office/powerpoint/2010/main" val="12722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92BF424-7107-E042-BE57-7E482AC6DFF6}" type="slidenum">
              <a:rPr lang="en-ES" smtClean="0"/>
              <a:t>49</a:t>
            </a:fld>
            <a:endParaRPr lang="en-ES"/>
          </a:p>
        </p:txBody>
      </p:sp>
    </p:spTree>
    <p:extLst>
      <p:ext uri="{BB962C8B-B14F-4D97-AF65-F5344CB8AC3E}">
        <p14:creationId xmlns:p14="http://schemas.microsoft.com/office/powerpoint/2010/main" val="235606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EC0F59-E7F8-8D41-8524-8C837D395D07}"/>
              </a:ext>
            </a:extLst>
          </p:cNvPr>
          <p:cNvSpPr>
            <a:spLocks noGrp="1" noChangeArrowheads="1"/>
          </p:cNvSpPr>
          <p:nvPr>
            <p:ph type="sldNum" sz="quarter" idx="5"/>
          </p:nvPr>
        </p:nvSpPr>
        <p:spPr>
          <a:ln/>
        </p:spPr>
        <p:txBody>
          <a:bodyPr/>
          <a:lstStyle/>
          <a:p>
            <a:fld id="{E778A7C1-83EB-CB4B-93F0-D8045D98DB8C}" type="slidenum">
              <a:rPr lang="es-ES" altLang="es-ES"/>
              <a:pPr/>
              <a:t>50</a:t>
            </a:fld>
            <a:endParaRPr lang="es-ES" altLang="es-ES"/>
          </a:p>
        </p:txBody>
      </p:sp>
      <p:sp>
        <p:nvSpPr>
          <p:cNvPr id="63490" name="Rectangle 2">
            <a:extLst>
              <a:ext uri="{FF2B5EF4-FFF2-40B4-BE49-F238E27FC236}">
                <a16:creationId xmlns:a16="http://schemas.microsoft.com/office/drawing/2014/main" id="{5AF5AC6A-90B2-DE41-BE1F-791549137141}"/>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286335D3-0ACE-454C-8DC0-87B8CB8DDD63}"/>
              </a:ext>
            </a:extLst>
          </p:cNvPr>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9760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F7DDA5-B1E6-0A42-A0F6-AC0A8E9D3D88}"/>
              </a:ext>
            </a:extLst>
          </p:cNvPr>
          <p:cNvSpPr>
            <a:spLocks noGrp="1" noChangeArrowheads="1"/>
          </p:cNvSpPr>
          <p:nvPr>
            <p:ph type="sldNum" sz="quarter" idx="5"/>
          </p:nvPr>
        </p:nvSpPr>
        <p:spPr>
          <a:ln/>
        </p:spPr>
        <p:txBody>
          <a:bodyPr/>
          <a:lstStyle/>
          <a:p>
            <a:fld id="{4609C765-3463-5740-9E44-91B4D8582E5B}" type="slidenum">
              <a:rPr lang="es-ES" altLang="es-ES"/>
              <a:pPr/>
              <a:t>53</a:t>
            </a:fld>
            <a:endParaRPr lang="es-ES" altLang="es-ES"/>
          </a:p>
        </p:txBody>
      </p:sp>
      <p:sp>
        <p:nvSpPr>
          <p:cNvPr id="251906" name="Rectangle 2">
            <a:extLst>
              <a:ext uri="{FF2B5EF4-FFF2-40B4-BE49-F238E27FC236}">
                <a16:creationId xmlns:a16="http://schemas.microsoft.com/office/drawing/2014/main" id="{9A49813A-9520-4946-B877-1D58567A5B5A}"/>
              </a:ext>
            </a:extLst>
          </p:cNvPr>
          <p:cNvSpPr>
            <a:spLocks noGrp="1" noRot="1" noChangeAspect="1" noChangeArrowheads="1" noTextEdit="1"/>
          </p:cNvSpPr>
          <p:nvPr>
            <p:ph type="sldImg"/>
          </p:nvPr>
        </p:nvSpPr>
        <p:spPr>
          <a:ln/>
        </p:spPr>
      </p:sp>
      <p:sp>
        <p:nvSpPr>
          <p:cNvPr id="251907" name="Rectangle 3">
            <a:extLst>
              <a:ext uri="{FF2B5EF4-FFF2-40B4-BE49-F238E27FC236}">
                <a16:creationId xmlns:a16="http://schemas.microsoft.com/office/drawing/2014/main" id="{C30E247B-2C93-1143-975C-399F92A54931}"/>
              </a:ext>
            </a:extLst>
          </p:cNvPr>
          <p:cNvSpPr>
            <a:spLocks noGrp="1" noChangeArrowheads="1"/>
          </p:cNvSpPr>
          <p:nvPr>
            <p:ph type="body" idx="1"/>
          </p:nvPr>
        </p:nvSpPr>
        <p:spPr/>
        <p:txBody>
          <a:bodyPr/>
          <a:lstStyle/>
          <a:p>
            <a:endParaRPr lang="es-ES_tradnl" altLang="es-ES"/>
          </a:p>
        </p:txBody>
      </p:sp>
    </p:spTree>
    <p:extLst>
      <p:ext uri="{BB962C8B-B14F-4D97-AF65-F5344CB8AC3E}">
        <p14:creationId xmlns:p14="http://schemas.microsoft.com/office/powerpoint/2010/main" val="93755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3">
            <a:extLst>
              <a:ext uri="{FF2B5EF4-FFF2-40B4-BE49-F238E27FC236}">
                <a16:creationId xmlns:a16="http://schemas.microsoft.com/office/drawing/2014/main" id="{1FF6F8C8-4E3B-E44F-BA8E-CDBEBA1FE6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fld id="{6457EBEC-0D91-CA44-B8BC-F418F61192C3}" type="slidenum">
              <a:rPr lang="es-ES" altLang="es-ES" sz="1200">
                <a:latin typeface="ITC Officina Sans Book" charset="0"/>
              </a:rPr>
              <a:pPr/>
              <a:t>56</a:t>
            </a:fld>
            <a:endParaRPr lang="es-ES" altLang="es-ES" sz="1200">
              <a:latin typeface="ITC Officina Sans Book" charset="0"/>
            </a:endParaRPr>
          </a:p>
        </p:txBody>
      </p:sp>
      <p:sp>
        <p:nvSpPr>
          <p:cNvPr id="114691" name="Rectangle 2">
            <a:extLst>
              <a:ext uri="{FF2B5EF4-FFF2-40B4-BE49-F238E27FC236}">
                <a16:creationId xmlns:a16="http://schemas.microsoft.com/office/drawing/2014/main" id="{BD5B02F5-E04C-C242-B806-506A4EB4133F}"/>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CC6B91DE-94A0-D74A-9559-6C96540F0D63}"/>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s-ES"/>
              <a:t>Destacar que la repolarización auricular no se suele apreciar en el ECG pues se superpone con el complejo QRS. </a:t>
            </a:r>
          </a:p>
          <a:p>
            <a:pPr eaLnBrk="1" hangingPunct="1"/>
            <a:r>
              <a:rPr lang="es-ES_tradnl" altLang="es-ES"/>
              <a:t>El QRS representa la despolarización de las distintas partes de los ventrículos, este complejo puede tener distintas morfologías y su duración está comprendida entre 0,04 y 0,12seg (1-3mm), se mide desde el comienzo del complejo QRS hasta su final.</a:t>
            </a:r>
          </a:p>
          <a:p>
            <a:pPr eaLnBrk="1" hangingPunct="1"/>
            <a:r>
              <a:rPr lang="es-ES_tradnl" altLang="es-ES"/>
              <a:t>La unión del final del QRS con el segmento ST se llama punto J</a:t>
            </a:r>
          </a:p>
        </p:txBody>
      </p:sp>
    </p:spTree>
    <p:extLst>
      <p:ext uri="{BB962C8B-B14F-4D97-AF65-F5344CB8AC3E}">
        <p14:creationId xmlns:p14="http://schemas.microsoft.com/office/powerpoint/2010/main" val="1822543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6231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de título">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Marcador de texto 8"/>
          <p:cNvSpPr>
            <a:spLocks noGrp="1"/>
          </p:cNvSpPr>
          <p:nvPr>
            <p:ph type="body" sz="quarter" idx="10" hasCustomPrompt="1"/>
          </p:nvPr>
        </p:nvSpPr>
        <p:spPr>
          <a:xfrm>
            <a:off x="1254757" y="4816184"/>
            <a:ext cx="9821099" cy="1337393"/>
          </a:xfrm>
        </p:spPr>
        <p:txBody>
          <a:bodyPr>
            <a:noAutofit/>
          </a:bodyPr>
          <a:lstStyle>
            <a:lvl1pPr marL="0" indent="0" algn="ctr">
              <a:buNone/>
              <a:defRPr sz="3200" b="0" i="0" baseline="0">
                <a:solidFill>
                  <a:schemeClr val="bg1"/>
                </a:solidFill>
                <a:latin typeface="Lucida Sans"/>
                <a:cs typeface="Lucida Sans"/>
              </a:defRPr>
            </a:lvl1pPr>
            <a:lvl2pPr algn="ctr">
              <a:defRPr sz="2133">
                <a:solidFill>
                  <a:srgbClr val="85AD10"/>
                </a:solidFill>
                <a:latin typeface="Trebuchet MS"/>
                <a:cs typeface="Trebuchet MS"/>
              </a:defRPr>
            </a:lvl2pPr>
            <a:lvl3pPr algn="ctr">
              <a:defRPr sz="2133">
                <a:solidFill>
                  <a:srgbClr val="85AD10"/>
                </a:solidFill>
                <a:latin typeface="Trebuchet MS"/>
                <a:cs typeface="Trebuchet MS"/>
              </a:defRPr>
            </a:lvl3pPr>
            <a:lvl4pPr algn="ctr">
              <a:defRPr sz="2133">
                <a:solidFill>
                  <a:srgbClr val="85AD10"/>
                </a:solidFill>
                <a:latin typeface="Trebuchet MS"/>
                <a:cs typeface="Trebuchet MS"/>
              </a:defRPr>
            </a:lvl4pPr>
            <a:lvl5pPr algn="ctr">
              <a:defRPr sz="2133">
                <a:solidFill>
                  <a:srgbClr val="85AD10"/>
                </a:solidFill>
                <a:latin typeface="Trebuchet MS"/>
                <a:cs typeface="Trebuchet MS"/>
              </a:defRPr>
            </a:lvl5pPr>
          </a:lstStyle>
          <a:p>
            <a:pPr lvl="0"/>
            <a:r>
              <a:rPr lang="es-ES_tradnl" dirty="0"/>
              <a:t>TÍTULO</a:t>
            </a:r>
            <a:endParaRPr lang="es-ES" dirty="0"/>
          </a:p>
        </p:txBody>
      </p:sp>
    </p:spTree>
    <p:extLst>
      <p:ext uri="{BB962C8B-B14F-4D97-AF65-F5344CB8AC3E}">
        <p14:creationId xmlns:p14="http://schemas.microsoft.com/office/powerpoint/2010/main" val="78731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DA-B689-0F47-8B63-8CDF06EA8FD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441C8755-8F24-AB45-B8F5-1855C98407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5" name="Footer Placeholder 4">
            <a:extLst>
              <a:ext uri="{FF2B5EF4-FFF2-40B4-BE49-F238E27FC236}">
                <a16:creationId xmlns:a16="http://schemas.microsoft.com/office/drawing/2014/main" id="{1F4E7CC5-14C5-394C-80B8-C86DEE220F81}"/>
              </a:ext>
            </a:extLst>
          </p:cNvPr>
          <p:cNvSpPr>
            <a:spLocks noGrp="1"/>
          </p:cNvSpPr>
          <p:nvPr>
            <p:ph type="ftr" sz="quarter" idx="11"/>
          </p:nvPr>
        </p:nvSpPr>
        <p:spPr>
          <a:xfrm>
            <a:off x="1815547" y="6356350"/>
            <a:ext cx="9143999" cy="365125"/>
          </a:xfrm>
        </p:spPr>
        <p:txBody>
          <a:bodyPr/>
          <a:lstStyle>
            <a:lvl1pPr>
              <a:defRPr>
                <a:solidFill>
                  <a:schemeClr val="bg1">
                    <a:lumMod val="50000"/>
                  </a:schemeClr>
                </a:solidFill>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1EB5B700-5A50-3241-AB2E-40EADB4AF393}"/>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3319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27189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3936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46435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4134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464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4542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228101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50361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75C6-C9CB-7A43-AB24-1074288AC5ED}"/>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8C341682-08AF-6845-8D86-CEE64D639315}"/>
              </a:ext>
            </a:extLst>
          </p:cNvPr>
          <p:cNvSpPr>
            <a:spLocks noGrp="1"/>
          </p:cNvSpPr>
          <p:nvPr>
            <p:ph idx="1"/>
          </p:nvPr>
        </p:nvSpPr>
        <p:spPr>
          <a:xfrm>
            <a:off x="838200" y="1825625"/>
            <a:ext cx="10515600" cy="379329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958AE6FB-C439-1947-BBCC-87C15FA47D66}"/>
              </a:ext>
            </a:extLst>
          </p:cNvPr>
          <p:cNvSpPr>
            <a:spLocks noGrp="1"/>
          </p:cNvSpPr>
          <p:nvPr>
            <p:ph type="ftr" sz="quarter" idx="11"/>
          </p:nvPr>
        </p:nvSpPr>
        <p:spPr>
          <a:xfrm>
            <a:off x="1815547" y="6356350"/>
            <a:ext cx="9143999" cy="365125"/>
          </a:xfrm>
        </p:spPr>
        <p:txBody>
          <a:bodyPr/>
          <a:lstStyle/>
          <a:p>
            <a:endParaRPr lang="en-ES" dirty="0"/>
          </a:p>
        </p:txBody>
      </p:sp>
      <p:sp>
        <p:nvSpPr>
          <p:cNvPr id="6" name="Slide Number Placeholder 5">
            <a:extLst>
              <a:ext uri="{FF2B5EF4-FFF2-40B4-BE49-F238E27FC236}">
                <a16:creationId xmlns:a16="http://schemas.microsoft.com/office/drawing/2014/main" id="{90BA87C9-6109-5A4F-AF5B-F09DF51D6966}"/>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72186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7654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3E6B3-E372-D743-8787-728137334824}"/>
              </a:ext>
            </a:extLst>
          </p:cNvPr>
          <p:cNvSpPr>
            <a:spLocks noGrp="1"/>
          </p:cNvSpPr>
          <p:nvPr>
            <p:ph idx="1"/>
          </p:nvPr>
        </p:nvSpPr>
        <p:spPr>
          <a:xfrm>
            <a:off x="838200" y="1825625"/>
            <a:ext cx="10515600" cy="376679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Title 1">
            <a:extLst>
              <a:ext uri="{FF2B5EF4-FFF2-40B4-BE49-F238E27FC236}">
                <a16:creationId xmlns:a16="http://schemas.microsoft.com/office/drawing/2014/main" id="{E3165DCF-ED3A-F447-9F8E-0FFF9D1C17B9}"/>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6" name="Footer Placeholder 4">
            <a:extLst>
              <a:ext uri="{FF2B5EF4-FFF2-40B4-BE49-F238E27FC236}">
                <a16:creationId xmlns:a16="http://schemas.microsoft.com/office/drawing/2014/main" id="{2BC9450A-7331-C741-8949-13C4F805FAA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2597D26-DC9C-2845-B45D-D09F5CE228D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38990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2BB7-94D4-7D44-9F8C-48FF48F206B7}"/>
              </a:ext>
            </a:extLst>
          </p:cNvPr>
          <p:cNvSpPr>
            <a:spLocks noGrp="1"/>
          </p:cNvSpPr>
          <p:nvPr>
            <p:ph type="title"/>
          </p:nvPr>
        </p:nvSpPr>
        <p:spPr>
          <a:xfrm>
            <a:off x="831850" y="1927226"/>
            <a:ext cx="10515600" cy="1500187"/>
          </a:xfrm>
          <a:prstGeom prst="rect">
            <a:avLst/>
          </a:prstGeom>
        </p:spPr>
        <p:txBody>
          <a:bodyPr anchor="b"/>
          <a:lstStyle>
            <a:lvl1pPr>
              <a:defRPr sz="49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D9B80E4D-27F7-E047-B021-0970DB494B6C}"/>
              </a:ext>
            </a:extLst>
          </p:cNvPr>
          <p:cNvSpPr>
            <a:spLocks noGrp="1"/>
          </p:cNvSpPr>
          <p:nvPr>
            <p:ph type="body" idx="1"/>
          </p:nvPr>
        </p:nvSpPr>
        <p:spPr>
          <a:xfrm>
            <a:off x="831850" y="3454402"/>
            <a:ext cx="10515600" cy="843928"/>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7537405A-D1C4-CE4D-981B-C619CCD93AF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0CEBF7B3-5868-A44B-A4F3-689D2EB8580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98715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CCEC9-CC89-6E43-AB4F-69DFEA0FEA38}"/>
              </a:ext>
            </a:extLst>
          </p:cNvPr>
          <p:cNvSpPr>
            <a:spLocks noGrp="1"/>
          </p:cNvSpPr>
          <p:nvPr>
            <p:ph sz="half" idx="1"/>
          </p:nvPr>
        </p:nvSpPr>
        <p:spPr>
          <a:xfrm>
            <a:off x="838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069FF4F6-E435-6E4A-8249-D7ADE3387F66}"/>
              </a:ext>
            </a:extLst>
          </p:cNvPr>
          <p:cNvSpPr>
            <a:spLocks noGrp="1"/>
          </p:cNvSpPr>
          <p:nvPr>
            <p:ph sz="half" idx="2"/>
          </p:nvPr>
        </p:nvSpPr>
        <p:spPr>
          <a:xfrm>
            <a:off x="6172200" y="1825625"/>
            <a:ext cx="5181600" cy="37270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77F0E915-B2B7-1C43-B6B0-4570DF5B8818}"/>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7" name="Footer Placeholder 4">
            <a:extLst>
              <a:ext uri="{FF2B5EF4-FFF2-40B4-BE49-F238E27FC236}">
                <a16:creationId xmlns:a16="http://schemas.microsoft.com/office/drawing/2014/main" id="{47A040A4-8BCA-BE40-844D-625957B2E59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672CE03D-8830-AE4E-B586-74B4326C323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03723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ACF-5591-8E4E-91CF-E5003AB19C53}"/>
              </a:ext>
            </a:extLst>
          </p:cNvPr>
          <p:cNvSpPr>
            <a:spLocks noGrp="1"/>
          </p:cNvSpPr>
          <p:nvPr>
            <p:ph type="title"/>
          </p:nvPr>
        </p:nvSpPr>
        <p:spPr>
          <a:xfrm>
            <a:off x="839788" y="702365"/>
            <a:ext cx="10515600" cy="988323"/>
          </a:xfrm>
          <a:prstGeom prst="rect">
            <a:avLst/>
          </a:prstGeom>
        </p:spPr>
        <p:txBody>
          <a:bodyPr/>
          <a:lstStyle>
            <a:lvl1pPr>
              <a:defRPr sz="32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0BD6553E-5F93-9842-B22A-B725D18E39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15A4D9-DD20-9140-AF0B-AA1DDBD67196}"/>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26E97F96-CFD5-8643-BDCF-42E43CB305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826B76-B0EF-1C4B-9B46-361C33C5F1FD}"/>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7AB0BD7A-1496-4844-8B49-2623E60FEDFF}"/>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4F1EC0C1-4E86-9549-A70E-0B71C463F375}"/>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05617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A242-85F8-6A40-BEC3-BC814838AEEE}"/>
              </a:ext>
            </a:extLst>
          </p:cNvPr>
          <p:cNvSpPr>
            <a:spLocks noGrp="1"/>
          </p:cNvSpPr>
          <p:nvPr>
            <p:ph type="title"/>
          </p:nvPr>
        </p:nvSpPr>
        <p:spPr>
          <a:xfrm>
            <a:off x="838200" y="728870"/>
            <a:ext cx="10515600" cy="961818"/>
          </a:xfrm>
          <a:prstGeom prst="rect">
            <a:avLst/>
          </a:prstGeom>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A46F545-2523-D246-8EF8-408A4222F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5360F00D-E32E-7145-BCE1-D852146B8C9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254953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026D185-27A4-E947-B35C-373C66A953A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ES" sz="1200" dirty="0"/>
          </a:p>
        </p:txBody>
      </p:sp>
      <p:sp>
        <p:nvSpPr>
          <p:cNvPr id="7" name="Slide Number Placeholder 5">
            <a:extLst>
              <a:ext uri="{FF2B5EF4-FFF2-40B4-BE49-F238E27FC236}">
                <a16:creationId xmlns:a16="http://schemas.microsoft.com/office/drawing/2014/main" id="{25EF5BC4-B8B6-A846-9F32-4A8CD7E91F3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fld id="{D2B25529-CF5B-5D45-95EC-60D35249265E}" type="slidenum">
              <a:rPr lang="en-ES" smtClean="0"/>
              <a:pPr algn="r"/>
              <a:t>‹Nº›</a:t>
            </a:fld>
            <a:endParaRPr lang="en-ES"/>
          </a:p>
        </p:txBody>
      </p:sp>
    </p:spTree>
    <p:extLst>
      <p:ext uri="{BB962C8B-B14F-4D97-AF65-F5344CB8AC3E}">
        <p14:creationId xmlns:p14="http://schemas.microsoft.com/office/powerpoint/2010/main" val="1022502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C070E-365F-CC46-89AB-A900979403E6}"/>
              </a:ext>
            </a:extLst>
          </p:cNvPr>
          <p:cNvSpPr>
            <a:spLocks noGrp="1"/>
          </p:cNvSpPr>
          <p:nvPr>
            <p:ph idx="1"/>
          </p:nvPr>
        </p:nvSpPr>
        <p:spPr>
          <a:xfrm>
            <a:off x="5183188" y="821635"/>
            <a:ext cx="6172200" cy="475356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Title 1">
            <a:extLst>
              <a:ext uri="{FF2B5EF4-FFF2-40B4-BE49-F238E27FC236}">
                <a16:creationId xmlns:a16="http://schemas.microsoft.com/office/drawing/2014/main" id="{F2410355-9D83-F549-840D-1F2FCCA03F6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B601FFA8-7262-DF43-B368-87EFB159C8A3}"/>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1CE720C0-0565-A24F-AB17-63C40861D78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821FA4E8-97F6-3443-A3F6-00DDE68DFD0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9097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64CF-75BB-3741-8F36-E27EF353C2CD}"/>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A791961A-C1BC-0A45-A90E-097E962A8C90}"/>
              </a:ext>
            </a:extLst>
          </p:cNvPr>
          <p:cNvSpPr>
            <a:spLocks noGrp="1"/>
          </p:cNvSpPr>
          <p:nvPr>
            <p:ph type="pic" idx="1"/>
          </p:nvPr>
        </p:nvSpPr>
        <p:spPr>
          <a:xfrm>
            <a:off x="5183188" y="821635"/>
            <a:ext cx="6172200" cy="47874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B000B143-F587-684A-98EE-AB02746B9E8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02025A1-761A-1E48-B37C-030F3830B5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AF1C67E4-4C96-D84B-AD92-A94F26E5FA9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613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81331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BEA2-2C81-AC48-AEF6-C8DF3C33FA38}"/>
              </a:ext>
            </a:extLst>
          </p:cNvPr>
          <p:cNvSpPr>
            <a:spLocks noGrp="1"/>
          </p:cNvSpPr>
          <p:nvPr>
            <p:ph type="title"/>
          </p:nvPr>
        </p:nvSpPr>
        <p:spPr>
          <a:xfrm>
            <a:off x="2289589" y="1675502"/>
            <a:ext cx="7212220" cy="2150579"/>
          </a:xfrm>
          <a:prstGeom prst="rect">
            <a:avLst/>
          </a:prstGeom>
        </p:spPr>
        <p:txBody>
          <a:bodyPr anchor="b"/>
          <a:lstStyle>
            <a:lvl1pPr>
              <a:defRPr sz="4800"/>
            </a:lvl1p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455FC02E-3AB4-7347-9E33-A876BD0E0E70}"/>
              </a:ext>
            </a:extLst>
          </p:cNvPr>
          <p:cNvSpPr>
            <a:spLocks noGrp="1"/>
          </p:cNvSpPr>
          <p:nvPr>
            <p:ph type="body" idx="1"/>
          </p:nvPr>
        </p:nvSpPr>
        <p:spPr>
          <a:xfrm>
            <a:off x="2289589" y="3853070"/>
            <a:ext cx="7212220" cy="830676"/>
          </a:xfrm>
          <a:prstGeom prst="rect">
            <a:avLst/>
          </a:prstGeo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Footer Placeholder 4">
            <a:extLst>
              <a:ext uri="{FF2B5EF4-FFF2-40B4-BE49-F238E27FC236}">
                <a16:creationId xmlns:a16="http://schemas.microsoft.com/office/drawing/2014/main" id="{758A8AAA-976F-034F-850F-654597A65F8C}"/>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EB8A6690-A95C-5F40-89C8-DA89840D78EC}"/>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7138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4253-8336-2E49-8C86-5991BF7FA7C5}"/>
              </a:ext>
            </a:extLst>
          </p:cNvPr>
          <p:cNvSpPr>
            <a:spLocks noGrp="1"/>
          </p:cNvSpPr>
          <p:nvPr>
            <p:ph type="ctrTitle"/>
          </p:nvPr>
        </p:nvSpPr>
        <p:spPr>
          <a:xfrm>
            <a:off x="6315074" y="785813"/>
            <a:ext cx="5621821" cy="365125"/>
          </a:xfrm>
          <a:prstGeom prst="rect">
            <a:avLst/>
          </a:prstGeom>
        </p:spPr>
        <p:txBody>
          <a:bodyPr anchor="ctr"/>
          <a:lstStyle>
            <a:lvl1pPr algn="l">
              <a:defRPr sz="24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C98F19C4-2032-4442-9ECB-381F0E5FF2E2}"/>
              </a:ext>
            </a:extLst>
          </p:cNvPr>
          <p:cNvSpPr>
            <a:spLocks noGrp="1"/>
          </p:cNvSpPr>
          <p:nvPr>
            <p:ph type="subTitle" idx="1"/>
          </p:nvPr>
        </p:nvSpPr>
        <p:spPr>
          <a:xfrm>
            <a:off x="6315074" y="1400175"/>
            <a:ext cx="5621820" cy="4257675"/>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8" name="Footer Placeholder 4">
            <a:extLst>
              <a:ext uri="{FF2B5EF4-FFF2-40B4-BE49-F238E27FC236}">
                <a16:creationId xmlns:a16="http://schemas.microsoft.com/office/drawing/2014/main" id="{9F5B4C3B-E1D1-E54E-859F-4318FDE3EBC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414D636-FCB0-9643-B4F5-73AEC0AAACF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Content Placeholder 2">
            <a:extLst>
              <a:ext uri="{FF2B5EF4-FFF2-40B4-BE49-F238E27FC236}">
                <a16:creationId xmlns:a16="http://schemas.microsoft.com/office/drawing/2014/main" id="{4D0E0936-E534-E543-AFA1-84FD8A227087}"/>
              </a:ext>
            </a:extLst>
          </p:cNvPr>
          <p:cNvSpPr>
            <a:spLocks noGrp="1"/>
          </p:cNvSpPr>
          <p:nvPr>
            <p:ph idx="10"/>
          </p:nvPr>
        </p:nvSpPr>
        <p:spPr>
          <a:xfrm>
            <a:off x="340832"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42583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62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05994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565474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5290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2380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813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616906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6250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86375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BEBC-1B8F-F647-9A44-03C0251EF070}"/>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1553579A-A630-DC43-94E8-31BDF3B73279}"/>
              </a:ext>
            </a:extLst>
          </p:cNvPr>
          <p:cNvSpPr>
            <a:spLocks noGrp="1"/>
          </p:cNvSpPr>
          <p:nvPr>
            <p:ph sz="half" idx="1"/>
          </p:nvPr>
        </p:nvSpPr>
        <p:spPr>
          <a:xfrm>
            <a:off x="838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Content Placeholder 3">
            <a:extLst>
              <a:ext uri="{FF2B5EF4-FFF2-40B4-BE49-F238E27FC236}">
                <a16:creationId xmlns:a16="http://schemas.microsoft.com/office/drawing/2014/main" id="{3251EF62-9924-8849-8F09-272DCF4E390F}"/>
              </a:ext>
            </a:extLst>
          </p:cNvPr>
          <p:cNvSpPr>
            <a:spLocks noGrp="1"/>
          </p:cNvSpPr>
          <p:nvPr>
            <p:ph sz="half" idx="2"/>
          </p:nvPr>
        </p:nvSpPr>
        <p:spPr>
          <a:xfrm>
            <a:off x="6172200" y="1825625"/>
            <a:ext cx="5181600" cy="368727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7BB885CB-7E58-4D43-9A18-0ACC13E9EED7}"/>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1CB812FA-F0D2-4242-8F3D-AFEFD401162D}"/>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0845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5204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64216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78915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3840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80091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51300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0034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9191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75044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6804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7654-5141-3346-8A25-DA9236D592F8}"/>
              </a:ext>
            </a:extLst>
          </p:cNvPr>
          <p:cNvSpPr>
            <a:spLocks noGrp="1"/>
          </p:cNvSpPr>
          <p:nvPr>
            <p:ph type="title"/>
          </p:nvPr>
        </p:nvSpPr>
        <p:spPr>
          <a:xfrm>
            <a:off x="839788" y="689113"/>
            <a:ext cx="10515600" cy="1001575"/>
          </a:xfrm>
          <a:prstGeom prst="rect">
            <a:avLst/>
          </a:prstGeo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C20EB153-EDA6-0848-A514-A1A81E364B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560FD9D-A6FC-1449-BA7E-C0553A8A9BDC}"/>
              </a:ext>
            </a:extLst>
          </p:cNvPr>
          <p:cNvSpPr>
            <a:spLocks noGrp="1"/>
          </p:cNvSpPr>
          <p:nvPr>
            <p:ph sz="half" idx="2"/>
          </p:nvPr>
        </p:nvSpPr>
        <p:spPr>
          <a:xfrm>
            <a:off x="839788" y="2505075"/>
            <a:ext cx="5157787"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Text Placeholder 4">
            <a:extLst>
              <a:ext uri="{FF2B5EF4-FFF2-40B4-BE49-F238E27FC236}">
                <a16:creationId xmlns:a16="http://schemas.microsoft.com/office/drawing/2014/main" id="{DB94D74F-3FA7-684A-A2B0-5A030AEE54F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31EA73-97B6-D441-BD6C-C2E6E5E7DE26}"/>
              </a:ext>
            </a:extLst>
          </p:cNvPr>
          <p:cNvSpPr>
            <a:spLocks noGrp="1"/>
          </p:cNvSpPr>
          <p:nvPr>
            <p:ph sz="quarter" idx="4"/>
          </p:nvPr>
        </p:nvSpPr>
        <p:spPr>
          <a:xfrm>
            <a:off x="6172200" y="2505075"/>
            <a:ext cx="5183188" cy="30368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Footer Placeholder 4">
            <a:extLst>
              <a:ext uri="{FF2B5EF4-FFF2-40B4-BE49-F238E27FC236}">
                <a16:creationId xmlns:a16="http://schemas.microsoft.com/office/drawing/2014/main" id="{E26818C5-AA0E-9545-8558-64B3BA904211}"/>
              </a:ext>
            </a:extLst>
          </p:cNvPr>
          <p:cNvSpPr>
            <a:spLocks noGrp="1"/>
          </p:cNvSpPr>
          <p:nvPr>
            <p:ph type="ftr" sz="quarter" idx="11"/>
          </p:nvPr>
        </p:nvSpPr>
        <p:spPr>
          <a:xfrm>
            <a:off x="1815547" y="6356350"/>
            <a:ext cx="9143999" cy="365125"/>
          </a:xfrm>
        </p:spPr>
        <p:txBody>
          <a:bodyPr/>
          <a:lstStyle/>
          <a:p>
            <a:endParaRPr lang="en-ES" dirty="0"/>
          </a:p>
        </p:txBody>
      </p:sp>
      <p:sp>
        <p:nvSpPr>
          <p:cNvPr id="9" name="Slide Number Placeholder 5">
            <a:extLst>
              <a:ext uri="{FF2B5EF4-FFF2-40B4-BE49-F238E27FC236}">
                <a16:creationId xmlns:a16="http://schemas.microsoft.com/office/drawing/2014/main" id="{FD63465C-DF2F-0441-91BC-1D732197C49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5977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7198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256077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601736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9658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41052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5581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12805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46939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775515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6" name="Footer Placeholder 4">
            <a:extLst>
              <a:ext uri="{FF2B5EF4-FFF2-40B4-BE49-F238E27FC236}">
                <a16:creationId xmlns:a16="http://schemas.microsoft.com/office/drawing/2014/main" id="{9B560B7B-A0E2-FA4A-A3E0-EC496CCA2671}"/>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84057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1665F-BE2D-964F-90EB-4DD999C16837}"/>
              </a:ext>
            </a:extLst>
          </p:cNvPr>
          <p:cNvSpPr>
            <a:spLocks noGrp="1"/>
          </p:cNvSpPr>
          <p:nvPr>
            <p:ph type="title"/>
          </p:nvPr>
        </p:nvSpPr>
        <p:spPr>
          <a:xfrm>
            <a:off x="838200" y="702365"/>
            <a:ext cx="10515600" cy="988323"/>
          </a:xfrm>
          <a:prstGeom prst="rect">
            <a:avLst/>
          </a:prstGeom>
        </p:spPr>
        <p:txBody>
          <a:bodyPr/>
          <a:lstStyle/>
          <a:p>
            <a:r>
              <a:rPr lang="en-GB"/>
              <a:t>Click to edit Master title style</a:t>
            </a:r>
            <a:endParaRPr lang="en-ES"/>
          </a:p>
        </p:txBody>
      </p:sp>
      <p:sp>
        <p:nvSpPr>
          <p:cNvPr id="6" name="Footer Placeholder 4">
            <a:extLst>
              <a:ext uri="{FF2B5EF4-FFF2-40B4-BE49-F238E27FC236}">
                <a16:creationId xmlns:a16="http://schemas.microsoft.com/office/drawing/2014/main" id="{EA550F3E-5014-FA4F-90BB-6E8D2FA5E857}"/>
              </a:ext>
            </a:extLst>
          </p:cNvPr>
          <p:cNvSpPr>
            <a:spLocks noGrp="1"/>
          </p:cNvSpPr>
          <p:nvPr>
            <p:ph type="ftr" sz="quarter" idx="11"/>
          </p:nvPr>
        </p:nvSpPr>
        <p:spPr>
          <a:xfrm>
            <a:off x="1815547" y="6356350"/>
            <a:ext cx="9143999" cy="365125"/>
          </a:xfrm>
        </p:spPr>
        <p:txBody>
          <a:bodyPr/>
          <a:lstStyle/>
          <a:p>
            <a:endParaRPr lang="en-ES" dirty="0"/>
          </a:p>
        </p:txBody>
      </p:sp>
      <p:sp>
        <p:nvSpPr>
          <p:cNvPr id="5" name="Slide Number Placeholder 5">
            <a:extLst>
              <a:ext uri="{FF2B5EF4-FFF2-40B4-BE49-F238E27FC236}">
                <a16:creationId xmlns:a16="http://schemas.microsoft.com/office/drawing/2014/main" id="{56EC1234-7580-6A47-ADA2-86CC0FF361B1}"/>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3447497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Footer Placeholder 4">
            <a:extLst>
              <a:ext uri="{FF2B5EF4-FFF2-40B4-BE49-F238E27FC236}">
                <a16:creationId xmlns:a16="http://schemas.microsoft.com/office/drawing/2014/main" id="{18B38DA7-C1BE-6F48-A508-807BDCDE22C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87125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838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181600" cy="3727036"/>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7" name="Footer Placeholder 4">
            <a:extLst>
              <a:ext uri="{FF2B5EF4-FFF2-40B4-BE49-F238E27FC236}">
                <a16:creationId xmlns:a16="http://schemas.microsoft.com/office/drawing/2014/main" id="{47E791A9-2C82-2042-AB13-5BCAE8EF601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47983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9" name="Footer Placeholder 4">
            <a:extLst>
              <a:ext uri="{FF2B5EF4-FFF2-40B4-BE49-F238E27FC236}">
                <a16:creationId xmlns:a16="http://schemas.microsoft.com/office/drawing/2014/main" id="{34C97585-9B0E-F949-9A1D-A199B999FD2B}"/>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988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991BFA9-18B2-DD46-8F6A-7B827A2B653E}"/>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10963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365472-2A90-294E-8E7D-622AB778839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4125930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5"/>
            <a:ext cx="6172200" cy="466173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305F74A-03C6-6240-BE3F-C7CCA606B17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22536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839788" y="794854"/>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172200" cy="46617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839788" y="2504661"/>
            <a:ext cx="3932237"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C77D5E6B-65A6-804B-983C-3D069953CE82}"/>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58608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64F7-514B-754D-8072-8ED9B7C3C8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C538949B-1DB9-BE42-A062-AFC8940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7" name="Footer Placeholder 4">
            <a:extLst>
              <a:ext uri="{FF2B5EF4-FFF2-40B4-BE49-F238E27FC236}">
                <a16:creationId xmlns:a16="http://schemas.microsoft.com/office/drawing/2014/main" id="{A5732759-678E-EC41-B991-85EFB8F19AE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1CA414B8-0135-404B-A595-A7DA7E700953}"/>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43079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76BB-1AB4-FB4D-882C-BDA06CAB6C84}"/>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9948E8B4-2EB8-8C41-A637-DD6591D58F8F}"/>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9" name="Slide Number Placeholder 5">
            <a:extLst>
              <a:ext uri="{FF2B5EF4-FFF2-40B4-BE49-F238E27FC236}">
                <a16:creationId xmlns:a16="http://schemas.microsoft.com/office/drawing/2014/main" id="{9115379B-A0D3-724B-AC49-2986A1B1A23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49DC19B-2FAB-6E4F-8763-2025A441848E}"/>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283357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2FDB-7A35-6542-AE0A-7E8EB79AD8EB}"/>
              </a:ext>
            </a:extLst>
          </p:cNvPr>
          <p:cNvSpPr>
            <a:spLocks noGrp="1"/>
          </p:cNvSpPr>
          <p:nvPr>
            <p:ph type="title"/>
          </p:nvPr>
        </p:nvSpPr>
        <p:spPr>
          <a:xfrm>
            <a:off x="831850" y="1407145"/>
            <a:ext cx="10515600" cy="2293939"/>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8D96D980-36AB-8340-B34B-98754237A720}"/>
              </a:ext>
            </a:extLst>
          </p:cNvPr>
          <p:cNvSpPr>
            <a:spLocks noGrp="1"/>
          </p:cNvSpPr>
          <p:nvPr>
            <p:ph type="body" idx="1"/>
          </p:nvPr>
        </p:nvSpPr>
        <p:spPr>
          <a:xfrm>
            <a:off x="831850" y="3728073"/>
            <a:ext cx="10515600" cy="96319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Slide Number Placeholder 5">
            <a:extLst>
              <a:ext uri="{FF2B5EF4-FFF2-40B4-BE49-F238E27FC236}">
                <a16:creationId xmlns:a16="http://schemas.microsoft.com/office/drawing/2014/main" id="{E4FC536F-293E-EF47-A776-15A7D3E5692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7" name="Footer Placeholder 4">
            <a:extLst>
              <a:ext uri="{FF2B5EF4-FFF2-40B4-BE49-F238E27FC236}">
                <a16:creationId xmlns:a16="http://schemas.microsoft.com/office/drawing/2014/main" id="{6CACED06-EC02-DF4D-BDBD-192AC08D78D0}"/>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90317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14D6D20-9F3C-6E44-89D8-3DC222A72CC0}"/>
              </a:ext>
            </a:extLst>
          </p:cNvPr>
          <p:cNvSpPr>
            <a:spLocks noGrp="1"/>
          </p:cNvSpPr>
          <p:nvPr>
            <p:ph type="ftr" sz="quarter" idx="11"/>
          </p:nvPr>
        </p:nvSpPr>
        <p:spPr>
          <a:xfrm>
            <a:off x="1815547" y="6356350"/>
            <a:ext cx="9143999" cy="365125"/>
          </a:xfrm>
        </p:spPr>
        <p:txBody>
          <a:bodyPr/>
          <a:lstStyle/>
          <a:p>
            <a:endParaRPr lang="en-ES" dirty="0"/>
          </a:p>
        </p:txBody>
      </p:sp>
      <p:sp>
        <p:nvSpPr>
          <p:cNvPr id="4" name="Slide Number Placeholder 5">
            <a:extLst>
              <a:ext uri="{FF2B5EF4-FFF2-40B4-BE49-F238E27FC236}">
                <a16:creationId xmlns:a16="http://schemas.microsoft.com/office/drawing/2014/main" id="{3C4BC1C6-332B-6840-8B0C-1E07943E968E}"/>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72185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C0D-8810-7149-9DC3-BA0988DCB0E6}"/>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F06DE716-6729-4940-B98A-E7AC365ECB1C}"/>
              </a:ext>
            </a:extLst>
          </p:cNvPr>
          <p:cNvSpPr>
            <a:spLocks noGrp="1"/>
          </p:cNvSpPr>
          <p:nvPr>
            <p:ph sz="half" idx="1"/>
          </p:nvPr>
        </p:nvSpPr>
        <p:spPr>
          <a:xfrm>
            <a:off x="255105" y="1825625"/>
            <a:ext cx="5764695" cy="435133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4" name="Content Placeholder 3">
            <a:extLst>
              <a:ext uri="{FF2B5EF4-FFF2-40B4-BE49-F238E27FC236}">
                <a16:creationId xmlns:a16="http://schemas.microsoft.com/office/drawing/2014/main" id="{CC0A0972-E2C0-1B4A-8680-9C5FB5953D7D}"/>
              </a:ext>
            </a:extLst>
          </p:cNvPr>
          <p:cNvSpPr>
            <a:spLocks noGrp="1"/>
          </p:cNvSpPr>
          <p:nvPr>
            <p:ph sz="half" idx="2"/>
          </p:nvPr>
        </p:nvSpPr>
        <p:spPr>
          <a:xfrm>
            <a:off x="6172200" y="1825625"/>
            <a:ext cx="5764694" cy="4351338"/>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0" name="Slide Number Placeholder 5">
            <a:extLst>
              <a:ext uri="{FF2B5EF4-FFF2-40B4-BE49-F238E27FC236}">
                <a16:creationId xmlns:a16="http://schemas.microsoft.com/office/drawing/2014/main" id="{0626C12F-68AB-464F-833A-DDCCCD33359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3B79B174-AC8E-AB4B-9E57-BF49F8D354DF}"/>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7140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BBBD-26EA-434E-BFC8-192CA8512A9E}"/>
              </a:ext>
            </a:extLst>
          </p:cNvPr>
          <p:cNvSpPr>
            <a:spLocks noGrp="1"/>
          </p:cNvSpPr>
          <p:nvPr>
            <p:ph type="title"/>
          </p:nvPr>
        </p:nvSpPr>
        <p:spPr>
          <a:xfrm>
            <a:off x="214313" y="757238"/>
            <a:ext cx="11722582" cy="933450"/>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F70CC172-3358-2446-BC59-A6E4401CA3FC}"/>
              </a:ext>
            </a:extLst>
          </p:cNvPr>
          <p:cNvSpPr>
            <a:spLocks noGrp="1"/>
          </p:cNvSpPr>
          <p:nvPr>
            <p:ph type="body" idx="1"/>
          </p:nvPr>
        </p:nvSpPr>
        <p:spPr>
          <a:xfrm>
            <a:off x="214314" y="1781179"/>
            <a:ext cx="57832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9BC1F1C-6B44-214E-B918-33F3648A0FEC}"/>
              </a:ext>
            </a:extLst>
          </p:cNvPr>
          <p:cNvSpPr>
            <a:spLocks noGrp="1"/>
          </p:cNvSpPr>
          <p:nvPr>
            <p:ph sz="half" idx="2"/>
          </p:nvPr>
        </p:nvSpPr>
        <p:spPr>
          <a:xfrm>
            <a:off x="214314" y="2605090"/>
            <a:ext cx="5783262" cy="349567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Text Placeholder 4">
            <a:extLst>
              <a:ext uri="{FF2B5EF4-FFF2-40B4-BE49-F238E27FC236}">
                <a16:creationId xmlns:a16="http://schemas.microsoft.com/office/drawing/2014/main" id="{F583708C-4491-6842-BE06-F8B6B8C0B85B}"/>
              </a:ext>
            </a:extLst>
          </p:cNvPr>
          <p:cNvSpPr>
            <a:spLocks noGrp="1"/>
          </p:cNvSpPr>
          <p:nvPr>
            <p:ph type="body" sz="quarter" idx="3"/>
          </p:nvPr>
        </p:nvSpPr>
        <p:spPr>
          <a:xfrm>
            <a:off x="6172199" y="1781179"/>
            <a:ext cx="5764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52AD2E-8752-E54E-B8FD-5168213C1182}"/>
              </a:ext>
            </a:extLst>
          </p:cNvPr>
          <p:cNvSpPr>
            <a:spLocks noGrp="1"/>
          </p:cNvSpPr>
          <p:nvPr>
            <p:ph sz="quarter" idx="4"/>
          </p:nvPr>
        </p:nvSpPr>
        <p:spPr>
          <a:xfrm>
            <a:off x="6172199" y="2605090"/>
            <a:ext cx="5764695" cy="349567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12" name="Slide Number Placeholder 5">
            <a:extLst>
              <a:ext uri="{FF2B5EF4-FFF2-40B4-BE49-F238E27FC236}">
                <a16:creationId xmlns:a16="http://schemas.microsoft.com/office/drawing/2014/main" id="{52C1052B-C315-5C47-A9D8-23459CA3F69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218DD691-288D-8D4D-8CFE-9F198978284C}"/>
              </a:ext>
            </a:extLst>
          </p:cNvPr>
          <p:cNvSpPr>
            <a:spLocks noGrp="1"/>
          </p:cNvSpPr>
          <p:nvPr>
            <p:ph type="ftr" sz="quarter" idx="12"/>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2209361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A7D-57DF-964C-9F43-959DE32405D6}"/>
              </a:ext>
            </a:extLst>
          </p:cNvPr>
          <p:cNvSpPr>
            <a:spLocks noGrp="1"/>
          </p:cNvSpPr>
          <p:nvPr>
            <p:ph type="title"/>
          </p:nvPr>
        </p:nvSpPr>
        <p:spPr/>
        <p:txBody>
          <a:bodyPr/>
          <a:lstStyle/>
          <a:p>
            <a:r>
              <a:rPr lang="en-GB"/>
              <a:t>Click to edit Master title style</a:t>
            </a:r>
            <a:endParaRPr lang="en-ES"/>
          </a:p>
        </p:txBody>
      </p:sp>
      <p:sp>
        <p:nvSpPr>
          <p:cNvPr id="8" name="Slide Number Placeholder 5">
            <a:extLst>
              <a:ext uri="{FF2B5EF4-FFF2-40B4-BE49-F238E27FC236}">
                <a16:creationId xmlns:a16="http://schemas.microsoft.com/office/drawing/2014/main" id="{2606FB23-08FE-3247-BF9C-029A27EB5AB8}"/>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6" name="Footer Placeholder 4">
            <a:extLst>
              <a:ext uri="{FF2B5EF4-FFF2-40B4-BE49-F238E27FC236}">
                <a16:creationId xmlns:a16="http://schemas.microsoft.com/office/drawing/2014/main" id="{252C78CB-3D5C-AD45-B146-FC87C73C88F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51439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4C8F6E1-215D-834B-91FD-7C639547A1CF}"/>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5" name="Footer Placeholder 4">
            <a:extLst>
              <a:ext uri="{FF2B5EF4-FFF2-40B4-BE49-F238E27FC236}">
                <a16:creationId xmlns:a16="http://schemas.microsoft.com/office/drawing/2014/main" id="{ADF974A8-558F-8B40-8326-94E84AB93E4A}"/>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3547301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5DE6-3A1B-A04E-88EB-2B3D029679AC}"/>
              </a:ext>
            </a:extLst>
          </p:cNvPr>
          <p:cNvSpPr>
            <a:spLocks noGrp="1"/>
          </p:cNvSpPr>
          <p:nvPr>
            <p:ph idx="1"/>
          </p:nvPr>
        </p:nvSpPr>
        <p:spPr>
          <a:xfrm>
            <a:off x="5183188" y="794854"/>
            <a:ext cx="6753706" cy="5320195"/>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2172894E-55E5-5546-B232-2AF606242541}"/>
              </a:ext>
            </a:extLst>
          </p:cNvPr>
          <p:cNvSpPr>
            <a:spLocks noGrp="1"/>
          </p:cNvSpPr>
          <p:nvPr>
            <p:ph type="title"/>
          </p:nvPr>
        </p:nvSpPr>
        <p:spPr>
          <a:xfrm>
            <a:off x="255106" y="794854"/>
            <a:ext cx="4516920" cy="1600200"/>
          </a:xfrm>
        </p:spPr>
        <p:txBody>
          <a:bodyPr anchor="b"/>
          <a:lstStyle>
            <a:lvl1pPr>
              <a:defRPr sz="3200"/>
            </a:lvl1pPr>
          </a:lstStyle>
          <a:p>
            <a:r>
              <a:rPr lang="en-GB" dirty="0"/>
              <a:t>Click to edit Master title style</a:t>
            </a:r>
            <a:endParaRPr lang="en-ES" dirty="0"/>
          </a:p>
        </p:txBody>
      </p:sp>
      <p:sp>
        <p:nvSpPr>
          <p:cNvPr id="9" name="Text Placeholder 3">
            <a:extLst>
              <a:ext uri="{FF2B5EF4-FFF2-40B4-BE49-F238E27FC236}">
                <a16:creationId xmlns:a16="http://schemas.microsoft.com/office/drawing/2014/main" id="{77635379-B55E-8F42-80CD-A8D90E3BBBB3}"/>
              </a:ext>
            </a:extLst>
          </p:cNvPr>
          <p:cNvSpPr>
            <a:spLocks noGrp="1"/>
          </p:cNvSpPr>
          <p:nvPr>
            <p:ph type="body" sz="half" idx="2"/>
          </p:nvPr>
        </p:nvSpPr>
        <p:spPr>
          <a:xfrm>
            <a:off x="255106" y="2504661"/>
            <a:ext cx="4516920" cy="3610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Slide Number Placeholder 5">
            <a:extLst>
              <a:ext uri="{FF2B5EF4-FFF2-40B4-BE49-F238E27FC236}">
                <a16:creationId xmlns:a16="http://schemas.microsoft.com/office/drawing/2014/main" id="{805503EC-1AD1-E64C-9BBE-0F6FA68C4D0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10" name="Footer Placeholder 4">
            <a:extLst>
              <a:ext uri="{FF2B5EF4-FFF2-40B4-BE49-F238E27FC236}">
                <a16:creationId xmlns:a16="http://schemas.microsoft.com/office/drawing/2014/main" id="{E0F0AF87-5DD4-7E43-8070-928CBD049F2B}"/>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166728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EF4C-D0EA-8B45-8CE9-C2486680BCC6}"/>
              </a:ext>
            </a:extLst>
          </p:cNvPr>
          <p:cNvSpPr>
            <a:spLocks noGrp="1"/>
          </p:cNvSpPr>
          <p:nvPr>
            <p:ph type="title"/>
          </p:nvPr>
        </p:nvSpPr>
        <p:spPr>
          <a:xfrm>
            <a:off x="255106" y="794854"/>
            <a:ext cx="4516920"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FA1D318A-3C7B-5042-B1C9-E7E187E00AE6}"/>
              </a:ext>
            </a:extLst>
          </p:cNvPr>
          <p:cNvSpPr>
            <a:spLocks noGrp="1"/>
          </p:cNvSpPr>
          <p:nvPr>
            <p:ph type="pic" idx="1"/>
          </p:nvPr>
        </p:nvSpPr>
        <p:spPr>
          <a:xfrm>
            <a:off x="5183188" y="794855"/>
            <a:ext cx="6753706" cy="52682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611C3147-0CA1-4E4B-8B5B-EDE2F8B51F29}"/>
              </a:ext>
            </a:extLst>
          </p:cNvPr>
          <p:cNvSpPr>
            <a:spLocks noGrp="1"/>
          </p:cNvSpPr>
          <p:nvPr>
            <p:ph type="body" sz="half" idx="2"/>
          </p:nvPr>
        </p:nvSpPr>
        <p:spPr>
          <a:xfrm>
            <a:off x="255106" y="2504660"/>
            <a:ext cx="4516920" cy="3558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0" name="Slide Number Placeholder 5">
            <a:extLst>
              <a:ext uri="{FF2B5EF4-FFF2-40B4-BE49-F238E27FC236}">
                <a16:creationId xmlns:a16="http://schemas.microsoft.com/office/drawing/2014/main" id="{AD387113-CB2C-A24B-8BC5-7ECF4DB1B2D0}"/>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
        <p:nvSpPr>
          <p:cNvPr id="8" name="Footer Placeholder 4">
            <a:extLst>
              <a:ext uri="{FF2B5EF4-FFF2-40B4-BE49-F238E27FC236}">
                <a16:creationId xmlns:a16="http://schemas.microsoft.com/office/drawing/2014/main" id="{B1146179-8BEE-AC48-8609-5237BCB07543}"/>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Tree>
    <p:extLst>
      <p:ext uri="{BB962C8B-B14F-4D97-AF65-F5344CB8AC3E}">
        <p14:creationId xmlns:p14="http://schemas.microsoft.com/office/powerpoint/2010/main" val="916533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hart">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751417" y="147639"/>
            <a:ext cx="10363200" cy="762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863600" y="1601788"/>
            <a:ext cx="508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gráfico"/>
          <p:cNvSpPr>
            <a:spLocks noGrp="1"/>
          </p:cNvSpPr>
          <p:nvPr>
            <p:ph type="chart" sz="half" idx="2"/>
          </p:nvPr>
        </p:nvSpPr>
        <p:spPr>
          <a:xfrm>
            <a:off x="6146800" y="1601788"/>
            <a:ext cx="5080000" cy="4114800"/>
          </a:xfrm>
        </p:spPr>
        <p:txBody>
          <a:bodyPr/>
          <a:lstStyle/>
          <a:p>
            <a:pPr lvl="0"/>
            <a:endParaRPr lang="es-ES" noProof="0"/>
          </a:p>
        </p:txBody>
      </p:sp>
    </p:spTree>
    <p:extLst>
      <p:ext uri="{BB962C8B-B14F-4D97-AF65-F5344CB8AC3E}">
        <p14:creationId xmlns:p14="http://schemas.microsoft.com/office/powerpoint/2010/main" val="1922908337"/>
      </p:ext>
    </p:extLst>
  </p:cSld>
  <p:clrMapOvr>
    <a:masterClrMapping/>
  </p:clrMapOvr>
  <p:transition spd="med">
    <p:strips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6584AE2D-F493-514E-8187-8AB7971EDEA3}"/>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4A2E7AEE-95B5-9F48-AE5D-8CBE9C5C942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82020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7CCFB753-3906-B648-97B8-A843E254A49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7819B953-0E39-374C-A1BE-3E2279F46C3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23126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2C7449A2-7F0E-364D-8AB3-348A1A1C746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BD50D3B-C8A4-8949-8076-921862AD4489}"/>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12652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85FBA-C14A-6040-93CF-B56EABE090D7}"/>
              </a:ext>
            </a:extLst>
          </p:cNvPr>
          <p:cNvSpPr>
            <a:spLocks noGrp="1"/>
          </p:cNvSpPr>
          <p:nvPr>
            <p:ph idx="1"/>
          </p:nvPr>
        </p:nvSpPr>
        <p:spPr>
          <a:xfrm>
            <a:off x="5183188" y="987427"/>
            <a:ext cx="6172200" cy="4472469"/>
          </a:xfrm>
          <a:prstGeom prst="rect">
            <a:avLst/>
          </a:prstGeo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itle 1">
            <a:extLst>
              <a:ext uri="{FF2B5EF4-FFF2-40B4-BE49-F238E27FC236}">
                <a16:creationId xmlns:a16="http://schemas.microsoft.com/office/drawing/2014/main" id="{E5F63B71-C5CC-B44A-B60B-B2BFE0A69B35}"/>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35D5915D-F17B-7241-B4B9-64AC6B415558}"/>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26233412-809E-CE43-8FF0-8DA5725ACDB2}"/>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B622CE5F-414C-1A4B-993F-ABBF3926BA2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11371167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9FF11153-E7D6-B440-95AF-C21722077C7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4DD21CB5-9D66-0540-A1A1-B2507D28556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63892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896F5A05-4CA4-7E49-AA35-BE57AB31F0D3}"/>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3697DC8-1387-614C-8B26-64BED374CF74}"/>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71777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75AB6BF3-AD37-B745-8508-2CB969B7DD0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2C251582-DAA4-0F48-AF5E-844D9CC750FC}"/>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29782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E32C32A-00F3-A549-845D-889BA4632A8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5C44F638-F71A-6444-9C36-C89D15A9489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393329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3323420B-25D9-7F44-881B-934A1EAFEC8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8E3B52F-627B-2B4B-9A16-22B285789222}"/>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559833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670BC58F-819B-2C4D-B206-2228A533A899}"/>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3AC73639-3C8B-6E4B-BE5B-8BB526F893A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8796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B3C7-04F3-4F4C-BA05-865DF79F06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ES"/>
          </a:p>
        </p:txBody>
      </p:sp>
      <p:sp>
        <p:nvSpPr>
          <p:cNvPr id="3" name="Subtitle 2">
            <a:extLst>
              <a:ext uri="{FF2B5EF4-FFF2-40B4-BE49-F238E27FC236}">
                <a16:creationId xmlns:a16="http://schemas.microsoft.com/office/drawing/2014/main" id="{D3A542EF-A6A0-C944-94DA-7223EEB5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ES"/>
          </a:p>
        </p:txBody>
      </p:sp>
      <p:sp>
        <p:nvSpPr>
          <p:cNvPr id="6" name="Footer Placeholder 4">
            <a:extLst>
              <a:ext uri="{FF2B5EF4-FFF2-40B4-BE49-F238E27FC236}">
                <a16:creationId xmlns:a16="http://schemas.microsoft.com/office/drawing/2014/main" id="{947A174A-4BC9-B049-AA35-FDC66D2FD72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1BBED32-CEAE-164F-97B4-CE7182C61B5B}"/>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12235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2279-EB31-4447-931D-447CB7687A5B}"/>
              </a:ext>
            </a:extLst>
          </p:cNvPr>
          <p:cNvSpPr>
            <a:spLocks noGrp="1"/>
          </p:cNvSpPr>
          <p:nvPr>
            <p:ph type="title"/>
          </p:nvPr>
        </p:nvSpPr>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54309C7E-3C7D-6346-933E-1163BC7ABF77}"/>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Footer Placeholder 4">
            <a:extLst>
              <a:ext uri="{FF2B5EF4-FFF2-40B4-BE49-F238E27FC236}">
                <a16:creationId xmlns:a16="http://schemas.microsoft.com/office/drawing/2014/main" id="{86496147-6FE5-2A47-8FCA-0CF63B075124}"/>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67627FB1-0B03-934A-A6D8-8C09663965C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957333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1D24-B3DD-D64D-B293-9490A5115EC7}"/>
              </a:ext>
            </a:extLst>
          </p:cNvPr>
          <p:cNvSpPr>
            <a:spLocks noGrp="1"/>
          </p:cNvSpPr>
          <p:nvPr>
            <p:ph type="title"/>
          </p:nvPr>
        </p:nvSpPr>
        <p:spPr>
          <a:xfrm>
            <a:off x="831850" y="1139895"/>
            <a:ext cx="8802480" cy="2852737"/>
          </a:xfrm>
        </p:spPr>
        <p:txBody>
          <a:bodyPr anchor="b"/>
          <a:lstStyle>
            <a:lvl1pPr>
              <a:defRPr sz="6000"/>
            </a:lvl1pPr>
          </a:lstStyle>
          <a:p>
            <a:r>
              <a:rPr lang="en-GB"/>
              <a:t>Click to edit Master title style</a:t>
            </a:r>
            <a:endParaRPr lang="en-ES"/>
          </a:p>
        </p:txBody>
      </p:sp>
      <p:sp>
        <p:nvSpPr>
          <p:cNvPr id="3" name="Text Placeholder 2">
            <a:extLst>
              <a:ext uri="{FF2B5EF4-FFF2-40B4-BE49-F238E27FC236}">
                <a16:creationId xmlns:a16="http://schemas.microsoft.com/office/drawing/2014/main" id="{4DC08F0D-86FD-E242-86F7-A16B74FF0023}"/>
              </a:ext>
            </a:extLst>
          </p:cNvPr>
          <p:cNvSpPr>
            <a:spLocks noGrp="1"/>
          </p:cNvSpPr>
          <p:nvPr>
            <p:ph type="body" idx="1"/>
          </p:nvPr>
        </p:nvSpPr>
        <p:spPr>
          <a:xfrm>
            <a:off x="831850" y="4019620"/>
            <a:ext cx="8802480" cy="8969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Footer Placeholder 4">
            <a:extLst>
              <a:ext uri="{FF2B5EF4-FFF2-40B4-BE49-F238E27FC236}">
                <a16:creationId xmlns:a16="http://schemas.microsoft.com/office/drawing/2014/main" id="{E8411C0B-ED65-D647-93A4-F9998AB3F1B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7" name="Slide Number Placeholder 5">
            <a:extLst>
              <a:ext uri="{FF2B5EF4-FFF2-40B4-BE49-F238E27FC236}">
                <a16:creationId xmlns:a16="http://schemas.microsoft.com/office/drawing/2014/main" id="{29248738-4D71-4B48-888E-0D0EE5BAD29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53565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BB4-C5D8-E249-BB5F-D681AEBA6E59}"/>
              </a:ext>
            </a:extLst>
          </p:cNvPr>
          <p:cNvSpPr>
            <a:spLocks noGrp="1"/>
          </p:cNvSpPr>
          <p:nvPr>
            <p:ph type="title"/>
          </p:nvPr>
        </p:nvSpPr>
        <p:spPr>
          <a:xfrm>
            <a:off x="838200" y="728867"/>
            <a:ext cx="10515600" cy="1120845"/>
          </a:xfrm>
        </p:spPr>
        <p:txBody>
          <a:bodyPr/>
          <a:lstStyle/>
          <a:p>
            <a:r>
              <a:rPr lang="en-GB"/>
              <a:t>Click to edit Master title style</a:t>
            </a:r>
            <a:endParaRPr lang="en-ES"/>
          </a:p>
        </p:txBody>
      </p:sp>
      <p:sp>
        <p:nvSpPr>
          <p:cNvPr id="3" name="Content Placeholder 2">
            <a:extLst>
              <a:ext uri="{FF2B5EF4-FFF2-40B4-BE49-F238E27FC236}">
                <a16:creationId xmlns:a16="http://schemas.microsoft.com/office/drawing/2014/main" id="{21967F11-9557-4B47-98FA-E95D957E84E1}"/>
              </a:ext>
            </a:extLst>
          </p:cNvPr>
          <p:cNvSpPr>
            <a:spLocks noGrp="1"/>
          </p:cNvSpPr>
          <p:nvPr>
            <p:ph sz="half" idx="1"/>
          </p:nvPr>
        </p:nvSpPr>
        <p:spPr>
          <a:xfrm>
            <a:off x="838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4" name="Content Placeholder 3">
            <a:extLst>
              <a:ext uri="{FF2B5EF4-FFF2-40B4-BE49-F238E27FC236}">
                <a16:creationId xmlns:a16="http://schemas.microsoft.com/office/drawing/2014/main" id="{1195D1CB-374F-144F-A209-F4F024FE57A8}"/>
              </a:ext>
            </a:extLst>
          </p:cNvPr>
          <p:cNvSpPr>
            <a:spLocks noGrp="1"/>
          </p:cNvSpPr>
          <p:nvPr>
            <p:ph sz="half" idx="2"/>
          </p:nvPr>
        </p:nvSpPr>
        <p:spPr>
          <a:xfrm>
            <a:off x="6172200" y="2040835"/>
            <a:ext cx="5181600" cy="3511826"/>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7" name="Footer Placeholder 4">
            <a:extLst>
              <a:ext uri="{FF2B5EF4-FFF2-40B4-BE49-F238E27FC236}">
                <a16:creationId xmlns:a16="http://schemas.microsoft.com/office/drawing/2014/main" id="{E161D7DF-2A17-2B4E-A3F5-549300A484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B01C4033-3ABD-5E4E-944F-DD48465D857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2538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D0158C-0CF7-A44A-9F38-6DA1BEF3D691}"/>
              </a:ext>
            </a:extLst>
          </p:cNvPr>
          <p:cNvSpPr>
            <a:spLocks noGrp="1"/>
          </p:cNvSpPr>
          <p:nvPr>
            <p:ph type="pic" idx="1"/>
          </p:nvPr>
        </p:nvSpPr>
        <p:spPr>
          <a:xfrm>
            <a:off x="5183188" y="821635"/>
            <a:ext cx="6172200" cy="465189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8" name="Title 1">
            <a:extLst>
              <a:ext uri="{FF2B5EF4-FFF2-40B4-BE49-F238E27FC236}">
                <a16:creationId xmlns:a16="http://schemas.microsoft.com/office/drawing/2014/main" id="{ECF709E8-ED98-5F48-917D-BB3DC3D24224}"/>
              </a:ext>
            </a:extLst>
          </p:cNvPr>
          <p:cNvSpPr>
            <a:spLocks noGrp="1"/>
          </p:cNvSpPr>
          <p:nvPr>
            <p:ph type="title"/>
          </p:nvPr>
        </p:nvSpPr>
        <p:spPr>
          <a:xfrm>
            <a:off x="839788" y="821635"/>
            <a:ext cx="3932237" cy="1461052"/>
          </a:xfrm>
          <a:prstGeom prst="rect">
            <a:avLst/>
          </a:prstGeom>
        </p:spPr>
        <p:txBody>
          <a:bodyPr anchor="b"/>
          <a:lstStyle>
            <a:lvl1pPr>
              <a:defRPr sz="3200"/>
            </a:lvl1pPr>
          </a:lstStyle>
          <a:p>
            <a:r>
              <a:rPr lang="en-GB"/>
              <a:t>Click to edit Master title style</a:t>
            </a:r>
            <a:endParaRPr lang="en-ES"/>
          </a:p>
        </p:txBody>
      </p:sp>
      <p:sp>
        <p:nvSpPr>
          <p:cNvPr id="9" name="Text Placeholder 3">
            <a:extLst>
              <a:ext uri="{FF2B5EF4-FFF2-40B4-BE49-F238E27FC236}">
                <a16:creationId xmlns:a16="http://schemas.microsoft.com/office/drawing/2014/main" id="{BECCBBF9-2BD4-FD4A-8ADF-0C18FBFD02FE}"/>
              </a:ext>
            </a:extLst>
          </p:cNvPr>
          <p:cNvSpPr>
            <a:spLocks noGrp="1"/>
          </p:cNvSpPr>
          <p:nvPr>
            <p:ph type="body" sz="half" idx="2"/>
          </p:nvPr>
        </p:nvSpPr>
        <p:spPr>
          <a:xfrm>
            <a:off x="839788" y="2451652"/>
            <a:ext cx="3932237" cy="322027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0" name="Footer Placeholder 4">
            <a:extLst>
              <a:ext uri="{FF2B5EF4-FFF2-40B4-BE49-F238E27FC236}">
                <a16:creationId xmlns:a16="http://schemas.microsoft.com/office/drawing/2014/main" id="{6EB189EF-4A15-9149-A413-84290575A436}"/>
              </a:ext>
            </a:extLst>
          </p:cNvPr>
          <p:cNvSpPr>
            <a:spLocks noGrp="1"/>
          </p:cNvSpPr>
          <p:nvPr>
            <p:ph type="ftr" sz="quarter" idx="11"/>
          </p:nvPr>
        </p:nvSpPr>
        <p:spPr>
          <a:xfrm>
            <a:off x="1815547" y="6356350"/>
            <a:ext cx="9143999" cy="365125"/>
          </a:xfrm>
        </p:spPr>
        <p:txBody>
          <a:bodyPr/>
          <a:lstStyle/>
          <a:p>
            <a:endParaRPr lang="en-ES" dirty="0"/>
          </a:p>
        </p:txBody>
      </p:sp>
      <p:sp>
        <p:nvSpPr>
          <p:cNvPr id="7" name="Slide Number Placeholder 5">
            <a:extLst>
              <a:ext uri="{FF2B5EF4-FFF2-40B4-BE49-F238E27FC236}">
                <a16:creationId xmlns:a16="http://schemas.microsoft.com/office/drawing/2014/main" id="{9EDA9EF5-B5C1-BC40-8227-49F72CA3BD07}"/>
              </a:ext>
            </a:extLst>
          </p:cNvPr>
          <p:cNvSpPr>
            <a:spLocks noGrp="1"/>
          </p:cNvSpPr>
          <p:nvPr>
            <p:ph type="sldNum" sz="quarter" idx="12"/>
          </p:nvPr>
        </p:nvSpPr>
        <p:spPr>
          <a:xfrm>
            <a:off x="11357112" y="6356350"/>
            <a:ext cx="579783" cy="365125"/>
          </a:xfrm>
        </p:spPr>
        <p:txBody>
          <a:bodyPr/>
          <a:lstStyle>
            <a:lvl1pPr>
              <a:defRPr>
                <a:solidFill>
                  <a:schemeClr val="bg1">
                    <a:lumMod val="50000"/>
                  </a:schemeClr>
                </a:solidFill>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61461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7411-65C5-2E4F-B744-DD18F00268B4}"/>
              </a:ext>
            </a:extLst>
          </p:cNvPr>
          <p:cNvSpPr>
            <a:spLocks noGrp="1"/>
          </p:cNvSpPr>
          <p:nvPr>
            <p:ph type="title"/>
          </p:nvPr>
        </p:nvSpPr>
        <p:spPr>
          <a:xfrm>
            <a:off x="839788" y="365125"/>
            <a:ext cx="10515600" cy="1325563"/>
          </a:xfrm>
        </p:spPr>
        <p:txBody>
          <a:bodyPr/>
          <a:lstStyle/>
          <a:p>
            <a:r>
              <a:rPr lang="en-GB"/>
              <a:t>Click to edit Master title style</a:t>
            </a:r>
            <a:endParaRPr lang="en-ES"/>
          </a:p>
        </p:txBody>
      </p:sp>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839788" y="2505075"/>
            <a:ext cx="5157787"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5" name="Text Placeholder 4">
            <a:extLst>
              <a:ext uri="{FF2B5EF4-FFF2-40B4-BE49-F238E27FC236}">
                <a16:creationId xmlns:a16="http://schemas.microsoft.com/office/drawing/2014/main" id="{C6CD4D74-8C5D-9241-A0FD-7E43ECA853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172200" y="2505075"/>
            <a:ext cx="5183188" cy="3036888"/>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Footer Placeholder 4">
            <a:extLst>
              <a:ext uri="{FF2B5EF4-FFF2-40B4-BE49-F238E27FC236}">
                <a16:creationId xmlns:a16="http://schemas.microsoft.com/office/drawing/2014/main" id="{FD64BFBC-F7D7-F047-A229-B18995B79C0D}"/>
              </a:ext>
            </a:extLst>
          </p:cNvPr>
          <p:cNvSpPr>
            <a:spLocks noGrp="1"/>
          </p:cNvSpPr>
          <p:nvPr>
            <p:ph type="ftr" sz="quarter" idx="10"/>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A45B9FAD-9B55-AA47-BC0B-E2050974EE6A}"/>
              </a:ext>
            </a:extLst>
          </p:cNvPr>
          <p:cNvSpPr>
            <a:spLocks noGrp="1"/>
          </p:cNvSpPr>
          <p:nvPr>
            <p:ph type="sldNum" sz="quarter" idx="11"/>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9507048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0283-08D8-4349-809F-0ECC18956E07}"/>
              </a:ext>
            </a:extLst>
          </p:cNvPr>
          <p:cNvSpPr>
            <a:spLocks noGrp="1"/>
          </p:cNvSpPr>
          <p:nvPr>
            <p:ph type="title"/>
          </p:nvPr>
        </p:nvSpPr>
        <p:spPr/>
        <p:txBody>
          <a:bodyPr/>
          <a:lstStyle/>
          <a:p>
            <a:r>
              <a:rPr lang="en-GB"/>
              <a:t>Click to edit Master title style</a:t>
            </a:r>
            <a:endParaRPr lang="en-ES"/>
          </a:p>
        </p:txBody>
      </p:sp>
      <p:sp>
        <p:nvSpPr>
          <p:cNvPr id="5" name="Footer Placeholder 4">
            <a:extLst>
              <a:ext uri="{FF2B5EF4-FFF2-40B4-BE49-F238E27FC236}">
                <a16:creationId xmlns:a16="http://schemas.microsoft.com/office/drawing/2014/main" id="{D74DEF6C-C48A-0B4E-AA61-A9F1A34FB595}"/>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06E3F2FA-3859-764F-B105-93F5B1235B36}"/>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840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F4B4931-EB99-F841-A14F-634BDCE3E84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5" name="Slide Number Placeholder 5">
            <a:extLst>
              <a:ext uri="{FF2B5EF4-FFF2-40B4-BE49-F238E27FC236}">
                <a16:creationId xmlns:a16="http://schemas.microsoft.com/office/drawing/2014/main" id="{6961A9A8-DFA1-5447-8347-2F45DEBC7D85}"/>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780717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5183188" y="761655"/>
            <a:ext cx="6172200" cy="4804259"/>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B718126E-495A-5C45-8311-BB2A158C0388}"/>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9464E19C-941D-A94E-8F8F-74CA0D37F3AD}"/>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0770492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836612" y="761655"/>
            <a:ext cx="3932237" cy="1600200"/>
          </a:xfrm>
        </p:spPr>
        <p:txBody>
          <a:bodyPr anchor="b"/>
          <a:lstStyle>
            <a:lvl1pPr>
              <a:defRPr sz="3200"/>
            </a:lvl1pPr>
          </a:lstStyle>
          <a:p>
            <a:r>
              <a:rPr lang="en-GB"/>
              <a:t>Click to edit Master title style</a:t>
            </a:r>
            <a:endParaRPr lang="en-ES"/>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5183188" y="761656"/>
            <a:ext cx="6172200" cy="4791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839788" y="2451652"/>
            <a:ext cx="3932237" cy="32106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535EC168-4727-F346-A75F-A9DFAD56A87D}"/>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000319B-C8A8-C245-8079-96F5DDF98D67}"/>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671189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0266A1-EE31-1F40-A868-B0AA9591EFB7}"/>
              </a:ext>
            </a:extLst>
          </p:cNvPr>
          <p:cNvSpPr>
            <a:spLocks noGrp="1"/>
          </p:cNvSpPr>
          <p:nvPr>
            <p:ph type="body" idx="1"/>
          </p:nvPr>
        </p:nvSpPr>
        <p:spPr>
          <a:xfrm>
            <a:off x="242886"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6F45EC6A-E6CC-E44A-9825-92BEE41280D0}"/>
              </a:ext>
            </a:extLst>
          </p:cNvPr>
          <p:cNvSpPr>
            <a:spLocks noGrp="1"/>
          </p:cNvSpPr>
          <p:nvPr>
            <p:ph sz="half" idx="2"/>
          </p:nvPr>
        </p:nvSpPr>
        <p:spPr>
          <a:xfrm>
            <a:off x="222250" y="1828799"/>
            <a:ext cx="5711825" cy="4000500"/>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6" name="Content Placeholder 5">
            <a:extLst>
              <a:ext uri="{FF2B5EF4-FFF2-40B4-BE49-F238E27FC236}">
                <a16:creationId xmlns:a16="http://schemas.microsoft.com/office/drawing/2014/main" id="{0948EE2B-977E-EB4B-9F71-60B5D0FACE64}"/>
              </a:ext>
            </a:extLst>
          </p:cNvPr>
          <p:cNvSpPr>
            <a:spLocks noGrp="1"/>
          </p:cNvSpPr>
          <p:nvPr>
            <p:ph sz="quarter" idx="4"/>
          </p:nvPr>
        </p:nvSpPr>
        <p:spPr>
          <a:xfrm>
            <a:off x="6257925" y="1828798"/>
            <a:ext cx="5711824" cy="4000501"/>
          </a:xfrm>
        </p:spPr>
        <p:txBody>
          <a:bodyPr/>
          <a:lstStyle>
            <a:lvl1pPr>
              <a:defRPr sz="1800"/>
            </a:lvl1pPr>
            <a:lvl2pPr>
              <a:defRPr sz="1800"/>
            </a:lvl2pPr>
            <a:lvl3pPr>
              <a:defRPr sz="1800"/>
            </a:lvl3pPr>
            <a:lvl4pPr>
              <a:defRPr sz="1800"/>
            </a:lvl4pPr>
            <a:lvl5pPr>
              <a:defRPr sz="1800"/>
            </a:lvl5pPr>
          </a:lstStyle>
          <a:p>
            <a:pPr lvl="0"/>
            <a:r>
              <a:rPr lang="en-GB" dirty="0"/>
              <a:t>Click to edit Master text styles</a:t>
            </a:r>
          </a:p>
        </p:txBody>
      </p:sp>
      <p:sp>
        <p:nvSpPr>
          <p:cNvPr id="9" name="Text Placeholder 2">
            <a:extLst>
              <a:ext uri="{FF2B5EF4-FFF2-40B4-BE49-F238E27FC236}">
                <a16:creationId xmlns:a16="http://schemas.microsoft.com/office/drawing/2014/main" id="{3D2C4BC6-4588-6B42-B99A-BD4620770C11}"/>
              </a:ext>
            </a:extLst>
          </p:cNvPr>
          <p:cNvSpPr>
            <a:spLocks noGrp="1"/>
          </p:cNvSpPr>
          <p:nvPr>
            <p:ph type="body" idx="12"/>
          </p:nvPr>
        </p:nvSpPr>
        <p:spPr>
          <a:xfrm>
            <a:off x="6257925" y="857251"/>
            <a:ext cx="5711825" cy="823912"/>
          </a:xfrm>
        </p:spPr>
        <p:txBody>
          <a:bodyPr anchor="ctr"/>
          <a:lstStyle>
            <a:lvl1pPr marL="0" indent="0">
              <a:buNone/>
              <a:defRPr sz="2400" b="1">
                <a:solidFill>
                  <a:srgbClr val="0060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Footer Placeholder 4">
            <a:extLst>
              <a:ext uri="{FF2B5EF4-FFF2-40B4-BE49-F238E27FC236}">
                <a16:creationId xmlns:a16="http://schemas.microsoft.com/office/drawing/2014/main" id="{43175485-660D-E24E-85AA-10A3148B521F}"/>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0" name="Slide Number Placeholder 5">
            <a:extLst>
              <a:ext uri="{FF2B5EF4-FFF2-40B4-BE49-F238E27FC236}">
                <a16:creationId xmlns:a16="http://schemas.microsoft.com/office/drawing/2014/main" id="{B246B528-79F0-404B-9B40-C38F447B62D5}"/>
              </a:ext>
            </a:extLst>
          </p:cNvPr>
          <p:cNvSpPr>
            <a:spLocks noGrp="1"/>
          </p:cNvSpPr>
          <p:nvPr>
            <p:ph type="sldNum" sz="quarter" idx="13"/>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798653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2F893-4B78-2D41-A478-7EE0F3A08116}"/>
              </a:ext>
            </a:extLst>
          </p:cNvPr>
          <p:cNvSpPr>
            <a:spLocks noGrp="1"/>
          </p:cNvSpPr>
          <p:nvPr>
            <p:ph idx="1"/>
          </p:nvPr>
        </p:nvSpPr>
        <p:spPr>
          <a:xfrm>
            <a:off x="6400799" y="761655"/>
            <a:ext cx="5536095" cy="4900668"/>
          </a:xfrm>
        </p:spPr>
        <p:txBody>
          <a:bodyPr/>
          <a:lstStyle>
            <a:lvl1pPr>
              <a:defRPr sz="2400"/>
            </a:lvl1pPr>
            <a:lvl2pPr>
              <a:defRPr sz="2000"/>
            </a:lvl2pPr>
            <a:lvl3pPr>
              <a:defRPr sz="1800"/>
            </a:lvl3pPr>
            <a:lvl4pPr>
              <a:defRPr sz="1400"/>
            </a:lvl4pPr>
            <a:lvl5pPr>
              <a:defRPr sz="14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9" name="Title 1">
            <a:extLst>
              <a:ext uri="{FF2B5EF4-FFF2-40B4-BE49-F238E27FC236}">
                <a16:creationId xmlns:a16="http://schemas.microsoft.com/office/drawing/2014/main" id="{55C1C79D-1F6F-6349-BA86-73176F107E67}"/>
              </a:ext>
            </a:extLst>
          </p:cNvPr>
          <p:cNvSpPr>
            <a:spLocks noGrp="1"/>
          </p:cNvSpPr>
          <p:nvPr>
            <p:ph type="title"/>
          </p:nvPr>
        </p:nvSpPr>
        <p:spPr>
          <a:xfrm>
            <a:off x="282574" y="793027"/>
            <a:ext cx="5389564" cy="1568827"/>
          </a:xfrm>
        </p:spPr>
        <p:txBody>
          <a:bodyPr anchor="ctr"/>
          <a:lstStyle>
            <a:lvl1pPr>
              <a:defRPr sz="3200"/>
            </a:lvl1pPr>
          </a:lstStyle>
          <a:p>
            <a:r>
              <a:rPr lang="en-GB" dirty="0"/>
              <a:t>Click to edit Master title style</a:t>
            </a:r>
            <a:endParaRPr lang="en-ES" dirty="0"/>
          </a:p>
        </p:txBody>
      </p:sp>
      <p:sp>
        <p:nvSpPr>
          <p:cNvPr id="10" name="Text Placeholder 3">
            <a:extLst>
              <a:ext uri="{FF2B5EF4-FFF2-40B4-BE49-F238E27FC236}">
                <a16:creationId xmlns:a16="http://schemas.microsoft.com/office/drawing/2014/main" id="{6EF98330-FFFF-1349-85F5-67DFA3B37B20}"/>
              </a:ext>
            </a:extLst>
          </p:cNvPr>
          <p:cNvSpPr>
            <a:spLocks noGrp="1"/>
          </p:cNvSpPr>
          <p:nvPr>
            <p:ph type="body" sz="half" idx="2"/>
          </p:nvPr>
        </p:nvSpPr>
        <p:spPr>
          <a:xfrm>
            <a:off x="285750" y="2514600"/>
            <a:ext cx="5389564" cy="31477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E877EFED-C684-7C4B-84C7-3315A46FAD1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5321A057-DB4E-8D4E-9538-225DD296C98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12277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4097-81A4-C14A-A679-B0B3722BCE4A}"/>
              </a:ext>
            </a:extLst>
          </p:cNvPr>
          <p:cNvSpPr>
            <a:spLocks noGrp="1"/>
          </p:cNvSpPr>
          <p:nvPr>
            <p:ph type="title"/>
          </p:nvPr>
        </p:nvSpPr>
        <p:spPr>
          <a:xfrm>
            <a:off x="6362704" y="761655"/>
            <a:ext cx="5586410" cy="495645"/>
          </a:xfrm>
        </p:spPr>
        <p:txBody>
          <a:bodyPr anchor="ctr"/>
          <a:lstStyle>
            <a:lvl1pPr>
              <a:defRPr sz="2400"/>
            </a:lvl1pPr>
          </a:lstStyle>
          <a:p>
            <a:r>
              <a:rPr lang="en-GB" dirty="0"/>
              <a:t>Click to edit Master title style</a:t>
            </a:r>
            <a:endParaRPr lang="en-ES" dirty="0"/>
          </a:p>
        </p:txBody>
      </p:sp>
      <p:sp>
        <p:nvSpPr>
          <p:cNvPr id="3" name="Picture Placeholder 2">
            <a:extLst>
              <a:ext uri="{FF2B5EF4-FFF2-40B4-BE49-F238E27FC236}">
                <a16:creationId xmlns:a16="http://schemas.microsoft.com/office/drawing/2014/main" id="{0DBEA67A-B9B3-A742-89AC-CE238132A5CE}"/>
              </a:ext>
            </a:extLst>
          </p:cNvPr>
          <p:cNvSpPr>
            <a:spLocks noGrp="1"/>
          </p:cNvSpPr>
          <p:nvPr>
            <p:ph type="pic" idx="1"/>
          </p:nvPr>
        </p:nvSpPr>
        <p:spPr>
          <a:xfrm>
            <a:off x="242886" y="761655"/>
            <a:ext cx="5586413" cy="5067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ES"/>
          </a:p>
        </p:txBody>
      </p:sp>
      <p:sp>
        <p:nvSpPr>
          <p:cNvPr id="4" name="Text Placeholder 3">
            <a:extLst>
              <a:ext uri="{FF2B5EF4-FFF2-40B4-BE49-F238E27FC236}">
                <a16:creationId xmlns:a16="http://schemas.microsoft.com/office/drawing/2014/main" id="{9A721E72-3A53-A74D-AD0A-0B3259E7501C}"/>
              </a:ext>
            </a:extLst>
          </p:cNvPr>
          <p:cNvSpPr>
            <a:spLocks noGrp="1"/>
          </p:cNvSpPr>
          <p:nvPr>
            <p:ph type="body" sz="half" idx="2"/>
          </p:nvPr>
        </p:nvSpPr>
        <p:spPr>
          <a:xfrm>
            <a:off x="6362703" y="1457325"/>
            <a:ext cx="5574191" cy="4371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Footer Placeholder 4">
            <a:extLst>
              <a:ext uri="{FF2B5EF4-FFF2-40B4-BE49-F238E27FC236}">
                <a16:creationId xmlns:a16="http://schemas.microsoft.com/office/drawing/2014/main" id="{D6D5EFC9-0172-4E49-A1B9-D0C9AF5696E7}"/>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8" name="Slide Number Placeholder 5">
            <a:extLst>
              <a:ext uri="{FF2B5EF4-FFF2-40B4-BE49-F238E27FC236}">
                <a16:creationId xmlns:a16="http://schemas.microsoft.com/office/drawing/2014/main" id="{E3BC7534-2483-344D-8896-5F0FCBE17F5A}"/>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9977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10.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2.png"/><Relationship Id="rId5" Type="http://schemas.openxmlformats.org/officeDocument/2006/relationships/slideLayout" Target="../slideLayouts/slideLayout81.xml"/><Relationship Id="rId10" Type="http://schemas.openxmlformats.org/officeDocument/2006/relationships/theme" Target="../theme/theme11.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13.png"/><Relationship Id="rId5" Type="http://schemas.openxmlformats.org/officeDocument/2006/relationships/slideLayout" Target="../slideLayouts/slideLayout90.xml"/><Relationship Id="rId10" Type="http://schemas.openxmlformats.org/officeDocument/2006/relationships/theme" Target="../theme/theme12.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5" Type="http://schemas.openxmlformats.org/officeDocument/2006/relationships/image" Target="../media/image14.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3.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7.png"/><Relationship Id="rId5" Type="http://schemas.openxmlformats.org/officeDocument/2006/relationships/slideLayout" Target="../slideLayouts/slideLayout35.xml"/><Relationship Id="rId10" Type="http://schemas.openxmlformats.org/officeDocument/2006/relationships/theme" Target="../theme/theme6.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theme" Target="../theme/theme7.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9.png"/><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0.png"/><Relationship Id="rId5" Type="http://schemas.openxmlformats.org/officeDocument/2006/relationships/slideLayout" Target="../slideLayouts/slideLayout62.xml"/><Relationship Id="rId10" Type="http://schemas.openxmlformats.org/officeDocument/2006/relationships/theme" Target="../theme/theme9.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54700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62" r:id="rId10"/>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255105" y="681037"/>
            <a:ext cx="11681789"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255105" y="1825624"/>
            <a:ext cx="11681790" cy="41894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255105" y="6356350"/>
            <a:ext cx="10704441"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03937287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63" r:id="rId10"/>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8429284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8536741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26F148-B4D7-D84D-A067-79BB4A2D7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462ABEC5-1896-C64E-B4B8-76A877855A6B}"/>
              </a:ext>
            </a:extLst>
          </p:cNvPr>
          <p:cNvSpPr>
            <a:spLocks noGrp="1"/>
          </p:cNvSpPr>
          <p:nvPr>
            <p:ph type="body" idx="1"/>
          </p:nvPr>
        </p:nvSpPr>
        <p:spPr>
          <a:xfrm>
            <a:off x="838200" y="1825625"/>
            <a:ext cx="10515600" cy="372703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8" name="Footer Placeholder 4">
            <a:extLst>
              <a:ext uri="{FF2B5EF4-FFF2-40B4-BE49-F238E27FC236}">
                <a16:creationId xmlns:a16="http://schemas.microsoft.com/office/drawing/2014/main" id="{46E32334-46B8-D343-A4C9-B457318CD4EA}"/>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A456A38B-79DA-0245-B041-E07549042161}"/>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505802002"/>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99" r:id="rId3"/>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22ABA-7024-2548-88DB-492CA6557F04}"/>
              </a:ext>
            </a:extLst>
          </p:cNvPr>
          <p:cNvSpPr>
            <a:spLocks noGrp="1"/>
          </p:cNvSpPr>
          <p:nvPr>
            <p:ph type="title"/>
          </p:nvPr>
        </p:nvSpPr>
        <p:spPr>
          <a:xfrm>
            <a:off x="257175" y="702365"/>
            <a:ext cx="11644313"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7B883098-14FA-0F44-8B5A-8A76773B82FD}"/>
              </a:ext>
            </a:extLst>
          </p:cNvPr>
          <p:cNvSpPr>
            <a:spLocks noGrp="1"/>
          </p:cNvSpPr>
          <p:nvPr>
            <p:ph type="body" idx="1"/>
          </p:nvPr>
        </p:nvSpPr>
        <p:spPr>
          <a:xfrm>
            <a:off x="257175" y="1825625"/>
            <a:ext cx="11644313" cy="4017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F2352FA7-CED0-5349-81F5-2DB49939598F}"/>
              </a:ext>
            </a:extLst>
          </p:cNvPr>
          <p:cNvSpPr>
            <a:spLocks noGrp="1"/>
          </p:cNvSpPr>
          <p:nvPr>
            <p:ph type="ftr" sz="quarter" idx="3"/>
          </p:nvPr>
        </p:nvSpPr>
        <p:spPr>
          <a:xfrm>
            <a:off x="1815548" y="6356350"/>
            <a:ext cx="6337852" cy="365125"/>
          </a:xfrm>
          <a:prstGeom prst="rect">
            <a:avLst/>
          </a:prstGeom>
        </p:spPr>
        <p:txBody>
          <a:bodyPr vert="horz" lIns="91440" tIns="45720" rIns="91440" bIns="45720" rtlCol="0" anchor="ctr"/>
          <a:lstStyle>
            <a:lvl1pPr algn="ct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6" name="Slide Number Placeholder 5">
            <a:extLst>
              <a:ext uri="{FF2B5EF4-FFF2-40B4-BE49-F238E27FC236}">
                <a16:creationId xmlns:a16="http://schemas.microsoft.com/office/drawing/2014/main" id="{8BA8F7EF-5FB1-7E4C-9AF7-A58F53765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dirty="0"/>
          </a:p>
        </p:txBody>
      </p:sp>
    </p:spTree>
    <p:extLst>
      <p:ext uri="{BB962C8B-B14F-4D97-AF65-F5344CB8AC3E}">
        <p14:creationId xmlns:p14="http://schemas.microsoft.com/office/powerpoint/2010/main" val="24634715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47898859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377934736"/>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3AED822-9553-1848-A55C-B06CFB1349A7}"/>
              </a:ext>
            </a:extLst>
          </p:cNvPr>
          <p:cNvSpPr>
            <a:spLocks noGrp="1"/>
          </p:cNvSpPr>
          <p:nvPr>
            <p:ph type="title"/>
          </p:nvPr>
        </p:nvSpPr>
        <p:spPr>
          <a:xfrm>
            <a:off x="838200" y="702365"/>
            <a:ext cx="10515600" cy="98832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8" name="Text Placeholder 2">
            <a:extLst>
              <a:ext uri="{FF2B5EF4-FFF2-40B4-BE49-F238E27FC236}">
                <a16:creationId xmlns:a16="http://schemas.microsoft.com/office/drawing/2014/main" id="{FD7A236A-738F-9346-965C-B994FCAE277C}"/>
              </a:ext>
            </a:extLst>
          </p:cNvPr>
          <p:cNvSpPr>
            <a:spLocks noGrp="1"/>
          </p:cNvSpPr>
          <p:nvPr>
            <p:ph type="body" idx="1"/>
          </p:nvPr>
        </p:nvSpPr>
        <p:spPr>
          <a:xfrm>
            <a:off x="838200" y="1825625"/>
            <a:ext cx="10515600" cy="3793297"/>
          </a:xfrm>
          <a:prstGeom prst="rect">
            <a:avLst/>
          </a:prstGeom>
        </p:spPr>
        <p:txBody>
          <a:bodyPr vert="horz" lIns="91440" tIns="45720" rIns="91440" bIns="45720" rtlCol="0">
            <a:normAutofit/>
          </a:bodyPr>
          <a:lstStyle/>
          <a:p>
            <a:pPr lvl="0"/>
            <a:endParaRPr lang="en-GB" dirty="0"/>
          </a:p>
        </p:txBody>
      </p:sp>
      <p:sp>
        <p:nvSpPr>
          <p:cNvPr id="13" name="Footer Placeholder 4">
            <a:extLst>
              <a:ext uri="{FF2B5EF4-FFF2-40B4-BE49-F238E27FC236}">
                <a16:creationId xmlns:a16="http://schemas.microsoft.com/office/drawing/2014/main" id="{D13828BC-379C-AE45-8D1C-331321178F90}"/>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14" name="Slide Number Placeholder 5">
            <a:extLst>
              <a:ext uri="{FF2B5EF4-FFF2-40B4-BE49-F238E27FC236}">
                <a16:creationId xmlns:a16="http://schemas.microsoft.com/office/drawing/2014/main" id="{73AA3397-2B62-F542-80A9-6E1533FF9EF4}"/>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905304270"/>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12789188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32593458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26036089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8A42D-4EC4-AF4B-868B-6735388DE9F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59E9C028-5692-2847-B5F7-90B5E0128314}"/>
              </a:ext>
            </a:extLst>
          </p:cNvPr>
          <p:cNvSpPr>
            <a:spLocks noGrp="1"/>
          </p:cNvSpPr>
          <p:nvPr>
            <p:ph type="body" idx="1"/>
          </p:nvPr>
        </p:nvSpPr>
        <p:spPr>
          <a:xfrm>
            <a:off x="838200" y="1825625"/>
            <a:ext cx="10515600" cy="375354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Footer Placeholder 4">
            <a:extLst>
              <a:ext uri="{FF2B5EF4-FFF2-40B4-BE49-F238E27FC236}">
                <a16:creationId xmlns:a16="http://schemas.microsoft.com/office/drawing/2014/main" id="{16966DF1-50D5-F641-A2B6-58981DB87686}"/>
              </a:ext>
            </a:extLst>
          </p:cNvPr>
          <p:cNvSpPr>
            <a:spLocks noGrp="1"/>
          </p:cNvSpPr>
          <p:nvPr>
            <p:ph type="ftr" sz="quarter" idx="3"/>
          </p:nvPr>
        </p:nvSpPr>
        <p:spPr>
          <a:xfrm>
            <a:off x="1815547" y="6356350"/>
            <a:ext cx="9143999" cy="365125"/>
          </a:xfrm>
          <a:prstGeom prst="rect">
            <a:avLst/>
          </a:prstGeom>
        </p:spPr>
        <p:txBody>
          <a:bodyPr anchor="ctr"/>
          <a:lstStyle>
            <a:lvl1pP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ES" dirty="0">
              <a:solidFill>
                <a:schemeClr val="bg1">
                  <a:lumMod val="50000"/>
                </a:schemeClr>
              </a:solidFill>
            </a:endParaRPr>
          </a:p>
        </p:txBody>
      </p:sp>
      <p:sp>
        <p:nvSpPr>
          <p:cNvPr id="9" name="Slide Number Placeholder 5">
            <a:extLst>
              <a:ext uri="{FF2B5EF4-FFF2-40B4-BE49-F238E27FC236}">
                <a16:creationId xmlns:a16="http://schemas.microsoft.com/office/drawing/2014/main" id="{D658EF52-1B7D-9C41-803A-C8F4ACBACF2E}"/>
              </a:ext>
            </a:extLst>
          </p:cNvPr>
          <p:cNvSpPr>
            <a:spLocks noGrp="1"/>
          </p:cNvSpPr>
          <p:nvPr>
            <p:ph type="sldNum" sz="quarter" idx="4"/>
          </p:nvPr>
        </p:nvSpPr>
        <p:spPr>
          <a:xfrm>
            <a:off x="11357112" y="6356350"/>
            <a:ext cx="579783" cy="365125"/>
          </a:xfrm>
          <a:prstGeom prst="rect">
            <a:avLst/>
          </a:prstGeom>
        </p:spPr>
        <p:txBody>
          <a:bodyPr anchor="ctr"/>
          <a:lstStyle>
            <a:lvl1pPr algn="r">
              <a:defRPr sz="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D2B25529-CF5B-5D45-95EC-60D35249265E}" type="slidenum">
              <a:rPr lang="en-ES" smtClean="0"/>
              <a:pPr/>
              <a:t>‹Nº›</a:t>
            </a:fld>
            <a:endParaRPr lang="en-ES"/>
          </a:p>
        </p:txBody>
      </p:sp>
    </p:spTree>
    <p:extLst>
      <p:ext uri="{BB962C8B-B14F-4D97-AF65-F5344CB8AC3E}">
        <p14:creationId xmlns:p14="http://schemas.microsoft.com/office/powerpoint/2010/main" val="12803318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dt="0"/>
  <p:txStyles>
    <p:titleStyle>
      <a:lvl1pPr algn="l" defTabSz="914400" rtl="0" eaLnBrk="1" latinLnBrk="0" hangingPunct="1">
        <a:lnSpc>
          <a:spcPct val="90000"/>
        </a:lnSpc>
        <a:spcBef>
          <a:spcPct val="0"/>
        </a:spcBef>
        <a:buNone/>
        <a:defRPr sz="4400" b="1" i="0" kern="1200">
          <a:solidFill>
            <a:srgbClr val="0060A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8.tiff"/><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1.tiff"/><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2.tiff"/><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3.tiff"/><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8.xml"/><Relationship Id="rId1" Type="http://schemas.openxmlformats.org/officeDocument/2006/relationships/vmlDrawing" Target="../drawings/vmlDrawing1.v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8.xml"/><Relationship Id="rId1" Type="http://schemas.openxmlformats.org/officeDocument/2006/relationships/vmlDrawing" Target="../drawings/vmlDrawing2.vml"/><Relationship Id="rId5" Type="http://schemas.openxmlformats.org/officeDocument/2006/relationships/image" Target="../media/image40.png"/><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tiff"/><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tiff"/><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8.xml"/><Relationship Id="rId1" Type="http://schemas.openxmlformats.org/officeDocument/2006/relationships/vmlDrawing" Target="../drawings/vmlDrawing3.vml"/><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8.xml"/><Relationship Id="rId1" Type="http://schemas.openxmlformats.org/officeDocument/2006/relationships/vmlDrawing" Target="../drawings/vmlDrawing4.v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tiff"/><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3.xml"/><Relationship Id="rId5" Type="http://schemas.openxmlformats.org/officeDocument/2006/relationships/image" Target="../media/image70.jpeg"/><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73.xml"/><Relationship Id="rId5" Type="http://schemas.openxmlformats.org/officeDocument/2006/relationships/image" Target="../media/image73.jpeg"/><Relationship Id="rId4"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73.xml"/><Relationship Id="rId5" Type="http://schemas.openxmlformats.org/officeDocument/2006/relationships/image" Target="../media/image73.jpeg"/><Relationship Id="rId4" Type="http://schemas.openxmlformats.org/officeDocument/2006/relationships/image" Target="../media/image72.jpeg"/></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73.xml"/><Relationship Id="rId5" Type="http://schemas.openxmlformats.org/officeDocument/2006/relationships/image" Target="../media/image75.jpeg"/><Relationship Id="rId4" Type="http://schemas.openxmlformats.org/officeDocument/2006/relationships/image" Target="../media/image74.jpeg"/></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73.xml"/><Relationship Id="rId5" Type="http://schemas.openxmlformats.org/officeDocument/2006/relationships/image" Target="../media/image77.jpeg"/><Relationship Id="rId4" Type="http://schemas.openxmlformats.org/officeDocument/2006/relationships/image" Target="../media/image76.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73.xml"/><Relationship Id="rId5" Type="http://schemas.openxmlformats.org/officeDocument/2006/relationships/image" Target="../media/image79.jpeg"/><Relationship Id="rId4"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73.xml"/><Relationship Id="rId5" Type="http://schemas.openxmlformats.org/officeDocument/2006/relationships/image" Target="../media/image71.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3.tiff"/><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4.tiff"/><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5.tiff"/><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6.tiff"/><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7.tiff"/><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2.tiff"/><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image" Target="../media/image71.jpeg"/></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5.tiff"/><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68.xml"/><Relationship Id="rId4"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165188-CB37-3942-A39A-51265842AD19}"/>
              </a:ext>
            </a:extLst>
          </p:cNvPr>
          <p:cNvSpPr txBox="1"/>
          <p:nvPr/>
        </p:nvSpPr>
        <p:spPr>
          <a:xfrm>
            <a:off x="482010" y="467834"/>
            <a:ext cx="3515833" cy="1200329"/>
          </a:xfrm>
          <a:prstGeom prst="rect">
            <a:avLst/>
          </a:prstGeom>
          <a:noFill/>
        </p:spPr>
        <p:txBody>
          <a:bodyPr wrap="square" rtlCol="0">
            <a:spAutoFit/>
          </a:bodyPr>
          <a:lstStyle/>
          <a:p>
            <a:r>
              <a:rPr lang="es-ES" sz="2400" b="1" u="sng" dirty="0">
                <a:solidFill>
                  <a:schemeClr val="bg1"/>
                </a:solidFill>
              </a:rPr>
              <a:t>Co-directores:</a:t>
            </a:r>
          </a:p>
          <a:p>
            <a:r>
              <a:rPr lang="es-ES" sz="2400" dirty="0">
                <a:solidFill>
                  <a:schemeClr val="bg1"/>
                </a:solidFill>
              </a:rPr>
              <a:t> - Dr. Pedro </a:t>
            </a:r>
            <a:r>
              <a:rPr lang="es-ES" sz="2400" dirty="0" err="1">
                <a:solidFill>
                  <a:schemeClr val="bg1"/>
                </a:solidFill>
              </a:rPr>
              <a:t>Conthe</a:t>
            </a:r>
            <a:endParaRPr lang="es-ES" sz="2400" dirty="0">
              <a:solidFill>
                <a:schemeClr val="bg1"/>
              </a:solidFill>
            </a:endParaRPr>
          </a:p>
          <a:p>
            <a:r>
              <a:rPr lang="es-ES" sz="2400" dirty="0">
                <a:solidFill>
                  <a:schemeClr val="bg1"/>
                </a:solidFill>
              </a:rPr>
              <a:t> - Dr. Pedro Casado</a:t>
            </a:r>
          </a:p>
        </p:txBody>
      </p:sp>
      <p:sp>
        <p:nvSpPr>
          <p:cNvPr id="4" name="CuadroTexto 3">
            <a:extLst>
              <a:ext uri="{FF2B5EF4-FFF2-40B4-BE49-F238E27FC236}">
                <a16:creationId xmlns:a16="http://schemas.microsoft.com/office/drawing/2014/main" id="{5EFBA83C-16D8-714A-9CC9-1D0D768895C2}"/>
              </a:ext>
            </a:extLst>
          </p:cNvPr>
          <p:cNvSpPr txBox="1"/>
          <p:nvPr/>
        </p:nvSpPr>
        <p:spPr>
          <a:xfrm>
            <a:off x="8369005" y="467834"/>
            <a:ext cx="3515833" cy="1610762"/>
          </a:xfrm>
          <a:prstGeom prst="rect">
            <a:avLst/>
          </a:prstGeom>
          <a:noFill/>
        </p:spPr>
        <p:txBody>
          <a:bodyPr wrap="square" rtlCol="0">
            <a:spAutoFit/>
          </a:bodyPr>
          <a:lstStyle/>
          <a:p>
            <a:pPr algn="ctr"/>
            <a:r>
              <a:rPr lang="es-ES" sz="2667" b="1" u="sng" cap="small" dirty="0">
                <a:solidFill>
                  <a:schemeClr val="bg1"/>
                </a:solidFill>
              </a:rPr>
              <a:t>Ponente:</a:t>
            </a:r>
          </a:p>
          <a:p>
            <a:pPr algn="ctr"/>
            <a:r>
              <a:rPr lang="es-ES" sz="2400" b="1" dirty="0">
                <a:solidFill>
                  <a:schemeClr val="bg1"/>
                </a:solidFill>
              </a:rPr>
              <a:t>Dr. Pedro Casado</a:t>
            </a:r>
          </a:p>
          <a:p>
            <a:pPr algn="ctr"/>
            <a:r>
              <a:rPr lang="es-ES" sz="2400" dirty="0">
                <a:solidFill>
                  <a:schemeClr val="bg1"/>
                </a:solidFill>
              </a:rPr>
              <a:t>Medicina Interna</a:t>
            </a:r>
          </a:p>
          <a:p>
            <a:pPr algn="ctr"/>
            <a:r>
              <a:rPr lang="es-ES" sz="2400" dirty="0">
                <a:solidFill>
                  <a:schemeClr val="bg1"/>
                </a:solidFill>
              </a:rPr>
              <a:t>Hospital La Princesa</a:t>
            </a:r>
          </a:p>
        </p:txBody>
      </p:sp>
      <p:sp>
        <p:nvSpPr>
          <p:cNvPr id="6" name="Marcador de texto 5">
            <a:extLst>
              <a:ext uri="{FF2B5EF4-FFF2-40B4-BE49-F238E27FC236}">
                <a16:creationId xmlns:a16="http://schemas.microsoft.com/office/drawing/2014/main" id="{78B419E3-B9D9-054B-A169-D3EEDAFBE170}"/>
              </a:ext>
            </a:extLst>
          </p:cNvPr>
          <p:cNvSpPr>
            <a:spLocks noGrp="1"/>
          </p:cNvSpPr>
          <p:nvPr>
            <p:ph type="body" sz="quarter" idx="10"/>
          </p:nvPr>
        </p:nvSpPr>
        <p:spPr>
          <a:xfrm>
            <a:off x="826265" y="4816184"/>
            <a:ext cx="10653311" cy="1337393"/>
          </a:xfrm>
        </p:spPr>
        <p:txBody>
          <a:bodyPr/>
          <a:lstStyle/>
          <a:p>
            <a:pPr>
              <a:lnSpc>
                <a:spcPct val="60000"/>
              </a:lnSpc>
            </a:pPr>
            <a:r>
              <a:rPr lang="es-ES" sz="4400" b="1" cap="small" dirty="0"/>
              <a:t>Crecimiento de cavidades cardiacas</a:t>
            </a:r>
          </a:p>
          <a:p>
            <a:pPr>
              <a:lnSpc>
                <a:spcPct val="60000"/>
              </a:lnSpc>
            </a:pPr>
            <a:r>
              <a:rPr lang="es-ES" sz="4400" b="1" cap="small" dirty="0"/>
              <a:t>+ </a:t>
            </a:r>
          </a:p>
          <a:p>
            <a:pPr>
              <a:lnSpc>
                <a:spcPct val="60000"/>
              </a:lnSpc>
            </a:pPr>
            <a:r>
              <a:rPr lang="es-ES" sz="4400" b="1" cap="small" dirty="0"/>
              <a:t>Eje eléctrico </a:t>
            </a:r>
            <a:endParaRPr lang="es-ES" b="1" cap="small" dirty="0"/>
          </a:p>
        </p:txBody>
      </p:sp>
    </p:spTree>
    <p:extLst>
      <p:ext uri="{BB962C8B-B14F-4D97-AF65-F5344CB8AC3E}">
        <p14:creationId xmlns:p14="http://schemas.microsoft.com/office/powerpoint/2010/main" val="262250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
        <p:nvSpPr>
          <p:cNvPr id="7" name="Rectangle 5">
            <a:extLst>
              <a:ext uri="{FF2B5EF4-FFF2-40B4-BE49-F238E27FC236}">
                <a16:creationId xmlns:a16="http://schemas.microsoft.com/office/drawing/2014/main" id="{B8D15AA1-0FC1-664F-B1AC-BE077E7E26ED}"/>
              </a:ext>
            </a:extLst>
          </p:cNvPr>
          <p:cNvSpPr txBox="1">
            <a:spLocks noChangeArrowheads="1"/>
          </p:cNvSpPr>
          <p:nvPr/>
        </p:nvSpPr>
        <p:spPr bwMode="auto">
          <a:xfrm>
            <a:off x="1824827" y="256847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(2). Todas las P seguidas de QRS</a:t>
            </a:r>
            <a:endParaRPr lang="es-ES_tradnl" altLang="es-ES" sz="1600" kern="0" dirty="0">
              <a:solidFill>
                <a:schemeClr val="accent1">
                  <a:lumMod val="50000"/>
                </a:schemeClr>
              </a:solidFill>
            </a:endParaRPr>
          </a:p>
        </p:txBody>
      </p:sp>
      <p:sp>
        <p:nvSpPr>
          <p:cNvPr id="8" name="Rectangle 5">
            <a:extLst>
              <a:ext uri="{FF2B5EF4-FFF2-40B4-BE49-F238E27FC236}">
                <a16:creationId xmlns:a16="http://schemas.microsoft.com/office/drawing/2014/main" id="{174BD1C5-B11C-6C44-B92B-AD8DEE0EE491}"/>
              </a:ext>
            </a:extLst>
          </p:cNvPr>
          <p:cNvSpPr txBox="1">
            <a:spLocks noChangeArrowheads="1"/>
          </p:cNvSpPr>
          <p:nvPr/>
        </p:nvSpPr>
        <p:spPr bwMode="auto">
          <a:xfrm>
            <a:off x="1824826" y="337840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(3). PR constante y estable (0.12-0.20 </a:t>
            </a:r>
            <a:r>
              <a:rPr lang="es-ES" altLang="es-ES" sz="3200" kern="0" dirty="0" err="1">
                <a:solidFill>
                  <a:schemeClr val="accent1">
                    <a:lumMod val="50000"/>
                  </a:schemeClr>
                </a:solidFill>
              </a:rPr>
              <a:t>msg</a:t>
            </a:r>
            <a:r>
              <a:rPr lang="es-ES" altLang="es-ES" sz="3200" kern="0" dirty="0">
                <a:solidFill>
                  <a:schemeClr val="accent1">
                    <a:lumMod val="50000"/>
                  </a:schemeClr>
                </a:solidFill>
              </a:rPr>
              <a:t>)</a:t>
            </a:r>
            <a:endParaRPr lang="es-ES_tradnl" altLang="es-ES" sz="1600" kern="0" dirty="0">
              <a:solidFill>
                <a:schemeClr val="accent1">
                  <a:lumMod val="50000"/>
                </a:schemeClr>
              </a:solidFill>
            </a:endParaRPr>
          </a:p>
        </p:txBody>
      </p:sp>
      <p:sp>
        <p:nvSpPr>
          <p:cNvPr id="9" name="Rectangle 5">
            <a:extLst>
              <a:ext uri="{FF2B5EF4-FFF2-40B4-BE49-F238E27FC236}">
                <a16:creationId xmlns:a16="http://schemas.microsoft.com/office/drawing/2014/main" id="{67AD6470-89E9-564F-BC61-4575E03333BF}"/>
              </a:ext>
            </a:extLst>
          </p:cNvPr>
          <p:cNvSpPr txBox="1">
            <a:spLocks noChangeArrowheads="1"/>
          </p:cNvSpPr>
          <p:nvPr/>
        </p:nvSpPr>
        <p:spPr bwMode="auto">
          <a:xfrm>
            <a:off x="1824825" y="418832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(4). Misma morfología de la P en 1-deriv</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207850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100</a:t>
            </a:fld>
            <a:endParaRPr lang="en-ES"/>
          </a:p>
        </p:txBody>
      </p:sp>
      <p:pic>
        <p:nvPicPr>
          <p:cNvPr id="2" name="Imagen 1">
            <a:extLst>
              <a:ext uri="{FF2B5EF4-FFF2-40B4-BE49-F238E27FC236}">
                <a16:creationId xmlns:a16="http://schemas.microsoft.com/office/drawing/2014/main" id="{74F24162-BEA5-5741-90D4-AE6D60F1B5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768" y="646081"/>
            <a:ext cx="7973568" cy="5938551"/>
          </a:xfrm>
          <a:prstGeom prst="rect">
            <a:avLst/>
          </a:prstGeom>
        </p:spPr>
      </p:pic>
      <p:pic>
        <p:nvPicPr>
          <p:cNvPr id="5" name="Picture 6" descr="bro981107FIG3_6">
            <a:extLst>
              <a:ext uri="{FF2B5EF4-FFF2-40B4-BE49-F238E27FC236}">
                <a16:creationId xmlns:a16="http://schemas.microsoft.com/office/drawing/2014/main" id="{A69FE10A-EC04-0346-B9E3-29F93E530A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38933" y="1898263"/>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82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101</a:t>
            </a:fld>
            <a:endParaRPr lang="en-ES"/>
          </a:p>
        </p:txBody>
      </p:sp>
      <p:pic>
        <p:nvPicPr>
          <p:cNvPr id="2" name="Imagen 1">
            <a:extLst>
              <a:ext uri="{FF2B5EF4-FFF2-40B4-BE49-F238E27FC236}">
                <a16:creationId xmlns:a16="http://schemas.microsoft.com/office/drawing/2014/main" id="{DFE5C7D5-9C0F-BE4A-8199-07FC1CDC91EB}"/>
              </a:ext>
            </a:extLst>
          </p:cNvPr>
          <p:cNvPicPr>
            <a:picLocks noChangeAspect="1"/>
          </p:cNvPicPr>
          <p:nvPr/>
        </p:nvPicPr>
        <p:blipFill>
          <a:blip r:embed="rId2"/>
          <a:stretch>
            <a:fillRect/>
          </a:stretch>
        </p:blipFill>
        <p:spPr>
          <a:xfrm rot="60000">
            <a:off x="1286852" y="638730"/>
            <a:ext cx="5603801" cy="6166345"/>
          </a:xfrm>
          <a:prstGeom prst="rect">
            <a:avLst/>
          </a:prstGeom>
        </p:spPr>
      </p:pic>
      <p:pic>
        <p:nvPicPr>
          <p:cNvPr id="4" name="Picture 6" descr="bro981107FIG3_6">
            <a:extLst>
              <a:ext uri="{FF2B5EF4-FFF2-40B4-BE49-F238E27FC236}">
                <a16:creationId xmlns:a16="http://schemas.microsoft.com/office/drawing/2014/main" id="{53D47D22-B30A-FF43-99DE-35BFC29478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9150" y="2191165"/>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6781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102</a:t>
            </a:fld>
            <a:endParaRPr lang="en-ES"/>
          </a:p>
        </p:txBody>
      </p:sp>
      <p:pic>
        <p:nvPicPr>
          <p:cNvPr id="2" name="Imagen 1">
            <a:extLst>
              <a:ext uri="{FF2B5EF4-FFF2-40B4-BE49-F238E27FC236}">
                <a16:creationId xmlns:a16="http://schemas.microsoft.com/office/drawing/2014/main" id="{E01E6A26-2729-C64D-A7D5-D783FC7419B6}"/>
              </a:ext>
            </a:extLst>
          </p:cNvPr>
          <p:cNvPicPr>
            <a:picLocks noChangeAspect="1"/>
          </p:cNvPicPr>
          <p:nvPr/>
        </p:nvPicPr>
        <p:blipFill>
          <a:blip r:embed="rId2"/>
          <a:stretch>
            <a:fillRect/>
          </a:stretch>
        </p:blipFill>
        <p:spPr>
          <a:xfrm rot="60000">
            <a:off x="48566" y="917594"/>
            <a:ext cx="8918955" cy="5643409"/>
          </a:xfrm>
          <a:prstGeom prst="rect">
            <a:avLst/>
          </a:prstGeom>
        </p:spPr>
      </p:pic>
      <p:pic>
        <p:nvPicPr>
          <p:cNvPr id="4" name="Picture 6" descr="bro981107FIG3_6">
            <a:extLst>
              <a:ext uri="{FF2B5EF4-FFF2-40B4-BE49-F238E27FC236}">
                <a16:creationId xmlns:a16="http://schemas.microsoft.com/office/drawing/2014/main" id="{635D7B34-753B-794B-8834-AC45D468E8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302" y="2208561"/>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6360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103</a:t>
            </a:fld>
            <a:endParaRPr lang="en-ES"/>
          </a:p>
        </p:txBody>
      </p:sp>
      <p:pic>
        <p:nvPicPr>
          <p:cNvPr id="2" name="Imagen 1">
            <a:extLst>
              <a:ext uri="{FF2B5EF4-FFF2-40B4-BE49-F238E27FC236}">
                <a16:creationId xmlns:a16="http://schemas.microsoft.com/office/drawing/2014/main" id="{3B247882-BB04-6143-B6BC-3FB4961E93FE}"/>
              </a:ext>
            </a:extLst>
          </p:cNvPr>
          <p:cNvPicPr>
            <a:picLocks noChangeAspect="1"/>
          </p:cNvPicPr>
          <p:nvPr/>
        </p:nvPicPr>
        <p:blipFill>
          <a:blip r:embed="rId2"/>
          <a:stretch>
            <a:fillRect/>
          </a:stretch>
        </p:blipFill>
        <p:spPr>
          <a:xfrm>
            <a:off x="132715" y="761526"/>
            <a:ext cx="8726170" cy="5959949"/>
          </a:xfrm>
          <a:prstGeom prst="rect">
            <a:avLst/>
          </a:prstGeom>
        </p:spPr>
      </p:pic>
      <p:pic>
        <p:nvPicPr>
          <p:cNvPr id="4" name="Picture 6" descr="bro981107FIG3_6">
            <a:extLst>
              <a:ext uri="{FF2B5EF4-FFF2-40B4-BE49-F238E27FC236}">
                <a16:creationId xmlns:a16="http://schemas.microsoft.com/office/drawing/2014/main" id="{C613CFB7-9807-694C-AC39-0D0D113528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8" y="2066544"/>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5629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D2FF97-098D-4741-B6B4-0C74D591BE3D}"/>
              </a:ext>
            </a:extLst>
          </p:cNvPr>
          <p:cNvSpPr>
            <a:spLocks noChangeArrowheads="1"/>
          </p:cNvSpPr>
          <p:nvPr/>
        </p:nvSpPr>
        <p:spPr bwMode="auto">
          <a:xfrm>
            <a:off x="3002066" y="2459088"/>
            <a:ext cx="6426200" cy="1717675"/>
          </a:xfrm>
          <a:prstGeom prst="rect">
            <a:avLst/>
          </a:prstGeom>
          <a:noFill/>
          <a:ln w="9525">
            <a:noFill/>
            <a:miter lim="800000"/>
            <a:headEnd/>
            <a:tailEnd/>
          </a:ln>
        </p:spPr>
        <p:txBody>
          <a:bodyPr>
            <a:spAutoFit/>
          </a:bodyPr>
          <a:lstStyle/>
          <a:p>
            <a:pPr algn="ctr" defTabSz="685800" eaLnBrk="1" hangingPunct="1">
              <a:lnSpc>
                <a:spcPct val="180000"/>
              </a:lnSpc>
              <a:defRPr/>
            </a:pPr>
            <a:r>
              <a:rPr lang="es-ES" sz="6600" b="1" dirty="0">
                <a:solidFill>
                  <a:srgbClr val="003366"/>
                </a:solidFill>
                <a:latin typeface="Brush Script MT" pitchFamily="66" charset="0"/>
                <a:ea typeface="+mn-ea"/>
                <a:cs typeface="Arial" charset="0"/>
              </a:rPr>
              <a:t> Gracias!!!</a:t>
            </a:r>
          </a:p>
        </p:txBody>
      </p:sp>
      <p:sp>
        <p:nvSpPr>
          <p:cNvPr id="3" name="9 Anillo">
            <a:extLst>
              <a:ext uri="{FF2B5EF4-FFF2-40B4-BE49-F238E27FC236}">
                <a16:creationId xmlns:a16="http://schemas.microsoft.com/office/drawing/2014/main" id="{FE948FC8-9BAA-C040-A7C0-D34A9EA1F7DC}"/>
              </a:ext>
            </a:extLst>
          </p:cNvPr>
          <p:cNvSpPr>
            <a:spLocks noChangeArrowheads="1"/>
          </p:cNvSpPr>
          <p:nvPr/>
        </p:nvSpPr>
        <p:spPr bwMode="auto">
          <a:xfrm>
            <a:off x="4000603" y="1268463"/>
            <a:ext cx="4427538" cy="4678363"/>
          </a:xfrm>
          <a:custGeom>
            <a:avLst/>
            <a:gdLst>
              <a:gd name="T0" fmla="*/ 2952328 w 5904656"/>
              <a:gd name="T1" fmla="*/ 0 h 6237312"/>
              <a:gd name="T2" fmla="*/ 864717 w 5904656"/>
              <a:gd name="T3" fmla="*/ 913433 h 6237312"/>
              <a:gd name="T4" fmla="*/ 0 w 5904656"/>
              <a:gd name="T5" fmla="*/ 3118656 h 6237312"/>
              <a:gd name="T6" fmla="*/ 864717 w 5904656"/>
              <a:gd name="T7" fmla="*/ 5323879 h 6237312"/>
              <a:gd name="T8" fmla="*/ 2952328 w 5904656"/>
              <a:gd name="T9" fmla="*/ 6237312 h 6237312"/>
              <a:gd name="T10" fmla="*/ 5039939 w 5904656"/>
              <a:gd name="T11" fmla="*/ 5323879 h 6237312"/>
              <a:gd name="T12" fmla="*/ 5904656 w 5904656"/>
              <a:gd name="T13" fmla="*/ 3118656 h 6237312"/>
              <a:gd name="T14" fmla="*/ 5039939 w 5904656"/>
              <a:gd name="T15" fmla="*/ 913433 h 623731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864717 w 5904656"/>
              <a:gd name="T25" fmla="*/ 913433 h 6237312"/>
              <a:gd name="T26" fmla="*/ 5039939 w 5904656"/>
              <a:gd name="T27" fmla="*/ 5323879 h 6237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04656" h="6237312">
                <a:moveTo>
                  <a:pt x="0" y="3118656"/>
                </a:moveTo>
                <a:lnTo>
                  <a:pt x="0" y="3118656"/>
                </a:lnTo>
                <a:cubicBezTo>
                  <a:pt x="1" y="1396271"/>
                  <a:pt x="1321803" y="2"/>
                  <a:pt x="2952328" y="3"/>
                </a:cubicBezTo>
                <a:cubicBezTo>
                  <a:pt x="2952329" y="3"/>
                  <a:pt x="2952331" y="3"/>
                  <a:pt x="2952332" y="3"/>
                </a:cubicBezTo>
                <a:cubicBezTo>
                  <a:pt x="4582857" y="5"/>
                  <a:pt x="5904657" y="1396274"/>
                  <a:pt x="5904657" y="3118659"/>
                </a:cubicBezTo>
                <a:cubicBezTo>
                  <a:pt x="5904657" y="3118660"/>
                  <a:pt x="5904656" y="3118662"/>
                  <a:pt x="5904656" y="3118663"/>
                </a:cubicBezTo>
                <a:lnTo>
                  <a:pt x="5904657" y="3118664"/>
                </a:lnTo>
                <a:cubicBezTo>
                  <a:pt x="5904657" y="4841050"/>
                  <a:pt x="4582854" y="6237320"/>
                  <a:pt x="2952329" y="6237320"/>
                </a:cubicBezTo>
                <a:cubicBezTo>
                  <a:pt x="2952328" y="6237320"/>
                  <a:pt x="2952327" y="6237319"/>
                  <a:pt x="2952327" y="6237319"/>
                </a:cubicBezTo>
                <a:cubicBezTo>
                  <a:pt x="1321802" y="6237318"/>
                  <a:pt x="1" y="4841049"/>
                  <a:pt x="1" y="3118664"/>
                </a:cubicBezTo>
                <a:cubicBezTo>
                  <a:pt x="0" y="3118663"/>
                  <a:pt x="1" y="3118662"/>
                  <a:pt x="1" y="3118661"/>
                </a:cubicBezTo>
                <a:close/>
                <a:moveTo>
                  <a:pt x="618631" y="3118656"/>
                </a:moveTo>
                <a:lnTo>
                  <a:pt x="618631" y="3118656"/>
                </a:lnTo>
                <a:cubicBezTo>
                  <a:pt x="618631" y="3118657"/>
                  <a:pt x="618631" y="3118658"/>
                  <a:pt x="618631" y="3118658"/>
                </a:cubicBezTo>
                <a:cubicBezTo>
                  <a:pt x="618630" y="4499383"/>
                  <a:pt x="1663460" y="5618682"/>
                  <a:pt x="2952325" y="5618683"/>
                </a:cubicBezTo>
                <a:cubicBezTo>
                  <a:pt x="2952325" y="5618683"/>
                  <a:pt x="2952325" y="5618684"/>
                  <a:pt x="2952326" y="5618684"/>
                </a:cubicBezTo>
                <a:cubicBezTo>
                  <a:pt x="4241190" y="5618683"/>
                  <a:pt x="5286022" y="4499385"/>
                  <a:pt x="5286022" y="3118659"/>
                </a:cubicBezTo>
                <a:lnTo>
                  <a:pt x="5286023" y="3118660"/>
                </a:lnTo>
                <a:cubicBezTo>
                  <a:pt x="5286023" y="1737934"/>
                  <a:pt x="4241191" y="618635"/>
                  <a:pt x="2952326" y="618635"/>
                </a:cubicBezTo>
                <a:lnTo>
                  <a:pt x="2952325" y="618635"/>
                </a:lnTo>
                <a:cubicBezTo>
                  <a:pt x="2952324" y="618635"/>
                  <a:pt x="2952324" y="618635"/>
                  <a:pt x="2952323" y="618635"/>
                </a:cubicBezTo>
                <a:cubicBezTo>
                  <a:pt x="1663458" y="618634"/>
                  <a:pt x="618627" y="1737932"/>
                  <a:pt x="618626" y="3118657"/>
                </a:cubicBezTo>
                <a:close/>
              </a:path>
            </a:pathLst>
          </a:custGeom>
          <a:solidFill>
            <a:srgbClr val="003366"/>
          </a:solidFill>
          <a:ln w="25400" algn="ctr">
            <a:solidFill>
              <a:srgbClr val="385D8A"/>
            </a:solidFill>
            <a:miter lim="800000"/>
            <a:headEnd/>
            <a:tailEnd/>
          </a:ln>
        </p:spPr>
        <p:txBody>
          <a:bodyPr anchor="ctr"/>
          <a:lstStyle/>
          <a:p>
            <a:pPr algn="ctr" defTabSz="685800" eaLnBrk="1" fontAlgn="auto" hangingPunct="1">
              <a:lnSpc>
                <a:spcPct val="180000"/>
              </a:lnSpc>
              <a:spcBef>
                <a:spcPts val="0"/>
              </a:spcBef>
              <a:spcAft>
                <a:spcPts val="0"/>
              </a:spcAft>
              <a:defRPr/>
            </a:pPr>
            <a:endParaRPr lang="es-ES" sz="1725" b="1">
              <a:solidFill>
                <a:srgbClr val="D6DCE5"/>
              </a:solidFill>
              <a:latin typeface="Calibri"/>
              <a:ea typeface="+mn-ea"/>
              <a:cs typeface="Arial" charset="0"/>
            </a:endParaRPr>
          </a:p>
        </p:txBody>
      </p:sp>
      <p:sp>
        <p:nvSpPr>
          <p:cNvPr id="4" name="CuadroTexto 3">
            <a:extLst>
              <a:ext uri="{FF2B5EF4-FFF2-40B4-BE49-F238E27FC236}">
                <a16:creationId xmlns:a16="http://schemas.microsoft.com/office/drawing/2014/main" id="{B6683A90-5E96-D540-9025-0AB689A4CB83}"/>
              </a:ext>
            </a:extLst>
          </p:cNvPr>
          <p:cNvSpPr txBox="1"/>
          <p:nvPr/>
        </p:nvSpPr>
        <p:spPr>
          <a:xfrm>
            <a:off x="4314266" y="488485"/>
            <a:ext cx="3563468" cy="369332"/>
          </a:xfrm>
          <a:prstGeom prst="rect">
            <a:avLst/>
          </a:prstGeom>
          <a:noFill/>
        </p:spPr>
        <p:txBody>
          <a:bodyPr wrap="square" rtlCol="0">
            <a:spAutoFit/>
          </a:bodyPr>
          <a:lstStyle/>
          <a:p>
            <a:pPr algn="ctr"/>
            <a:r>
              <a:rPr lang="es-ES" b="1" dirty="0"/>
              <a:t>¿Os ha gustado?</a:t>
            </a:r>
          </a:p>
        </p:txBody>
      </p:sp>
    </p:spTree>
    <p:extLst>
      <p:ext uri="{BB962C8B-B14F-4D97-AF65-F5344CB8AC3E}">
        <p14:creationId xmlns:p14="http://schemas.microsoft.com/office/powerpoint/2010/main" val="6475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105</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4197349" y="1687899"/>
            <a:ext cx="3183117" cy="3482202"/>
          </a:xfrm>
          <a:prstGeom prst="rect">
            <a:avLst/>
          </a:prstGeom>
        </p:spPr>
      </p:pic>
    </p:spTree>
    <p:extLst>
      <p:ext uri="{BB962C8B-B14F-4D97-AF65-F5344CB8AC3E}">
        <p14:creationId xmlns:p14="http://schemas.microsoft.com/office/powerpoint/2010/main" val="377322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106</a:t>
            </a:fld>
            <a:endParaRPr lang="en-ES"/>
          </a:p>
        </p:txBody>
      </p:sp>
      <p:sp>
        <p:nvSpPr>
          <p:cNvPr id="4" name="Forma libre 3">
            <a:extLst>
              <a:ext uri="{FF2B5EF4-FFF2-40B4-BE49-F238E27FC236}">
                <a16:creationId xmlns:a16="http://schemas.microsoft.com/office/drawing/2014/main" id="{5B75A99F-BF4B-8846-987B-9D44F5811E5C}"/>
              </a:ext>
            </a:extLst>
          </p:cNvPr>
          <p:cNvSpPr/>
          <p:nvPr/>
        </p:nvSpPr>
        <p:spPr>
          <a:xfrm>
            <a:off x="1555531" y="2701157"/>
            <a:ext cx="1166648" cy="1534512"/>
          </a:xfrm>
          <a:custGeom>
            <a:avLst/>
            <a:gdLst>
              <a:gd name="connsiteX0" fmla="*/ 0 w 1166648"/>
              <a:gd name="connsiteY0" fmla="*/ 1534512 h 1534512"/>
              <a:gd name="connsiteX1" fmla="*/ 441435 w 1166648"/>
              <a:gd name="connsiteY1" fmla="*/ 52553 h 1534512"/>
              <a:gd name="connsiteX2" fmla="*/ 819807 w 1166648"/>
              <a:gd name="connsiteY2" fmla="*/ 441436 h 1534512"/>
              <a:gd name="connsiteX3" fmla="*/ 1166648 w 1166648"/>
              <a:gd name="connsiteY3" fmla="*/ 1492471 h 1534512"/>
            </a:gdLst>
            <a:ahLst/>
            <a:cxnLst>
              <a:cxn ang="0">
                <a:pos x="connsiteX0" y="connsiteY0"/>
              </a:cxn>
              <a:cxn ang="0">
                <a:pos x="connsiteX1" y="connsiteY1"/>
              </a:cxn>
              <a:cxn ang="0">
                <a:pos x="connsiteX2" y="connsiteY2"/>
              </a:cxn>
              <a:cxn ang="0">
                <a:pos x="connsiteX3" y="connsiteY3"/>
              </a:cxn>
            </a:cxnLst>
            <a:rect l="l" t="t" r="r" b="b"/>
            <a:pathLst>
              <a:path w="1166648" h="1534512">
                <a:moveTo>
                  <a:pt x="0" y="1534512"/>
                </a:moveTo>
                <a:cubicBezTo>
                  <a:pt x="152400" y="884622"/>
                  <a:pt x="304801" y="234732"/>
                  <a:pt x="441435" y="52553"/>
                </a:cubicBezTo>
                <a:cubicBezTo>
                  <a:pt x="578069" y="-129626"/>
                  <a:pt x="698938" y="201450"/>
                  <a:pt x="819807" y="441436"/>
                </a:cubicBezTo>
                <a:cubicBezTo>
                  <a:pt x="940676" y="681422"/>
                  <a:pt x="1053662" y="1086946"/>
                  <a:pt x="1166648" y="14924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Arco 4">
            <a:extLst>
              <a:ext uri="{FF2B5EF4-FFF2-40B4-BE49-F238E27FC236}">
                <a16:creationId xmlns:a16="http://schemas.microsoft.com/office/drawing/2014/main" id="{F418318E-D0B4-8F42-BF65-1361BE036CAA}"/>
              </a:ext>
            </a:extLst>
          </p:cNvPr>
          <p:cNvSpPr/>
          <p:nvPr/>
        </p:nvSpPr>
        <p:spPr>
          <a:xfrm>
            <a:off x="5423338" y="1051035"/>
            <a:ext cx="1408386" cy="2617076"/>
          </a:xfrm>
          <a:prstGeom prst="arc">
            <a:avLst>
              <a:gd name="adj1" fmla="val 1100514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Forma libre 7">
            <a:extLst>
              <a:ext uri="{FF2B5EF4-FFF2-40B4-BE49-F238E27FC236}">
                <a16:creationId xmlns:a16="http://schemas.microsoft.com/office/drawing/2014/main" id="{3099A94B-27C9-9A49-8B42-8E6CCF040207}"/>
              </a:ext>
            </a:extLst>
          </p:cNvPr>
          <p:cNvSpPr/>
          <p:nvPr/>
        </p:nvSpPr>
        <p:spPr>
          <a:xfrm>
            <a:off x="5265683" y="3310750"/>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A5099148-DF2D-4449-A696-5349BD350E45}"/>
              </a:ext>
            </a:extLst>
          </p:cNvPr>
          <p:cNvSpPr/>
          <p:nvPr/>
        </p:nvSpPr>
        <p:spPr>
          <a:xfrm>
            <a:off x="6048704" y="3310750"/>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28175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107</a:t>
            </a:fld>
            <a:endParaRPr lang="en-ES"/>
          </a:p>
        </p:txBody>
      </p:sp>
      <p:sp>
        <p:nvSpPr>
          <p:cNvPr id="4" name="Forma libre 3">
            <a:extLst>
              <a:ext uri="{FF2B5EF4-FFF2-40B4-BE49-F238E27FC236}">
                <a16:creationId xmlns:a16="http://schemas.microsoft.com/office/drawing/2014/main" id="{5B75A99F-BF4B-8846-987B-9D44F5811E5C}"/>
              </a:ext>
            </a:extLst>
          </p:cNvPr>
          <p:cNvSpPr/>
          <p:nvPr/>
        </p:nvSpPr>
        <p:spPr>
          <a:xfrm>
            <a:off x="1555531" y="2701157"/>
            <a:ext cx="1166648" cy="1534512"/>
          </a:xfrm>
          <a:custGeom>
            <a:avLst/>
            <a:gdLst>
              <a:gd name="connsiteX0" fmla="*/ 0 w 1166648"/>
              <a:gd name="connsiteY0" fmla="*/ 1534512 h 1534512"/>
              <a:gd name="connsiteX1" fmla="*/ 441435 w 1166648"/>
              <a:gd name="connsiteY1" fmla="*/ 52553 h 1534512"/>
              <a:gd name="connsiteX2" fmla="*/ 819807 w 1166648"/>
              <a:gd name="connsiteY2" fmla="*/ 441436 h 1534512"/>
              <a:gd name="connsiteX3" fmla="*/ 1166648 w 1166648"/>
              <a:gd name="connsiteY3" fmla="*/ 1492471 h 1534512"/>
            </a:gdLst>
            <a:ahLst/>
            <a:cxnLst>
              <a:cxn ang="0">
                <a:pos x="connsiteX0" y="connsiteY0"/>
              </a:cxn>
              <a:cxn ang="0">
                <a:pos x="connsiteX1" y="connsiteY1"/>
              </a:cxn>
              <a:cxn ang="0">
                <a:pos x="connsiteX2" y="connsiteY2"/>
              </a:cxn>
              <a:cxn ang="0">
                <a:pos x="connsiteX3" y="connsiteY3"/>
              </a:cxn>
            </a:cxnLst>
            <a:rect l="l" t="t" r="r" b="b"/>
            <a:pathLst>
              <a:path w="1166648" h="1534512">
                <a:moveTo>
                  <a:pt x="0" y="1534512"/>
                </a:moveTo>
                <a:cubicBezTo>
                  <a:pt x="152400" y="884622"/>
                  <a:pt x="304801" y="234732"/>
                  <a:pt x="441435" y="52553"/>
                </a:cubicBezTo>
                <a:cubicBezTo>
                  <a:pt x="578069" y="-129626"/>
                  <a:pt x="698938" y="201450"/>
                  <a:pt x="819807" y="441436"/>
                </a:cubicBezTo>
                <a:cubicBezTo>
                  <a:pt x="940676" y="681422"/>
                  <a:pt x="1053662" y="1086946"/>
                  <a:pt x="1166648" y="14924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Arco 4">
            <a:extLst>
              <a:ext uri="{FF2B5EF4-FFF2-40B4-BE49-F238E27FC236}">
                <a16:creationId xmlns:a16="http://schemas.microsoft.com/office/drawing/2014/main" id="{F418318E-D0B4-8F42-BF65-1361BE036CAA}"/>
              </a:ext>
            </a:extLst>
          </p:cNvPr>
          <p:cNvSpPr/>
          <p:nvPr/>
        </p:nvSpPr>
        <p:spPr>
          <a:xfrm>
            <a:off x="5423338" y="1051035"/>
            <a:ext cx="1408386" cy="2617076"/>
          </a:xfrm>
          <a:prstGeom prst="arc">
            <a:avLst>
              <a:gd name="adj1" fmla="val 1100514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Forma libre 7">
            <a:extLst>
              <a:ext uri="{FF2B5EF4-FFF2-40B4-BE49-F238E27FC236}">
                <a16:creationId xmlns:a16="http://schemas.microsoft.com/office/drawing/2014/main" id="{3099A94B-27C9-9A49-8B42-8E6CCF040207}"/>
              </a:ext>
            </a:extLst>
          </p:cNvPr>
          <p:cNvSpPr/>
          <p:nvPr/>
        </p:nvSpPr>
        <p:spPr>
          <a:xfrm>
            <a:off x="5265683" y="3310750"/>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A5099148-DF2D-4449-A696-5349BD350E45}"/>
              </a:ext>
            </a:extLst>
          </p:cNvPr>
          <p:cNvSpPr/>
          <p:nvPr/>
        </p:nvSpPr>
        <p:spPr>
          <a:xfrm>
            <a:off x="6048704" y="3310750"/>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orma libre 13">
            <a:extLst>
              <a:ext uri="{FF2B5EF4-FFF2-40B4-BE49-F238E27FC236}">
                <a16:creationId xmlns:a16="http://schemas.microsoft.com/office/drawing/2014/main" id="{02E04225-127B-E64C-AA53-4FC91CC964A2}"/>
              </a:ext>
            </a:extLst>
          </p:cNvPr>
          <p:cNvSpPr/>
          <p:nvPr/>
        </p:nvSpPr>
        <p:spPr>
          <a:xfrm>
            <a:off x="5247861" y="3172570"/>
            <a:ext cx="3196424" cy="2115047"/>
          </a:xfrm>
          <a:custGeom>
            <a:avLst/>
            <a:gdLst>
              <a:gd name="connsiteX0" fmla="*/ 0 w 3196424"/>
              <a:gd name="connsiteY0" fmla="*/ 2107096 h 2115047"/>
              <a:gd name="connsiteX1" fmla="*/ 206734 w 3196424"/>
              <a:gd name="connsiteY1" fmla="*/ 1590261 h 2115047"/>
              <a:gd name="connsiteX2" fmla="*/ 421419 w 3196424"/>
              <a:gd name="connsiteY2" fmla="*/ 1097280 h 2115047"/>
              <a:gd name="connsiteX3" fmla="*/ 572494 w 3196424"/>
              <a:gd name="connsiteY3" fmla="*/ 795131 h 2115047"/>
              <a:gd name="connsiteX4" fmla="*/ 763325 w 3196424"/>
              <a:gd name="connsiteY4" fmla="*/ 461176 h 2115047"/>
              <a:gd name="connsiteX5" fmla="*/ 954156 w 3196424"/>
              <a:gd name="connsiteY5" fmla="*/ 230588 h 2115047"/>
              <a:gd name="connsiteX6" fmla="*/ 1121134 w 3196424"/>
              <a:gd name="connsiteY6" fmla="*/ 135173 h 2115047"/>
              <a:gd name="connsiteX7" fmla="*/ 1288111 w 3196424"/>
              <a:gd name="connsiteY7" fmla="*/ 63611 h 2115047"/>
              <a:gd name="connsiteX8" fmla="*/ 1494845 w 3196424"/>
              <a:gd name="connsiteY8" fmla="*/ 7952 h 2115047"/>
              <a:gd name="connsiteX9" fmla="*/ 1669774 w 3196424"/>
              <a:gd name="connsiteY9" fmla="*/ 0 h 2115047"/>
              <a:gd name="connsiteX10" fmla="*/ 1844702 w 3196424"/>
              <a:gd name="connsiteY10" fmla="*/ 15903 h 2115047"/>
              <a:gd name="connsiteX11" fmla="*/ 1987826 w 3196424"/>
              <a:gd name="connsiteY11" fmla="*/ 55660 h 2115047"/>
              <a:gd name="connsiteX12" fmla="*/ 2178657 w 3196424"/>
              <a:gd name="connsiteY12" fmla="*/ 119270 h 2115047"/>
              <a:gd name="connsiteX13" fmla="*/ 2329732 w 3196424"/>
              <a:gd name="connsiteY13" fmla="*/ 222637 h 2115047"/>
              <a:gd name="connsiteX14" fmla="*/ 2472856 w 3196424"/>
              <a:gd name="connsiteY14" fmla="*/ 405517 h 2115047"/>
              <a:gd name="connsiteX15" fmla="*/ 2631882 w 3196424"/>
              <a:gd name="connsiteY15" fmla="*/ 699715 h 2115047"/>
              <a:gd name="connsiteX16" fmla="*/ 2814762 w 3196424"/>
              <a:gd name="connsiteY16" fmla="*/ 1089329 h 2115047"/>
              <a:gd name="connsiteX17" fmla="*/ 3013544 w 3196424"/>
              <a:gd name="connsiteY17" fmla="*/ 1582310 h 2115047"/>
              <a:gd name="connsiteX18" fmla="*/ 3140765 w 3196424"/>
              <a:gd name="connsiteY18" fmla="*/ 1932167 h 2115047"/>
              <a:gd name="connsiteX19" fmla="*/ 3196424 w 3196424"/>
              <a:gd name="connsiteY19" fmla="*/ 2115047 h 211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6424" h="2115047">
                <a:moveTo>
                  <a:pt x="0" y="2107096"/>
                </a:moveTo>
                <a:lnTo>
                  <a:pt x="206734" y="1590261"/>
                </a:lnTo>
                <a:lnTo>
                  <a:pt x="421419" y="1097280"/>
                </a:lnTo>
                <a:lnTo>
                  <a:pt x="572494" y="795131"/>
                </a:lnTo>
                <a:lnTo>
                  <a:pt x="763325" y="461176"/>
                </a:lnTo>
                <a:lnTo>
                  <a:pt x="954156" y="230588"/>
                </a:lnTo>
                <a:lnTo>
                  <a:pt x="1121134" y="135173"/>
                </a:lnTo>
                <a:lnTo>
                  <a:pt x="1288111" y="63611"/>
                </a:lnTo>
                <a:lnTo>
                  <a:pt x="1494845" y="7952"/>
                </a:lnTo>
                <a:lnTo>
                  <a:pt x="1669774" y="0"/>
                </a:lnTo>
                <a:lnTo>
                  <a:pt x="1844702" y="15903"/>
                </a:lnTo>
                <a:lnTo>
                  <a:pt x="1987826" y="55660"/>
                </a:lnTo>
                <a:lnTo>
                  <a:pt x="2178657" y="119270"/>
                </a:lnTo>
                <a:lnTo>
                  <a:pt x="2329732" y="222637"/>
                </a:lnTo>
                <a:lnTo>
                  <a:pt x="2472856" y="405517"/>
                </a:lnTo>
                <a:lnTo>
                  <a:pt x="2631882" y="699715"/>
                </a:lnTo>
                <a:lnTo>
                  <a:pt x="2814762" y="1089329"/>
                </a:lnTo>
                <a:lnTo>
                  <a:pt x="3013544" y="1582310"/>
                </a:lnTo>
                <a:lnTo>
                  <a:pt x="3140765" y="1932167"/>
                </a:lnTo>
                <a:lnTo>
                  <a:pt x="3196424" y="2115047"/>
                </a:lnTo>
              </a:path>
            </a:pathLst>
          </a:custGeom>
          <a:noFill/>
          <a:ln w="635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912475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108</a:t>
            </a:fld>
            <a:endParaRPr lang="en-ES"/>
          </a:p>
        </p:txBody>
      </p:sp>
      <p:sp>
        <p:nvSpPr>
          <p:cNvPr id="8" name="Forma libre 7">
            <a:extLst>
              <a:ext uri="{FF2B5EF4-FFF2-40B4-BE49-F238E27FC236}">
                <a16:creationId xmlns:a16="http://schemas.microsoft.com/office/drawing/2014/main" id="{3099A94B-27C9-9A49-8B42-8E6CCF040207}"/>
              </a:ext>
            </a:extLst>
          </p:cNvPr>
          <p:cNvSpPr/>
          <p:nvPr/>
        </p:nvSpPr>
        <p:spPr>
          <a:xfrm>
            <a:off x="5265683" y="3310750"/>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A5099148-DF2D-4449-A696-5349BD350E45}"/>
              </a:ext>
            </a:extLst>
          </p:cNvPr>
          <p:cNvSpPr/>
          <p:nvPr/>
        </p:nvSpPr>
        <p:spPr>
          <a:xfrm>
            <a:off x="6048704" y="3310750"/>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orma libre 13">
            <a:extLst>
              <a:ext uri="{FF2B5EF4-FFF2-40B4-BE49-F238E27FC236}">
                <a16:creationId xmlns:a16="http://schemas.microsoft.com/office/drawing/2014/main" id="{02E04225-127B-E64C-AA53-4FC91CC964A2}"/>
              </a:ext>
            </a:extLst>
          </p:cNvPr>
          <p:cNvSpPr/>
          <p:nvPr/>
        </p:nvSpPr>
        <p:spPr>
          <a:xfrm>
            <a:off x="5247861" y="3172570"/>
            <a:ext cx="3196424" cy="2115047"/>
          </a:xfrm>
          <a:custGeom>
            <a:avLst/>
            <a:gdLst>
              <a:gd name="connsiteX0" fmla="*/ 0 w 3196424"/>
              <a:gd name="connsiteY0" fmla="*/ 2107096 h 2115047"/>
              <a:gd name="connsiteX1" fmla="*/ 206734 w 3196424"/>
              <a:gd name="connsiteY1" fmla="*/ 1590261 h 2115047"/>
              <a:gd name="connsiteX2" fmla="*/ 421419 w 3196424"/>
              <a:gd name="connsiteY2" fmla="*/ 1097280 h 2115047"/>
              <a:gd name="connsiteX3" fmla="*/ 572494 w 3196424"/>
              <a:gd name="connsiteY3" fmla="*/ 795131 h 2115047"/>
              <a:gd name="connsiteX4" fmla="*/ 763325 w 3196424"/>
              <a:gd name="connsiteY4" fmla="*/ 461176 h 2115047"/>
              <a:gd name="connsiteX5" fmla="*/ 954156 w 3196424"/>
              <a:gd name="connsiteY5" fmla="*/ 230588 h 2115047"/>
              <a:gd name="connsiteX6" fmla="*/ 1121134 w 3196424"/>
              <a:gd name="connsiteY6" fmla="*/ 135173 h 2115047"/>
              <a:gd name="connsiteX7" fmla="*/ 1288111 w 3196424"/>
              <a:gd name="connsiteY7" fmla="*/ 63611 h 2115047"/>
              <a:gd name="connsiteX8" fmla="*/ 1494845 w 3196424"/>
              <a:gd name="connsiteY8" fmla="*/ 7952 h 2115047"/>
              <a:gd name="connsiteX9" fmla="*/ 1669774 w 3196424"/>
              <a:gd name="connsiteY9" fmla="*/ 0 h 2115047"/>
              <a:gd name="connsiteX10" fmla="*/ 1844702 w 3196424"/>
              <a:gd name="connsiteY10" fmla="*/ 15903 h 2115047"/>
              <a:gd name="connsiteX11" fmla="*/ 1987826 w 3196424"/>
              <a:gd name="connsiteY11" fmla="*/ 55660 h 2115047"/>
              <a:gd name="connsiteX12" fmla="*/ 2178657 w 3196424"/>
              <a:gd name="connsiteY12" fmla="*/ 119270 h 2115047"/>
              <a:gd name="connsiteX13" fmla="*/ 2329732 w 3196424"/>
              <a:gd name="connsiteY13" fmla="*/ 222637 h 2115047"/>
              <a:gd name="connsiteX14" fmla="*/ 2472856 w 3196424"/>
              <a:gd name="connsiteY14" fmla="*/ 405517 h 2115047"/>
              <a:gd name="connsiteX15" fmla="*/ 2631882 w 3196424"/>
              <a:gd name="connsiteY15" fmla="*/ 699715 h 2115047"/>
              <a:gd name="connsiteX16" fmla="*/ 2814762 w 3196424"/>
              <a:gd name="connsiteY16" fmla="*/ 1089329 h 2115047"/>
              <a:gd name="connsiteX17" fmla="*/ 3013544 w 3196424"/>
              <a:gd name="connsiteY17" fmla="*/ 1582310 h 2115047"/>
              <a:gd name="connsiteX18" fmla="*/ 3140765 w 3196424"/>
              <a:gd name="connsiteY18" fmla="*/ 1932167 h 2115047"/>
              <a:gd name="connsiteX19" fmla="*/ 3196424 w 3196424"/>
              <a:gd name="connsiteY19" fmla="*/ 2115047 h 211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6424" h="2115047">
                <a:moveTo>
                  <a:pt x="0" y="2107096"/>
                </a:moveTo>
                <a:lnTo>
                  <a:pt x="206734" y="1590261"/>
                </a:lnTo>
                <a:lnTo>
                  <a:pt x="421419" y="1097280"/>
                </a:lnTo>
                <a:lnTo>
                  <a:pt x="572494" y="795131"/>
                </a:lnTo>
                <a:lnTo>
                  <a:pt x="763325" y="461176"/>
                </a:lnTo>
                <a:lnTo>
                  <a:pt x="954156" y="230588"/>
                </a:lnTo>
                <a:lnTo>
                  <a:pt x="1121134" y="135173"/>
                </a:lnTo>
                <a:lnTo>
                  <a:pt x="1288111" y="63611"/>
                </a:lnTo>
                <a:lnTo>
                  <a:pt x="1494845" y="7952"/>
                </a:lnTo>
                <a:lnTo>
                  <a:pt x="1669774" y="0"/>
                </a:lnTo>
                <a:lnTo>
                  <a:pt x="1844702" y="15903"/>
                </a:lnTo>
                <a:lnTo>
                  <a:pt x="1987826" y="55660"/>
                </a:lnTo>
                <a:lnTo>
                  <a:pt x="2178657" y="119270"/>
                </a:lnTo>
                <a:lnTo>
                  <a:pt x="2329732" y="222637"/>
                </a:lnTo>
                <a:lnTo>
                  <a:pt x="2472856" y="405517"/>
                </a:lnTo>
                <a:lnTo>
                  <a:pt x="2631882" y="699715"/>
                </a:lnTo>
                <a:lnTo>
                  <a:pt x="2814762" y="1089329"/>
                </a:lnTo>
                <a:lnTo>
                  <a:pt x="3013544" y="1582310"/>
                </a:lnTo>
                <a:lnTo>
                  <a:pt x="3140765" y="1932167"/>
                </a:lnTo>
                <a:lnTo>
                  <a:pt x="3196424" y="2115047"/>
                </a:lnTo>
              </a:path>
            </a:pathLst>
          </a:custGeom>
          <a:noFill/>
          <a:ln w="635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569695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6">
            <a:extLst>
              <a:ext uri="{FF2B5EF4-FFF2-40B4-BE49-F238E27FC236}">
                <a16:creationId xmlns:a16="http://schemas.microsoft.com/office/drawing/2014/main" id="{32B60E18-7E8B-DC4C-846C-73CE4A698D0B}"/>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Complejo QRS</a:t>
            </a:r>
            <a:endParaRPr lang="es-ES" altLang="es-ES" sz="4400">
              <a:solidFill>
                <a:schemeClr val="tx2"/>
              </a:solidFill>
            </a:endParaRPr>
          </a:p>
        </p:txBody>
      </p:sp>
      <p:pic>
        <p:nvPicPr>
          <p:cNvPr id="427011" name="Picture 1027" descr="img171">
            <a:extLst>
              <a:ext uri="{FF2B5EF4-FFF2-40B4-BE49-F238E27FC236}">
                <a16:creationId xmlns:a16="http://schemas.microsoft.com/office/drawing/2014/main" id="{5DECB91B-1904-A745-8471-8018D55B9C4B}"/>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417888" y="0"/>
            <a:ext cx="535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786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7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57C8D424-8367-1447-90F7-1F7D4044C6C7}"/>
              </a:ext>
            </a:extLst>
          </p:cNvPr>
          <p:cNvCxnSpPr>
            <a:cxnSpLocks/>
          </p:cNvCxnSpPr>
          <p:nvPr/>
        </p:nvCxnSpPr>
        <p:spPr>
          <a:xfrm flipH="1">
            <a:off x="1511808" y="93980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D67F9F3-2DB3-1B44-9556-A7C0D40869A7}"/>
              </a:ext>
            </a:extLst>
          </p:cNvPr>
          <p:cNvCxnSpPr>
            <a:cxnSpLocks/>
          </p:cNvCxnSpPr>
          <p:nvPr/>
        </p:nvCxnSpPr>
        <p:spPr>
          <a:xfrm flipH="1">
            <a:off x="4553712" y="1438656"/>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D40ED08-A264-414B-8369-1E190DD9D9A2}"/>
              </a:ext>
            </a:extLst>
          </p:cNvPr>
          <p:cNvCxnSpPr>
            <a:cxnSpLocks/>
          </p:cNvCxnSpPr>
          <p:nvPr/>
        </p:nvCxnSpPr>
        <p:spPr>
          <a:xfrm flipH="1">
            <a:off x="5285232" y="255524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9DB68C-346B-0F4D-8BB4-7D6E974231B6}"/>
              </a:ext>
            </a:extLst>
          </p:cNvPr>
          <p:cNvCxnSpPr>
            <a:cxnSpLocks/>
          </p:cNvCxnSpPr>
          <p:nvPr/>
        </p:nvCxnSpPr>
        <p:spPr>
          <a:xfrm flipH="1">
            <a:off x="10680192" y="968248"/>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F4AEC813-1CF9-4246-A73B-4055A6334C6A}"/>
              </a:ext>
            </a:extLst>
          </p:cNvPr>
          <p:cNvCxnSpPr>
            <a:cxnSpLocks/>
          </p:cNvCxnSpPr>
          <p:nvPr/>
        </p:nvCxnSpPr>
        <p:spPr>
          <a:xfrm>
            <a:off x="12954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AA403AD-581C-D94A-A69F-E68EDFE675B6}"/>
              </a:ext>
            </a:extLst>
          </p:cNvPr>
          <p:cNvCxnSpPr>
            <a:cxnSpLocks/>
          </p:cNvCxnSpPr>
          <p:nvPr/>
        </p:nvCxnSpPr>
        <p:spPr>
          <a:xfrm>
            <a:off x="4291584" y="155244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7EEC1C74-EA00-7F4E-93D4-52AD0276C454}"/>
              </a:ext>
            </a:extLst>
          </p:cNvPr>
          <p:cNvCxnSpPr>
            <a:cxnSpLocks/>
          </p:cNvCxnSpPr>
          <p:nvPr/>
        </p:nvCxnSpPr>
        <p:spPr>
          <a:xfrm>
            <a:off x="5059680" y="300532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AD8B4D80-8736-ED46-A309-BB355AF5AB86}"/>
              </a:ext>
            </a:extLst>
          </p:cNvPr>
          <p:cNvCxnSpPr>
            <a:cxnSpLocks/>
          </p:cNvCxnSpPr>
          <p:nvPr/>
        </p:nvCxnSpPr>
        <p:spPr>
          <a:xfrm>
            <a:off x="103680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DDCF73C-AF56-0E4A-AEBB-CE87A641FF24}"/>
              </a:ext>
            </a:extLst>
          </p:cNvPr>
          <p:cNvCxnSpPr>
            <a:cxnSpLocks/>
          </p:cNvCxnSpPr>
          <p:nvPr/>
        </p:nvCxnSpPr>
        <p:spPr>
          <a:xfrm flipV="1">
            <a:off x="37490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78B48355-F88E-1246-BAB8-4EB413730647}"/>
              </a:ext>
            </a:extLst>
          </p:cNvPr>
          <p:cNvCxnSpPr>
            <a:cxnSpLocks/>
          </p:cNvCxnSpPr>
          <p:nvPr/>
        </p:nvCxnSpPr>
        <p:spPr>
          <a:xfrm flipV="1">
            <a:off x="115011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299EB88-D6BB-9940-8ACA-413E1E6F3E03}"/>
              </a:ext>
            </a:extLst>
          </p:cNvPr>
          <p:cNvCxnSpPr>
            <a:cxnSpLocks/>
          </p:cNvCxnSpPr>
          <p:nvPr/>
        </p:nvCxnSpPr>
        <p:spPr>
          <a:xfrm flipV="1">
            <a:off x="1925320"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8F9C74F-BDA3-4E44-AF5B-4E263A16C5F1}"/>
              </a:ext>
            </a:extLst>
          </p:cNvPr>
          <p:cNvCxnSpPr>
            <a:cxnSpLocks/>
          </p:cNvCxnSpPr>
          <p:nvPr/>
        </p:nvCxnSpPr>
        <p:spPr>
          <a:xfrm flipV="1">
            <a:off x="265328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BF0226F-803B-7A4B-8165-0E6B6D3B20FF}"/>
              </a:ext>
            </a:extLst>
          </p:cNvPr>
          <p:cNvCxnSpPr>
            <a:cxnSpLocks/>
          </p:cNvCxnSpPr>
          <p:nvPr/>
        </p:nvCxnSpPr>
        <p:spPr>
          <a:xfrm flipV="1">
            <a:off x="3381248"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B100B195-F174-634F-BDFD-C8AAD370E5A1}"/>
              </a:ext>
            </a:extLst>
          </p:cNvPr>
          <p:cNvCxnSpPr>
            <a:cxnSpLocks/>
          </p:cNvCxnSpPr>
          <p:nvPr/>
        </p:nvCxnSpPr>
        <p:spPr>
          <a:xfrm flipV="1">
            <a:off x="4197096"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34C99203-29FC-7346-8CE9-A44D1E49CB71}"/>
              </a:ext>
            </a:extLst>
          </p:cNvPr>
          <p:cNvCxnSpPr>
            <a:cxnSpLocks/>
          </p:cNvCxnSpPr>
          <p:nvPr/>
        </p:nvCxnSpPr>
        <p:spPr>
          <a:xfrm flipV="1">
            <a:off x="496519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4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BC33B673-9302-9F49-9771-1CF37C05482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48814"/>
            <a:ext cx="12192000" cy="617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031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
        <p:nvSpPr>
          <p:cNvPr id="7" name="Rectangle 5">
            <a:extLst>
              <a:ext uri="{FF2B5EF4-FFF2-40B4-BE49-F238E27FC236}">
                <a16:creationId xmlns:a16="http://schemas.microsoft.com/office/drawing/2014/main" id="{B8D15AA1-0FC1-664F-B1AC-BE077E7E26ED}"/>
              </a:ext>
            </a:extLst>
          </p:cNvPr>
          <p:cNvSpPr txBox="1">
            <a:spLocks noChangeArrowheads="1"/>
          </p:cNvSpPr>
          <p:nvPr/>
        </p:nvSpPr>
        <p:spPr bwMode="auto">
          <a:xfrm>
            <a:off x="1824827" y="256847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(2). Todas las P seguidas de QRS</a:t>
            </a:r>
            <a:endParaRPr lang="es-ES_tradnl" altLang="es-ES" sz="1600" kern="0" dirty="0">
              <a:solidFill>
                <a:schemeClr val="accent1">
                  <a:lumMod val="50000"/>
                </a:schemeClr>
              </a:solidFill>
            </a:endParaRPr>
          </a:p>
        </p:txBody>
      </p:sp>
      <p:sp>
        <p:nvSpPr>
          <p:cNvPr id="8" name="Rectangle 5">
            <a:extLst>
              <a:ext uri="{FF2B5EF4-FFF2-40B4-BE49-F238E27FC236}">
                <a16:creationId xmlns:a16="http://schemas.microsoft.com/office/drawing/2014/main" id="{174BD1C5-B11C-6C44-B92B-AD8DEE0EE491}"/>
              </a:ext>
            </a:extLst>
          </p:cNvPr>
          <p:cNvSpPr txBox="1">
            <a:spLocks noChangeArrowheads="1"/>
          </p:cNvSpPr>
          <p:nvPr/>
        </p:nvSpPr>
        <p:spPr bwMode="auto">
          <a:xfrm>
            <a:off x="1824826" y="337840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(3). PR constante y estable (0.12-0.20 </a:t>
            </a:r>
            <a:r>
              <a:rPr lang="es-ES" altLang="es-ES" sz="3200" kern="0" dirty="0" err="1">
                <a:solidFill>
                  <a:schemeClr val="accent1">
                    <a:lumMod val="50000"/>
                  </a:schemeClr>
                </a:solidFill>
              </a:rPr>
              <a:t>msg</a:t>
            </a:r>
            <a:r>
              <a:rPr lang="es-ES" altLang="es-ES" sz="3200" kern="0" dirty="0">
                <a:solidFill>
                  <a:schemeClr val="accent1">
                    <a:lumMod val="50000"/>
                  </a:schemeClr>
                </a:solidFill>
              </a:rPr>
              <a:t>)</a:t>
            </a:r>
            <a:endParaRPr lang="es-ES_tradnl" altLang="es-ES" sz="1600" kern="0" dirty="0">
              <a:solidFill>
                <a:schemeClr val="accent1">
                  <a:lumMod val="50000"/>
                </a:schemeClr>
              </a:solidFill>
            </a:endParaRPr>
          </a:p>
        </p:txBody>
      </p:sp>
      <p:sp>
        <p:nvSpPr>
          <p:cNvPr id="9" name="Rectangle 5">
            <a:extLst>
              <a:ext uri="{FF2B5EF4-FFF2-40B4-BE49-F238E27FC236}">
                <a16:creationId xmlns:a16="http://schemas.microsoft.com/office/drawing/2014/main" id="{67AD6470-89E9-564F-BC61-4575E03333BF}"/>
              </a:ext>
            </a:extLst>
          </p:cNvPr>
          <p:cNvSpPr txBox="1">
            <a:spLocks noChangeArrowheads="1"/>
          </p:cNvSpPr>
          <p:nvPr/>
        </p:nvSpPr>
        <p:spPr bwMode="auto">
          <a:xfrm>
            <a:off x="1824825" y="418832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(4). Misma morfología de la P en 1-deriv</a:t>
            </a:r>
            <a:endParaRPr lang="es-ES_tradnl" altLang="es-ES" sz="1600" kern="0" dirty="0">
              <a:solidFill>
                <a:schemeClr val="accent1">
                  <a:lumMod val="50000"/>
                </a:schemeClr>
              </a:solidFill>
            </a:endParaRPr>
          </a:p>
        </p:txBody>
      </p:sp>
      <p:sp>
        <p:nvSpPr>
          <p:cNvPr id="10" name="Rectangle 5">
            <a:extLst>
              <a:ext uri="{FF2B5EF4-FFF2-40B4-BE49-F238E27FC236}">
                <a16:creationId xmlns:a16="http://schemas.microsoft.com/office/drawing/2014/main" id="{B60BD7A7-8434-2F46-9642-56BF5181BB74}"/>
              </a:ext>
            </a:extLst>
          </p:cNvPr>
          <p:cNvSpPr txBox="1">
            <a:spLocks noChangeArrowheads="1"/>
          </p:cNvSpPr>
          <p:nvPr/>
        </p:nvSpPr>
        <p:spPr bwMode="auto">
          <a:xfrm>
            <a:off x="1824824" y="49982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(5). Morfología + en cara inferior</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25676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57C8D424-8367-1447-90F7-1F7D4044C6C7}"/>
              </a:ext>
            </a:extLst>
          </p:cNvPr>
          <p:cNvCxnSpPr>
            <a:cxnSpLocks/>
          </p:cNvCxnSpPr>
          <p:nvPr/>
        </p:nvCxnSpPr>
        <p:spPr>
          <a:xfrm flipH="1">
            <a:off x="1511808" y="93980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D67F9F3-2DB3-1B44-9556-A7C0D40869A7}"/>
              </a:ext>
            </a:extLst>
          </p:cNvPr>
          <p:cNvCxnSpPr>
            <a:cxnSpLocks/>
          </p:cNvCxnSpPr>
          <p:nvPr/>
        </p:nvCxnSpPr>
        <p:spPr>
          <a:xfrm flipH="1">
            <a:off x="4553712" y="1438656"/>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D40ED08-A264-414B-8369-1E190DD9D9A2}"/>
              </a:ext>
            </a:extLst>
          </p:cNvPr>
          <p:cNvCxnSpPr>
            <a:cxnSpLocks/>
          </p:cNvCxnSpPr>
          <p:nvPr/>
        </p:nvCxnSpPr>
        <p:spPr>
          <a:xfrm flipH="1">
            <a:off x="5285232" y="255524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9DB68C-346B-0F4D-8BB4-7D6E974231B6}"/>
              </a:ext>
            </a:extLst>
          </p:cNvPr>
          <p:cNvCxnSpPr>
            <a:cxnSpLocks/>
          </p:cNvCxnSpPr>
          <p:nvPr/>
        </p:nvCxnSpPr>
        <p:spPr>
          <a:xfrm flipH="1">
            <a:off x="10680192" y="968248"/>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F4AEC813-1CF9-4246-A73B-4055A6334C6A}"/>
              </a:ext>
            </a:extLst>
          </p:cNvPr>
          <p:cNvCxnSpPr>
            <a:cxnSpLocks/>
          </p:cNvCxnSpPr>
          <p:nvPr/>
        </p:nvCxnSpPr>
        <p:spPr>
          <a:xfrm>
            <a:off x="12954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AA403AD-581C-D94A-A69F-E68EDFE675B6}"/>
              </a:ext>
            </a:extLst>
          </p:cNvPr>
          <p:cNvCxnSpPr>
            <a:cxnSpLocks/>
          </p:cNvCxnSpPr>
          <p:nvPr/>
        </p:nvCxnSpPr>
        <p:spPr>
          <a:xfrm>
            <a:off x="4291584" y="155244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7EEC1C74-EA00-7F4E-93D4-52AD0276C454}"/>
              </a:ext>
            </a:extLst>
          </p:cNvPr>
          <p:cNvCxnSpPr>
            <a:cxnSpLocks/>
          </p:cNvCxnSpPr>
          <p:nvPr/>
        </p:nvCxnSpPr>
        <p:spPr>
          <a:xfrm>
            <a:off x="5059680" y="300532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AD8B4D80-8736-ED46-A309-BB355AF5AB86}"/>
              </a:ext>
            </a:extLst>
          </p:cNvPr>
          <p:cNvCxnSpPr>
            <a:cxnSpLocks/>
          </p:cNvCxnSpPr>
          <p:nvPr/>
        </p:nvCxnSpPr>
        <p:spPr>
          <a:xfrm>
            <a:off x="103680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DDCF73C-AF56-0E4A-AEBB-CE87A641FF24}"/>
              </a:ext>
            </a:extLst>
          </p:cNvPr>
          <p:cNvCxnSpPr>
            <a:cxnSpLocks/>
          </p:cNvCxnSpPr>
          <p:nvPr/>
        </p:nvCxnSpPr>
        <p:spPr>
          <a:xfrm flipV="1">
            <a:off x="37490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78B48355-F88E-1246-BAB8-4EB413730647}"/>
              </a:ext>
            </a:extLst>
          </p:cNvPr>
          <p:cNvCxnSpPr>
            <a:cxnSpLocks/>
          </p:cNvCxnSpPr>
          <p:nvPr/>
        </p:nvCxnSpPr>
        <p:spPr>
          <a:xfrm flipV="1">
            <a:off x="115011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299EB88-D6BB-9940-8ACA-413E1E6F3E03}"/>
              </a:ext>
            </a:extLst>
          </p:cNvPr>
          <p:cNvCxnSpPr>
            <a:cxnSpLocks/>
          </p:cNvCxnSpPr>
          <p:nvPr/>
        </p:nvCxnSpPr>
        <p:spPr>
          <a:xfrm flipV="1">
            <a:off x="1925320"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8F9C74F-BDA3-4E44-AF5B-4E263A16C5F1}"/>
              </a:ext>
            </a:extLst>
          </p:cNvPr>
          <p:cNvCxnSpPr>
            <a:cxnSpLocks/>
          </p:cNvCxnSpPr>
          <p:nvPr/>
        </p:nvCxnSpPr>
        <p:spPr>
          <a:xfrm flipV="1">
            <a:off x="265328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BF0226F-803B-7A4B-8165-0E6B6D3B20FF}"/>
              </a:ext>
            </a:extLst>
          </p:cNvPr>
          <p:cNvCxnSpPr>
            <a:cxnSpLocks/>
          </p:cNvCxnSpPr>
          <p:nvPr/>
        </p:nvCxnSpPr>
        <p:spPr>
          <a:xfrm flipV="1">
            <a:off x="3381248"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B100B195-F174-634F-BDFD-C8AAD370E5A1}"/>
              </a:ext>
            </a:extLst>
          </p:cNvPr>
          <p:cNvCxnSpPr>
            <a:cxnSpLocks/>
          </p:cNvCxnSpPr>
          <p:nvPr/>
        </p:nvCxnSpPr>
        <p:spPr>
          <a:xfrm flipV="1">
            <a:off x="4197096"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34C99203-29FC-7346-8CE9-A44D1E49CB71}"/>
              </a:ext>
            </a:extLst>
          </p:cNvPr>
          <p:cNvCxnSpPr>
            <a:cxnSpLocks/>
          </p:cNvCxnSpPr>
          <p:nvPr/>
        </p:nvCxnSpPr>
        <p:spPr>
          <a:xfrm flipV="1">
            <a:off x="496519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15406280-B994-6E4F-B002-D5CE5213E44A}"/>
              </a:ext>
            </a:extLst>
          </p:cNvPr>
          <p:cNvCxnSpPr>
            <a:cxnSpLocks/>
          </p:cNvCxnSpPr>
          <p:nvPr/>
        </p:nvCxnSpPr>
        <p:spPr>
          <a:xfrm flipV="1">
            <a:off x="422148" y="3005328"/>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145103E3-F68A-F04A-BD76-5D1271FFE512}"/>
              </a:ext>
            </a:extLst>
          </p:cNvPr>
          <p:cNvCxnSpPr>
            <a:cxnSpLocks/>
          </p:cNvCxnSpPr>
          <p:nvPr/>
        </p:nvCxnSpPr>
        <p:spPr>
          <a:xfrm flipV="1">
            <a:off x="422148" y="4510532"/>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BB7FB535-9CF2-294C-9AA1-58F6A759E10C}"/>
              </a:ext>
            </a:extLst>
          </p:cNvPr>
          <p:cNvCxnSpPr>
            <a:cxnSpLocks/>
          </p:cNvCxnSpPr>
          <p:nvPr/>
        </p:nvCxnSpPr>
        <p:spPr>
          <a:xfrm flipV="1">
            <a:off x="4197096" y="4510532"/>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
        <p:nvSpPr>
          <p:cNvPr id="7" name="Rectangle 5">
            <a:extLst>
              <a:ext uri="{FF2B5EF4-FFF2-40B4-BE49-F238E27FC236}">
                <a16:creationId xmlns:a16="http://schemas.microsoft.com/office/drawing/2014/main" id="{B8D15AA1-0FC1-664F-B1AC-BE077E7E26ED}"/>
              </a:ext>
            </a:extLst>
          </p:cNvPr>
          <p:cNvSpPr txBox="1">
            <a:spLocks noChangeArrowheads="1"/>
          </p:cNvSpPr>
          <p:nvPr/>
        </p:nvSpPr>
        <p:spPr bwMode="auto">
          <a:xfrm>
            <a:off x="1824827" y="256847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(2). Todas las P seguidas de QRS</a:t>
            </a:r>
            <a:endParaRPr lang="es-ES_tradnl" altLang="es-ES" sz="1600" kern="0" dirty="0">
              <a:solidFill>
                <a:schemeClr val="accent1">
                  <a:lumMod val="50000"/>
                </a:schemeClr>
              </a:solidFill>
            </a:endParaRPr>
          </a:p>
        </p:txBody>
      </p:sp>
      <p:sp>
        <p:nvSpPr>
          <p:cNvPr id="8" name="Rectangle 5">
            <a:extLst>
              <a:ext uri="{FF2B5EF4-FFF2-40B4-BE49-F238E27FC236}">
                <a16:creationId xmlns:a16="http://schemas.microsoft.com/office/drawing/2014/main" id="{174BD1C5-B11C-6C44-B92B-AD8DEE0EE491}"/>
              </a:ext>
            </a:extLst>
          </p:cNvPr>
          <p:cNvSpPr txBox="1">
            <a:spLocks noChangeArrowheads="1"/>
          </p:cNvSpPr>
          <p:nvPr/>
        </p:nvSpPr>
        <p:spPr bwMode="auto">
          <a:xfrm>
            <a:off x="1824826" y="337840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(3). PR constante y estable (0.12-0.20 </a:t>
            </a:r>
            <a:r>
              <a:rPr lang="es-ES" altLang="es-ES" sz="3200" kern="0" dirty="0" err="1">
                <a:solidFill>
                  <a:schemeClr val="accent1">
                    <a:lumMod val="50000"/>
                  </a:schemeClr>
                </a:solidFill>
              </a:rPr>
              <a:t>msg</a:t>
            </a:r>
            <a:r>
              <a:rPr lang="es-ES" altLang="es-ES" sz="3200" kern="0" dirty="0">
                <a:solidFill>
                  <a:schemeClr val="accent1">
                    <a:lumMod val="50000"/>
                  </a:schemeClr>
                </a:solidFill>
              </a:rPr>
              <a:t>)</a:t>
            </a:r>
            <a:endParaRPr lang="es-ES_tradnl" altLang="es-ES" sz="1600" kern="0" dirty="0">
              <a:solidFill>
                <a:schemeClr val="accent1">
                  <a:lumMod val="50000"/>
                </a:schemeClr>
              </a:solidFill>
            </a:endParaRPr>
          </a:p>
        </p:txBody>
      </p:sp>
      <p:sp>
        <p:nvSpPr>
          <p:cNvPr id="9" name="Rectangle 5">
            <a:extLst>
              <a:ext uri="{FF2B5EF4-FFF2-40B4-BE49-F238E27FC236}">
                <a16:creationId xmlns:a16="http://schemas.microsoft.com/office/drawing/2014/main" id="{67AD6470-89E9-564F-BC61-4575E03333BF}"/>
              </a:ext>
            </a:extLst>
          </p:cNvPr>
          <p:cNvSpPr txBox="1">
            <a:spLocks noChangeArrowheads="1"/>
          </p:cNvSpPr>
          <p:nvPr/>
        </p:nvSpPr>
        <p:spPr bwMode="auto">
          <a:xfrm>
            <a:off x="1824825" y="418832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(4). Misma morfología de la P en 1-deriv</a:t>
            </a:r>
            <a:endParaRPr lang="es-ES_tradnl" altLang="es-ES" sz="1600" kern="0" dirty="0">
              <a:solidFill>
                <a:schemeClr val="accent1">
                  <a:lumMod val="50000"/>
                </a:schemeClr>
              </a:solidFill>
            </a:endParaRPr>
          </a:p>
        </p:txBody>
      </p:sp>
      <p:sp>
        <p:nvSpPr>
          <p:cNvPr id="10" name="Rectangle 5">
            <a:extLst>
              <a:ext uri="{FF2B5EF4-FFF2-40B4-BE49-F238E27FC236}">
                <a16:creationId xmlns:a16="http://schemas.microsoft.com/office/drawing/2014/main" id="{B60BD7A7-8434-2F46-9642-56BF5181BB74}"/>
              </a:ext>
            </a:extLst>
          </p:cNvPr>
          <p:cNvSpPr txBox="1">
            <a:spLocks noChangeArrowheads="1"/>
          </p:cNvSpPr>
          <p:nvPr/>
        </p:nvSpPr>
        <p:spPr bwMode="auto">
          <a:xfrm>
            <a:off x="1824824" y="49982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(5). Morfología + en cara inferior</a:t>
            </a:r>
            <a:endParaRPr lang="es-ES_tradnl" altLang="es-ES" sz="1600" kern="0" dirty="0">
              <a:solidFill>
                <a:schemeClr val="accent1">
                  <a:lumMod val="50000"/>
                </a:schemeClr>
              </a:solidFill>
            </a:endParaRPr>
          </a:p>
        </p:txBody>
      </p:sp>
      <p:cxnSp>
        <p:nvCxnSpPr>
          <p:cNvPr id="11" name="Conector recto 10">
            <a:extLst>
              <a:ext uri="{FF2B5EF4-FFF2-40B4-BE49-F238E27FC236}">
                <a16:creationId xmlns:a16="http://schemas.microsoft.com/office/drawing/2014/main" id="{F3945D43-22DB-FA49-8ABF-54EC0F0EA503}"/>
              </a:ext>
            </a:extLst>
          </p:cNvPr>
          <p:cNvCxnSpPr/>
          <p:nvPr/>
        </p:nvCxnSpPr>
        <p:spPr>
          <a:xfrm flipV="1">
            <a:off x="2596896" y="4998253"/>
            <a:ext cx="4690872" cy="63222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BCFA9269-1CEF-B84E-9870-592D24544713}"/>
              </a:ext>
            </a:extLst>
          </p:cNvPr>
          <p:cNvCxnSpPr>
            <a:cxnSpLocks/>
          </p:cNvCxnSpPr>
          <p:nvPr/>
        </p:nvCxnSpPr>
        <p:spPr>
          <a:xfrm>
            <a:off x="2596896" y="4998253"/>
            <a:ext cx="4690872" cy="63222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8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16</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3237229" y="261434"/>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3931920" y="2157984"/>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3776471" y="1961389"/>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3731883" y="1925556"/>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3630468" y="1857137"/>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3438953" y="1676770"/>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3273697" y="1454907"/>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3565376" y="1480138"/>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4178808" y="2107359"/>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5303565" y="1602087"/>
            <a:ext cx="837450" cy="841428"/>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5400008" y="1795796"/>
            <a:ext cx="555594" cy="72437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5113057" y="1445462"/>
            <a:ext cx="1217165" cy="123734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4867750" y="1147456"/>
            <a:ext cx="1696847" cy="186123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5293709" y="1098330"/>
            <a:ext cx="1569681" cy="193160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6125670" y="1271915"/>
            <a:ext cx="1097777" cy="131182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3493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1000"/>
                            </p:stCondLst>
                            <p:childTnLst>
                              <p:par>
                                <p:cTn id="66" presetID="53" presetClass="entr" presetSubtype="16"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cTn>
                              </p:par>
                            </p:childTnLst>
                          </p:cTn>
                        </p:par>
                        <p:par>
                          <p:cTn id="77" fill="hold">
                            <p:stCondLst>
                              <p:cond delay="2000"/>
                            </p:stCondLst>
                            <p:childTnLst>
                              <p:par>
                                <p:cTn id="78" presetID="53" presetClass="entr" presetSubtype="16"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par>
                          <p:cTn id="83" fill="hold">
                            <p:stCondLst>
                              <p:cond delay="2500"/>
                            </p:stCondLst>
                            <p:childTnLst>
                              <p:par>
                                <p:cTn id="84" presetID="53" presetClass="entr" presetSubtype="16"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17</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3237229" y="261434"/>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3931920" y="2157984"/>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3776471" y="1961389"/>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3731883" y="1925556"/>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3630468" y="1857137"/>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3438953" y="1676770"/>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3273697" y="1454907"/>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3565376" y="1480138"/>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4178808" y="2107359"/>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5303565" y="1602087"/>
            <a:ext cx="837450" cy="841428"/>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5400008" y="1795796"/>
            <a:ext cx="555594" cy="72437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5113057" y="1445462"/>
            <a:ext cx="1217165" cy="123734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4867750" y="1147456"/>
            <a:ext cx="1696847" cy="186123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5293709" y="1098330"/>
            <a:ext cx="1569681" cy="193160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6125670" y="1271915"/>
            <a:ext cx="1097777" cy="131182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97450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53" presetClass="entr" presetSubtype="16"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Effect transition="in" filter="fade">
                                      <p:cBhvr>
                                        <p:cTn id="28" dur="1000"/>
                                        <p:tgtEl>
                                          <p:spTgt spid="14"/>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Effect transition="in" filter="fade">
                                      <p:cBhvr>
                                        <p:cTn id="39" dur="1000"/>
                                        <p:tgtEl>
                                          <p:spTgt spid="13"/>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Effect transition="in" filter="fade">
                                      <p:cBhvr>
                                        <p:cTn id="45" dur="10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Effect transition="in" filter="fade">
                                      <p:cBhvr>
                                        <p:cTn id="50" dur="1000"/>
                                        <p:tgtEl>
                                          <p:spTgt spid="15"/>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Effect transition="in" filter="fade">
                                      <p:cBhvr>
                                        <p:cTn id="56" dur="10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1000" fill="hold"/>
                                        <p:tgtEl>
                                          <p:spTgt spid="16"/>
                                        </p:tgtEl>
                                        <p:attrNameLst>
                                          <p:attrName>ppt_w</p:attrName>
                                        </p:attrNameLst>
                                      </p:cBhvr>
                                      <p:tavLst>
                                        <p:tav tm="0">
                                          <p:val>
                                            <p:fltVal val="0"/>
                                          </p:val>
                                        </p:tav>
                                        <p:tav tm="100000">
                                          <p:val>
                                            <p:strVal val="#ppt_w"/>
                                          </p:val>
                                        </p:tav>
                                      </p:tavLst>
                                    </p:anim>
                                    <p:anim calcmode="lin" valueType="num">
                                      <p:cBhvr>
                                        <p:cTn id="60" dur="1000" fill="hold"/>
                                        <p:tgtEl>
                                          <p:spTgt spid="16"/>
                                        </p:tgtEl>
                                        <p:attrNameLst>
                                          <p:attrName>ppt_h</p:attrName>
                                        </p:attrNameLst>
                                      </p:cBhvr>
                                      <p:tavLst>
                                        <p:tav tm="0">
                                          <p:val>
                                            <p:fltVal val="0"/>
                                          </p:val>
                                        </p:tav>
                                        <p:tav tm="100000">
                                          <p:val>
                                            <p:strVal val="#ppt_h"/>
                                          </p:val>
                                        </p:tav>
                                      </p:tavLst>
                                    </p:anim>
                                    <p:animEffect transition="in" filter="fade">
                                      <p:cBhvr>
                                        <p:cTn id="61" dur="1000"/>
                                        <p:tgtEl>
                                          <p:spTgt spid="16"/>
                                        </p:tgtEl>
                                      </p:cBhvr>
                                    </p:animEffect>
                                  </p:childTnLst>
                                </p:cTn>
                              </p:par>
                            </p:childTnLst>
                          </p:cTn>
                        </p:par>
                        <p:par>
                          <p:cTn id="62" fill="hold">
                            <p:stCondLst>
                              <p:cond delay="6000"/>
                            </p:stCondLst>
                            <p:childTnLst>
                              <p:par>
                                <p:cTn id="63" presetID="53" presetClass="entr" presetSubtype="16"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1000" fill="hold"/>
                                        <p:tgtEl>
                                          <p:spTgt spid="17"/>
                                        </p:tgtEl>
                                        <p:attrNameLst>
                                          <p:attrName>ppt_w</p:attrName>
                                        </p:attrNameLst>
                                      </p:cBhvr>
                                      <p:tavLst>
                                        <p:tav tm="0">
                                          <p:val>
                                            <p:fltVal val="0"/>
                                          </p:val>
                                        </p:tav>
                                        <p:tav tm="100000">
                                          <p:val>
                                            <p:strVal val="#ppt_w"/>
                                          </p:val>
                                        </p:tav>
                                      </p:tavLst>
                                    </p:anim>
                                    <p:anim calcmode="lin" valueType="num">
                                      <p:cBhvr>
                                        <p:cTn id="66" dur="1000" fill="hold"/>
                                        <p:tgtEl>
                                          <p:spTgt spid="17"/>
                                        </p:tgtEl>
                                        <p:attrNameLst>
                                          <p:attrName>ppt_h</p:attrName>
                                        </p:attrNameLst>
                                      </p:cBhvr>
                                      <p:tavLst>
                                        <p:tav tm="0">
                                          <p:val>
                                            <p:fltVal val="0"/>
                                          </p:val>
                                        </p:tav>
                                        <p:tav tm="100000">
                                          <p:val>
                                            <p:strVal val="#ppt_h"/>
                                          </p:val>
                                        </p:tav>
                                      </p:tavLst>
                                    </p:anim>
                                    <p:animEffect transition="in" filter="fade">
                                      <p:cBhvr>
                                        <p:cTn id="67" dur="1000"/>
                                        <p:tgtEl>
                                          <p:spTgt spid="17"/>
                                        </p:tgtEl>
                                      </p:cBhvr>
                                    </p:animEffect>
                                  </p:childTnLst>
                                </p:cTn>
                              </p:par>
                            </p:childTnLst>
                          </p:cTn>
                        </p:par>
                        <p:par>
                          <p:cTn id="68" fill="hold">
                            <p:stCondLst>
                              <p:cond delay="7000"/>
                            </p:stCondLst>
                            <p:childTnLst>
                              <p:par>
                                <p:cTn id="69" presetID="53" presetClass="entr" presetSubtype="16"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1000" fill="hold"/>
                                        <p:tgtEl>
                                          <p:spTgt spid="18"/>
                                        </p:tgtEl>
                                        <p:attrNameLst>
                                          <p:attrName>ppt_w</p:attrName>
                                        </p:attrNameLst>
                                      </p:cBhvr>
                                      <p:tavLst>
                                        <p:tav tm="0">
                                          <p:val>
                                            <p:fltVal val="0"/>
                                          </p:val>
                                        </p:tav>
                                        <p:tav tm="100000">
                                          <p:val>
                                            <p:strVal val="#ppt_w"/>
                                          </p:val>
                                        </p:tav>
                                      </p:tavLst>
                                    </p:anim>
                                    <p:anim calcmode="lin" valueType="num">
                                      <p:cBhvr>
                                        <p:cTn id="72" dur="1000" fill="hold"/>
                                        <p:tgtEl>
                                          <p:spTgt spid="18"/>
                                        </p:tgtEl>
                                        <p:attrNameLst>
                                          <p:attrName>ppt_h</p:attrName>
                                        </p:attrNameLst>
                                      </p:cBhvr>
                                      <p:tavLst>
                                        <p:tav tm="0">
                                          <p:val>
                                            <p:fltVal val="0"/>
                                          </p:val>
                                        </p:tav>
                                        <p:tav tm="100000">
                                          <p:val>
                                            <p:strVal val="#ppt_h"/>
                                          </p:val>
                                        </p:tav>
                                      </p:tavLst>
                                    </p:anim>
                                    <p:animEffect transition="in" filter="fade">
                                      <p:cBhvr>
                                        <p:cTn id="7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18</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3237229" y="261434"/>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3931920" y="2157984"/>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3776471" y="1961389"/>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3731883" y="1925556"/>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3630468" y="1857137"/>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3438953" y="1676770"/>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3273697" y="1454907"/>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3565376" y="1480138"/>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4178808" y="2107359"/>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5303565" y="1602087"/>
            <a:ext cx="837450" cy="841428"/>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5400008" y="1795796"/>
            <a:ext cx="555594" cy="72437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5113057" y="1445462"/>
            <a:ext cx="1217165" cy="123734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4867750" y="1147456"/>
            <a:ext cx="1696847" cy="186123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5293709" y="1098330"/>
            <a:ext cx="1569681" cy="193160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6125670" y="1271915"/>
            <a:ext cx="1097777" cy="131182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22886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60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fltVal val="0"/>
                                          </p:val>
                                        </p:tav>
                                        <p:tav tm="100000">
                                          <p:val>
                                            <p:strVal val="#ppt_w"/>
                                          </p:val>
                                        </p:tav>
                                      </p:tavLst>
                                    </p:anim>
                                    <p:anim calcmode="lin" valueType="num">
                                      <p:cBhvr>
                                        <p:cTn id="11" dur="3000" fill="hold"/>
                                        <p:tgtEl>
                                          <p:spTgt spid="4"/>
                                        </p:tgtEl>
                                        <p:attrNameLst>
                                          <p:attrName>ppt_h</p:attrName>
                                        </p:attrNameLst>
                                      </p:cBhvr>
                                      <p:tavLst>
                                        <p:tav tm="0">
                                          <p:val>
                                            <p:fltVal val="0"/>
                                          </p:val>
                                        </p:tav>
                                        <p:tav tm="100000">
                                          <p:val>
                                            <p:strVal val="#ppt_h"/>
                                          </p:val>
                                        </p:tav>
                                      </p:tavLst>
                                    </p:anim>
                                    <p:animEffect transition="in" filter="fade">
                                      <p:cBhvr>
                                        <p:cTn id="12" dur="3000"/>
                                        <p:tgtEl>
                                          <p:spTgt spid="4"/>
                                        </p:tgtEl>
                                      </p:cBhvr>
                                    </p:animEffect>
                                  </p:childTnLst>
                                </p:cTn>
                              </p:par>
                              <p:par>
                                <p:cTn id="13" presetID="53" presetClass="entr" presetSubtype="16" fill="hold" grpId="0" nodeType="withEffect">
                                  <p:stCondLst>
                                    <p:cond delay="3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fltVal val="0"/>
                                          </p:val>
                                        </p:tav>
                                        <p:tav tm="100000">
                                          <p:val>
                                            <p:strVal val="#ppt_w"/>
                                          </p:val>
                                        </p:tav>
                                      </p:tavLst>
                                    </p:anim>
                                    <p:anim calcmode="lin" valueType="num">
                                      <p:cBhvr>
                                        <p:cTn id="16" dur="3000" fill="hold"/>
                                        <p:tgtEl>
                                          <p:spTgt spid="7"/>
                                        </p:tgtEl>
                                        <p:attrNameLst>
                                          <p:attrName>ppt_h</p:attrName>
                                        </p:attrNameLst>
                                      </p:cBhvr>
                                      <p:tavLst>
                                        <p:tav tm="0">
                                          <p:val>
                                            <p:fltVal val="0"/>
                                          </p:val>
                                        </p:tav>
                                        <p:tav tm="100000">
                                          <p:val>
                                            <p:strVal val="#ppt_h"/>
                                          </p:val>
                                        </p:tav>
                                      </p:tavLst>
                                    </p:anim>
                                    <p:animEffect transition="in" filter="fade">
                                      <p:cBhvr>
                                        <p:cTn id="17" dur="3000"/>
                                        <p:tgtEl>
                                          <p:spTgt spid="7"/>
                                        </p:tgtEl>
                                      </p:cBhvr>
                                    </p:animEffec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3000" fill="hold"/>
                                        <p:tgtEl>
                                          <p:spTgt spid="8"/>
                                        </p:tgtEl>
                                        <p:attrNameLst>
                                          <p:attrName>ppt_w</p:attrName>
                                        </p:attrNameLst>
                                      </p:cBhvr>
                                      <p:tavLst>
                                        <p:tav tm="0">
                                          <p:val>
                                            <p:fltVal val="0"/>
                                          </p:val>
                                        </p:tav>
                                        <p:tav tm="100000">
                                          <p:val>
                                            <p:strVal val="#ppt_w"/>
                                          </p:val>
                                        </p:tav>
                                      </p:tavLst>
                                    </p:anim>
                                    <p:anim calcmode="lin" valueType="num">
                                      <p:cBhvr>
                                        <p:cTn id="22" dur="3000" fill="hold"/>
                                        <p:tgtEl>
                                          <p:spTgt spid="8"/>
                                        </p:tgtEl>
                                        <p:attrNameLst>
                                          <p:attrName>ppt_h</p:attrName>
                                        </p:attrNameLst>
                                      </p:cBhvr>
                                      <p:tavLst>
                                        <p:tav tm="0">
                                          <p:val>
                                            <p:fltVal val="0"/>
                                          </p:val>
                                        </p:tav>
                                        <p:tav tm="100000">
                                          <p:val>
                                            <p:strVal val="#ppt_h"/>
                                          </p:val>
                                        </p:tav>
                                      </p:tavLst>
                                    </p:anim>
                                    <p:animEffect transition="in" filter="fade">
                                      <p:cBhvr>
                                        <p:cTn id="23" dur="30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3000" fill="hold"/>
                                        <p:tgtEl>
                                          <p:spTgt spid="14"/>
                                        </p:tgtEl>
                                        <p:attrNameLst>
                                          <p:attrName>ppt_w</p:attrName>
                                        </p:attrNameLst>
                                      </p:cBhvr>
                                      <p:tavLst>
                                        <p:tav tm="0">
                                          <p:val>
                                            <p:fltVal val="0"/>
                                          </p:val>
                                        </p:tav>
                                        <p:tav tm="100000">
                                          <p:val>
                                            <p:strVal val="#ppt_w"/>
                                          </p:val>
                                        </p:tav>
                                      </p:tavLst>
                                    </p:anim>
                                    <p:anim calcmode="lin" valueType="num">
                                      <p:cBhvr>
                                        <p:cTn id="27" dur="3000" fill="hold"/>
                                        <p:tgtEl>
                                          <p:spTgt spid="14"/>
                                        </p:tgtEl>
                                        <p:attrNameLst>
                                          <p:attrName>ppt_h</p:attrName>
                                        </p:attrNameLst>
                                      </p:cBhvr>
                                      <p:tavLst>
                                        <p:tav tm="0">
                                          <p:val>
                                            <p:fltVal val="0"/>
                                          </p:val>
                                        </p:tav>
                                        <p:tav tm="100000">
                                          <p:val>
                                            <p:strVal val="#ppt_h"/>
                                          </p:val>
                                        </p:tav>
                                      </p:tavLst>
                                    </p:anim>
                                    <p:animEffect transition="in" filter="fade">
                                      <p:cBhvr>
                                        <p:cTn id="28" dur="3000"/>
                                        <p:tgtEl>
                                          <p:spTgt spid="14"/>
                                        </p:tgtEl>
                                      </p:cBhvr>
                                    </p:animEffect>
                                  </p:childTnLst>
                                </p:cTn>
                              </p:par>
                            </p:childTnLst>
                          </p:cTn>
                        </p:par>
                        <p:par>
                          <p:cTn id="29" fill="hold">
                            <p:stCondLst>
                              <p:cond delay="9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0" fill="hold"/>
                                        <p:tgtEl>
                                          <p:spTgt spid="9"/>
                                        </p:tgtEl>
                                        <p:attrNameLst>
                                          <p:attrName>ppt_w</p:attrName>
                                        </p:attrNameLst>
                                      </p:cBhvr>
                                      <p:tavLst>
                                        <p:tav tm="0">
                                          <p:val>
                                            <p:fltVal val="0"/>
                                          </p:val>
                                        </p:tav>
                                        <p:tav tm="100000">
                                          <p:val>
                                            <p:strVal val="#ppt_w"/>
                                          </p:val>
                                        </p:tav>
                                      </p:tavLst>
                                    </p:anim>
                                    <p:anim calcmode="lin" valueType="num">
                                      <p:cBhvr>
                                        <p:cTn id="33" dur="3000" fill="hold"/>
                                        <p:tgtEl>
                                          <p:spTgt spid="9"/>
                                        </p:tgtEl>
                                        <p:attrNameLst>
                                          <p:attrName>ppt_h</p:attrName>
                                        </p:attrNameLst>
                                      </p:cBhvr>
                                      <p:tavLst>
                                        <p:tav tm="0">
                                          <p:val>
                                            <p:fltVal val="0"/>
                                          </p:val>
                                        </p:tav>
                                        <p:tav tm="100000">
                                          <p:val>
                                            <p:strVal val="#ppt_h"/>
                                          </p:val>
                                        </p:tav>
                                      </p:tavLst>
                                    </p:anim>
                                    <p:animEffect transition="in" filter="fade">
                                      <p:cBhvr>
                                        <p:cTn id="34" dur="30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3000" fill="hold"/>
                                        <p:tgtEl>
                                          <p:spTgt spid="13"/>
                                        </p:tgtEl>
                                        <p:attrNameLst>
                                          <p:attrName>ppt_w</p:attrName>
                                        </p:attrNameLst>
                                      </p:cBhvr>
                                      <p:tavLst>
                                        <p:tav tm="0">
                                          <p:val>
                                            <p:fltVal val="0"/>
                                          </p:val>
                                        </p:tav>
                                        <p:tav tm="100000">
                                          <p:val>
                                            <p:strVal val="#ppt_w"/>
                                          </p:val>
                                        </p:tav>
                                      </p:tavLst>
                                    </p:anim>
                                    <p:anim calcmode="lin" valueType="num">
                                      <p:cBhvr>
                                        <p:cTn id="38" dur="3000" fill="hold"/>
                                        <p:tgtEl>
                                          <p:spTgt spid="13"/>
                                        </p:tgtEl>
                                        <p:attrNameLst>
                                          <p:attrName>ppt_h</p:attrName>
                                        </p:attrNameLst>
                                      </p:cBhvr>
                                      <p:tavLst>
                                        <p:tav tm="0">
                                          <p:val>
                                            <p:fltVal val="0"/>
                                          </p:val>
                                        </p:tav>
                                        <p:tav tm="100000">
                                          <p:val>
                                            <p:strVal val="#ppt_h"/>
                                          </p:val>
                                        </p:tav>
                                      </p:tavLst>
                                    </p:anim>
                                    <p:animEffect transition="in" filter="fade">
                                      <p:cBhvr>
                                        <p:cTn id="39" dur="3000"/>
                                        <p:tgtEl>
                                          <p:spTgt spid="13"/>
                                        </p:tgtEl>
                                      </p:cBhvr>
                                    </p:animEffect>
                                  </p:childTnLst>
                                </p:cTn>
                              </p:par>
                            </p:childTnLst>
                          </p:cTn>
                        </p:par>
                        <p:par>
                          <p:cTn id="40" fill="hold">
                            <p:stCondLst>
                              <p:cond delay="12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animEffect transition="in" filter="fade">
                                      <p:cBhvr>
                                        <p:cTn id="45" dur="30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3000" fill="hold"/>
                                        <p:tgtEl>
                                          <p:spTgt spid="15"/>
                                        </p:tgtEl>
                                        <p:attrNameLst>
                                          <p:attrName>ppt_w</p:attrName>
                                        </p:attrNameLst>
                                      </p:cBhvr>
                                      <p:tavLst>
                                        <p:tav tm="0">
                                          <p:val>
                                            <p:fltVal val="0"/>
                                          </p:val>
                                        </p:tav>
                                        <p:tav tm="100000">
                                          <p:val>
                                            <p:strVal val="#ppt_w"/>
                                          </p:val>
                                        </p:tav>
                                      </p:tavLst>
                                    </p:anim>
                                    <p:anim calcmode="lin" valueType="num">
                                      <p:cBhvr>
                                        <p:cTn id="49" dur="3000" fill="hold"/>
                                        <p:tgtEl>
                                          <p:spTgt spid="15"/>
                                        </p:tgtEl>
                                        <p:attrNameLst>
                                          <p:attrName>ppt_h</p:attrName>
                                        </p:attrNameLst>
                                      </p:cBhvr>
                                      <p:tavLst>
                                        <p:tav tm="0">
                                          <p:val>
                                            <p:fltVal val="0"/>
                                          </p:val>
                                        </p:tav>
                                        <p:tav tm="100000">
                                          <p:val>
                                            <p:strVal val="#ppt_h"/>
                                          </p:val>
                                        </p:tav>
                                      </p:tavLst>
                                    </p:anim>
                                    <p:animEffect transition="in" filter="fade">
                                      <p:cBhvr>
                                        <p:cTn id="50" dur="3000"/>
                                        <p:tgtEl>
                                          <p:spTgt spid="15"/>
                                        </p:tgtEl>
                                      </p:cBhvr>
                                    </p:animEffect>
                                  </p:childTnLst>
                                </p:cTn>
                              </p:par>
                            </p:childTnLst>
                          </p:cTn>
                        </p:par>
                        <p:par>
                          <p:cTn id="51" fill="hold">
                            <p:stCondLst>
                              <p:cond delay="15000"/>
                            </p:stCondLst>
                            <p:childTnLst>
                              <p:par>
                                <p:cTn id="52" presetID="5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3000" fill="hold"/>
                                        <p:tgtEl>
                                          <p:spTgt spid="11"/>
                                        </p:tgtEl>
                                        <p:attrNameLst>
                                          <p:attrName>ppt_w</p:attrName>
                                        </p:attrNameLst>
                                      </p:cBhvr>
                                      <p:tavLst>
                                        <p:tav tm="0">
                                          <p:val>
                                            <p:fltVal val="0"/>
                                          </p:val>
                                        </p:tav>
                                        <p:tav tm="100000">
                                          <p:val>
                                            <p:strVal val="#ppt_w"/>
                                          </p:val>
                                        </p:tav>
                                      </p:tavLst>
                                    </p:anim>
                                    <p:anim calcmode="lin" valueType="num">
                                      <p:cBhvr>
                                        <p:cTn id="55" dur="3000" fill="hold"/>
                                        <p:tgtEl>
                                          <p:spTgt spid="11"/>
                                        </p:tgtEl>
                                        <p:attrNameLst>
                                          <p:attrName>ppt_h</p:attrName>
                                        </p:attrNameLst>
                                      </p:cBhvr>
                                      <p:tavLst>
                                        <p:tav tm="0">
                                          <p:val>
                                            <p:fltVal val="0"/>
                                          </p:val>
                                        </p:tav>
                                        <p:tav tm="100000">
                                          <p:val>
                                            <p:strVal val="#ppt_h"/>
                                          </p:val>
                                        </p:tav>
                                      </p:tavLst>
                                    </p:anim>
                                    <p:animEffect transition="in" filter="fade">
                                      <p:cBhvr>
                                        <p:cTn id="56" dur="30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3000" fill="hold"/>
                                        <p:tgtEl>
                                          <p:spTgt spid="16"/>
                                        </p:tgtEl>
                                        <p:attrNameLst>
                                          <p:attrName>ppt_w</p:attrName>
                                        </p:attrNameLst>
                                      </p:cBhvr>
                                      <p:tavLst>
                                        <p:tav tm="0">
                                          <p:val>
                                            <p:fltVal val="0"/>
                                          </p:val>
                                        </p:tav>
                                        <p:tav tm="100000">
                                          <p:val>
                                            <p:strVal val="#ppt_w"/>
                                          </p:val>
                                        </p:tav>
                                      </p:tavLst>
                                    </p:anim>
                                    <p:anim calcmode="lin" valueType="num">
                                      <p:cBhvr>
                                        <p:cTn id="60" dur="3000" fill="hold"/>
                                        <p:tgtEl>
                                          <p:spTgt spid="16"/>
                                        </p:tgtEl>
                                        <p:attrNameLst>
                                          <p:attrName>ppt_h</p:attrName>
                                        </p:attrNameLst>
                                      </p:cBhvr>
                                      <p:tavLst>
                                        <p:tav tm="0">
                                          <p:val>
                                            <p:fltVal val="0"/>
                                          </p:val>
                                        </p:tav>
                                        <p:tav tm="100000">
                                          <p:val>
                                            <p:strVal val="#ppt_h"/>
                                          </p:val>
                                        </p:tav>
                                      </p:tavLst>
                                    </p:anim>
                                    <p:animEffect transition="in" filter="fade">
                                      <p:cBhvr>
                                        <p:cTn id="61" dur="3000"/>
                                        <p:tgtEl>
                                          <p:spTgt spid="16"/>
                                        </p:tgtEl>
                                      </p:cBhvr>
                                    </p:animEffect>
                                  </p:childTnLst>
                                </p:cTn>
                              </p:par>
                            </p:childTnLst>
                          </p:cTn>
                        </p:par>
                        <p:par>
                          <p:cTn id="62" fill="hold">
                            <p:stCondLst>
                              <p:cond delay="18000"/>
                            </p:stCondLst>
                            <p:childTnLst>
                              <p:par>
                                <p:cTn id="63" presetID="53" presetClass="entr" presetSubtype="16"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3000" fill="hold"/>
                                        <p:tgtEl>
                                          <p:spTgt spid="17"/>
                                        </p:tgtEl>
                                        <p:attrNameLst>
                                          <p:attrName>ppt_w</p:attrName>
                                        </p:attrNameLst>
                                      </p:cBhvr>
                                      <p:tavLst>
                                        <p:tav tm="0">
                                          <p:val>
                                            <p:fltVal val="0"/>
                                          </p:val>
                                        </p:tav>
                                        <p:tav tm="100000">
                                          <p:val>
                                            <p:strVal val="#ppt_w"/>
                                          </p:val>
                                        </p:tav>
                                      </p:tavLst>
                                    </p:anim>
                                    <p:anim calcmode="lin" valueType="num">
                                      <p:cBhvr>
                                        <p:cTn id="66" dur="3000" fill="hold"/>
                                        <p:tgtEl>
                                          <p:spTgt spid="17"/>
                                        </p:tgtEl>
                                        <p:attrNameLst>
                                          <p:attrName>ppt_h</p:attrName>
                                        </p:attrNameLst>
                                      </p:cBhvr>
                                      <p:tavLst>
                                        <p:tav tm="0">
                                          <p:val>
                                            <p:fltVal val="0"/>
                                          </p:val>
                                        </p:tav>
                                        <p:tav tm="100000">
                                          <p:val>
                                            <p:strVal val="#ppt_h"/>
                                          </p:val>
                                        </p:tav>
                                      </p:tavLst>
                                    </p:anim>
                                    <p:animEffect transition="in" filter="fade">
                                      <p:cBhvr>
                                        <p:cTn id="67" dur="3000"/>
                                        <p:tgtEl>
                                          <p:spTgt spid="17"/>
                                        </p:tgtEl>
                                      </p:cBhvr>
                                    </p:animEffect>
                                  </p:childTnLst>
                                </p:cTn>
                              </p:par>
                            </p:childTnLst>
                          </p:cTn>
                        </p:par>
                        <p:par>
                          <p:cTn id="68" fill="hold">
                            <p:stCondLst>
                              <p:cond delay="21000"/>
                            </p:stCondLst>
                            <p:childTnLst>
                              <p:par>
                                <p:cTn id="69" presetID="53" presetClass="entr" presetSubtype="16"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3000" fill="hold"/>
                                        <p:tgtEl>
                                          <p:spTgt spid="18"/>
                                        </p:tgtEl>
                                        <p:attrNameLst>
                                          <p:attrName>ppt_w</p:attrName>
                                        </p:attrNameLst>
                                      </p:cBhvr>
                                      <p:tavLst>
                                        <p:tav tm="0">
                                          <p:val>
                                            <p:fltVal val="0"/>
                                          </p:val>
                                        </p:tav>
                                        <p:tav tm="100000">
                                          <p:val>
                                            <p:strVal val="#ppt_w"/>
                                          </p:val>
                                        </p:tav>
                                      </p:tavLst>
                                    </p:anim>
                                    <p:anim calcmode="lin" valueType="num">
                                      <p:cBhvr>
                                        <p:cTn id="72" dur="3000" fill="hold"/>
                                        <p:tgtEl>
                                          <p:spTgt spid="18"/>
                                        </p:tgtEl>
                                        <p:attrNameLst>
                                          <p:attrName>ppt_h</p:attrName>
                                        </p:attrNameLst>
                                      </p:cBhvr>
                                      <p:tavLst>
                                        <p:tav tm="0">
                                          <p:val>
                                            <p:fltVal val="0"/>
                                          </p:val>
                                        </p:tav>
                                        <p:tav tm="100000">
                                          <p:val>
                                            <p:strVal val="#ppt_h"/>
                                          </p:val>
                                        </p:tav>
                                      </p:tavLst>
                                    </p:anim>
                                    <p:animEffect transition="in" filter="fade">
                                      <p:cBhvr>
                                        <p:cTn id="73"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19</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841501" y="243146"/>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1536192" y="2139696"/>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1380743" y="1943101"/>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1336155" y="1907268"/>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1234740" y="1838849"/>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1043225" y="1658482"/>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877969" y="1436619"/>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1169648" y="1461850"/>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1783080" y="2089071"/>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2907837" y="1583799"/>
            <a:ext cx="837450" cy="841428"/>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3004280" y="1777508"/>
            <a:ext cx="555594" cy="72437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2717329" y="1427174"/>
            <a:ext cx="1217165" cy="123734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2472022" y="1129168"/>
            <a:ext cx="1696847" cy="186123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2897981" y="1080042"/>
            <a:ext cx="1569681" cy="193160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3729942" y="1253627"/>
            <a:ext cx="1097777" cy="131182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Flecha derecha 4">
            <a:extLst>
              <a:ext uri="{FF2B5EF4-FFF2-40B4-BE49-F238E27FC236}">
                <a16:creationId xmlns:a16="http://schemas.microsoft.com/office/drawing/2014/main" id="{700AD5C5-A5A0-6042-B41C-FF96F4655727}"/>
              </a:ext>
            </a:extLst>
          </p:cNvPr>
          <p:cNvSpPr/>
          <p:nvPr/>
        </p:nvSpPr>
        <p:spPr>
          <a:xfrm rot="3636249">
            <a:off x="1730097" y="2597889"/>
            <a:ext cx="766885" cy="329075"/>
          </a:xfrm>
          <a:prstGeom prst="rightArrow">
            <a:avLst/>
          </a:prstGeom>
          <a:solidFill>
            <a:srgbClr val="C0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derecha 18">
            <a:extLst>
              <a:ext uri="{FF2B5EF4-FFF2-40B4-BE49-F238E27FC236}">
                <a16:creationId xmlns:a16="http://schemas.microsoft.com/office/drawing/2014/main" id="{C04D1460-0225-2B40-8061-784EBF1EF5C9}"/>
              </a:ext>
            </a:extLst>
          </p:cNvPr>
          <p:cNvSpPr/>
          <p:nvPr/>
        </p:nvSpPr>
        <p:spPr>
          <a:xfrm rot="21029717">
            <a:off x="3607620" y="1735661"/>
            <a:ext cx="1131289" cy="329075"/>
          </a:xfrm>
          <a:prstGeom prst="rightArrow">
            <a:avLst/>
          </a:prstGeom>
          <a:solidFill>
            <a:srgbClr val="C0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Flecha derecha 19">
            <a:extLst>
              <a:ext uri="{FF2B5EF4-FFF2-40B4-BE49-F238E27FC236}">
                <a16:creationId xmlns:a16="http://schemas.microsoft.com/office/drawing/2014/main" id="{48764DD2-594C-9D47-BDEA-6D77E83B4869}"/>
              </a:ext>
            </a:extLst>
          </p:cNvPr>
          <p:cNvSpPr/>
          <p:nvPr/>
        </p:nvSpPr>
        <p:spPr>
          <a:xfrm rot="2034685">
            <a:off x="2862689" y="2338351"/>
            <a:ext cx="893851" cy="526934"/>
          </a:xfrm>
          <a:prstGeom prst="rightArrow">
            <a:avLst/>
          </a:prstGeom>
          <a:solidFill>
            <a:srgbClr val="C00000"/>
          </a:solid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400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9FF5E-A3E5-4648-B621-114ED98E6F4A}"/>
              </a:ext>
            </a:extLst>
          </p:cNvPr>
          <p:cNvSpPr>
            <a:spLocks noGrp="1"/>
          </p:cNvSpPr>
          <p:nvPr>
            <p:ph type="ctrTitle"/>
          </p:nvPr>
        </p:nvSpPr>
        <p:spPr>
          <a:xfrm>
            <a:off x="1366090" y="1430836"/>
            <a:ext cx="9816029" cy="2387600"/>
          </a:xfrm>
        </p:spPr>
        <p:txBody>
          <a:bodyPr>
            <a:normAutofit/>
          </a:bodyPr>
          <a:lstStyle/>
          <a:p>
            <a:r>
              <a:rPr lang="es-ES_tradnl" sz="6700" cap="small" dirty="0">
                <a:solidFill>
                  <a:schemeClr val="accent1">
                    <a:lumMod val="20000"/>
                    <a:lumOff val="80000"/>
                  </a:schemeClr>
                </a:solidFill>
              </a:rPr>
              <a:t>Crecimiento de cavidades cardiacas</a:t>
            </a:r>
            <a:endParaRPr lang="es-ES_tradnl" dirty="0">
              <a:solidFill>
                <a:schemeClr val="accent1">
                  <a:lumMod val="20000"/>
                  <a:lumOff val="80000"/>
                </a:schemeClr>
              </a:solidFill>
            </a:endParaRPr>
          </a:p>
        </p:txBody>
      </p:sp>
    </p:spTree>
    <p:extLst>
      <p:ext uri="{BB962C8B-B14F-4D97-AF65-F5344CB8AC3E}">
        <p14:creationId xmlns:p14="http://schemas.microsoft.com/office/powerpoint/2010/main" val="1959076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20</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841501" y="243146"/>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1536192" y="2139696"/>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1380743" y="1943101"/>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1336155" y="1907268"/>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1234740" y="1838849"/>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1043225" y="1658482"/>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877969" y="1436619"/>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1169648" y="1461850"/>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1783080" y="2089071"/>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2907837" y="1583799"/>
            <a:ext cx="837450" cy="841428"/>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3004280" y="1777508"/>
            <a:ext cx="555594" cy="72437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2717329" y="1427174"/>
            <a:ext cx="1217165" cy="123734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2472022" y="1129168"/>
            <a:ext cx="1696847" cy="186123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2897981" y="1080042"/>
            <a:ext cx="1569681" cy="193160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3729942" y="1253627"/>
            <a:ext cx="1097777" cy="1311824"/>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 name="Flecha derecha 4">
            <a:extLst>
              <a:ext uri="{FF2B5EF4-FFF2-40B4-BE49-F238E27FC236}">
                <a16:creationId xmlns:a16="http://schemas.microsoft.com/office/drawing/2014/main" id="{700AD5C5-A5A0-6042-B41C-FF96F4655727}"/>
              </a:ext>
            </a:extLst>
          </p:cNvPr>
          <p:cNvSpPr/>
          <p:nvPr/>
        </p:nvSpPr>
        <p:spPr>
          <a:xfrm rot="3636249">
            <a:off x="1730097" y="2597889"/>
            <a:ext cx="766885" cy="32907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derecha 18">
            <a:extLst>
              <a:ext uri="{FF2B5EF4-FFF2-40B4-BE49-F238E27FC236}">
                <a16:creationId xmlns:a16="http://schemas.microsoft.com/office/drawing/2014/main" id="{C04D1460-0225-2B40-8061-784EBF1EF5C9}"/>
              </a:ext>
            </a:extLst>
          </p:cNvPr>
          <p:cNvSpPr/>
          <p:nvPr/>
        </p:nvSpPr>
        <p:spPr>
          <a:xfrm rot="21029717">
            <a:off x="3607620" y="1735661"/>
            <a:ext cx="1131289" cy="3290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122E9569-EDA9-ED45-9CAA-5AFF66B4D493}"/>
              </a:ext>
            </a:extLst>
          </p:cNvPr>
          <p:cNvSpPr/>
          <p:nvPr/>
        </p:nvSpPr>
        <p:spPr>
          <a:xfrm>
            <a:off x="7661411" y="3841102"/>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orma libre 21">
            <a:extLst>
              <a:ext uri="{FF2B5EF4-FFF2-40B4-BE49-F238E27FC236}">
                <a16:creationId xmlns:a16="http://schemas.microsoft.com/office/drawing/2014/main" id="{C27E78EE-2A8A-7940-A95D-F636D3B4414F}"/>
              </a:ext>
            </a:extLst>
          </p:cNvPr>
          <p:cNvSpPr/>
          <p:nvPr/>
        </p:nvSpPr>
        <p:spPr>
          <a:xfrm>
            <a:off x="8444432" y="3841102"/>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orma libre 22">
            <a:extLst>
              <a:ext uri="{FF2B5EF4-FFF2-40B4-BE49-F238E27FC236}">
                <a16:creationId xmlns:a16="http://schemas.microsoft.com/office/drawing/2014/main" id="{321D4B4E-E5BC-9246-9174-537236D0936E}"/>
              </a:ext>
            </a:extLst>
          </p:cNvPr>
          <p:cNvSpPr/>
          <p:nvPr/>
        </p:nvSpPr>
        <p:spPr>
          <a:xfrm>
            <a:off x="7650000" y="3723029"/>
            <a:ext cx="3196424" cy="2115047"/>
          </a:xfrm>
          <a:custGeom>
            <a:avLst/>
            <a:gdLst>
              <a:gd name="connsiteX0" fmla="*/ 0 w 3196424"/>
              <a:gd name="connsiteY0" fmla="*/ 2107096 h 2115047"/>
              <a:gd name="connsiteX1" fmla="*/ 206734 w 3196424"/>
              <a:gd name="connsiteY1" fmla="*/ 1590261 h 2115047"/>
              <a:gd name="connsiteX2" fmla="*/ 421419 w 3196424"/>
              <a:gd name="connsiteY2" fmla="*/ 1097280 h 2115047"/>
              <a:gd name="connsiteX3" fmla="*/ 572494 w 3196424"/>
              <a:gd name="connsiteY3" fmla="*/ 795131 h 2115047"/>
              <a:gd name="connsiteX4" fmla="*/ 763325 w 3196424"/>
              <a:gd name="connsiteY4" fmla="*/ 461176 h 2115047"/>
              <a:gd name="connsiteX5" fmla="*/ 954156 w 3196424"/>
              <a:gd name="connsiteY5" fmla="*/ 230588 h 2115047"/>
              <a:gd name="connsiteX6" fmla="*/ 1121134 w 3196424"/>
              <a:gd name="connsiteY6" fmla="*/ 135173 h 2115047"/>
              <a:gd name="connsiteX7" fmla="*/ 1288111 w 3196424"/>
              <a:gd name="connsiteY7" fmla="*/ 63611 h 2115047"/>
              <a:gd name="connsiteX8" fmla="*/ 1494845 w 3196424"/>
              <a:gd name="connsiteY8" fmla="*/ 7952 h 2115047"/>
              <a:gd name="connsiteX9" fmla="*/ 1669774 w 3196424"/>
              <a:gd name="connsiteY9" fmla="*/ 0 h 2115047"/>
              <a:gd name="connsiteX10" fmla="*/ 1844702 w 3196424"/>
              <a:gd name="connsiteY10" fmla="*/ 15903 h 2115047"/>
              <a:gd name="connsiteX11" fmla="*/ 1987826 w 3196424"/>
              <a:gd name="connsiteY11" fmla="*/ 55660 h 2115047"/>
              <a:gd name="connsiteX12" fmla="*/ 2178657 w 3196424"/>
              <a:gd name="connsiteY12" fmla="*/ 119270 h 2115047"/>
              <a:gd name="connsiteX13" fmla="*/ 2329732 w 3196424"/>
              <a:gd name="connsiteY13" fmla="*/ 222637 h 2115047"/>
              <a:gd name="connsiteX14" fmla="*/ 2472856 w 3196424"/>
              <a:gd name="connsiteY14" fmla="*/ 405517 h 2115047"/>
              <a:gd name="connsiteX15" fmla="*/ 2631882 w 3196424"/>
              <a:gd name="connsiteY15" fmla="*/ 699715 h 2115047"/>
              <a:gd name="connsiteX16" fmla="*/ 2814762 w 3196424"/>
              <a:gd name="connsiteY16" fmla="*/ 1089329 h 2115047"/>
              <a:gd name="connsiteX17" fmla="*/ 3013544 w 3196424"/>
              <a:gd name="connsiteY17" fmla="*/ 1582310 h 2115047"/>
              <a:gd name="connsiteX18" fmla="*/ 3140765 w 3196424"/>
              <a:gd name="connsiteY18" fmla="*/ 1932167 h 2115047"/>
              <a:gd name="connsiteX19" fmla="*/ 3196424 w 3196424"/>
              <a:gd name="connsiteY19" fmla="*/ 2115047 h 211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6424" h="2115047">
                <a:moveTo>
                  <a:pt x="0" y="2107096"/>
                </a:moveTo>
                <a:lnTo>
                  <a:pt x="206734" y="1590261"/>
                </a:lnTo>
                <a:lnTo>
                  <a:pt x="421419" y="1097280"/>
                </a:lnTo>
                <a:lnTo>
                  <a:pt x="572494" y="795131"/>
                </a:lnTo>
                <a:lnTo>
                  <a:pt x="763325" y="461176"/>
                </a:lnTo>
                <a:lnTo>
                  <a:pt x="954156" y="230588"/>
                </a:lnTo>
                <a:lnTo>
                  <a:pt x="1121134" y="135173"/>
                </a:lnTo>
                <a:lnTo>
                  <a:pt x="1288111" y="63611"/>
                </a:lnTo>
                <a:lnTo>
                  <a:pt x="1494845" y="7952"/>
                </a:lnTo>
                <a:lnTo>
                  <a:pt x="1669774" y="0"/>
                </a:lnTo>
                <a:lnTo>
                  <a:pt x="1844702" y="15903"/>
                </a:lnTo>
                <a:lnTo>
                  <a:pt x="1987826" y="55660"/>
                </a:lnTo>
                <a:lnTo>
                  <a:pt x="2178657" y="119270"/>
                </a:lnTo>
                <a:lnTo>
                  <a:pt x="2329732" y="222637"/>
                </a:lnTo>
                <a:lnTo>
                  <a:pt x="2472856" y="405517"/>
                </a:lnTo>
                <a:lnTo>
                  <a:pt x="2631882" y="699715"/>
                </a:lnTo>
                <a:lnTo>
                  <a:pt x="2814762" y="1089329"/>
                </a:lnTo>
                <a:lnTo>
                  <a:pt x="3013544" y="1582310"/>
                </a:lnTo>
                <a:lnTo>
                  <a:pt x="3140765" y="1932167"/>
                </a:lnTo>
                <a:lnTo>
                  <a:pt x="3196424" y="2115047"/>
                </a:lnTo>
              </a:path>
            </a:pathLst>
          </a:custGeom>
          <a:noFill/>
          <a:ln w="63500">
            <a:solidFill>
              <a:schemeClr val="accent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65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0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21</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841501" y="243146"/>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1536192" y="2139696"/>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1380743" y="1943101"/>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1336155" y="1907268"/>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1234740" y="1838849"/>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1043225" y="1658482"/>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877969" y="1436619"/>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1169648" y="1461850"/>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1783080" y="2089071"/>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2907837" y="1583799"/>
            <a:ext cx="837450" cy="841428"/>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3004280" y="1777508"/>
            <a:ext cx="555594" cy="724376"/>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2717329" y="1427174"/>
            <a:ext cx="1217165" cy="123734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2472022" y="1129168"/>
            <a:ext cx="1696847" cy="1861230"/>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2897981" y="1080042"/>
            <a:ext cx="1569681" cy="1931607"/>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3729942" y="1253627"/>
            <a:ext cx="1097777" cy="131182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Slide Number Placeholder 5">
            <a:extLst>
              <a:ext uri="{FF2B5EF4-FFF2-40B4-BE49-F238E27FC236}">
                <a16:creationId xmlns:a16="http://schemas.microsoft.com/office/drawing/2014/main" id="{EBA78B5D-75B0-6A4E-B9B7-15A15F313052}"/>
              </a:ext>
            </a:extLst>
          </p:cNvPr>
          <p:cNvSpPr txBox="1">
            <a:spLocks/>
          </p:cNvSpPr>
          <p:nvPr/>
        </p:nvSpPr>
        <p:spPr>
          <a:xfrm>
            <a:off x="11357112" y="6356350"/>
            <a:ext cx="579783" cy="365125"/>
          </a:xfrm>
          <a:prstGeom prst="rect">
            <a:avLst/>
          </a:prstGeom>
        </p:spPr>
        <p:txBody>
          <a:bodyPr anchor="ctr"/>
          <a:lstStyle>
            <a:defPPr>
              <a:defRPr lang="en-ES"/>
            </a:defPPr>
            <a:lvl1pPr marL="0" algn="r" defTabSz="914400" rtl="0" eaLnBrk="1" latinLnBrk="0" hangingPunct="1">
              <a:defRPr sz="1200" kern="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B25529-CF5B-5D45-95EC-60D35249265E}" type="slidenum">
              <a:rPr lang="en-ES" smtClean="0"/>
              <a:pPr/>
              <a:t>21</a:t>
            </a:fld>
            <a:endParaRPr lang="en-ES"/>
          </a:p>
        </p:txBody>
      </p:sp>
      <p:sp>
        <p:nvSpPr>
          <p:cNvPr id="20" name="Forma libre 19">
            <a:extLst>
              <a:ext uri="{FF2B5EF4-FFF2-40B4-BE49-F238E27FC236}">
                <a16:creationId xmlns:a16="http://schemas.microsoft.com/office/drawing/2014/main" id="{E1F66969-AB62-AB40-83FB-BA32F50F4631}"/>
              </a:ext>
            </a:extLst>
          </p:cNvPr>
          <p:cNvSpPr/>
          <p:nvPr/>
        </p:nvSpPr>
        <p:spPr>
          <a:xfrm>
            <a:off x="7661411" y="3841102"/>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68428F71-0D00-654B-A7B3-C44424FB7F2A}"/>
              </a:ext>
            </a:extLst>
          </p:cNvPr>
          <p:cNvSpPr/>
          <p:nvPr/>
        </p:nvSpPr>
        <p:spPr>
          <a:xfrm>
            <a:off x="8444432" y="3841102"/>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03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80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60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animEffect transition="in" filter="fade">
                                      <p:cBhvr>
                                        <p:cTn id="15" dur="3000"/>
                                        <p:tgtEl>
                                          <p:spTgt spid="4"/>
                                        </p:tgtEl>
                                      </p:cBhvr>
                                    </p:animEffect>
                                  </p:childTnLst>
                                </p:cTn>
                              </p:par>
                              <p:par>
                                <p:cTn id="16" presetID="53" presetClass="entr" presetSubtype="16" fill="hold" grpId="0" nodeType="withEffect">
                                  <p:stCondLst>
                                    <p:cond delay="3000"/>
                                  </p:stCondLst>
                                  <p:childTnLst>
                                    <p:set>
                                      <p:cBhvr>
                                        <p:cTn id="17" dur="1" fill="hold">
                                          <p:stCondLst>
                                            <p:cond delay="0"/>
                                          </p:stCondLst>
                                        </p:cTn>
                                        <p:tgtEl>
                                          <p:spTgt spid="7"/>
                                        </p:tgtEl>
                                        <p:attrNameLst>
                                          <p:attrName>style.visibility</p:attrName>
                                        </p:attrNameLst>
                                      </p:cBhvr>
                                      <p:to>
                                        <p:strVal val="visible"/>
                                      </p:to>
                                    </p:set>
                                    <p:anim calcmode="lin" valueType="num">
                                      <p:cBhvr>
                                        <p:cTn id="18" dur="3000" fill="hold"/>
                                        <p:tgtEl>
                                          <p:spTgt spid="7"/>
                                        </p:tgtEl>
                                        <p:attrNameLst>
                                          <p:attrName>ppt_w</p:attrName>
                                        </p:attrNameLst>
                                      </p:cBhvr>
                                      <p:tavLst>
                                        <p:tav tm="0">
                                          <p:val>
                                            <p:fltVal val="0"/>
                                          </p:val>
                                        </p:tav>
                                        <p:tav tm="100000">
                                          <p:val>
                                            <p:strVal val="#ppt_w"/>
                                          </p:val>
                                        </p:tav>
                                      </p:tavLst>
                                    </p:anim>
                                    <p:anim calcmode="lin" valueType="num">
                                      <p:cBhvr>
                                        <p:cTn id="19" dur="3000" fill="hold"/>
                                        <p:tgtEl>
                                          <p:spTgt spid="7"/>
                                        </p:tgtEl>
                                        <p:attrNameLst>
                                          <p:attrName>ppt_h</p:attrName>
                                        </p:attrNameLst>
                                      </p:cBhvr>
                                      <p:tavLst>
                                        <p:tav tm="0">
                                          <p:val>
                                            <p:fltVal val="0"/>
                                          </p:val>
                                        </p:tav>
                                        <p:tav tm="100000">
                                          <p:val>
                                            <p:strVal val="#ppt_h"/>
                                          </p:val>
                                        </p:tav>
                                      </p:tavLst>
                                    </p:anim>
                                    <p:animEffect transition="in" filter="fade">
                                      <p:cBhvr>
                                        <p:cTn id="20" dur="3000"/>
                                        <p:tgtEl>
                                          <p:spTgt spid="7"/>
                                        </p:tgtEl>
                                      </p:cBhvr>
                                    </p:animEffect>
                                  </p:childTnLst>
                                </p:cTn>
                              </p:par>
                              <p:par>
                                <p:cTn id="21" presetID="53" presetClass="entr" presetSubtype="16" fill="hold" grpId="0" nodeType="withEffect">
                                  <p:stCondLst>
                                    <p:cond delay="6000"/>
                                  </p:stCondLst>
                                  <p:childTnLst>
                                    <p:set>
                                      <p:cBhvr>
                                        <p:cTn id="22" dur="1" fill="hold">
                                          <p:stCondLst>
                                            <p:cond delay="0"/>
                                          </p:stCondLst>
                                        </p:cTn>
                                        <p:tgtEl>
                                          <p:spTgt spid="8"/>
                                        </p:tgtEl>
                                        <p:attrNameLst>
                                          <p:attrName>style.visibility</p:attrName>
                                        </p:attrNameLst>
                                      </p:cBhvr>
                                      <p:to>
                                        <p:strVal val="visible"/>
                                      </p:to>
                                    </p:set>
                                    <p:anim calcmode="lin" valueType="num">
                                      <p:cBhvr>
                                        <p:cTn id="23" dur="3000" fill="hold"/>
                                        <p:tgtEl>
                                          <p:spTgt spid="8"/>
                                        </p:tgtEl>
                                        <p:attrNameLst>
                                          <p:attrName>ppt_w</p:attrName>
                                        </p:attrNameLst>
                                      </p:cBhvr>
                                      <p:tavLst>
                                        <p:tav tm="0">
                                          <p:val>
                                            <p:fltVal val="0"/>
                                          </p:val>
                                        </p:tav>
                                        <p:tav tm="100000">
                                          <p:val>
                                            <p:strVal val="#ppt_w"/>
                                          </p:val>
                                        </p:tav>
                                      </p:tavLst>
                                    </p:anim>
                                    <p:anim calcmode="lin" valueType="num">
                                      <p:cBhvr>
                                        <p:cTn id="24" dur="3000" fill="hold"/>
                                        <p:tgtEl>
                                          <p:spTgt spid="8"/>
                                        </p:tgtEl>
                                        <p:attrNameLst>
                                          <p:attrName>ppt_h</p:attrName>
                                        </p:attrNameLst>
                                      </p:cBhvr>
                                      <p:tavLst>
                                        <p:tav tm="0">
                                          <p:val>
                                            <p:fltVal val="0"/>
                                          </p:val>
                                        </p:tav>
                                        <p:tav tm="100000">
                                          <p:val>
                                            <p:strVal val="#ppt_h"/>
                                          </p:val>
                                        </p:tav>
                                      </p:tavLst>
                                    </p:anim>
                                    <p:animEffect transition="in" filter="fade">
                                      <p:cBhvr>
                                        <p:cTn id="25" dur="3000"/>
                                        <p:tgtEl>
                                          <p:spTgt spid="8"/>
                                        </p:tgtEl>
                                      </p:cBhvr>
                                    </p:animEffect>
                                  </p:childTnLst>
                                </p:cTn>
                              </p:par>
                              <p:par>
                                <p:cTn id="26" presetID="53" presetClass="entr" presetSubtype="16" fill="hold" grpId="0" nodeType="withEffect">
                                  <p:stCondLst>
                                    <p:cond delay="600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0" fill="hold"/>
                                        <p:tgtEl>
                                          <p:spTgt spid="14"/>
                                        </p:tgtEl>
                                        <p:attrNameLst>
                                          <p:attrName>ppt_w</p:attrName>
                                        </p:attrNameLst>
                                      </p:cBhvr>
                                      <p:tavLst>
                                        <p:tav tm="0">
                                          <p:val>
                                            <p:fltVal val="0"/>
                                          </p:val>
                                        </p:tav>
                                        <p:tav tm="100000">
                                          <p:val>
                                            <p:strVal val="#ppt_w"/>
                                          </p:val>
                                        </p:tav>
                                      </p:tavLst>
                                    </p:anim>
                                    <p:anim calcmode="lin" valueType="num">
                                      <p:cBhvr>
                                        <p:cTn id="29" dur="3000" fill="hold"/>
                                        <p:tgtEl>
                                          <p:spTgt spid="14"/>
                                        </p:tgtEl>
                                        <p:attrNameLst>
                                          <p:attrName>ppt_h</p:attrName>
                                        </p:attrNameLst>
                                      </p:cBhvr>
                                      <p:tavLst>
                                        <p:tav tm="0">
                                          <p:val>
                                            <p:fltVal val="0"/>
                                          </p:val>
                                        </p:tav>
                                        <p:tav tm="100000">
                                          <p:val>
                                            <p:strVal val="#ppt_h"/>
                                          </p:val>
                                        </p:tav>
                                      </p:tavLst>
                                    </p:anim>
                                    <p:animEffect transition="in" filter="fade">
                                      <p:cBhvr>
                                        <p:cTn id="30" dur="3000"/>
                                        <p:tgtEl>
                                          <p:spTgt spid="14"/>
                                        </p:tgtEl>
                                      </p:cBhvr>
                                    </p:animEffect>
                                  </p:childTnLst>
                                </p:cTn>
                              </p:par>
                              <p:par>
                                <p:cTn id="31" presetID="53" presetClass="entr" presetSubtype="16" fill="hold" grpId="0" nodeType="withEffect">
                                  <p:stCondLst>
                                    <p:cond delay="9000"/>
                                  </p:stCondLst>
                                  <p:childTnLst>
                                    <p:set>
                                      <p:cBhvr>
                                        <p:cTn id="32" dur="1" fill="hold">
                                          <p:stCondLst>
                                            <p:cond delay="0"/>
                                          </p:stCondLst>
                                        </p:cTn>
                                        <p:tgtEl>
                                          <p:spTgt spid="9"/>
                                        </p:tgtEl>
                                        <p:attrNameLst>
                                          <p:attrName>style.visibility</p:attrName>
                                        </p:attrNameLst>
                                      </p:cBhvr>
                                      <p:to>
                                        <p:strVal val="visible"/>
                                      </p:to>
                                    </p:set>
                                    <p:anim calcmode="lin" valueType="num">
                                      <p:cBhvr>
                                        <p:cTn id="33" dur="3000" fill="hold"/>
                                        <p:tgtEl>
                                          <p:spTgt spid="9"/>
                                        </p:tgtEl>
                                        <p:attrNameLst>
                                          <p:attrName>ppt_w</p:attrName>
                                        </p:attrNameLst>
                                      </p:cBhvr>
                                      <p:tavLst>
                                        <p:tav tm="0">
                                          <p:val>
                                            <p:fltVal val="0"/>
                                          </p:val>
                                        </p:tav>
                                        <p:tav tm="100000">
                                          <p:val>
                                            <p:strVal val="#ppt_w"/>
                                          </p:val>
                                        </p:tav>
                                      </p:tavLst>
                                    </p:anim>
                                    <p:anim calcmode="lin" valueType="num">
                                      <p:cBhvr>
                                        <p:cTn id="34" dur="3000" fill="hold"/>
                                        <p:tgtEl>
                                          <p:spTgt spid="9"/>
                                        </p:tgtEl>
                                        <p:attrNameLst>
                                          <p:attrName>ppt_h</p:attrName>
                                        </p:attrNameLst>
                                      </p:cBhvr>
                                      <p:tavLst>
                                        <p:tav tm="0">
                                          <p:val>
                                            <p:fltVal val="0"/>
                                          </p:val>
                                        </p:tav>
                                        <p:tav tm="100000">
                                          <p:val>
                                            <p:strVal val="#ppt_h"/>
                                          </p:val>
                                        </p:tav>
                                      </p:tavLst>
                                    </p:anim>
                                    <p:animEffect transition="in" filter="fade">
                                      <p:cBhvr>
                                        <p:cTn id="35" dur="3000"/>
                                        <p:tgtEl>
                                          <p:spTgt spid="9"/>
                                        </p:tgtEl>
                                      </p:cBhvr>
                                    </p:animEffect>
                                  </p:childTnLst>
                                </p:cTn>
                              </p:par>
                              <p:par>
                                <p:cTn id="36" presetID="53" presetClass="entr" presetSubtype="16" fill="hold" grpId="0" nodeType="withEffect">
                                  <p:stCondLst>
                                    <p:cond delay="90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3000" fill="hold"/>
                                        <p:tgtEl>
                                          <p:spTgt spid="13"/>
                                        </p:tgtEl>
                                        <p:attrNameLst>
                                          <p:attrName>ppt_w</p:attrName>
                                        </p:attrNameLst>
                                      </p:cBhvr>
                                      <p:tavLst>
                                        <p:tav tm="0">
                                          <p:val>
                                            <p:fltVal val="0"/>
                                          </p:val>
                                        </p:tav>
                                        <p:tav tm="100000">
                                          <p:val>
                                            <p:strVal val="#ppt_w"/>
                                          </p:val>
                                        </p:tav>
                                      </p:tavLst>
                                    </p:anim>
                                    <p:anim calcmode="lin" valueType="num">
                                      <p:cBhvr>
                                        <p:cTn id="39" dur="3000" fill="hold"/>
                                        <p:tgtEl>
                                          <p:spTgt spid="13"/>
                                        </p:tgtEl>
                                        <p:attrNameLst>
                                          <p:attrName>ppt_h</p:attrName>
                                        </p:attrNameLst>
                                      </p:cBhvr>
                                      <p:tavLst>
                                        <p:tav tm="0">
                                          <p:val>
                                            <p:fltVal val="0"/>
                                          </p:val>
                                        </p:tav>
                                        <p:tav tm="100000">
                                          <p:val>
                                            <p:strVal val="#ppt_h"/>
                                          </p:val>
                                        </p:tav>
                                      </p:tavLst>
                                    </p:anim>
                                    <p:animEffect transition="in" filter="fade">
                                      <p:cBhvr>
                                        <p:cTn id="40" dur="3000"/>
                                        <p:tgtEl>
                                          <p:spTgt spid="13"/>
                                        </p:tgtEl>
                                      </p:cBhvr>
                                    </p:animEffect>
                                  </p:childTnLst>
                                </p:cTn>
                              </p:par>
                              <p:par>
                                <p:cTn id="41" presetID="53" presetClass="entr" presetSubtype="16" fill="hold" grpId="0" nodeType="withEffect">
                                  <p:stCondLst>
                                    <p:cond delay="120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3000" fill="hold"/>
                                        <p:tgtEl>
                                          <p:spTgt spid="10"/>
                                        </p:tgtEl>
                                        <p:attrNameLst>
                                          <p:attrName>ppt_w</p:attrName>
                                        </p:attrNameLst>
                                      </p:cBhvr>
                                      <p:tavLst>
                                        <p:tav tm="0">
                                          <p:val>
                                            <p:fltVal val="0"/>
                                          </p:val>
                                        </p:tav>
                                        <p:tav tm="100000">
                                          <p:val>
                                            <p:strVal val="#ppt_w"/>
                                          </p:val>
                                        </p:tav>
                                      </p:tavLst>
                                    </p:anim>
                                    <p:anim calcmode="lin" valueType="num">
                                      <p:cBhvr>
                                        <p:cTn id="44" dur="3000" fill="hold"/>
                                        <p:tgtEl>
                                          <p:spTgt spid="10"/>
                                        </p:tgtEl>
                                        <p:attrNameLst>
                                          <p:attrName>ppt_h</p:attrName>
                                        </p:attrNameLst>
                                      </p:cBhvr>
                                      <p:tavLst>
                                        <p:tav tm="0">
                                          <p:val>
                                            <p:fltVal val="0"/>
                                          </p:val>
                                        </p:tav>
                                        <p:tav tm="100000">
                                          <p:val>
                                            <p:strVal val="#ppt_h"/>
                                          </p:val>
                                        </p:tav>
                                      </p:tavLst>
                                    </p:anim>
                                    <p:animEffect transition="in" filter="fade">
                                      <p:cBhvr>
                                        <p:cTn id="45" dur="3000"/>
                                        <p:tgtEl>
                                          <p:spTgt spid="10"/>
                                        </p:tgtEl>
                                      </p:cBhvr>
                                    </p:animEffect>
                                  </p:childTnLst>
                                </p:cTn>
                              </p:par>
                              <p:par>
                                <p:cTn id="46" presetID="53" presetClass="entr" presetSubtype="16" fill="hold" grpId="0" nodeType="withEffect">
                                  <p:stCondLst>
                                    <p:cond delay="12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3000" fill="hold"/>
                                        <p:tgtEl>
                                          <p:spTgt spid="15"/>
                                        </p:tgtEl>
                                        <p:attrNameLst>
                                          <p:attrName>ppt_w</p:attrName>
                                        </p:attrNameLst>
                                      </p:cBhvr>
                                      <p:tavLst>
                                        <p:tav tm="0">
                                          <p:val>
                                            <p:fltVal val="0"/>
                                          </p:val>
                                        </p:tav>
                                        <p:tav tm="100000">
                                          <p:val>
                                            <p:strVal val="#ppt_w"/>
                                          </p:val>
                                        </p:tav>
                                      </p:tavLst>
                                    </p:anim>
                                    <p:anim calcmode="lin" valueType="num">
                                      <p:cBhvr>
                                        <p:cTn id="49" dur="3000" fill="hold"/>
                                        <p:tgtEl>
                                          <p:spTgt spid="15"/>
                                        </p:tgtEl>
                                        <p:attrNameLst>
                                          <p:attrName>ppt_h</p:attrName>
                                        </p:attrNameLst>
                                      </p:cBhvr>
                                      <p:tavLst>
                                        <p:tav tm="0">
                                          <p:val>
                                            <p:fltVal val="0"/>
                                          </p:val>
                                        </p:tav>
                                        <p:tav tm="100000">
                                          <p:val>
                                            <p:strVal val="#ppt_h"/>
                                          </p:val>
                                        </p:tav>
                                      </p:tavLst>
                                    </p:anim>
                                    <p:animEffect transition="in" filter="fade">
                                      <p:cBhvr>
                                        <p:cTn id="50" dur="3000"/>
                                        <p:tgtEl>
                                          <p:spTgt spid="15"/>
                                        </p:tgtEl>
                                      </p:cBhvr>
                                    </p:animEffect>
                                  </p:childTnLst>
                                </p:cTn>
                              </p:par>
                              <p:par>
                                <p:cTn id="51" presetID="53" presetClass="entr" presetSubtype="16" fill="hold" grpId="0" nodeType="withEffect">
                                  <p:stCondLst>
                                    <p:cond delay="150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3000" fill="hold"/>
                                        <p:tgtEl>
                                          <p:spTgt spid="11"/>
                                        </p:tgtEl>
                                        <p:attrNameLst>
                                          <p:attrName>ppt_w</p:attrName>
                                        </p:attrNameLst>
                                      </p:cBhvr>
                                      <p:tavLst>
                                        <p:tav tm="0">
                                          <p:val>
                                            <p:fltVal val="0"/>
                                          </p:val>
                                        </p:tav>
                                        <p:tav tm="100000">
                                          <p:val>
                                            <p:strVal val="#ppt_w"/>
                                          </p:val>
                                        </p:tav>
                                      </p:tavLst>
                                    </p:anim>
                                    <p:anim calcmode="lin" valueType="num">
                                      <p:cBhvr>
                                        <p:cTn id="54" dur="3000" fill="hold"/>
                                        <p:tgtEl>
                                          <p:spTgt spid="11"/>
                                        </p:tgtEl>
                                        <p:attrNameLst>
                                          <p:attrName>ppt_h</p:attrName>
                                        </p:attrNameLst>
                                      </p:cBhvr>
                                      <p:tavLst>
                                        <p:tav tm="0">
                                          <p:val>
                                            <p:fltVal val="0"/>
                                          </p:val>
                                        </p:tav>
                                        <p:tav tm="100000">
                                          <p:val>
                                            <p:strVal val="#ppt_h"/>
                                          </p:val>
                                        </p:tav>
                                      </p:tavLst>
                                    </p:anim>
                                    <p:animEffect transition="in" filter="fade">
                                      <p:cBhvr>
                                        <p:cTn id="55" dur="3000"/>
                                        <p:tgtEl>
                                          <p:spTgt spid="11"/>
                                        </p:tgtEl>
                                      </p:cBhvr>
                                    </p:animEffect>
                                  </p:childTnLst>
                                </p:cTn>
                              </p:par>
                              <p:par>
                                <p:cTn id="56" presetID="53" presetClass="entr" presetSubtype="16" fill="hold" grpId="0" nodeType="withEffect">
                                  <p:stCondLst>
                                    <p:cond delay="15000"/>
                                  </p:stCondLst>
                                  <p:childTnLst>
                                    <p:set>
                                      <p:cBhvr>
                                        <p:cTn id="57" dur="1" fill="hold">
                                          <p:stCondLst>
                                            <p:cond delay="0"/>
                                          </p:stCondLst>
                                        </p:cTn>
                                        <p:tgtEl>
                                          <p:spTgt spid="16"/>
                                        </p:tgtEl>
                                        <p:attrNameLst>
                                          <p:attrName>style.visibility</p:attrName>
                                        </p:attrNameLst>
                                      </p:cBhvr>
                                      <p:to>
                                        <p:strVal val="visible"/>
                                      </p:to>
                                    </p:set>
                                    <p:anim calcmode="lin" valueType="num">
                                      <p:cBhvr>
                                        <p:cTn id="58" dur="3000" fill="hold"/>
                                        <p:tgtEl>
                                          <p:spTgt spid="16"/>
                                        </p:tgtEl>
                                        <p:attrNameLst>
                                          <p:attrName>ppt_w</p:attrName>
                                        </p:attrNameLst>
                                      </p:cBhvr>
                                      <p:tavLst>
                                        <p:tav tm="0">
                                          <p:val>
                                            <p:fltVal val="0"/>
                                          </p:val>
                                        </p:tav>
                                        <p:tav tm="100000">
                                          <p:val>
                                            <p:strVal val="#ppt_w"/>
                                          </p:val>
                                        </p:tav>
                                      </p:tavLst>
                                    </p:anim>
                                    <p:anim calcmode="lin" valueType="num">
                                      <p:cBhvr>
                                        <p:cTn id="59" dur="3000" fill="hold"/>
                                        <p:tgtEl>
                                          <p:spTgt spid="16"/>
                                        </p:tgtEl>
                                        <p:attrNameLst>
                                          <p:attrName>ppt_h</p:attrName>
                                        </p:attrNameLst>
                                      </p:cBhvr>
                                      <p:tavLst>
                                        <p:tav tm="0">
                                          <p:val>
                                            <p:fltVal val="0"/>
                                          </p:val>
                                        </p:tav>
                                        <p:tav tm="100000">
                                          <p:val>
                                            <p:strVal val="#ppt_h"/>
                                          </p:val>
                                        </p:tav>
                                      </p:tavLst>
                                    </p:anim>
                                    <p:animEffect transition="in" filter="fade">
                                      <p:cBhvr>
                                        <p:cTn id="60" dur="3000"/>
                                        <p:tgtEl>
                                          <p:spTgt spid="16"/>
                                        </p:tgtEl>
                                      </p:cBhvr>
                                    </p:animEffect>
                                  </p:childTnLst>
                                </p:cTn>
                              </p:par>
                              <p:par>
                                <p:cTn id="61" presetID="53" presetClass="entr" presetSubtype="16" fill="hold" grpId="0" nodeType="withEffect">
                                  <p:stCondLst>
                                    <p:cond delay="180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2000" fill="hold"/>
                                        <p:tgtEl>
                                          <p:spTgt spid="17"/>
                                        </p:tgtEl>
                                        <p:attrNameLst>
                                          <p:attrName>ppt_w</p:attrName>
                                        </p:attrNameLst>
                                      </p:cBhvr>
                                      <p:tavLst>
                                        <p:tav tm="0">
                                          <p:val>
                                            <p:fltVal val="0"/>
                                          </p:val>
                                        </p:tav>
                                        <p:tav tm="100000">
                                          <p:val>
                                            <p:strVal val="#ppt_w"/>
                                          </p:val>
                                        </p:tav>
                                      </p:tavLst>
                                    </p:anim>
                                    <p:anim calcmode="lin" valueType="num">
                                      <p:cBhvr>
                                        <p:cTn id="64" dur="2000" fill="hold"/>
                                        <p:tgtEl>
                                          <p:spTgt spid="17"/>
                                        </p:tgtEl>
                                        <p:attrNameLst>
                                          <p:attrName>ppt_h</p:attrName>
                                        </p:attrNameLst>
                                      </p:cBhvr>
                                      <p:tavLst>
                                        <p:tav tm="0">
                                          <p:val>
                                            <p:fltVal val="0"/>
                                          </p:val>
                                        </p:tav>
                                        <p:tav tm="100000">
                                          <p:val>
                                            <p:strVal val="#ppt_h"/>
                                          </p:val>
                                        </p:tav>
                                      </p:tavLst>
                                    </p:anim>
                                    <p:animEffect transition="in" filter="fade">
                                      <p:cBhvr>
                                        <p:cTn id="65" dur="2000"/>
                                        <p:tgtEl>
                                          <p:spTgt spid="17"/>
                                        </p:tgtEl>
                                      </p:cBhvr>
                                    </p:animEffect>
                                  </p:childTnLst>
                                </p:cTn>
                              </p:par>
                              <p:par>
                                <p:cTn id="66" presetID="53" presetClass="entr" presetSubtype="16" fill="hold" grpId="0" nodeType="withEffect">
                                  <p:stCondLst>
                                    <p:cond delay="200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000" fill="hold"/>
                                        <p:tgtEl>
                                          <p:spTgt spid="18"/>
                                        </p:tgtEl>
                                        <p:attrNameLst>
                                          <p:attrName>ppt_w</p:attrName>
                                        </p:attrNameLst>
                                      </p:cBhvr>
                                      <p:tavLst>
                                        <p:tav tm="0">
                                          <p:val>
                                            <p:fltVal val="0"/>
                                          </p:val>
                                        </p:tav>
                                        <p:tav tm="100000">
                                          <p:val>
                                            <p:strVal val="#ppt_w"/>
                                          </p:val>
                                        </p:tav>
                                      </p:tavLst>
                                    </p:anim>
                                    <p:anim calcmode="lin" valueType="num">
                                      <p:cBhvr>
                                        <p:cTn id="69" dur="2000" fill="hold"/>
                                        <p:tgtEl>
                                          <p:spTgt spid="18"/>
                                        </p:tgtEl>
                                        <p:attrNameLst>
                                          <p:attrName>ppt_h</p:attrName>
                                        </p:attrNameLst>
                                      </p:cBhvr>
                                      <p:tavLst>
                                        <p:tav tm="0">
                                          <p:val>
                                            <p:fltVal val="0"/>
                                          </p:val>
                                        </p:tav>
                                        <p:tav tm="100000">
                                          <p:val>
                                            <p:strVal val="#ppt_h"/>
                                          </p:val>
                                        </p:tav>
                                      </p:tavLst>
                                    </p:anim>
                                    <p:animEffect transition="in" filter="fade">
                                      <p:cBhvr>
                                        <p:cTn id="70" dur="2000"/>
                                        <p:tgtEl>
                                          <p:spTgt spid="18"/>
                                        </p:tgtEl>
                                      </p:cBhvr>
                                    </p:animEffect>
                                  </p:childTnLst>
                                </p:cTn>
                              </p:par>
                              <p:par>
                                <p:cTn id="71" presetID="22" presetClass="entr" presetSubtype="8" fill="hold" grpId="0" nodeType="withEffect">
                                  <p:stCondLst>
                                    <p:cond delay="600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18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22</a:t>
            </a:fld>
            <a:endParaRPr lang="en-ES"/>
          </a:p>
        </p:txBody>
      </p:sp>
      <p:pic>
        <p:nvPicPr>
          <p:cNvPr id="4" name="Picture 1031">
            <a:extLst>
              <a:ext uri="{FF2B5EF4-FFF2-40B4-BE49-F238E27FC236}">
                <a16:creationId xmlns:a16="http://schemas.microsoft.com/office/drawing/2014/main" id="{C74C5852-7DBF-3141-AD16-F49428829B82}"/>
              </a:ext>
            </a:extLst>
          </p:cNvPr>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3245898" y="1647380"/>
            <a:ext cx="5700203" cy="375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288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85771F6-2514-0B4C-A9B4-E669CB2D7B35}"/>
              </a:ext>
            </a:extLst>
          </p:cNvPr>
          <p:cNvSpPr>
            <a:spLocks noGrp="1"/>
          </p:cNvSpPr>
          <p:nvPr>
            <p:ph type="ftr" sz="quarter" idx="3"/>
          </p:nvPr>
        </p:nvSpPr>
        <p:spPr>
          <a:xfrm>
            <a:off x="1815547" y="6356350"/>
            <a:ext cx="9143999" cy="365125"/>
          </a:xfrm>
        </p:spPr>
        <p:txBody>
          <a:bodyPr/>
          <a:lstStyle/>
          <a:p>
            <a:endParaRPr lang="en-ES" sz="1200" dirty="0"/>
          </a:p>
        </p:txBody>
      </p:sp>
      <p:sp>
        <p:nvSpPr>
          <p:cNvPr id="6" name="Slide Number Placeholder 5">
            <a:extLst>
              <a:ext uri="{FF2B5EF4-FFF2-40B4-BE49-F238E27FC236}">
                <a16:creationId xmlns:a16="http://schemas.microsoft.com/office/drawing/2014/main" id="{983F7A23-FF40-D347-99D2-6EB6962B3DD5}"/>
              </a:ext>
            </a:extLst>
          </p:cNvPr>
          <p:cNvSpPr>
            <a:spLocks noGrp="1"/>
          </p:cNvSpPr>
          <p:nvPr>
            <p:ph type="sldNum" sz="quarter" idx="4"/>
          </p:nvPr>
        </p:nvSpPr>
        <p:spPr>
          <a:xfrm>
            <a:off x="11357112" y="6356350"/>
            <a:ext cx="579783" cy="365125"/>
          </a:xfrm>
        </p:spPr>
        <p:txBody>
          <a:bodyPr/>
          <a:lstStyle/>
          <a:p>
            <a:pPr algn="r"/>
            <a:fld id="{D2B25529-CF5B-5D45-95EC-60D35249265E}" type="slidenum">
              <a:rPr lang="en-ES" smtClean="0"/>
              <a:pPr algn="r"/>
              <a:t>23</a:t>
            </a:fld>
            <a:endParaRPr lang="en-ES"/>
          </a:p>
        </p:txBody>
      </p:sp>
      <p:sp>
        <p:nvSpPr>
          <p:cNvPr id="2" name="Flecha a la derecha con muesca 1">
            <a:extLst>
              <a:ext uri="{FF2B5EF4-FFF2-40B4-BE49-F238E27FC236}">
                <a16:creationId xmlns:a16="http://schemas.microsoft.com/office/drawing/2014/main" id="{12EFC0D8-3967-5347-9142-5754E4D263A9}"/>
              </a:ext>
            </a:extLst>
          </p:cNvPr>
          <p:cNvSpPr/>
          <p:nvPr/>
        </p:nvSpPr>
        <p:spPr>
          <a:xfrm>
            <a:off x="564775" y="5432612"/>
            <a:ext cx="11372120" cy="524435"/>
          </a:xfrm>
          <a:prstGeom prst="notchedRightArrow">
            <a:avLst>
              <a:gd name="adj1" fmla="val 50000"/>
              <a:gd name="adj2" fmla="val 126923"/>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 la derecha con muesca 6">
            <a:extLst>
              <a:ext uri="{FF2B5EF4-FFF2-40B4-BE49-F238E27FC236}">
                <a16:creationId xmlns:a16="http://schemas.microsoft.com/office/drawing/2014/main" id="{7B988FF2-287E-F94D-9142-CA6CAF01247A}"/>
              </a:ext>
            </a:extLst>
          </p:cNvPr>
          <p:cNvSpPr/>
          <p:nvPr/>
        </p:nvSpPr>
        <p:spPr>
          <a:xfrm rot="16200000">
            <a:off x="-2191870" y="2683808"/>
            <a:ext cx="5300381" cy="524435"/>
          </a:xfrm>
          <a:prstGeom prst="notchedRightArrow">
            <a:avLst>
              <a:gd name="adj1" fmla="val 50000"/>
              <a:gd name="adj2" fmla="val 126923"/>
            </a:avLst>
          </a:prstGeom>
          <a:solidFill>
            <a:srgbClr val="C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0B9FD41-7112-F24D-B91F-CB4FA1F67651}"/>
              </a:ext>
            </a:extLst>
          </p:cNvPr>
          <p:cNvSpPr txBox="1"/>
          <p:nvPr/>
        </p:nvSpPr>
        <p:spPr>
          <a:xfrm rot="16200000">
            <a:off x="-1637263" y="2653636"/>
            <a:ext cx="5300380" cy="584775"/>
          </a:xfrm>
          <a:prstGeom prst="rect">
            <a:avLst/>
          </a:prstGeom>
          <a:noFill/>
        </p:spPr>
        <p:txBody>
          <a:bodyPr wrap="square" rtlCol="0">
            <a:spAutoFit/>
          </a:bodyPr>
          <a:lstStyle/>
          <a:p>
            <a:pPr algn="ctr"/>
            <a:r>
              <a:rPr lang="es-ES" sz="3200" b="1" dirty="0">
                <a:solidFill>
                  <a:srgbClr val="C00000">
                    <a:alpha val="65000"/>
                  </a:srgbClr>
                </a:solidFill>
              </a:rPr>
              <a:t>Voltaje</a:t>
            </a:r>
          </a:p>
        </p:txBody>
      </p:sp>
      <p:sp>
        <p:nvSpPr>
          <p:cNvPr id="8" name="CuadroTexto 7">
            <a:extLst>
              <a:ext uri="{FF2B5EF4-FFF2-40B4-BE49-F238E27FC236}">
                <a16:creationId xmlns:a16="http://schemas.microsoft.com/office/drawing/2014/main" id="{179334F7-568C-B34A-9540-5C2C58B62B0B}"/>
              </a:ext>
            </a:extLst>
          </p:cNvPr>
          <p:cNvSpPr txBox="1"/>
          <p:nvPr/>
        </p:nvSpPr>
        <p:spPr>
          <a:xfrm>
            <a:off x="564775" y="4899467"/>
            <a:ext cx="11372119" cy="584775"/>
          </a:xfrm>
          <a:prstGeom prst="rect">
            <a:avLst/>
          </a:prstGeom>
          <a:noFill/>
        </p:spPr>
        <p:txBody>
          <a:bodyPr wrap="square" rtlCol="0">
            <a:spAutoFit/>
          </a:bodyPr>
          <a:lstStyle/>
          <a:p>
            <a:pPr algn="ctr"/>
            <a:r>
              <a:rPr lang="es-ES" sz="3200" b="1" dirty="0">
                <a:solidFill>
                  <a:srgbClr val="C00000">
                    <a:alpha val="30000"/>
                  </a:srgbClr>
                </a:solidFill>
              </a:rPr>
              <a:t>Tiempo</a:t>
            </a:r>
          </a:p>
        </p:txBody>
      </p:sp>
    </p:spTree>
    <p:extLst>
      <p:ext uri="{BB962C8B-B14F-4D97-AF65-F5344CB8AC3E}">
        <p14:creationId xmlns:p14="http://schemas.microsoft.com/office/powerpoint/2010/main" val="39072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000"/>
                                        <p:tgtEl>
                                          <p:spTgt spid="2"/>
                                        </p:tgtEl>
                                        <p:attrNameLst>
                                          <p:attrName>ppt_x</p:attrName>
                                        </p:attrNameLst>
                                      </p:cBhvr>
                                      <p:tavLst>
                                        <p:tav tm="0">
                                          <p:val>
                                            <p:strVal val="#ppt_x-#ppt_w*1.125000"/>
                                          </p:val>
                                        </p:tav>
                                        <p:tav tm="100000">
                                          <p:val>
                                            <p:strVal val="#ppt_x"/>
                                          </p:val>
                                        </p:tav>
                                      </p:tavLst>
                                    </p:anim>
                                    <p:animEffect transition="in" filter="wipe(right)">
                                      <p:cBhvr>
                                        <p:cTn id="17" dur="2000"/>
                                        <p:tgtEl>
                                          <p:spTgt spid="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24</a:t>
            </a:fld>
            <a:endParaRPr lang="en-ES"/>
          </a:p>
        </p:txBody>
      </p:sp>
      <p:pic>
        <p:nvPicPr>
          <p:cNvPr id="2" name="Imagen 1">
            <a:extLst>
              <a:ext uri="{FF2B5EF4-FFF2-40B4-BE49-F238E27FC236}">
                <a16:creationId xmlns:a16="http://schemas.microsoft.com/office/drawing/2014/main" id="{21EAAA4C-72A1-B64D-B7E5-368FA7E70124}"/>
              </a:ext>
            </a:extLst>
          </p:cNvPr>
          <p:cNvPicPr>
            <a:picLocks noChangeAspect="1"/>
          </p:cNvPicPr>
          <p:nvPr/>
        </p:nvPicPr>
        <p:blipFill>
          <a:blip r:embed="rId2"/>
          <a:stretch>
            <a:fillRect/>
          </a:stretch>
        </p:blipFill>
        <p:spPr>
          <a:xfrm>
            <a:off x="1318397" y="538695"/>
            <a:ext cx="9555206" cy="6182780"/>
          </a:xfrm>
          <a:prstGeom prst="rect">
            <a:avLst/>
          </a:prstGeom>
        </p:spPr>
      </p:pic>
      <p:grpSp>
        <p:nvGrpSpPr>
          <p:cNvPr id="22" name="Grupo 21">
            <a:extLst>
              <a:ext uri="{FF2B5EF4-FFF2-40B4-BE49-F238E27FC236}">
                <a16:creationId xmlns:a16="http://schemas.microsoft.com/office/drawing/2014/main" id="{B13C2051-596C-6248-94EE-DBB69F335D8A}"/>
              </a:ext>
            </a:extLst>
          </p:cNvPr>
          <p:cNvGrpSpPr/>
          <p:nvPr/>
        </p:nvGrpSpPr>
        <p:grpSpPr>
          <a:xfrm>
            <a:off x="5647765" y="3402000"/>
            <a:ext cx="452718" cy="954847"/>
            <a:chOff x="5647765" y="3402000"/>
            <a:chExt cx="452718" cy="954847"/>
          </a:xfrm>
        </p:grpSpPr>
        <p:cxnSp>
          <p:nvCxnSpPr>
            <p:cNvPr id="5" name="Conector recto 4">
              <a:extLst>
                <a:ext uri="{FF2B5EF4-FFF2-40B4-BE49-F238E27FC236}">
                  <a16:creationId xmlns:a16="http://schemas.microsoft.com/office/drawing/2014/main" id="{ED86D784-6C33-1844-A787-3227A1B9B712}"/>
                </a:ext>
              </a:extLst>
            </p:cNvPr>
            <p:cNvCxnSpPr/>
            <p:nvPr/>
          </p:nvCxnSpPr>
          <p:spPr>
            <a:xfrm>
              <a:off x="5647765" y="3402000"/>
              <a:ext cx="4482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58F209D6-939C-6844-A741-4A8EC1925DA1}"/>
                </a:ext>
              </a:extLst>
            </p:cNvPr>
            <p:cNvCxnSpPr>
              <a:cxnSpLocks/>
            </p:cNvCxnSpPr>
            <p:nvPr/>
          </p:nvCxnSpPr>
          <p:spPr>
            <a:xfrm>
              <a:off x="5647765"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E14A63F-E1C0-7544-87E1-172E259BBAA9}"/>
                </a:ext>
              </a:extLst>
            </p:cNvPr>
            <p:cNvCxnSpPr>
              <a:cxnSpLocks/>
            </p:cNvCxnSpPr>
            <p:nvPr/>
          </p:nvCxnSpPr>
          <p:spPr>
            <a:xfrm>
              <a:off x="6100483"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0E039A31-BA08-484D-A7A2-D149C6571F6D}"/>
              </a:ext>
            </a:extLst>
          </p:cNvPr>
          <p:cNvSpPr txBox="1"/>
          <p:nvPr/>
        </p:nvSpPr>
        <p:spPr>
          <a:xfrm>
            <a:off x="8314185" y="3652181"/>
            <a:ext cx="1497099" cy="369332"/>
          </a:xfrm>
          <a:prstGeom prst="rect">
            <a:avLst/>
          </a:prstGeom>
          <a:noFill/>
        </p:spPr>
        <p:txBody>
          <a:bodyPr wrap="square" rtlCol="0">
            <a:spAutoFit/>
          </a:bodyPr>
          <a:lstStyle/>
          <a:p>
            <a:pPr algn="ctr"/>
            <a:r>
              <a:rPr lang="es-ES" b="1" dirty="0"/>
              <a:t>10mm/</a:t>
            </a:r>
            <a:r>
              <a:rPr lang="es-ES" b="1" dirty="0" err="1"/>
              <a:t>mV</a:t>
            </a:r>
            <a:endParaRPr lang="es-ES" b="1" dirty="0"/>
          </a:p>
        </p:txBody>
      </p:sp>
      <p:sp>
        <p:nvSpPr>
          <p:cNvPr id="17" name="CuadroTexto 16">
            <a:extLst>
              <a:ext uri="{FF2B5EF4-FFF2-40B4-BE49-F238E27FC236}">
                <a16:creationId xmlns:a16="http://schemas.microsoft.com/office/drawing/2014/main" id="{D42AD959-D745-4741-9D07-962EF1061857}"/>
              </a:ext>
            </a:extLst>
          </p:cNvPr>
          <p:cNvSpPr txBox="1"/>
          <p:nvPr/>
        </p:nvSpPr>
        <p:spPr>
          <a:xfrm>
            <a:off x="5123332" y="6265306"/>
            <a:ext cx="1497099" cy="369332"/>
          </a:xfrm>
          <a:prstGeom prst="rect">
            <a:avLst/>
          </a:prstGeom>
          <a:noFill/>
        </p:spPr>
        <p:txBody>
          <a:bodyPr wrap="square" rtlCol="0">
            <a:spAutoFit/>
          </a:bodyPr>
          <a:lstStyle/>
          <a:p>
            <a:pPr algn="ctr"/>
            <a:r>
              <a:rPr lang="es-ES" b="1" dirty="0"/>
              <a:t>25mm/</a:t>
            </a:r>
            <a:r>
              <a:rPr lang="es-ES" b="1" dirty="0" err="1"/>
              <a:t>seg</a:t>
            </a:r>
            <a:endParaRPr lang="es-ES" b="1" dirty="0"/>
          </a:p>
        </p:txBody>
      </p:sp>
      <p:sp>
        <p:nvSpPr>
          <p:cNvPr id="18" name="CuadroTexto 17">
            <a:extLst>
              <a:ext uri="{FF2B5EF4-FFF2-40B4-BE49-F238E27FC236}">
                <a16:creationId xmlns:a16="http://schemas.microsoft.com/office/drawing/2014/main" id="{DFEEB875-9260-A44A-93B1-A43288C29BBC}"/>
              </a:ext>
            </a:extLst>
          </p:cNvPr>
          <p:cNvSpPr txBox="1"/>
          <p:nvPr/>
        </p:nvSpPr>
        <p:spPr>
          <a:xfrm>
            <a:off x="4706473" y="5803641"/>
            <a:ext cx="2348750" cy="461665"/>
          </a:xfrm>
          <a:prstGeom prst="rect">
            <a:avLst/>
          </a:prstGeom>
          <a:noFill/>
        </p:spPr>
        <p:txBody>
          <a:bodyPr wrap="square" rtlCol="0">
            <a:spAutoFit/>
          </a:bodyPr>
          <a:lstStyle/>
          <a:p>
            <a:pPr algn="ctr"/>
            <a:r>
              <a:rPr lang="es-ES" sz="2400" b="1" dirty="0">
                <a:solidFill>
                  <a:srgbClr val="C00000"/>
                </a:solidFill>
              </a:rPr>
              <a:t>1mm= 0.04 </a:t>
            </a:r>
            <a:r>
              <a:rPr lang="es-ES" sz="2400" b="1" dirty="0" err="1">
                <a:solidFill>
                  <a:srgbClr val="C00000"/>
                </a:solidFill>
              </a:rPr>
              <a:t>seg</a:t>
            </a:r>
            <a:endParaRPr lang="es-ES" sz="2400" b="1" dirty="0">
              <a:solidFill>
                <a:srgbClr val="C00000"/>
              </a:solidFill>
            </a:endParaRPr>
          </a:p>
        </p:txBody>
      </p:sp>
      <p:grpSp>
        <p:nvGrpSpPr>
          <p:cNvPr id="38" name="Grupo 37">
            <a:extLst>
              <a:ext uri="{FF2B5EF4-FFF2-40B4-BE49-F238E27FC236}">
                <a16:creationId xmlns:a16="http://schemas.microsoft.com/office/drawing/2014/main" id="{C1DF4B69-9FFB-0141-9B9D-AF56E4653529}"/>
              </a:ext>
            </a:extLst>
          </p:cNvPr>
          <p:cNvGrpSpPr/>
          <p:nvPr/>
        </p:nvGrpSpPr>
        <p:grpSpPr>
          <a:xfrm>
            <a:off x="5647765" y="1080141"/>
            <a:ext cx="461684" cy="1851318"/>
            <a:chOff x="5647765" y="1080141"/>
            <a:chExt cx="461684" cy="1851318"/>
          </a:xfrm>
        </p:grpSpPr>
        <p:cxnSp>
          <p:nvCxnSpPr>
            <p:cNvPr id="19" name="Conector recto 18">
              <a:extLst>
                <a:ext uri="{FF2B5EF4-FFF2-40B4-BE49-F238E27FC236}">
                  <a16:creationId xmlns:a16="http://schemas.microsoft.com/office/drawing/2014/main" id="{CD245DD9-9FF0-364C-87EB-CCD21896E2BC}"/>
                </a:ext>
              </a:extLst>
            </p:cNvPr>
            <p:cNvCxnSpPr/>
            <p:nvPr/>
          </p:nvCxnSpPr>
          <p:spPr>
            <a:xfrm>
              <a:off x="5656731" y="1080141"/>
              <a:ext cx="4482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FE3D4487-F6D7-084E-BF6C-2671468F6BF6}"/>
                </a:ext>
              </a:extLst>
            </p:cNvPr>
            <p:cNvCxnSpPr>
              <a:cxnSpLocks/>
            </p:cNvCxnSpPr>
            <p:nvPr/>
          </p:nvCxnSpPr>
          <p:spPr>
            <a:xfrm flipH="1">
              <a:off x="5647765" y="1080141"/>
              <a:ext cx="8966" cy="1851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4003D85-785B-4448-BF34-225597FB0877}"/>
                </a:ext>
              </a:extLst>
            </p:cNvPr>
            <p:cNvCxnSpPr>
              <a:cxnSpLocks/>
            </p:cNvCxnSpPr>
            <p:nvPr/>
          </p:nvCxnSpPr>
          <p:spPr>
            <a:xfrm>
              <a:off x="6109449" y="1080141"/>
              <a:ext cx="0" cy="1851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CuadroTexto 24">
            <a:extLst>
              <a:ext uri="{FF2B5EF4-FFF2-40B4-BE49-F238E27FC236}">
                <a16:creationId xmlns:a16="http://schemas.microsoft.com/office/drawing/2014/main" id="{62019EBC-5088-4E40-973A-218DE2E2D271}"/>
              </a:ext>
            </a:extLst>
          </p:cNvPr>
          <p:cNvSpPr txBox="1"/>
          <p:nvPr/>
        </p:nvSpPr>
        <p:spPr>
          <a:xfrm>
            <a:off x="8314184" y="1737154"/>
            <a:ext cx="1497099" cy="369332"/>
          </a:xfrm>
          <a:prstGeom prst="rect">
            <a:avLst/>
          </a:prstGeom>
          <a:noFill/>
        </p:spPr>
        <p:txBody>
          <a:bodyPr wrap="square" rtlCol="0">
            <a:spAutoFit/>
          </a:bodyPr>
          <a:lstStyle/>
          <a:p>
            <a:pPr algn="ctr"/>
            <a:r>
              <a:rPr lang="es-ES" b="1" dirty="0"/>
              <a:t>20mm/</a:t>
            </a:r>
            <a:r>
              <a:rPr lang="es-ES" b="1" dirty="0" err="1"/>
              <a:t>mV</a:t>
            </a:r>
            <a:endParaRPr lang="es-ES" b="1" dirty="0"/>
          </a:p>
        </p:txBody>
      </p:sp>
      <p:grpSp>
        <p:nvGrpSpPr>
          <p:cNvPr id="37" name="Grupo 36">
            <a:extLst>
              <a:ext uri="{FF2B5EF4-FFF2-40B4-BE49-F238E27FC236}">
                <a16:creationId xmlns:a16="http://schemas.microsoft.com/office/drawing/2014/main" id="{D1A1535E-CA0E-5C48-98B7-D15DE4C2D8C0}"/>
              </a:ext>
            </a:extLst>
          </p:cNvPr>
          <p:cNvGrpSpPr/>
          <p:nvPr/>
        </p:nvGrpSpPr>
        <p:grpSpPr>
          <a:xfrm>
            <a:off x="5656731" y="5246435"/>
            <a:ext cx="452719" cy="495459"/>
            <a:chOff x="5656731" y="5246435"/>
            <a:chExt cx="452719" cy="495459"/>
          </a:xfrm>
        </p:grpSpPr>
        <p:cxnSp>
          <p:nvCxnSpPr>
            <p:cNvPr id="27" name="Conector recto 26">
              <a:extLst>
                <a:ext uri="{FF2B5EF4-FFF2-40B4-BE49-F238E27FC236}">
                  <a16:creationId xmlns:a16="http://schemas.microsoft.com/office/drawing/2014/main" id="{0BF6C829-C742-374E-9E26-5834B7F484E2}"/>
                </a:ext>
              </a:extLst>
            </p:cNvPr>
            <p:cNvCxnSpPr>
              <a:cxnSpLocks/>
            </p:cNvCxnSpPr>
            <p:nvPr/>
          </p:nvCxnSpPr>
          <p:spPr>
            <a:xfrm>
              <a:off x="5656731" y="5246435"/>
              <a:ext cx="4482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7974F703-FF2A-AD40-99FC-64EC02DC20BC}"/>
                </a:ext>
              </a:extLst>
            </p:cNvPr>
            <p:cNvCxnSpPr>
              <a:cxnSpLocks/>
            </p:cNvCxnSpPr>
            <p:nvPr/>
          </p:nvCxnSpPr>
          <p:spPr>
            <a:xfrm>
              <a:off x="5656731" y="5246435"/>
              <a:ext cx="0" cy="46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6735E820-770E-3645-A9C6-87B27AA3DFD2}"/>
                </a:ext>
              </a:extLst>
            </p:cNvPr>
            <p:cNvCxnSpPr>
              <a:cxnSpLocks/>
            </p:cNvCxnSpPr>
            <p:nvPr/>
          </p:nvCxnSpPr>
          <p:spPr>
            <a:xfrm flipH="1">
              <a:off x="6104966" y="5246435"/>
              <a:ext cx="4484" cy="49545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CuadroTexto 35">
            <a:extLst>
              <a:ext uri="{FF2B5EF4-FFF2-40B4-BE49-F238E27FC236}">
                <a16:creationId xmlns:a16="http://schemas.microsoft.com/office/drawing/2014/main" id="{6852A11D-3E3D-6E42-9021-99EF6520B993}"/>
              </a:ext>
            </a:extLst>
          </p:cNvPr>
          <p:cNvSpPr txBox="1"/>
          <p:nvPr/>
        </p:nvSpPr>
        <p:spPr>
          <a:xfrm>
            <a:off x="8336609" y="5345103"/>
            <a:ext cx="1497099" cy="369332"/>
          </a:xfrm>
          <a:prstGeom prst="rect">
            <a:avLst/>
          </a:prstGeom>
          <a:noFill/>
        </p:spPr>
        <p:txBody>
          <a:bodyPr wrap="square" rtlCol="0">
            <a:spAutoFit/>
          </a:bodyPr>
          <a:lstStyle/>
          <a:p>
            <a:pPr algn="ctr"/>
            <a:r>
              <a:rPr lang="es-ES" b="1" dirty="0"/>
              <a:t>5mm/</a:t>
            </a:r>
            <a:r>
              <a:rPr lang="es-ES" b="1" dirty="0" err="1"/>
              <a:t>mV</a:t>
            </a:r>
            <a:endParaRPr lang="es-ES" b="1" dirty="0"/>
          </a:p>
        </p:txBody>
      </p:sp>
      <p:grpSp>
        <p:nvGrpSpPr>
          <p:cNvPr id="44" name="Grupo 43">
            <a:extLst>
              <a:ext uri="{FF2B5EF4-FFF2-40B4-BE49-F238E27FC236}">
                <a16:creationId xmlns:a16="http://schemas.microsoft.com/office/drawing/2014/main" id="{C1E2E60F-6DDD-304B-9A17-7BF39390DABD}"/>
              </a:ext>
            </a:extLst>
          </p:cNvPr>
          <p:cNvGrpSpPr/>
          <p:nvPr/>
        </p:nvGrpSpPr>
        <p:grpSpPr>
          <a:xfrm>
            <a:off x="3312753" y="3402000"/>
            <a:ext cx="923365" cy="954847"/>
            <a:chOff x="3312753" y="3402000"/>
            <a:chExt cx="923365" cy="954847"/>
          </a:xfrm>
        </p:grpSpPr>
        <p:cxnSp>
          <p:nvCxnSpPr>
            <p:cNvPr id="40" name="Conector recto 39">
              <a:extLst>
                <a:ext uri="{FF2B5EF4-FFF2-40B4-BE49-F238E27FC236}">
                  <a16:creationId xmlns:a16="http://schemas.microsoft.com/office/drawing/2014/main" id="{2782213B-EFA5-DA4C-B233-D23EC13F717E}"/>
                </a:ext>
              </a:extLst>
            </p:cNvPr>
            <p:cNvCxnSpPr>
              <a:cxnSpLocks/>
            </p:cNvCxnSpPr>
            <p:nvPr/>
          </p:nvCxnSpPr>
          <p:spPr>
            <a:xfrm>
              <a:off x="3312753" y="3402000"/>
              <a:ext cx="9188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E49392BC-8D28-344D-83E6-8F8AF3625B5C}"/>
                </a:ext>
              </a:extLst>
            </p:cNvPr>
            <p:cNvCxnSpPr>
              <a:cxnSpLocks/>
            </p:cNvCxnSpPr>
            <p:nvPr/>
          </p:nvCxnSpPr>
          <p:spPr>
            <a:xfrm>
              <a:off x="3312753"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4517A6C4-9EAD-B542-8873-8EC114DAAEA5}"/>
                </a:ext>
              </a:extLst>
            </p:cNvPr>
            <p:cNvCxnSpPr>
              <a:cxnSpLocks/>
            </p:cNvCxnSpPr>
            <p:nvPr/>
          </p:nvCxnSpPr>
          <p:spPr>
            <a:xfrm>
              <a:off x="4236118"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CuadroTexto 44">
            <a:extLst>
              <a:ext uri="{FF2B5EF4-FFF2-40B4-BE49-F238E27FC236}">
                <a16:creationId xmlns:a16="http://schemas.microsoft.com/office/drawing/2014/main" id="{9FA79F08-B567-F348-930D-ED9E045C93F2}"/>
              </a:ext>
            </a:extLst>
          </p:cNvPr>
          <p:cNvSpPr txBox="1"/>
          <p:nvPr/>
        </p:nvSpPr>
        <p:spPr>
          <a:xfrm>
            <a:off x="3025585" y="6212912"/>
            <a:ext cx="1497099" cy="369332"/>
          </a:xfrm>
          <a:prstGeom prst="rect">
            <a:avLst/>
          </a:prstGeom>
          <a:noFill/>
        </p:spPr>
        <p:txBody>
          <a:bodyPr wrap="square" rtlCol="0">
            <a:spAutoFit/>
          </a:bodyPr>
          <a:lstStyle/>
          <a:p>
            <a:pPr algn="ctr"/>
            <a:r>
              <a:rPr lang="es-ES" b="1" dirty="0"/>
              <a:t>50mm/</a:t>
            </a:r>
            <a:r>
              <a:rPr lang="es-ES" b="1" dirty="0" err="1"/>
              <a:t>seg</a:t>
            </a:r>
            <a:endParaRPr lang="es-ES" b="1" dirty="0"/>
          </a:p>
        </p:txBody>
      </p:sp>
      <p:grpSp>
        <p:nvGrpSpPr>
          <p:cNvPr id="52" name="Grupo 51">
            <a:extLst>
              <a:ext uri="{FF2B5EF4-FFF2-40B4-BE49-F238E27FC236}">
                <a16:creationId xmlns:a16="http://schemas.microsoft.com/office/drawing/2014/main" id="{848223E7-F286-D945-BE27-C349D56B6F6B}"/>
              </a:ext>
            </a:extLst>
          </p:cNvPr>
          <p:cNvGrpSpPr/>
          <p:nvPr/>
        </p:nvGrpSpPr>
        <p:grpSpPr>
          <a:xfrm>
            <a:off x="7516321" y="3402000"/>
            <a:ext cx="232497" cy="954847"/>
            <a:chOff x="7516321" y="3402000"/>
            <a:chExt cx="232497" cy="954847"/>
          </a:xfrm>
        </p:grpSpPr>
        <p:cxnSp>
          <p:nvCxnSpPr>
            <p:cNvPr id="47" name="Conector recto 46">
              <a:extLst>
                <a:ext uri="{FF2B5EF4-FFF2-40B4-BE49-F238E27FC236}">
                  <a16:creationId xmlns:a16="http://schemas.microsoft.com/office/drawing/2014/main" id="{DFDCFBFD-A70F-3145-8B6A-FC047398367E}"/>
                </a:ext>
              </a:extLst>
            </p:cNvPr>
            <p:cNvCxnSpPr>
              <a:cxnSpLocks/>
            </p:cNvCxnSpPr>
            <p:nvPr/>
          </p:nvCxnSpPr>
          <p:spPr>
            <a:xfrm>
              <a:off x="7516321" y="3402000"/>
              <a:ext cx="23249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88B72736-EA96-2740-B2BA-9C4081089567}"/>
                </a:ext>
              </a:extLst>
            </p:cNvPr>
            <p:cNvCxnSpPr>
              <a:cxnSpLocks/>
            </p:cNvCxnSpPr>
            <p:nvPr/>
          </p:nvCxnSpPr>
          <p:spPr>
            <a:xfrm>
              <a:off x="7516321"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78A080F9-96A2-7341-B8AF-F695CF63B9AF}"/>
                </a:ext>
              </a:extLst>
            </p:cNvPr>
            <p:cNvCxnSpPr>
              <a:cxnSpLocks/>
            </p:cNvCxnSpPr>
            <p:nvPr/>
          </p:nvCxnSpPr>
          <p:spPr>
            <a:xfrm>
              <a:off x="7748818" y="3402000"/>
              <a:ext cx="0" cy="9548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CuadroTexto 50">
            <a:extLst>
              <a:ext uri="{FF2B5EF4-FFF2-40B4-BE49-F238E27FC236}">
                <a16:creationId xmlns:a16="http://schemas.microsoft.com/office/drawing/2014/main" id="{779F714C-46A3-CC44-A462-F8CC0F9972C1}"/>
              </a:ext>
            </a:extLst>
          </p:cNvPr>
          <p:cNvSpPr txBox="1"/>
          <p:nvPr/>
        </p:nvSpPr>
        <p:spPr>
          <a:xfrm>
            <a:off x="6907321" y="6265306"/>
            <a:ext cx="1497099" cy="369332"/>
          </a:xfrm>
          <a:prstGeom prst="rect">
            <a:avLst/>
          </a:prstGeom>
          <a:noFill/>
        </p:spPr>
        <p:txBody>
          <a:bodyPr wrap="square" rtlCol="0">
            <a:spAutoFit/>
          </a:bodyPr>
          <a:lstStyle/>
          <a:p>
            <a:pPr algn="ctr"/>
            <a:r>
              <a:rPr lang="es-ES" b="1" dirty="0"/>
              <a:t>12,5mm/</a:t>
            </a:r>
            <a:r>
              <a:rPr lang="es-ES" b="1" dirty="0" err="1"/>
              <a:t>seg</a:t>
            </a:r>
            <a:endParaRPr lang="es-ES" b="1" dirty="0"/>
          </a:p>
        </p:txBody>
      </p:sp>
    </p:spTree>
    <p:extLst>
      <p:ext uri="{BB962C8B-B14F-4D97-AF65-F5344CB8AC3E}">
        <p14:creationId xmlns:p14="http://schemas.microsoft.com/office/powerpoint/2010/main" val="31756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26" presetClass="emph" presetSubtype="0" repeatCount="5000" fill="hold" grpId="1" nodeType="after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3000" fill="hold" grpId="1" nodeType="clickEffect">
                                  <p:stCondLst>
                                    <p:cond delay="0"/>
                                  </p:stCondLst>
                                  <p:childTnLst>
                                    <p:animEffect transition="out" filter="fade">
                                      <p:cBhvr>
                                        <p:cTn id="27" dur="1000" tmFilter="0, 0; .2, .5; .8, .5; 1, 0"/>
                                        <p:tgtEl>
                                          <p:spTgt spid="17"/>
                                        </p:tgtEl>
                                      </p:cBhvr>
                                    </p:animEffect>
                                    <p:animScale>
                                      <p:cBhvr>
                                        <p:cTn id="28" dur="500" autoRev="1" fill="hold"/>
                                        <p:tgtEl>
                                          <p:spTgt spid="1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3000" fill="hold" grpId="1" nodeType="clickEffect">
                                  <p:stCondLst>
                                    <p:cond delay="0"/>
                                  </p:stCondLst>
                                  <p:childTnLst>
                                    <p:animEffect transition="out" filter="fade">
                                      <p:cBhvr>
                                        <p:cTn id="56" dur="1000" tmFilter="0, 0; .2, .5; .8, .5; 1, 0"/>
                                        <p:tgtEl>
                                          <p:spTgt spid="16"/>
                                        </p:tgtEl>
                                      </p:cBhvr>
                                    </p:animEffect>
                                    <p:animScale>
                                      <p:cBhvr>
                                        <p:cTn id="57" dur="500" autoRev="1" fill="hold"/>
                                        <p:tgtEl>
                                          <p:spTgt spid="16"/>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left)">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 calcmode="lin" valueType="num">
                                      <p:cBhvr>
                                        <p:cTn id="74" dur="500" fill="hold"/>
                                        <p:tgtEl>
                                          <p:spTgt spid="52"/>
                                        </p:tgtEl>
                                        <p:attrNameLst>
                                          <p:attrName>ppt_w</p:attrName>
                                        </p:attrNameLst>
                                      </p:cBhvr>
                                      <p:tavLst>
                                        <p:tav tm="0">
                                          <p:val>
                                            <p:fltVal val="0"/>
                                          </p:val>
                                        </p:tav>
                                        <p:tav tm="100000">
                                          <p:val>
                                            <p:strVal val="#ppt_w"/>
                                          </p:val>
                                        </p:tav>
                                      </p:tavLst>
                                    </p:anim>
                                    <p:anim calcmode="lin" valueType="num">
                                      <p:cBhvr>
                                        <p:cTn id="75" dur="500" fill="hold"/>
                                        <p:tgtEl>
                                          <p:spTgt spid="52"/>
                                        </p:tgtEl>
                                        <p:attrNameLst>
                                          <p:attrName>ppt_h</p:attrName>
                                        </p:attrNameLst>
                                      </p:cBhvr>
                                      <p:tavLst>
                                        <p:tav tm="0">
                                          <p:val>
                                            <p:fltVal val="0"/>
                                          </p:val>
                                        </p:tav>
                                        <p:tav tm="100000">
                                          <p:val>
                                            <p:strVal val="#ppt_h"/>
                                          </p:val>
                                        </p:tav>
                                      </p:tavLst>
                                    </p:anim>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wipe(left)">
                                      <p:cBhvr>
                                        <p:cTn id="8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25" grpId="0"/>
      <p:bldP spid="36" grpId="0"/>
      <p:bldP spid="45"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310532" y="1452006"/>
            <a:ext cx="3563468" cy="369332"/>
          </a:xfrm>
          <a:prstGeom prst="rect">
            <a:avLst/>
          </a:prstGeom>
          <a:noFill/>
        </p:spPr>
        <p:txBody>
          <a:bodyPr wrap="square" rtlCol="0">
            <a:spAutoFit/>
          </a:bodyPr>
          <a:lstStyle/>
          <a:p>
            <a:pPr algn="ctr"/>
            <a:r>
              <a:rPr lang="es-ES" b="1" dirty="0"/>
              <a:t>¿Dónde se ve mejor la onda P?</a:t>
            </a:r>
          </a:p>
        </p:txBody>
      </p:sp>
    </p:spTree>
    <p:extLst>
      <p:ext uri="{BB962C8B-B14F-4D97-AF65-F5344CB8AC3E}">
        <p14:creationId xmlns:p14="http://schemas.microsoft.com/office/powerpoint/2010/main" val="155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4695D6F-38C6-0D4F-9748-EFCC861FA902}"/>
              </a:ext>
            </a:extLst>
          </p:cNvPr>
          <p:cNvSpPr>
            <a:spLocks noChangeArrowheads="1"/>
          </p:cNvSpPr>
          <p:nvPr/>
        </p:nvSpPr>
        <p:spPr bwMode="auto">
          <a:xfrm>
            <a:off x="1827214" y="1233488"/>
            <a:ext cx="85566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3675" indent="-193675"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50000"/>
              </a:spcBef>
              <a:buClr>
                <a:schemeClr val="hlink"/>
              </a:buClr>
              <a:buFont typeface="Wingdings" pitchFamily="2" charset="2"/>
              <a:buChar char="§"/>
            </a:pPr>
            <a:r>
              <a:rPr lang="es-ES" altLang="es-ES" sz="2400" b="1" dirty="0">
                <a:latin typeface="Arial" panose="020B0604020202020204" pitchFamily="34" charset="0"/>
              </a:rPr>
              <a:t>Refleja el impulso eléctrico que se origina en el nódulo </a:t>
            </a:r>
            <a:r>
              <a:rPr lang="es-ES" altLang="es-ES" sz="2400" b="1" dirty="0" err="1">
                <a:latin typeface="Arial" panose="020B0604020202020204" pitchFamily="34" charset="0"/>
              </a:rPr>
              <a:t>sinusal</a:t>
            </a:r>
            <a:r>
              <a:rPr lang="es-ES" altLang="es-ES" sz="2400" b="1" dirty="0">
                <a:latin typeface="Arial" panose="020B0604020202020204" pitchFamily="34" charset="0"/>
              </a:rPr>
              <a:t> disparando la </a:t>
            </a:r>
            <a:r>
              <a:rPr lang="es-ES" altLang="es-ES" sz="2400" b="1" dirty="0" err="1">
                <a:latin typeface="Arial" panose="020B0604020202020204" pitchFamily="34" charset="0"/>
              </a:rPr>
              <a:t>despolarización</a:t>
            </a:r>
            <a:r>
              <a:rPr lang="es-ES" altLang="es-ES" sz="2400" b="1" dirty="0">
                <a:latin typeface="Arial" panose="020B0604020202020204" pitchFamily="34" charset="0"/>
              </a:rPr>
              <a:t> </a:t>
            </a:r>
            <a:r>
              <a:rPr lang="es-ES" altLang="es-ES" sz="2400" b="1" dirty="0" err="1">
                <a:latin typeface="Arial" panose="020B0604020202020204" pitchFamily="34" charset="0"/>
              </a:rPr>
              <a:t>atrial</a:t>
            </a:r>
            <a:r>
              <a:rPr lang="es-ES" altLang="es-ES" sz="2400" b="1" dirty="0">
                <a:latin typeface="Arial" panose="020B0604020202020204" pitchFamily="34" charset="0"/>
              </a:rPr>
              <a:t>.</a:t>
            </a:r>
          </a:p>
          <a:p>
            <a:pPr eaLnBrk="1" hangingPunct="1">
              <a:spcBef>
                <a:spcPct val="50000"/>
              </a:spcBef>
              <a:buClr>
                <a:schemeClr val="hlink"/>
              </a:buClr>
              <a:buFont typeface="Wingdings" pitchFamily="2" charset="2"/>
              <a:buChar char="§"/>
            </a:pPr>
            <a:r>
              <a:rPr lang="es-ES" altLang="es-ES" sz="2400" b="1" dirty="0">
                <a:latin typeface="Arial" panose="020B0604020202020204" pitchFamily="34" charset="0"/>
              </a:rPr>
              <a:t>La onda P normal representa </a:t>
            </a:r>
            <a:br>
              <a:rPr lang="es-ES" altLang="es-ES" sz="2400" b="1" dirty="0">
                <a:latin typeface="Arial" panose="020B0604020202020204" pitchFamily="34" charset="0"/>
              </a:rPr>
            </a:br>
            <a:r>
              <a:rPr lang="es-ES" altLang="es-ES" sz="2400" b="1" dirty="0">
                <a:latin typeface="Arial" panose="020B0604020202020204" pitchFamily="34" charset="0"/>
              </a:rPr>
              <a:t>la </a:t>
            </a:r>
            <a:r>
              <a:rPr lang="es-ES" altLang="es-ES" sz="2400" b="1" dirty="0" err="1">
                <a:latin typeface="Arial" panose="020B0604020202020204" pitchFamily="34" charset="0"/>
              </a:rPr>
              <a:t>despolarización</a:t>
            </a:r>
            <a:r>
              <a:rPr lang="es-ES" altLang="es-ES" sz="2400" b="1" dirty="0">
                <a:latin typeface="Arial" panose="020B0604020202020204" pitchFamily="34" charset="0"/>
              </a:rPr>
              <a:t> auricular.</a:t>
            </a:r>
          </a:p>
          <a:p>
            <a:pPr eaLnBrk="1" hangingPunct="1">
              <a:spcBef>
                <a:spcPct val="50000"/>
              </a:spcBef>
              <a:buClr>
                <a:schemeClr val="hlink"/>
              </a:buClr>
              <a:buFont typeface="Wingdings" pitchFamily="2" charset="2"/>
              <a:buChar char="§"/>
            </a:pPr>
            <a:r>
              <a:rPr lang="es-ES" altLang="es-ES" sz="2400" b="1" dirty="0">
                <a:latin typeface="Arial" panose="020B0604020202020204" pitchFamily="34" charset="0"/>
              </a:rPr>
              <a:t>Se visualiza como una </a:t>
            </a:r>
            <a:br>
              <a:rPr lang="es-ES" altLang="es-ES" sz="2400" b="1" dirty="0">
                <a:latin typeface="Arial" panose="020B0604020202020204" pitchFamily="34" charset="0"/>
              </a:rPr>
            </a:br>
            <a:r>
              <a:rPr lang="es-ES" altLang="es-ES" sz="2400" b="1" dirty="0" err="1">
                <a:latin typeface="Arial" panose="020B0604020202020204" pitchFamily="34" charset="0"/>
              </a:rPr>
              <a:t>deflexión</a:t>
            </a:r>
            <a:r>
              <a:rPr lang="es-ES" altLang="es-ES" sz="2400" b="1" dirty="0">
                <a:latin typeface="Arial" panose="020B0604020202020204" pitchFamily="34" charset="0"/>
              </a:rPr>
              <a:t> positiva más </a:t>
            </a:r>
            <a:br>
              <a:rPr lang="es-ES" altLang="es-ES" sz="2400" b="1" dirty="0">
                <a:latin typeface="Arial" panose="020B0604020202020204" pitchFamily="34" charset="0"/>
              </a:rPr>
            </a:br>
            <a:r>
              <a:rPr lang="es-ES" altLang="es-ES" sz="2400" b="1" dirty="0">
                <a:latin typeface="Arial" panose="020B0604020202020204" pitchFamily="34" charset="0"/>
              </a:rPr>
              <a:t>evidente en II y bifásica </a:t>
            </a:r>
            <a:br>
              <a:rPr lang="es-ES" altLang="es-ES" sz="2400" b="1" dirty="0">
                <a:latin typeface="Arial" panose="020B0604020202020204" pitchFamily="34" charset="0"/>
              </a:rPr>
            </a:br>
            <a:r>
              <a:rPr lang="es-ES" altLang="es-ES" sz="2400" b="1" dirty="0">
                <a:latin typeface="Arial" panose="020B0604020202020204" pitchFamily="34" charset="0"/>
              </a:rPr>
              <a:t>(+/- ) en </a:t>
            </a:r>
            <a:r>
              <a:rPr lang="es-ES" altLang="es-ES" sz="2400" b="1" dirty="0">
                <a:solidFill>
                  <a:schemeClr val="bg1"/>
                </a:solidFill>
                <a:latin typeface="Arial" panose="020B0604020202020204" pitchFamily="34" charset="0"/>
              </a:rPr>
              <a:t>V1 – V2.</a:t>
            </a:r>
          </a:p>
          <a:p>
            <a:pPr eaLnBrk="1" hangingPunct="1">
              <a:spcBef>
                <a:spcPct val="50000"/>
              </a:spcBef>
              <a:buClr>
                <a:schemeClr val="hlink"/>
              </a:buClr>
              <a:buFont typeface="Wingdings" pitchFamily="2" charset="2"/>
              <a:buChar char="§"/>
            </a:pPr>
            <a:r>
              <a:rPr lang="es-ES" altLang="es-ES" sz="2400" b="1" dirty="0">
                <a:latin typeface="Arial" panose="020B0604020202020204" pitchFamily="34" charset="0"/>
              </a:rPr>
              <a:t>No mide más de 0,1 segundo </a:t>
            </a:r>
            <a:br>
              <a:rPr lang="es-ES" altLang="es-ES" sz="2400" b="1" dirty="0">
                <a:latin typeface="Arial" panose="020B0604020202020204" pitchFamily="34" charset="0"/>
              </a:rPr>
            </a:br>
            <a:r>
              <a:rPr lang="es-ES" altLang="es-ES" sz="2400" b="1" dirty="0">
                <a:latin typeface="Arial" panose="020B0604020202020204" pitchFamily="34" charset="0"/>
              </a:rPr>
              <a:t>(duración) y 2,5 mm de alta.</a:t>
            </a:r>
          </a:p>
          <a:p>
            <a:pPr eaLnBrk="1" hangingPunct="1">
              <a:spcBef>
                <a:spcPct val="50000"/>
              </a:spcBef>
              <a:buClr>
                <a:schemeClr val="hlink"/>
              </a:buClr>
              <a:buFont typeface="Wingdings" pitchFamily="2" charset="2"/>
              <a:buChar char="§"/>
            </a:pPr>
            <a:r>
              <a:rPr lang="es-ES" altLang="es-ES" sz="2400" b="1" dirty="0">
                <a:latin typeface="Arial" panose="020B0604020202020204" pitchFamily="34" charset="0"/>
              </a:rPr>
              <a:t>La dirección del impulso </a:t>
            </a:r>
            <a:br>
              <a:rPr lang="es-ES" altLang="es-ES" sz="2400" b="1" dirty="0">
                <a:latin typeface="Arial" panose="020B0604020202020204" pitchFamily="34" charset="0"/>
              </a:rPr>
            </a:br>
            <a:r>
              <a:rPr lang="es-ES" altLang="es-ES" sz="2400" b="1" dirty="0">
                <a:latin typeface="Arial" panose="020B0604020202020204" pitchFamily="34" charset="0"/>
              </a:rPr>
              <a:t>es de nodo </a:t>
            </a:r>
            <a:r>
              <a:rPr lang="es-ES" altLang="es-ES" sz="2400" b="1" dirty="0" err="1">
                <a:latin typeface="Arial" panose="020B0604020202020204" pitchFamily="34" charset="0"/>
              </a:rPr>
              <a:t>sinusal</a:t>
            </a:r>
            <a:r>
              <a:rPr lang="es-ES" altLang="es-ES" sz="2400" b="1" dirty="0">
                <a:latin typeface="Arial" panose="020B0604020202020204" pitchFamily="34" charset="0"/>
              </a:rPr>
              <a:t> a nodo AV.</a:t>
            </a:r>
            <a:endParaRPr lang="es-ES" altLang="es-ES" sz="1800" b="1" dirty="0">
              <a:latin typeface="Arial" panose="020B0604020202020204" pitchFamily="34" charset="0"/>
              <a:cs typeface="Arial" panose="020B0604020202020204" pitchFamily="34" charset="0"/>
            </a:endParaRPr>
          </a:p>
        </p:txBody>
      </p:sp>
      <p:sp>
        <p:nvSpPr>
          <p:cNvPr id="26627" name="Text Box 3">
            <a:extLst>
              <a:ext uri="{FF2B5EF4-FFF2-40B4-BE49-F238E27FC236}">
                <a16:creationId xmlns:a16="http://schemas.microsoft.com/office/drawing/2014/main" id="{80561239-E475-EA4B-B825-850F3FC4F9F3}"/>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Definiciones. Onda P</a:t>
            </a:r>
            <a:endParaRPr lang="es-ES" altLang="es-ES" sz="4400">
              <a:solidFill>
                <a:schemeClr val="tx2"/>
              </a:solidFill>
            </a:endParaRPr>
          </a:p>
        </p:txBody>
      </p:sp>
      <p:pic>
        <p:nvPicPr>
          <p:cNvPr id="26628" name="Picture 5">
            <a:extLst>
              <a:ext uri="{FF2B5EF4-FFF2-40B4-BE49-F238E27FC236}">
                <a16:creationId xmlns:a16="http://schemas.microsoft.com/office/drawing/2014/main" id="{74D83F1F-0BA4-E943-B042-C7703554DD37}"/>
              </a:ext>
            </a:extLst>
          </p:cNvPr>
          <p:cNvPicPr>
            <a:picLocks noChangeAspect="1" noChangeArrowheads="1"/>
          </p:cNvPicPr>
          <p:nvPr/>
        </p:nvPicPr>
        <p:blipFill>
          <a:blip r:embed="rId3" cstate="email">
            <a:lum bright="60000" contrast="-12000"/>
            <a:extLst>
              <a:ext uri="{28A0092B-C50C-407E-A947-70E740481C1C}">
                <a14:useLocalDpi xmlns:a14="http://schemas.microsoft.com/office/drawing/2010/main"/>
              </a:ext>
            </a:extLst>
          </a:blip>
          <a:srcRect/>
          <a:stretch>
            <a:fillRect/>
          </a:stretch>
        </p:blipFill>
        <p:spPr bwMode="auto">
          <a:xfrm>
            <a:off x="6586538" y="2674939"/>
            <a:ext cx="3922712" cy="35274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629" name="Text Box 6">
            <a:extLst>
              <a:ext uri="{FF2B5EF4-FFF2-40B4-BE49-F238E27FC236}">
                <a16:creationId xmlns:a16="http://schemas.microsoft.com/office/drawing/2014/main" id="{66394668-4B41-044B-B767-8ABB77FE4BF6}"/>
              </a:ext>
            </a:extLst>
          </p:cNvPr>
          <p:cNvSpPr txBox="1">
            <a:spLocks noChangeArrowheads="1"/>
          </p:cNvSpPr>
          <p:nvPr/>
        </p:nvSpPr>
        <p:spPr bwMode="auto">
          <a:xfrm>
            <a:off x="7034213" y="4402138"/>
            <a:ext cx="895350"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600" b="1">
                <a:solidFill>
                  <a:schemeClr val="tx2"/>
                </a:solidFill>
                <a:latin typeface="Arial" panose="020B0604020202020204" pitchFamily="34" charset="0"/>
              </a:rPr>
              <a:t>Onda P</a:t>
            </a:r>
          </a:p>
        </p:txBody>
      </p:sp>
      <p:sp>
        <p:nvSpPr>
          <p:cNvPr id="196615" name="Freeform 7">
            <a:extLst>
              <a:ext uri="{FF2B5EF4-FFF2-40B4-BE49-F238E27FC236}">
                <a16:creationId xmlns:a16="http://schemas.microsoft.com/office/drawing/2014/main" id="{E8720A5A-FB2B-EF4E-A996-01F91612C95D}"/>
              </a:ext>
            </a:extLst>
          </p:cNvPr>
          <p:cNvSpPr>
            <a:spLocks/>
          </p:cNvSpPr>
          <p:nvPr/>
        </p:nvSpPr>
        <p:spPr bwMode="auto">
          <a:xfrm>
            <a:off x="7224713" y="4768851"/>
            <a:ext cx="417512" cy="180975"/>
          </a:xfrm>
          <a:custGeom>
            <a:avLst/>
            <a:gdLst>
              <a:gd name="T0" fmla="*/ 0 w 393"/>
              <a:gd name="T1" fmla="*/ 173523 h 170"/>
              <a:gd name="T2" fmla="*/ 52056 w 393"/>
              <a:gd name="T3" fmla="*/ 136264 h 170"/>
              <a:gd name="T4" fmla="*/ 132796 w 393"/>
              <a:gd name="T5" fmla="*/ 55357 h 170"/>
              <a:gd name="T6" fmla="*/ 188040 w 393"/>
              <a:gd name="T7" fmla="*/ 12775 h 170"/>
              <a:gd name="T8" fmla="*/ 226285 w 393"/>
              <a:gd name="T9" fmla="*/ 0 h 170"/>
              <a:gd name="T10" fmla="*/ 294277 w 393"/>
              <a:gd name="T11" fmla="*/ 21291 h 170"/>
              <a:gd name="T12" fmla="*/ 353770 w 393"/>
              <a:gd name="T13" fmla="*/ 106456 h 170"/>
              <a:gd name="T14" fmla="*/ 417512 w 393"/>
              <a:gd name="T15" fmla="*/ 180975 h 170"/>
              <a:gd name="T16" fmla="*/ 0 60000 65536"/>
              <a:gd name="T17" fmla="*/ 0 60000 65536"/>
              <a:gd name="T18" fmla="*/ 0 60000 65536"/>
              <a:gd name="T19" fmla="*/ 0 60000 65536"/>
              <a:gd name="T20" fmla="*/ 0 60000 65536"/>
              <a:gd name="T21" fmla="*/ 0 60000 65536"/>
              <a:gd name="T22" fmla="*/ 0 60000 65536"/>
              <a:gd name="T23" fmla="*/ 0 60000 65536"/>
              <a:gd name="T24" fmla="*/ 0 w 393"/>
              <a:gd name="T25" fmla="*/ 0 h 170"/>
              <a:gd name="T26" fmla="*/ 393 w 393"/>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3" h="170">
                <a:moveTo>
                  <a:pt x="0" y="163"/>
                </a:moveTo>
                <a:cubicBezTo>
                  <a:pt x="16" y="156"/>
                  <a:pt x="36" y="152"/>
                  <a:pt x="49" y="128"/>
                </a:cubicBezTo>
                <a:lnTo>
                  <a:pt x="125" y="52"/>
                </a:lnTo>
                <a:lnTo>
                  <a:pt x="177" y="12"/>
                </a:lnTo>
                <a:cubicBezTo>
                  <a:pt x="198" y="6"/>
                  <a:pt x="191" y="1"/>
                  <a:pt x="213" y="0"/>
                </a:cubicBezTo>
                <a:cubicBezTo>
                  <a:pt x="234" y="3"/>
                  <a:pt x="258" y="1"/>
                  <a:pt x="277" y="20"/>
                </a:cubicBezTo>
                <a:cubicBezTo>
                  <a:pt x="288" y="35"/>
                  <a:pt x="320" y="79"/>
                  <a:pt x="333" y="100"/>
                </a:cubicBezTo>
                <a:lnTo>
                  <a:pt x="393" y="170"/>
                </a:lnTo>
              </a:path>
            </a:pathLst>
          </a:custGeom>
          <a:noFill/>
          <a:ln w="76200" cmpd="sng">
            <a:solidFill>
              <a:srgbClr val="004BA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Tree>
    <p:extLst>
      <p:ext uri="{BB962C8B-B14F-4D97-AF65-F5344CB8AC3E}">
        <p14:creationId xmlns:p14="http://schemas.microsoft.com/office/powerpoint/2010/main" val="2831383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96615"/>
                                        </p:tgtEl>
                                        <p:attrNameLst>
                                          <p:attrName>style.visibility</p:attrName>
                                        </p:attrNameLst>
                                      </p:cBhvr>
                                      <p:to>
                                        <p:strVal val="visible"/>
                                      </p:to>
                                    </p:set>
                                    <p:animEffect transition="in" filter="wipe(left)">
                                      <p:cBhvr>
                                        <p:cTn id="7" dur="500"/>
                                        <p:tgtEl>
                                          <p:spTgt spid="196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27</a:t>
            </a:fld>
            <a:endParaRPr lang="en-ES"/>
          </a:p>
        </p:txBody>
      </p:sp>
      <p:pic>
        <p:nvPicPr>
          <p:cNvPr id="3" name="Imagen 2">
            <a:extLst>
              <a:ext uri="{FF2B5EF4-FFF2-40B4-BE49-F238E27FC236}">
                <a16:creationId xmlns:a16="http://schemas.microsoft.com/office/drawing/2014/main" id="{F0441D12-D8B5-FB47-BEAB-D54FF0EF2B4E}"/>
              </a:ext>
            </a:extLst>
          </p:cNvPr>
          <p:cNvPicPr>
            <a:picLocks noChangeAspect="1"/>
          </p:cNvPicPr>
          <p:nvPr/>
        </p:nvPicPr>
        <p:blipFill>
          <a:blip r:embed="rId2"/>
          <a:stretch>
            <a:fillRect/>
          </a:stretch>
        </p:blipFill>
        <p:spPr>
          <a:xfrm>
            <a:off x="2379217" y="1012444"/>
            <a:ext cx="7098633" cy="4833112"/>
          </a:xfrm>
          <a:prstGeom prst="rect">
            <a:avLst/>
          </a:prstGeom>
        </p:spPr>
      </p:pic>
    </p:spTree>
    <p:extLst>
      <p:ext uri="{BB962C8B-B14F-4D97-AF65-F5344CB8AC3E}">
        <p14:creationId xmlns:p14="http://schemas.microsoft.com/office/powerpoint/2010/main" val="110407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57C8D424-8367-1447-90F7-1F7D4044C6C7}"/>
              </a:ext>
            </a:extLst>
          </p:cNvPr>
          <p:cNvCxnSpPr>
            <a:cxnSpLocks/>
          </p:cNvCxnSpPr>
          <p:nvPr/>
        </p:nvCxnSpPr>
        <p:spPr>
          <a:xfrm flipH="1">
            <a:off x="1511808" y="93980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D67F9F3-2DB3-1B44-9556-A7C0D40869A7}"/>
              </a:ext>
            </a:extLst>
          </p:cNvPr>
          <p:cNvCxnSpPr>
            <a:cxnSpLocks/>
          </p:cNvCxnSpPr>
          <p:nvPr/>
        </p:nvCxnSpPr>
        <p:spPr>
          <a:xfrm flipH="1">
            <a:off x="4553712" y="1438656"/>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D40ED08-A264-414B-8369-1E190DD9D9A2}"/>
              </a:ext>
            </a:extLst>
          </p:cNvPr>
          <p:cNvCxnSpPr>
            <a:cxnSpLocks/>
          </p:cNvCxnSpPr>
          <p:nvPr/>
        </p:nvCxnSpPr>
        <p:spPr>
          <a:xfrm flipH="1">
            <a:off x="5285232" y="255524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9DB68C-346B-0F4D-8BB4-7D6E974231B6}"/>
              </a:ext>
            </a:extLst>
          </p:cNvPr>
          <p:cNvCxnSpPr>
            <a:cxnSpLocks/>
          </p:cNvCxnSpPr>
          <p:nvPr/>
        </p:nvCxnSpPr>
        <p:spPr>
          <a:xfrm flipH="1">
            <a:off x="10680192" y="968248"/>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F4AEC813-1CF9-4246-A73B-4055A6334C6A}"/>
              </a:ext>
            </a:extLst>
          </p:cNvPr>
          <p:cNvCxnSpPr>
            <a:cxnSpLocks/>
          </p:cNvCxnSpPr>
          <p:nvPr/>
        </p:nvCxnSpPr>
        <p:spPr>
          <a:xfrm>
            <a:off x="12954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AA403AD-581C-D94A-A69F-E68EDFE675B6}"/>
              </a:ext>
            </a:extLst>
          </p:cNvPr>
          <p:cNvCxnSpPr>
            <a:cxnSpLocks/>
          </p:cNvCxnSpPr>
          <p:nvPr/>
        </p:nvCxnSpPr>
        <p:spPr>
          <a:xfrm>
            <a:off x="4291584" y="155244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7EEC1C74-EA00-7F4E-93D4-52AD0276C454}"/>
              </a:ext>
            </a:extLst>
          </p:cNvPr>
          <p:cNvCxnSpPr>
            <a:cxnSpLocks/>
          </p:cNvCxnSpPr>
          <p:nvPr/>
        </p:nvCxnSpPr>
        <p:spPr>
          <a:xfrm>
            <a:off x="5059680" y="300532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AD8B4D80-8736-ED46-A309-BB355AF5AB86}"/>
              </a:ext>
            </a:extLst>
          </p:cNvPr>
          <p:cNvCxnSpPr>
            <a:cxnSpLocks/>
          </p:cNvCxnSpPr>
          <p:nvPr/>
        </p:nvCxnSpPr>
        <p:spPr>
          <a:xfrm>
            <a:off x="103680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DDCF73C-AF56-0E4A-AEBB-CE87A641FF24}"/>
              </a:ext>
            </a:extLst>
          </p:cNvPr>
          <p:cNvCxnSpPr>
            <a:cxnSpLocks/>
          </p:cNvCxnSpPr>
          <p:nvPr/>
        </p:nvCxnSpPr>
        <p:spPr>
          <a:xfrm flipV="1">
            <a:off x="37490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78B48355-F88E-1246-BAB8-4EB413730647}"/>
              </a:ext>
            </a:extLst>
          </p:cNvPr>
          <p:cNvCxnSpPr>
            <a:cxnSpLocks/>
          </p:cNvCxnSpPr>
          <p:nvPr/>
        </p:nvCxnSpPr>
        <p:spPr>
          <a:xfrm flipV="1">
            <a:off x="115011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299EB88-D6BB-9940-8ACA-413E1E6F3E03}"/>
              </a:ext>
            </a:extLst>
          </p:cNvPr>
          <p:cNvCxnSpPr>
            <a:cxnSpLocks/>
          </p:cNvCxnSpPr>
          <p:nvPr/>
        </p:nvCxnSpPr>
        <p:spPr>
          <a:xfrm flipV="1">
            <a:off x="1925320"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8F9C74F-BDA3-4E44-AF5B-4E263A16C5F1}"/>
              </a:ext>
            </a:extLst>
          </p:cNvPr>
          <p:cNvCxnSpPr>
            <a:cxnSpLocks/>
          </p:cNvCxnSpPr>
          <p:nvPr/>
        </p:nvCxnSpPr>
        <p:spPr>
          <a:xfrm flipV="1">
            <a:off x="2653284"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BF0226F-803B-7A4B-8165-0E6B6D3B20FF}"/>
              </a:ext>
            </a:extLst>
          </p:cNvPr>
          <p:cNvCxnSpPr>
            <a:cxnSpLocks/>
          </p:cNvCxnSpPr>
          <p:nvPr/>
        </p:nvCxnSpPr>
        <p:spPr>
          <a:xfrm flipV="1">
            <a:off x="3381248"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B100B195-F174-634F-BDFD-C8AAD370E5A1}"/>
              </a:ext>
            </a:extLst>
          </p:cNvPr>
          <p:cNvCxnSpPr>
            <a:cxnSpLocks/>
          </p:cNvCxnSpPr>
          <p:nvPr/>
        </p:nvCxnSpPr>
        <p:spPr>
          <a:xfrm flipV="1">
            <a:off x="4197096"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34C99203-29FC-7346-8CE9-A44D1E49CB71}"/>
              </a:ext>
            </a:extLst>
          </p:cNvPr>
          <p:cNvCxnSpPr>
            <a:cxnSpLocks/>
          </p:cNvCxnSpPr>
          <p:nvPr/>
        </p:nvCxnSpPr>
        <p:spPr>
          <a:xfrm flipV="1">
            <a:off x="4965192" y="6015736"/>
            <a:ext cx="94488" cy="275336"/>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15406280-B994-6E4F-B002-D5CE5213E44A}"/>
              </a:ext>
            </a:extLst>
          </p:cNvPr>
          <p:cNvCxnSpPr>
            <a:cxnSpLocks/>
          </p:cNvCxnSpPr>
          <p:nvPr/>
        </p:nvCxnSpPr>
        <p:spPr>
          <a:xfrm flipV="1">
            <a:off x="422148" y="3005328"/>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145103E3-F68A-F04A-BD76-5D1271FFE512}"/>
              </a:ext>
            </a:extLst>
          </p:cNvPr>
          <p:cNvCxnSpPr>
            <a:cxnSpLocks/>
          </p:cNvCxnSpPr>
          <p:nvPr/>
        </p:nvCxnSpPr>
        <p:spPr>
          <a:xfrm flipV="1">
            <a:off x="422148" y="4510532"/>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BB7FB535-9CF2-294C-9AA1-58F6A759E10C}"/>
              </a:ext>
            </a:extLst>
          </p:cNvPr>
          <p:cNvCxnSpPr>
            <a:cxnSpLocks/>
          </p:cNvCxnSpPr>
          <p:nvPr/>
        </p:nvCxnSpPr>
        <p:spPr>
          <a:xfrm flipV="1">
            <a:off x="4197096" y="4510532"/>
            <a:ext cx="94488" cy="275336"/>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Imagen 5" descr="Logotipo&#10;&#10;Descripción generada automáticamente">
            <a:extLst>
              <a:ext uri="{FF2B5EF4-FFF2-40B4-BE49-F238E27FC236}">
                <a16:creationId xmlns:a16="http://schemas.microsoft.com/office/drawing/2014/main" id="{DB8F311D-7715-E64B-835A-0709E93048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16266" y="3429000"/>
            <a:ext cx="2722880" cy="2982202"/>
          </a:xfrm>
          <a:prstGeom prst="rect">
            <a:avLst/>
          </a:prstGeom>
        </p:spPr>
      </p:pic>
      <p:sp>
        <p:nvSpPr>
          <p:cNvPr id="29" name="Flecha derecha 28">
            <a:extLst>
              <a:ext uri="{FF2B5EF4-FFF2-40B4-BE49-F238E27FC236}">
                <a16:creationId xmlns:a16="http://schemas.microsoft.com/office/drawing/2014/main" id="{1285C67A-96CB-FE47-BFAC-FBBF3A9EB329}"/>
              </a:ext>
            </a:extLst>
          </p:cNvPr>
          <p:cNvSpPr/>
          <p:nvPr/>
        </p:nvSpPr>
        <p:spPr>
          <a:xfrm rot="13268631">
            <a:off x="9134434" y="4387698"/>
            <a:ext cx="638926" cy="15476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013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¿Ritmo </a:t>
            </a:r>
            <a:r>
              <a:rPr lang="es-ES" b="1" dirty="0" err="1"/>
              <a:t>sinusal</a:t>
            </a:r>
            <a:r>
              <a:rPr lang="es-ES" b="1" dirty="0"/>
              <a:t>?</a:t>
            </a:r>
          </a:p>
        </p:txBody>
      </p:sp>
      <p:pic>
        <p:nvPicPr>
          <p:cNvPr id="6" name="Imagen 5">
            <a:extLst>
              <a:ext uri="{FF2B5EF4-FFF2-40B4-BE49-F238E27FC236}">
                <a16:creationId xmlns:a16="http://schemas.microsoft.com/office/drawing/2014/main" id="{DB8532C2-A7DC-604D-B09F-D7170B9285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12169"/>
            <a:ext cx="12192000" cy="6145831"/>
          </a:xfrm>
          <a:prstGeom prst="rect">
            <a:avLst/>
          </a:prstGeom>
        </p:spPr>
      </p:pic>
    </p:spTree>
    <p:extLst>
      <p:ext uri="{BB962C8B-B14F-4D97-AF65-F5344CB8AC3E}">
        <p14:creationId xmlns:p14="http://schemas.microsoft.com/office/powerpoint/2010/main" val="357394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sp>
        <p:nvSpPr>
          <p:cNvPr id="4" name="Rectangle 5">
            <a:extLst>
              <a:ext uri="{FF2B5EF4-FFF2-40B4-BE49-F238E27FC236}">
                <a16:creationId xmlns:a16="http://schemas.microsoft.com/office/drawing/2014/main" id="{8F59C817-5A3C-1840-B710-48A8294D7087}"/>
              </a:ext>
            </a:extLst>
          </p:cNvPr>
          <p:cNvSpPr txBox="1">
            <a:spLocks noChangeArrowheads="1"/>
          </p:cNvSpPr>
          <p:nvPr/>
        </p:nvSpPr>
        <p:spPr bwMode="auto">
          <a:xfrm>
            <a:off x="0" y="94345"/>
            <a:ext cx="12192000"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algn="ctr" eaLnBrk="1" hangingPunct="1">
              <a:lnSpc>
                <a:spcPct val="80000"/>
              </a:lnSpc>
              <a:tabLst>
                <a:tab pos="1428750" algn="l"/>
              </a:tabLst>
              <a:defRPr/>
            </a:pPr>
            <a:r>
              <a:rPr lang="es-ES" altLang="es-ES" sz="3200" kern="0" dirty="0">
                <a:solidFill>
                  <a:schemeClr val="accent1">
                    <a:lumMod val="50000"/>
                  </a:schemeClr>
                </a:solidFill>
              </a:rPr>
              <a:t>¿Ritmo </a:t>
            </a:r>
            <a:r>
              <a:rPr lang="es-ES" altLang="es-ES" sz="3200" kern="0" dirty="0" err="1">
                <a:solidFill>
                  <a:schemeClr val="accent1">
                    <a:lumMod val="50000"/>
                  </a:schemeClr>
                </a:solidFill>
              </a:rPr>
              <a:t>sinusal</a:t>
            </a:r>
            <a:r>
              <a:rPr lang="es-ES" altLang="es-ES" sz="3200" kern="0" dirty="0">
                <a:solidFill>
                  <a:schemeClr val="accent1">
                    <a:lumMod val="50000"/>
                  </a:schemeClr>
                </a:solidFill>
              </a:rPr>
              <a:t>?</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7578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¿Ondas P?</a:t>
            </a:r>
          </a:p>
        </p:txBody>
      </p:sp>
      <p:pic>
        <p:nvPicPr>
          <p:cNvPr id="4" name="Imagen 3">
            <a:extLst>
              <a:ext uri="{FF2B5EF4-FFF2-40B4-BE49-F238E27FC236}">
                <a16:creationId xmlns:a16="http://schemas.microsoft.com/office/drawing/2014/main" id="{BD11D462-14B5-D141-9B7B-BDAC8EC19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06582"/>
            <a:ext cx="12192000" cy="6151418"/>
          </a:xfrm>
          <a:prstGeom prst="rect">
            <a:avLst/>
          </a:prstGeom>
        </p:spPr>
      </p:pic>
    </p:spTree>
    <p:extLst>
      <p:ext uri="{BB962C8B-B14F-4D97-AF65-F5344CB8AC3E}">
        <p14:creationId xmlns:p14="http://schemas.microsoft.com/office/powerpoint/2010/main" val="4470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¿Ondas P?</a:t>
            </a:r>
          </a:p>
        </p:txBody>
      </p:sp>
      <p:pic>
        <p:nvPicPr>
          <p:cNvPr id="2" name="Imagen 1">
            <a:extLst>
              <a:ext uri="{FF2B5EF4-FFF2-40B4-BE49-F238E27FC236}">
                <a16:creationId xmlns:a16="http://schemas.microsoft.com/office/drawing/2014/main" id="{B0D5A729-979B-9249-88B7-2F3A478C6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7049"/>
            <a:ext cx="12192000" cy="6170951"/>
          </a:xfrm>
          <a:prstGeom prst="rect">
            <a:avLst/>
          </a:prstGeom>
        </p:spPr>
      </p:pic>
    </p:spTree>
    <p:extLst>
      <p:ext uri="{BB962C8B-B14F-4D97-AF65-F5344CB8AC3E}">
        <p14:creationId xmlns:p14="http://schemas.microsoft.com/office/powerpoint/2010/main" val="13803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¿Ondas P?</a:t>
            </a:r>
          </a:p>
        </p:txBody>
      </p:sp>
      <p:pic>
        <p:nvPicPr>
          <p:cNvPr id="5" name="Imagen 4">
            <a:extLst>
              <a:ext uri="{FF2B5EF4-FFF2-40B4-BE49-F238E27FC236}">
                <a16:creationId xmlns:a16="http://schemas.microsoft.com/office/drawing/2014/main" id="{401DFAB8-382E-EE4B-828F-C8B9EE6D07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78597"/>
            <a:ext cx="12192000" cy="6179403"/>
          </a:xfrm>
          <a:prstGeom prst="rect">
            <a:avLst/>
          </a:prstGeom>
        </p:spPr>
      </p:pic>
    </p:spTree>
    <p:extLst>
      <p:ext uri="{BB962C8B-B14F-4D97-AF65-F5344CB8AC3E}">
        <p14:creationId xmlns:p14="http://schemas.microsoft.com/office/powerpoint/2010/main" val="33505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¿Ondas P?</a:t>
            </a:r>
          </a:p>
        </p:txBody>
      </p:sp>
      <p:pic>
        <p:nvPicPr>
          <p:cNvPr id="2" name="Imagen 1">
            <a:extLst>
              <a:ext uri="{FF2B5EF4-FFF2-40B4-BE49-F238E27FC236}">
                <a16:creationId xmlns:a16="http://schemas.microsoft.com/office/drawing/2014/main" id="{9814C817-46EE-EF49-938A-14E791AB0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987040" y="-2346960"/>
            <a:ext cx="6217920" cy="12192000"/>
          </a:xfrm>
          <a:prstGeom prst="rect">
            <a:avLst/>
          </a:prstGeom>
        </p:spPr>
      </p:pic>
    </p:spTree>
    <p:extLst>
      <p:ext uri="{BB962C8B-B14F-4D97-AF65-F5344CB8AC3E}">
        <p14:creationId xmlns:p14="http://schemas.microsoft.com/office/powerpoint/2010/main" val="38686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411116" y="153558"/>
            <a:ext cx="3563468" cy="369332"/>
          </a:xfrm>
          <a:prstGeom prst="rect">
            <a:avLst/>
          </a:prstGeom>
          <a:noFill/>
        </p:spPr>
        <p:txBody>
          <a:bodyPr wrap="square" rtlCol="0">
            <a:spAutoFit/>
          </a:bodyPr>
          <a:lstStyle/>
          <a:p>
            <a:pPr algn="ctr"/>
            <a:r>
              <a:rPr lang="es-ES" b="1" dirty="0"/>
              <a:t>¿Ondas P?</a:t>
            </a:r>
          </a:p>
        </p:txBody>
      </p:sp>
      <p:pic>
        <p:nvPicPr>
          <p:cNvPr id="4" name="Imagen 3">
            <a:extLst>
              <a:ext uri="{FF2B5EF4-FFF2-40B4-BE49-F238E27FC236}">
                <a16:creationId xmlns:a16="http://schemas.microsoft.com/office/drawing/2014/main" id="{15EA3B6A-3DE2-8A43-8E4B-8FDD238CCD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030571" y="-2339191"/>
            <a:ext cx="6134566" cy="12188292"/>
          </a:xfrm>
          <a:prstGeom prst="rect">
            <a:avLst/>
          </a:prstGeom>
        </p:spPr>
      </p:pic>
    </p:spTree>
    <p:extLst>
      <p:ext uri="{BB962C8B-B14F-4D97-AF65-F5344CB8AC3E}">
        <p14:creationId xmlns:p14="http://schemas.microsoft.com/office/powerpoint/2010/main" val="26644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3B7A7-50D0-9946-85C0-E233B8DB2384}"/>
              </a:ext>
            </a:extLst>
          </p:cNvPr>
          <p:cNvSpPr txBox="1"/>
          <p:nvPr/>
        </p:nvSpPr>
        <p:spPr>
          <a:xfrm>
            <a:off x="4310532" y="1452006"/>
            <a:ext cx="3563468" cy="369332"/>
          </a:xfrm>
          <a:prstGeom prst="rect">
            <a:avLst/>
          </a:prstGeom>
          <a:noFill/>
        </p:spPr>
        <p:txBody>
          <a:bodyPr wrap="square" rtlCol="0">
            <a:spAutoFit/>
          </a:bodyPr>
          <a:lstStyle/>
          <a:p>
            <a:pPr algn="ctr"/>
            <a:r>
              <a:rPr lang="es-ES" b="1" dirty="0"/>
              <a:t>¿Ondas P bifásicas?</a:t>
            </a:r>
          </a:p>
        </p:txBody>
      </p:sp>
    </p:spTree>
    <p:extLst>
      <p:ext uri="{BB962C8B-B14F-4D97-AF65-F5344CB8AC3E}">
        <p14:creationId xmlns:p14="http://schemas.microsoft.com/office/powerpoint/2010/main" val="4963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36</a:t>
            </a:fld>
            <a:endParaRPr lang="en-ES"/>
          </a:p>
        </p:txBody>
      </p:sp>
      <p:pic>
        <p:nvPicPr>
          <p:cNvPr id="4" name="Imagen 3">
            <a:extLst>
              <a:ext uri="{FF2B5EF4-FFF2-40B4-BE49-F238E27FC236}">
                <a16:creationId xmlns:a16="http://schemas.microsoft.com/office/drawing/2014/main" id="{18BDE16A-B8CD-4840-96B0-1E35264FD8D3}"/>
              </a:ext>
            </a:extLst>
          </p:cNvPr>
          <p:cNvPicPr>
            <a:picLocks noChangeAspect="1"/>
          </p:cNvPicPr>
          <p:nvPr/>
        </p:nvPicPr>
        <p:blipFill>
          <a:blip r:embed="rId2"/>
          <a:stretch>
            <a:fillRect/>
          </a:stretch>
        </p:blipFill>
        <p:spPr>
          <a:xfrm>
            <a:off x="2547492" y="704596"/>
            <a:ext cx="7794165" cy="5448808"/>
          </a:xfrm>
          <a:prstGeom prst="rect">
            <a:avLst/>
          </a:prstGeom>
        </p:spPr>
      </p:pic>
    </p:spTree>
    <p:extLst>
      <p:ext uri="{BB962C8B-B14F-4D97-AF65-F5344CB8AC3E}">
        <p14:creationId xmlns:p14="http://schemas.microsoft.com/office/powerpoint/2010/main" val="168431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841501" y="243146"/>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1536192" y="2139696"/>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1380743" y="1943101"/>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1336155" y="1907268"/>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1234740" y="1838849"/>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1043225" y="1658482"/>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877969" y="1436619"/>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1169648" y="1461850"/>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1783080" y="2089071"/>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2907837" y="1583799"/>
            <a:ext cx="837450" cy="841428"/>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3004280" y="1777508"/>
            <a:ext cx="555594" cy="724376"/>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2717329" y="1427174"/>
            <a:ext cx="1217165" cy="123734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2472022" y="1129168"/>
            <a:ext cx="1696847" cy="1861230"/>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2897981" y="1080042"/>
            <a:ext cx="1569681" cy="1931607"/>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3729942" y="1253627"/>
            <a:ext cx="1097777" cy="131182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Forma libre 19">
            <a:extLst>
              <a:ext uri="{FF2B5EF4-FFF2-40B4-BE49-F238E27FC236}">
                <a16:creationId xmlns:a16="http://schemas.microsoft.com/office/drawing/2014/main" id="{E1F66969-AB62-AB40-83FB-BA32F50F4631}"/>
              </a:ext>
            </a:extLst>
          </p:cNvPr>
          <p:cNvSpPr/>
          <p:nvPr/>
        </p:nvSpPr>
        <p:spPr>
          <a:xfrm>
            <a:off x="7704287" y="2386584"/>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68428F71-0D00-654B-A7B3-C44424FB7F2A}"/>
              </a:ext>
            </a:extLst>
          </p:cNvPr>
          <p:cNvSpPr/>
          <p:nvPr/>
        </p:nvSpPr>
        <p:spPr>
          <a:xfrm rot="10800000">
            <a:off x="8889644" y="4383558"/>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Grupo 22">
            <a:extLst>
              <a:ext uri="{FF2B5EF4-FFF2-40B4-BE49-F238E27FC236}">
                <a16:creationId xmlns:a16="http://schemas.microsoft.com/office/drawing/2014/main" id="{810E0D9A-50BA-3A40-B418-995519703CA2}"/>
              </a:ext>
            </a:extLst>
          </p:cNvPr>
          <p:cNvGrpSpPr/>
          <p:nvPr/>
        </p:nvGrpSpPr>
        <p:grpSpPr>
          <a:xfrm>
            <a:off x="1770975" y="5667219"/>
            <a:ext cx="957021" cy="463072"/>
            <a:chOff x="1770975" y="5667219"/>
            <a:chExt cx="957021" cy="463072"/>
          </a:xfrm>
        </p:grpSpPr>
        <p:sp>
          <p:nvSpPr>
            <p:cNvPr id="5" name="Rectángulo 4">
              <a:extLst>
                <a:ext uri="{FF2B5EF4-FFF2-40B4-BE49-F238E27FC236}">
                  <a16:creationId xmlns:a16="http://schemas.microsoft.com/office/drawing/2014/main" id="{D4C3B10B-DC01-6F4C-B9A8-AEDB0B66060C}"/>
                </a:ext>
              </a:extLst>
            </p:cNvPr>
            <p:cNvSpPr/>
            <p:nvPr/>
          </p:nvSpPr>
          <p:spPr>
            <a:xfrm rot="18849727">
              <a:off x="2027471" y="5410723"/>
              <a:ext cx="291679" cy="804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695564A9-15FC-DD4C-B9B1-7D3FE3C4F5B5}"/>
                </a:ext>
              </a:extLst>
            </p:cNvPr>
            <p:cNvSpPr txBox="1"/>
            <p:nvPr/>
          </p:nvSpPr>
          <p:spPr>
            <a:xfrm rot="2616412">
              <a:off x="1915131" y="5791737"/>
              <a:ext cx="812865" cy="338554"/>
            </a:xfrm>
            <a:prstGeom prst="rect">
              <a:avLst/>
            </a:prstGeom>
            <a:noFill/>
          </p:spPr>
          <p:txBody>
            <a:bodyPr wrap="square" rtlCol="0">
              <a:spAutoFit/>
            </a:bodyPr>
            <a:lstStyle/>
            <a:p>
              <a:r>
                <a:rPr lang="es-ES" sz="1600" dirty="0">
                  <a:solidFill>
                    <a:schemeClr val="bg1"/>
                  </a:solidFill>
                </a:rPr>
                <a:t>ER</a:t>
              </a:r>
              <a:endParaRPr lang="es-ES" dirty="0">
                <a:solidFill>
                  <a:schemeClr val="bg1"/>
                </a:solidFill>
              </a:endParaRPr>
            </a:p>
          </p:txBody>
        </p:sp>
      </p:grpSp>
    </p:spTree>
    <p:extLst>
      <p:ext uri="{BB962C8B-B14F-4D97-AF65-F5344CB8AC3E}">
        <p14:creationId xmlns:p14="http://schemas.microsoft.com/office/powerpoint/2010/main" val="73170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90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3000"/>
                                        <p:tgtEl>
                                          <p:spTgt spid="1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500" fill="hold"/>
                                        <p:tgtEl>
                                          <p:spTgt spid="4"/>
                                        </p:tgtEl>
                                        <p:attrNameLst>
                                          <p:attrName>ppt_w</p:attrName>
                                        </p:attrNameLst>
                                      </p:cBhvr>
                                      <p:tavLst>
                                        <p:tav tm="0">
                                          <p:val>
                                            <p:fltVal val="0"/>
                                          </p:val>
                                        </p:tav>
                                        <p:tav tm="100000">
                                          <p:val>
                                            <p:strVal val="#ppt_w"/>
                                          </p:val>
                                        </p:tav>
                                      </p:tavLst>
                                    </p:anim>
                                    <p:anim calcmode="lin" valueType="num">
                                      <p:cBhvr>
                                        <p:cTn id="21" dur="1500" fill="hold"/>
                                        <p:tgtEl>
                                          <p:spTgt spid="4"/>
                                        </p:tgtEl>
                                        <p:attrNameLst>
                                          <p:attrName>ppt_h</p:attrName>
                                        </p:attrNameLst>
                                      </p:cBhvr>
                                      <p:tavLst>
                                        <p:tav tm="0">
                                          <p:val>
                                            <p:fltVal val="0"/>
                                          </p:val>
                                        </p:tav>
                                        <p:tav tm="100000">
                                          <p:val>
                                            <p:strVal val="#ppt_h"/>
                                          </p:val>
                                        </p:tav>
                                      </p:tavLst>
                                    </p:anim>
                                    <p:animEffect transition="in" filter="fade">
                                      <p:cBhvr>
                                        <p:cTn id="22" dur="1500"/>
                                        <p:tgtEl>
                                          <p:spTgt spid="4"/>
                                        </p:tgtEl>
                                      </p:cBhvr>
                                    </p:animEffect>
                                  </p:childTnLst>
                                </p:cTn>
                              </p:par>
                              <p:par>
                                <p:cTn id="23" presetID="53" presetClass="entr" presetSubtype="16"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500" fill="hold"/>
                                        <p:tgtEl>
                                          <p:spTgt spid="7"/>
                                        </p:tgtEl>
                                        <p:attrNameLst>
                                          <p:attrName>ppt_w</p:attrName>
                                        </p:attrNameLst>
                                      </p:cBhvr>
                                      <p:tavLst>
                                        <p:tav tm="0">
                                          <p:val>
                                            <p:fltVal val="0"/>
                                          </p:val>
                                        </p:tav>
                                        <p:tav tm="100000">
                                          <p:val>
                                            <p:strVal val="#ppt_w"/>
                                          </p:val>
                                        </p:tav>
                                      </p:tavLst>
                                    </p:anim>
                                    <p:anim calcmode="lin" valueType="num">
                                      <p:cBhvr>
                                        <p:cTn id="26" dur="1500" fill="hold"/>
                                        <p:tgtEl>
                                          <p:spTgt spid="7"/>
                                        </p:tgtEl>
                                        <p:attrNameLst>
                                          <p:attrName>ppt_h</p:attrName>
                                        </p:attrNameLst>
                                      </p:cBhvr>
                                      <p:tavLst>
                                        <p:tav tm="0">
                                          <p:val>
                                            <p:fltVal val="0"/>
                                          </p:val>
                                        </p:tav>
                                        <p:tav tm="100000">
                                          <p:val>
                                            <p:strVal val="#ppt_h"/>
                                          </p:val>
                                        </p:tav>
                                      </p:tavLst>
                                    </p:anim>
                                    <p:animEffect transition="in" filter="fade">
                                      <p:cBhvr>
                                        <p:cTn id="27" dur="1500"/>
                                        <p:tgtEl>
                                          <p:spTgt spid="7"/>
                                        </p:tgtEl>
                                      </p:cBhvr>
                                    </p:animEffect>
                                  </p:childTnLst>
                                </p:cTn>
                              </p:par>
                              <p:par>
                                <p:cTn id="28" presetID="53" presetClass="entr" presetSubtype="16" fill="hold" grpId="0" nodeType="withEffect">
                                  <p:stCondLst>
                                    <p:cond delay="3000"/>
                                  </p:stCondLst>
                                  <p:childTnLst>
                                    <p:set>
                                      <p:cBhvr>
                                        <p:cTn id="29" dur="1" fill="hold">
                                          <p:stCondLst>
                                            <p:cond delay="0"/>
                                          </p:stCondLst>
                                        </p:cTn>
                                        <p:tgtEl>
                                          <p:spTgt spid="8"/>
                                        </p:tgtEl>
                                        <p:attrNameLst>
                                          <p:attrName>style.visibility</p:attrName>
                                        </p:attrNameLst>
                                      </p:cBhvr>
                                      <p:to>
                                        <p:strVal val="visible"/>
                                      </p:to>
                                    </p:set>
                                    <p:anim calcmode="lin" valueType="num">
                                      <p:cBhvr>
                                        <p:cTn id="30" dur="1500" fill="hold"/>
                                        <p:tgtEl>
                                          <p:spTgt spid="8"/>
                                        </p:tgtEl>
                                        <p:attrNameLst>
                                          <p:attrName>ppt_w</p:attrName>
                                        </p:attrNameLst>
                                      </p:cBhvr>
                                      <p:tavLst>
                                        <p:tav tm="0">
                                          <p:val>
                                            <p:fltVal val="0"/>
                                          </p:val>
                                        </p:tav>
                                        <p:tav tm="100000">
                                          <p:val>
                                            <p:strVal val="#ppt_w"/>
                                          </p:val>
                                        </p:tav>
                                      </p:tavLst>
                                    </p:anim>
                                    <p:anim calcmode="lin" valueType="num">
                                      <p:cBhvr>
                                        <p:cTn id="31" dur="1500" fill="hold"/>
                                        <p:tgtEl>
                                          <p:spTgt spid="8"/>
                                        </p:tgtEl>
                                        <p:attrNameLst>
                                          <p:attrName>ppt_h</p:attrName>
                                        </p:attrNameLst>
                                      </p:cBhvr>
                                      <p:tavLst>
                                        <p:tav tm="0">
                                          <p:val>
                                            <p:fltVal val="0"/>
                                          </p:val>
                                        </p:tav>
                                        <p:tav tm="100000">
                                          <p:val>
                                            <p:strVal val="#ppt_h"/>
                                          </p:val>
                                        </p:tav>
                                      </p:tavLst>
                                    </p:anim>
                                    <p:animEffect transition="in" filter="fade">
                                      <p:cBhvr>
                                        <p:cTn id="32" dur="1500"/>
                                        <p:tgtEl>
                                          <p:spTgt spid="8"/>
                                        </p:tgtEl>
                                      </p:cBhvr>
                                    </p:animEffect>
                                  </p:childTnLst>
                                </p:cTn>
                              </p:par>
                              <p:par>
                                <p:cTn id="33" presetID="53" presetClass="entr" presetSubtype="16" fill="hold" grpId="0" nodeType="withEffect">
                                  <p:stCondLst>
                                    <p:cond delay="3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500" fill="hold"/>
                                        <p:tgtEl>
                                          <p:spTgt spid="14"/>
                                        </p:tgtEl>
                                        <p:attrNameLst>
                                          <p:attrName>ppt_w</p:attrName>
                                        </p:attrNameLst>
                                      </p:cBhvr>
                                      <p:tavLst>
                                        <p:tav tm="0">
                                          <p:val>
                                            <p:fltVal val="0"/>
                                          </p:val>
                                        </p:tav>
                                        <p:tav tm="100000">
                                          <p:val>
                                            <p:strVal val="#ppt_w"/>
                                          </p:val>
                                        </p:tav>
                                      </p:tavLst>
                                    </p:anim>
                                    <p:anim calcmode="lin" valueType="num">
                                      <p:cBhvr>
                                        <p:cTn id="36" dur="1500" fill="hold"/>
                                        <p:tgtEl>
                                          <p:spTgt spid="14"/>
                                        </p:tgtEl>
                                        <p:attrNameLst>
                                          <p:attrName>ppt_h</p:attrName>
                                        </p:attrNameLst>
                                      </p:cBhvr>
                                      <p:tavLst>
                                        <p:tav tm="0">
                                          <p:val>
                                            <p:fltVal val="0"/>
                                          </p:val>
                                        </p:tav>
                                        <p:tav tm="100000">
                                          <p:val>
                                            <p:strVal val="#ppt_h"/>
                                          </p:val>
                                        </p:tav>
                                      </p:tavLst>
                                    </p:anim>
                                    <p:animEffect transition="in" filter="fade">
                                      <p:cBhvr>
                                        <p:cTn id="37" dur="1500"/>
                                        <p:tgtEl>
                                          <p:spTgt spid="14"/>
                                        </p:tgtEl>
                                      </p:cBhvr>
                                    </p:animEffect>
                                  </p:childTnLst>
                                </p:cTn>
                              </p:par>
                              <p:par>
                                <p:cTn id="38" presetID="53" presetClass="entr" presetSubtype="16" fill="hold" grpId="0" nodeType="withEffect">
                                  <p:stCondLst>
                                    <p:cond delay="4500"/>
                                  </p:stCondLst>
                                  <p:childTnLst>
                                    <p:set>
                                      <p:cBhvr>
                                        <p:cTn id="39" dur="1" fill="hold">
                                          <p:stCondLst>
                                            <p:cond delay="0"/>
                                          </p:stCondLst>
                                        </p:cTn>
                                        <p:tgtEl>
                                          <p:spTgt spid="9"/>
                                        </p:tgtEl>
                                        <p:attrNameLst>
                                          <p:attrName>style.visibility</p:attrName>
                                        </p:attrNameLst>
                                      </p:cBhvr>
                                      <p:to>
                                        <p:strVal val="visible"/>
                                      </p:to>
                                    </p:set>
                                    <p:anim calcmode="lin" valueType="num">
                                      <p:cBhvr>
                                        <p:cTn id="40" dur="1500" fill="hold"/>
                                        <p:tgtEl>
                                          <p:spTgt spid="9"/>
                                        </p:tgtEl>
                                        <p:attrNameLst>
                                          <p:attrName>ppt_w</p:attrName>
                                        </p:attrNameLst>
                                      </p:cBhvr>
                                      <p:tavLst>
                                        <p:tav tm="0">
                                          <p:val>
                                            <p:fltVal val="0"/>
                                          </p:val>
                                        </p:tav>
                                        <p:tav tm="100000">
                                          <p:val>
                                            <p:strVal val="#ppt_w"/>
                                          </p:val>
                                        </p:tav>
                                      </p:tavLst>
                                    </p:anim>
                                    <p:anim calcmode="lin" valueType="num">
                                      <p:cBhvr>
                                        <p:cTn id="41" dur="1500" fill="hold"/>
                                        <p:tgtEl>
                                          <p:spTgt spid="9"/>
                                        </p:tgtEl>
                                        <p:attrNameLst>
                                          <p:attrName>ppt_h</p:attrName>
                                        </p:attrNameLst>
                                      </p:cBhvr>
                                      <p:tavLst>
                                        <p:tav tm="0">
                                          <p:val>
                                            <p:fltVal val="0"/>
                                          </p:val>
                                        </p:tav>
                                        <p:tav tm="100000">
                                          <p:val>
                                            <p:strVal val="#ppt_h"/>
                                          </p:val>
                                        </p:tav>
                                      </p:tavLst>
                                    </p:anim>
                                    <p:animEffect transition="in" filter="fade">
                                      <p:cBhvr>
                                        <p:cTn id="42" dur="1500"/>
                                        <p:tgtEl>
                                          <p:spTgt spid="9"/>
                                        </p:tgtEl>
                                      </p:cBhvr>
                                    </p:animEffect>
                                  </p:childTnLst>
                                </p:cTn>
                              </p:par>
                              <p:par>
                                <p:cTn id="43" presetID="53" presetClass="entr" presetSubtype="16" fill="hold" grpId="0" nodeType="withEffect">
                                  <p:stCondLst>
                                    <p:cond delay="400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500" fill="hold"/>
                                        <p:tgtEl>
                                          <p:spTgt spid="13"/>
                                        </p:tgtEl>
                                        <p:attrNameLst>
                                          <p:attrName>ppt_w</p:attrName>
                                        </p:attrNameLst>
                                      </p:cBhvr>
                                      <p:tavLst>
                                        <p:tav tm="0">
                                          <p:val>
                                            <p:fltVal val="0"/>
                                          </p:val>
                                        </p:tav>
                                        <p:tav tm="100000">
                                          <p:val>
                                            <p:strVal val="#ppt_w"/>
                                          </p:val>
                                        </p:tav>
                                      </p:tavLst>
                                    </p:anim>
                                    <p:anim calcmode="lin" valueType="num">
                                      <p:cBhvr>
                                        <p:cTn id="46" dur="1500" fill="hold"/>
                                        <p:tgtEl>
                                          <p:spTgt spid="13"/>
                                        </p:tgtEl>
                                        <p:attrNameLst>
                                          <p:attrName>ppt_h</p:attrName>
                                        </p:attrNameLst>
                                      </p:cBhvr>
                                      <p:tavLst>
                                        <p:tav tm="0">
                                          <p:val>
                                            <p:fltVal val="0"/>
                                          </p:val>
                                        </p:tav>
                                        <p:tav tm="100000">
                                          <p:val>
                                            <p:strVal val="#ppt_h"/>
                                          </p:val>
                                        </p:tav>
                                      </p:tavLst>
                                    </p:anim>
                                    <p:animEffect transition="in" filter="fade">
                                      <p:cBhvr>
                                        <p:cTn id="47" dur="1500"/>
                                        <p:tgtEl>
                                          <p:spTgt spid="13"/>
                                        </p:tgtEl>
                                      </p:cBhvr>
                                    </p:animEffect>
                                  </p:childTnLst>
                                </p:cTn>
                              </p:par>
                              <p:par>
                                <p:cTn id="48" presetID="53" presetClass="entr" presetSubtype="16" fill="hold" grpId="0" nodeType="withEffect">
                                  <p:stCondLst>
                                    <p:cond delay="60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500" fill="hold"/>
                                        <p:tgtEl>
                                          <p:spTgt spid="10"/>
                                        </p:tgtEl>
                                        <p:attrNameLst>
                                          <p:attrName>ppt_w</p:attrName>
                                        </p:attrNameLst>
                                      </p:cBhvr>
                                      <p:tavLst>
                                        <p:tav tm="0">
                                          <p:val>
                                            <p:fltVal val="0"/>
                                          </p:val>
                                        </p:tav>
                                        <p:tav tm="100000">
                                          <p:val>
                                            <p:strVal val="#ppt_w"/>
                                          </p:val>
                                        </p:tav>
                                      </p:tavLst>
                                    </p:anim>
                                    <p:anim calcmode="lin" valueType="num">
                                      <p:cBhvr>
                                        <p:cTn id="51" dur="1500" fill="hold"/>
                                        <p:tgtEl>
                                          <p:spTgt spid="10"/>
                                        </p:tgtEl>
                                        <p:attrNameLst>
                                          <p:attrName>ppt_h</p:attrName>
                                        </p:attrNameLst>
                                      </p:cBhvr>
                                      <p:tavLst>
                                        <p:tav tm="0">
                                          <p:val>
                                            <p:fltVal val="0"/>
                                          </p:val>
                                        </p:tav>
                                        <p:tav tm="100000">
                                          <p:val>
                                            <p:strVal val="#ppt_h"/>
                                          </p:val>
                                        </p:tav>
                                      </p:tavLst>
                                    </p:anim>
                                    <p:animEffect transition="in" filter="fade">
                                      <p:cBhvr>
                                        <p:cTn id="52" dur="1500"/>
                                        <p:tgtEl>
                                          <p:spTgt spid="10"/>
                                        </p:tgtEl>
                                      </p:cBhvr>
                                    </p:animEffect>
                                  </p:childTnLst>
                                </p:cTn>
                              </p:par>
                              <p:par>
                                <p:cTn id="53" presetID="53" presetClass="entr" presetSubtype="16" fill="hold" grpId="0" nodeType="withEffect">
                                  <p:stCondLst>
                                    <p:cond delay="6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500" fill="hold"/>
                                        <p:tgtEl>
                                          <p:spTgt spid="15"/>
                                        </p:tgtEl>
                                        <p:attrNameLst>
                                          <p:attrName>ppt_w</p:attrName>
                                        </p:attrNameLst>
                                      </p:cBhvr>
                                      <p:tavLst>
                                        <p:tav tm="0">
                                          <p:val>
                                            <p:fltVal val="0"/>
                                          </p:val>
                                        </p:tav>
                                        <p:tav tm="100000">
                                          <p:val>
                                            <p:strVal val="#ppt_w"/>
                                          </p:val>
                                        </p:tav>
                                      </p:tavLst>
                                    </p:anim>
                                    <p:anim calcmode="lin" valueType="num">
                                      <p:cBhvr>
                                        <p:cTn id="56" dur="1500" fill="hold"/>
                                        <p:tgtEl>
                                          <p:spTgt spid="15"/>
                                        </p:tgtEl>
                                        <p:attrNameLst>
                                          <p:attrName>ppt_h</p:attrName>
                                        </p:attrNameLst>
                                      </p:cBhvr>
                                      <p:tavLst>
                                        <p:tav tm="0">
                                          <p:val>
                                            <p:fltVal val="0"/>
                                          </p:val>
                                        </p:tav>
                                        <p:tav tm="100000">
                                          <p:val>
                                            <p:strVal val="#ppt_h"/>
                                          </p:val>
                                        </p:tav>
                                      </p:tavLst>
                                    </p:anim>
                                    <p:animEffect transition="in" filter="fade">
                                      <p:cBhvr>
                                        <p:cTn id="57" dur="1500"/>
                                        <p:tgtEl>
                                          <p:spTgt spid="15"/>
                                        </p:tgtEl>
                                      </p:cBhvr>
                                    </p:animEffect>
                                  </p:childTnLst>
                                </p:cTn>
                              </p:par>
                              <p:par>
                                <p:cTn id="58" presetID="53" presetClass="entr" presetSubtype="16" fill="hold" grpId="0" nodeType="withEffect">
                                  <p:stCondLst>
                                    <p:cond delay="750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500" fill="hold"/>
                                        <p:tgtEl>
                                          <p:spTgt spid="11"/>
                                        </p:tgtEl>
                                        <p:attrNameLst>
                                          <p:attrName>ppt_w</p:attrName>
                                        </p:attrNameLst>
                                      </p:cBhvr>
                                      <p:tavLst>
                                        <p:tav tm="0">
                                          <p:val>
                                            <p:fltVal val="0"/>
                                          </p:val>
                                        </p:tav>
                                        <p:tav tm="100000">
                                          <p:val>
                                            <p:strVal val="#ppt_w"/>
                                          </p:val>
                                        </p:tav>
                                      </p:tavLst>
                                    </p:anim>
                                    <p:anim calcmode="lin" valueType="num">
                                      <p:cBhvr>
                                        <p:cTn id="61" dur="1500" fill="hold"/>
                                        <p:tgtEl>
                                          <p:spTgt spid="11"/>
                                        </p:tgtEl>
                                        <p:attrNameLst>
                                          <p:attrName>ppt_h</p:attrName>
                                        </p:attrNameLst>
                                      </p:cBhvr>
                                      <p:tavLst>
                                        <p:tav tm="0">
                                          <p:val>
                                            <p:fltVal val="0"/>
                                          </p:val>
                                        </p:tav>
                                        <p:tav tm="100000">
                                          <p:val>
                                            <p:strVal val="#ppt_h"/>
                                          </p:val>
                                        </p:tav>
                                      </p:tavLst>
                                    </p:anim>
                                    <p:animEffect transition="in" filter="fade">
                                      <p:cBhvr>
                                        <p:cTn id="62" dur="1500"/>
                                        <p:tgtEl>
                                          <p:spTgt spid="11"/>
                                        </p:tgtEl>
                                      </p:cBhvr>
                                    </p:animEffect>
                                  </p:childTnLst>
                                </p:cTn>
                              </p:par>
                              <p:par>
                                <p:cTn id="63" presetID="53" presetClass="entr" presetSubtype="16" fill="hold" grpId="0" nodeType="withEffect">
                                  <p:stCondLst>
                                    <p:cond delay="75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500" fill="hold"/>
                                        <p:tgtEl>
                                          <p:spTgt spid="16"/>
                                        </p:tgtEl>
                                        <p:attrNameLst>
                                          <p:attrName>ppt_w</p:attrName>
                                        </p:attrNameLst>
                                      </p:cBhvr>
                                      <p:tavLst>
                                        <p:tav tm="0">
                                          <p:val>
                                            <p:fltVal val="0"/>
                                          </p:val>
                                        </p:tav>
                                        <p:tav tm="100000">
                                          <p:val>
                                            <p:strVal val="#ppt_w"/>
                                          </p:val>
                                        </p:tav>
                                      </p:tavLst>
                                    </p:anim>
                                    <p:anim calcmode="lin" valueType="num">
                                      <p:cBhvr>
                                        <p:cTn id="66" dur="1500" fill="hold"/>
                                        <p:tgtEl>
                                          <p:spTgt spid="16"/>
                                        </p:tgtEl>
                                        <p:attrNameLst>
                                          <p:attrName>ppt_h</p:attrName>
                                        </p:attrNameLst>
                                      </p:cBhvr>
                                      <p:tavLst>
                                        <p:tav tm="0">
                                          <p:val>
                                            <p:fltVal val="0"/>
                                          </p:val>
                                        </p:tav>
                                        <p:tav tm="100000">
                                          <p:val>
                                            <p:strVal val="#ppt_h"/>
                                          </p:val>
                                        </p:tav>
                                      </p:tavLst>
                                    </p:anim>
                                    <p:animEffect transition="in" filter="fade">
                                      <p:cBhvr>
                                        <p:cTn id="67" dur="1500"/>
                                        <p:tgtEl>
                                          <p:spTgt spid="16"/>
                                        </p:tgtEl>
                                      </p:cBhvr>
                                    </p:animEffect>
                                  </p:childTnLst>
                                </p:cTn>
                              </p:par>
                              <p:par>
                                <p:cTn id="68" presetID="53" presetClass="entr" presetSubtype="16" fill="hold" grpId="0" nodeType="withEffect">
                                  <p:stCondLst>
                                    <p:cond delay="900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ppt_w</p:attrName>
                                        </p:attrNameLst>
                                      </p:cBhvr>
                                      <p:tavLst>
                                        <p:tav tm="0">
                                          <p:val>
                                            <p:fltVal val="0"/>
                                          </p:val>
                                        </p:tav>
                                        <p:tav tm="100000">
                                          <p:val>
                                            <p:strVal val="#ppt_w"/>
                                          </p:val>
                                        </p:tav>
                                      </p:tavLst>
                                    </p:anim>
                                    <p:anim calcmode="lin" valueType="num">
                                      <p:cBhvr>
                                        <p:cTn id="71" dur="1000" fill="hold"/>
                                        <p:tgtEl>
                                          <p:spTgt spid="17"/>
                                        </p:tgtEl>
                                        <p:attrNameLst>
                                          <p:attrName>ppt_h</p:attrName>
                                        </p:attrNameLst>
                                      </p:cBhvr>
                                      <p:tavLst>
                                        <p:tav tm="0">
                                          <p:val>
                                            <p:fltVal val="0"/>
                                          </p:val>
                                        </p:tav>
                                        <p:tav tm="100000">
                                          <p:val>
                                            <p:strVal val="#ppt_h"/>
                                          </p:val>
                                        </p:tav>
                                      </p:tavLst>
                                    </p:anim>
                                    <p:animEffect transition="in" filter="fade">
                                      <p:cBhvr>
                                        <p:cTn id="72" dur="1000"/>
                                        <p:tgtEl>
                                          <p:spTgt spid="17"/>
                                        </p:tgtEl>
                                      </p:cBhvr>
                                    </p:animEffect>
                                  </p:childTnLst>
                                </p:cTn>
                              </p:par>
                              <p:par>
                                <p:cTn id="73" presetID="53" presetClass="entr" presetSubtype="16" fill="hold" grpId="0" nodeType="withEffect">
                                  <p:stCondLst>
                                    <p:cond delay="10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000" fill="hold"/>
                                        <p:tgtEl>
                                          <p:spTgt spid="18"/>
                                        </p:tgtEl>
                                        <p:attrNameLst>
                                          <p:attrName>ppt_w</p:attrName>
                                        </p:attrNameLst>
                                      </p:cBhvr>
                                      <p:tavLst>
                                        <p:tav tm="0">
                                          <p:val>
                                            <p:fltVal val="0"/>
                                          </p:val>
                                        </p:tav>
                                        <p:tav tm="100000">
                                          <p:val>
                                            <p:strVal val="#ppt_w"/>
                                          </p:val>
                                        </p:tav>
                                      </p:tavLst>
                                    </p:anim>
                                    <p:anim calcmode="lin" valueType="num">
                                      <p:cBhvr>
                                        <p:cTn id="76" dur="1000" fill="hold"/>
                                        <p:tgtEl>
                                          <p:spTgt spid="18"/>
                                        </p:tgtEl>
                                        <p:attrNameLst>
                                          <p:attrName>ppt_h</p:attrName>
                                        </p:attrNameLst>
                                      </p:cBhvr>
                                      <p:tavLst>
                                        <p:tav tm="0">
                                          <p:val>
                                            <p:fltVal val="0"/>
                                          </p:val>
                                        </p:tav>
                                        <p:tav tm="100000">
                                          <p:val>
                                            <p:strVal val="#ppt_h"/>
                                          </p:val>
                                        </p:tav>
                                      </p:tavLst>
                                    </p:anim>
                                    <p:animEffect transition="in" filter="fade">
                                      <p:cBhvr>
                                        <p:cTn id="77" dur="1000"/>
                                        <p:tgtEl>
                                          <p:spTgt spid="18"/>
                                        </p:tgtEl>
                                      </p:cBhvr>
                                    </p:animEffect>
                                  </p:childTnLst>
                                </p:cTn>
                              </p:par>
                              <p:par>
                                <p:cTn id="78" presetID="22" presetClass="entr" presetSubtype="8" fill="hold" grpId="0" nodeType="withEffect">
                                  <p:stCondLst>
                                    <p:cond delay="300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9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38</a:t>
            </a:fld>
            <a:endParaRPr lang="en-ES"/>
          </a:p>
        </p:txBody>
      </p:sp>
      <p:pic>
        <p:nvPicPr>
          <p:cNvPr id="4" name="Imagen 3">
            <a:extLst>
              <a:ext uri="{FF2B5EF4-FFF2-40B4-BE49-F238E27FC236}">
                <a16:creationId xmlns:a16="http://schemas.microsoft.com/office/drawing/2014/main" id="{18BDE16A-B8CD-4840-96B0-1E35264FD8D3}"/>
              </a:ext>
            </a:extLst>
          </p:cNvPr>
          <p:cNvPicPr>
            <a:picLocks noChangeAspect="1"/>
          </p:cNvPicPr>
          <p:nvPr/>
        </p:nvPicPr>
        <p:blipFill>
          <a:blip r:embed="rId3"/>
          <a:stretch>
            <a:fillRect/>
          </a:stretch>
        </p:blipFill>
        <p:spPr>
          <a:xfrm>
            <a:off x="2547492" y="704596"/>
            <a:ext cx="7794165" cy="5448808"/>
          </a:xfrm>
          <a:prstGeom prst="rect">
            <a:avLst/>
          </a:prstGeom>
        </p:spPr>
      </p:pic>
    </p:spTree>
    <p:extLst>
      <p:ext uri="{BB962C8B-B14F-4D97-AF65-F5344CB8AC3E}">
        <p14:creationId xmlns:p14="http://schemas.microsoft.com/office/powerpoint/2010/main" val="225275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39</a:t>
            </a:fld>
            <a:endParaRPr lang="en-ES"/>
          </a:p>
        </p:txBody>
      </p:sp>
      <p:pic>
        <p:nvPicPr>
          <p:cNvPr id="4" name="Imagen 3">
            <a:extLst>
              <a:ext uri="{FF2B5EF4-FFF2-40B4-BE49-F238E27FC236}">
                <a16:creationId xmlns:a16="http://schemas.microsoft.com/office/drawing/2014/main" id="{3C1E9A88-502E-1548-AC75-9DB4B48987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807" y="1750026"/>
            <a:ext cx="5896103" cy="4014369"/>
          </a:xfrm>
          <a:prstGeom prst="rect">
            <a:avLst/>
          </a:prstGeom>
        </p:spPr>
      </p:pic>
      <p:pic>
        <p:nvPicPr>
          <p:cNvPr id="5" name="Imagen 4">
            <a:extLst>
              <a:ext uri="{FF2B5EF4-FFF2-40B4-BE49-F238E27FC236}">
                <a16:creationId xmlns:a16="http://schemas.microsoft.com/office/drawing/2014/main" id="{131ED131-E83F-9641-9923-A826EAEA32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5974" y="1654344"/>
            <a:ext cx="6016026" cy="4205732"/>
          </a:xfrm>
          <a:prstGeom prst="rect">
            <a:avLst/>
          </a:prstGeom>
        </p:spPr>
      </p:pic>
    </p:spTree>
    <p:extLst>
      <p:ext uri="{BB962C8B-B14F-4D97-AF65-F5344CB8AC3E}">
        <p14:creationId xmlns:p14="http://schemas.microsoft.com/office/powerpoint/2010/main" val="351832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98911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40</a:t>
            </a:fld>
            <a:endParaRPr lang="en-ES"/>
          </a:p>
        </p:txBody>
      </p:sp>
      <p:pic>
        <p:nvPicPr>
          <p:cNvPr id="3" name="Imagen 2">
            <a:extLst>
              <a:ext uri="{FF2B5EF4-FFF2-40B4-BE49-F238E27FC236}">
                <a16:creationId xmlns:a16="http://schemas.microsoft.com/office/drawing/2014/main" id="{8202C425-A917-CE4B-8905-B0A92781101E}"/>
              </a:ext>
            </a:extLst>
          </p:cNvPr>
          <p:cNvPicPr>
            <a:picLocks noChangeAspect="1"/>
          </p:cNvPicPr>
          <p:nvPr/>
        </p:nvPicPr>
        <p:blipFill>
          <a:blip r:embed="rId2"/>
          <a:stretch>
            <a:fillRect/>
          </a:stretch>
        </p:blipFill>
        <p:spPr>
          <a:xfrm>
            <a:off x="1901952" y="934171"/>
            <a:ext cx="8595360" cy="5923829"/>
          </a:xfrm>
          <a:prstGeom prst="rect">
            <a:avLst/>
          </a:prstGeom>
        </p:spPr>
      </p:pic>
      <p:sp>
        <p:nvSpPr>
          <p:cNvPr id="5" name="CuadroTexto 4">
            <a:extLst>
              <a:ext uri="{FF2B5EF4-FFF2-40B4-BE49-F238E27FC236}">
                <a16:creationId xmlns:a16="http://schemas.microsoft.com/office/drawing/2014/main" id="{10E7CEB8-A514-3E4A-9B3E-111D2D6D5AFE}"/>
              </a:ext>
            </a:extLst>
          </p:cNvPr>
          <p:cNvSpPr txBox="1"/>
          <p:nvPr/>
        </p:nvSpPr>
        <p:spPr>
          <a:xfrm>
            <a:off x="4314266" y="263286"/>
            <a:ext cx="3563468" cy="369332"/>
          </a:xfrm>
          <a:prstGeom prst="rect">
            <a:avLst/>
          </a:prstGeom>
          <a:noFill/>
        </p:spPr>
        <p:txBody>
          <a:bodyPr wrap="square" rtlCol="0">
            <a:spAutoFit/>
          </a:bodyPr>
          <a:lstStyle/>
          <a:p>
            <a:pPr algn="ctr"/>
            <a:r>
              <a:rPr lang="es-ES" b="1" dirty="0"/>
              <a:t>¿Diagnóstico ECG?</a:t>
            </a:r>
          </a:p>
        </p:txBody>
      </p:sp>
      <p:pic>
        <p:nvPicPr>
          <p:cNvPr id="7" name="Picture 1031">
            <a:extLst>
              <a:ext uri="{FF2B5EF4-FFF2-40B4-BE49-F238E27FC236}">
                <a16:creationId xmlns:a16="http://schemas.microsoft.com/office/drawing/2014/main" id="{79363408-2E2D-954B-9F81-71BB4A56883E}"/>
              </a:ext>
            </a:extLst>
          </p:cNvP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53270" y="2366928"/>
            <a:ext cx="2324169" cy="152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Elipse 3">
            <a:extLst>
              <a:ext uri="{FF2B5EF4-FFF2-40B4-BE49-F238E27FC236}">
                <a16:creationId xmlns:a16="http://schemas.microsoft.com/office/drawing/2014/main" id="{74CCB36F-D817-A84D-B45A-D9567B92CA1F}"/>
              </a:ext>
            </a:extLst>
          </p:cNvPr>
          <p:cNvSpPr/>
          <p:nvPr/>
        </p:nvSpPr>
        <p:spPr>
          <a:xfrm>
            <a:off x="3300984" y="3968496"/>
            <a:ext cx="338328" cy="38404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355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41</a:t>
            </a:fld>
            <a:endParaRPr lang="en-ES"/>
          </a:p>
        </p:txBody>
      </p:sp>
      <p:graphicFrame>
        <p:nvGraphicFramePr>
          <p:cNvPr id="3" name="Object 0">
            <a:extLst>
              <a:ext uri="{FF2B5EF4-FFF2-40B4-BE49-F238E27FC236}">
                <a16:creationId xmlns:a16="http://schemas.microsoft.com/office/drawing/2014/main" id="{58874A1D-42B2-0048-AA14-7E9701A7C204}"/>
              </a:ext>
            </a:extLst>
          </p:cNvPr>
          <p:cNvGraphicFramePr>
            <a:graphicFrameLocks noChangeAspect="1"/>
          </p:cNvGraphicFramePr>
          <p:nvPr>
            <p:extLst>
              <p:ext uri="{D42A27DB-BD31-4B8C-83A1-F6EECF244321}">
                <p14:modId xmlns:p14="http://schemas.microsoft.com/office/powerpoint/2010/main" val="2801320709"/>
              </p:ext>
            </p:extLst>
          </p:nvPr>
        </p:nvGraphicFramePr>
        <p:xfrm>
          <a:off x="6882384" y="2056433"/>
          <a:ext cx="4191000" cy="3181489"/>
        </p:xfrm>
        <a:graphic>
          <a:graphicData uri="http://schemas.openxmlformats.org/presentationml/2006/ole">
            <mc:AlternateContent xmlns:mc="http://schemas.openxmlformats.org/markup-compatibility/2006">
              <mc:Choice xmlns:v="urn:schemas-microsoft-com:vml" Requires="v">
                <p:oleObj spid="_x0000_s1025" name="Imagen de mapa de bits" r:id="rId3" imgW="3270250" imgH="2482850" progId="Paint.Picture">
                  <p:embed/>
                </p:oleObj>
              </mc:Choice>
              <mc:Fallback>
                <p:oleObj name="Imagen de mapa de bits" r:id="rId3" imgW="3270250" imgH="2482850" progId="Paint.Picture">
                  <p:embed/>
                  <p:pic>
                    <p:nvPicPr>
                      <p:cNvPr id="3" name="Object 0">
                        <a:extLst>
                          <a:ext uri="{FF2B5EF4-FFF2-40B4-BE49-F238E27FC236}">
                            <a16:creationId xmlns:a16="http://schemas.microsoft.com/office/drawing/2014/main" id="{58874A1D-42B2-0048-AA14-7E9701A7C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384" y="2056433"/>
                        <a:ext cx="4191000" cy="3181489"/>
                      </a:xfrm>
                      <a:prstGeom prst="rect">
                        <a:avLst/>
                      </a:prstGeom>
                      <a:noFill/>
                      <a:ln>
                        <a:noFill/>
                      </a:ln>
                      <a:effectLst/>
                    </p:spPr>
                  </p:pic>
                </p:oleObj>
              </mc:Fallback>
            </mc:AlternateContent>
          </a:graphicData>
        </a:graphic>
      </p:graphicFrame>
      <p:pic>
        <p:nvPicPr>
          <p:cNvPr id="4" name="Picture 1031">
            <a:extLst>
              <a:ext uri="{FF2B5EF4-FFF2-40B4-BE49-F238E27FC236}">
                <a16:creationId xmlns:a16="http://schemas.microsoft.com/office/drawing/2014/main" id="{96C835A9-6112-6442-878F-FB5B23A84174}"/>
              </a:ext>
            </a:extLst>
          </p:cNvPr>
          <p:cNvPicPr>
            <a:picLocks noChangeAspect="1" noChangeArrowheads="1"/>
          </p:cNvPicPr>
          <p:nvPr/>
        </p:nvPicPr>
        <p:blipFill>
          <a:blip r:embed="rId5" cstate="email">
            <a:lum bright="6000"/>
            <a:extLst>
              <a:ext uri="{28A0092B-C50C-407E-A947-70E740481C1C}">
                <a14:useLocalDpi xmlns:a14="http://schemas.microsoft.com/office/drawing/2010/main"/>
              </a:ext>
            </a:extLst>
          </a:blip>
          <a:srcRect/>
          <a:stretch>
            <a:fillRect/>
          </a:stretch>
        </p:blipFill>
        <p:spPr bwMode="auto">
          <a:xfrm>
            <a:off x="1488878" y="1970089"/>
            <a:ext cx="4966786" cy="32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CuadroTexto 4">
            <a:extLst>
              <a:ext uri="{FF2B5EF4-FFF2-40B4-BE49-F238E27FC236}">
                <a16:creationId xmlns:a16="http://schemas.microsoft.com/office/drawing/2014/main" id="{E990D560-C1CD-844B-A8E3-48F1464A0A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spTree>
    <p:extLst>
      <p:ext uri="{BB962C8B-B14F-4D97-AF65-F5344CB8AC3E}">
        <p14:creationId xmlns:p14="http://schemas.microsoft.com/office/powerpoint/2010/main" val="31249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42</a:t>
            </a:fld>
            <a:endParaRPr lang="en-ES"/>
          </a:p>
        </p:txBody>
      </p:sp>
      <p:pic>
        <p:nvPicPr>
          <p:cNvPr id="3" name="Imagen 2">
            <a:extLst>
              <a:ext uri="{FF2B5EF4-FFF2-40B4-BE49-F238E27FC236}">
                <a16:creationId xmlns:a16="http://schemas.microsoft.com/office/drawing/2014/main" id="{A7C907A3-CAF6-E149-AA00-B7B28F8ED2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322" y="1481328"/>
            <a:ext cx="5617574" cy="3824732"/>
          </a:xfrm>
          <a:prstGeom prst="rect">
            <a:avLst/>
          </a:prstGeom>
        </p:spPr>
      </p:pic>
      <p:sp>
        <p:nvSpPr>
          <p:cNvPr id="4" name="CuadroTexto 3">
            <a:extLst>
              <a:ext uri="{FF2B5EF4-FFF2-40B4-BE49-F238E27FC236}">
                <a16:creationId xmlns:a16="http://schemas.microsoft.com/office/drawing/2014/main" id="{1A801A42-BF03-A343-9E80-15995321E7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pic>
        <p:nvPicPr>
          <p:cNvPr id="5" name="Picture 38">
            <a:extLst>
              <a:ext uri="{FF2B5EF4-FFF2-40B4-BE49-F238E27FC236}">
                <a16:creationId xmlns:a16="http://schemas.microsoft.com/office/drawing/2014/main" id="{2092F8DC-DCE8-194F-9704-331C1D43B6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7896" y="1481328"/>
            <a:ext cx="6002820" cy="38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02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43</a:t>
            </a:fld>
            <a:endParaRPr lang="en-ES"/>
          </a:p>
        </p:txBody>
      </p:sp>
      <p:sp>
        <p:nvSpPr>
          <p:cNvPr id="4" name="CuadroTexto 3">
            <a:extLst>
              <a:ext uri="{FF2B5EF4-FFF2-40B4-BE49-F238E27FC236}">
                <a16:creationId xmlns:a16="http://schemas.microsoft.com/office/drawing/2014/main" id="{1A801A42-BF03-A343-9E80-15995321E7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pic>
        <p:nvPicPr>
          <p:cNvPr id="7" name="Picture 39">
            <a:extLst>
              <a:ext uri="{FF2B5EF4-FFF2-40B4-BE49-F238E27FC236}">
                <a16:creationId xmlns:a16="http://schemas.microsoft.com/office/drawing/2014/main" id="{6A7A9219-2B17-854D-B56E-E80007D77D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1609344"/>
            <a:ext cx="5904308" cy="385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4E379BCE-029C-5B49-96A3-6FAE5A593D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806" y="1514158"/>
            <a:ext cx="5904308" cy="4205732"/>
          </a:xfrm>
          <a:prstGeom prst="rect">
            <a:avLst/>
          </a:prstGeom>
        </p:spPr>
      </p:pic>
    </p:spTree>
    <p:extLst>
      <p:ext uri="{BB962C8B-B14F-4D97-AF65-F5344CB8AC3E}">
        <p14:creationId xmlns:p14="http://schemas.microsoft.com/office/powerpoint/2010/main" val="8315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44</a:t>
            </a:fld>
            <a:endParaRPr lang="en-ES"/>
          </a:p>
        </p:txBody>
      </p:sp>
      <p:sp>
        <p:nvSpPr>
          <p:cNvPr id="3" name="CuadroTexto 2">
            <a:extLst>
              <a:ext uri="{FF2B5EF4-FFF2-40B4-BE49-F238E27FC236}">
                <a16:creationId xmlns:a16="http://schemas.microsoft.com/office/drawing/2014/main" id="{8B446CD6-E3C3-EF4F-91B2-A53EC80BFDA2}"/>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sp>
        <p:nvSpPr>
          <p:cNvPr id="4" name="CuadroTexto 3">
            <a:extLst>
              <a:ext uri="{FF2B5EF4-FFF2-40B4-BE49-F238E27FC236}">
                <a16:creationId xmlns:a16="http://schemas.microsoft.com/office/drawing/2014/main" id="{D59AA77C-3DCB-CA4B-953E-FC6CBECDBCE9}"/>
              </a:ext>
            </a:extLst>
          </p:cNvPr>
          <p:cNvSpPr txBox="1"/>
          <p:nvPr/>
        </p:nvSpPr>
        <p:spPr>
          <a:xfrm>
            <a:off x="765048" y="1467246"/>
            <a:ext cx="7872984" cy="2578976"/>
          </a:xfrm>
          <a:prstGeom prst="rect">
            <a:avLst/>
          </a:prstGeom>
          <a:noFill/>
        </p:spPr>
        <p:txBody>
          <a:bodyPr wrap="square" rtlCol="0">
            <a:spAutoFit/>
          </a:bodyPr>
          <a:lstStyle/>
          <a:p>
            <a:pPr>
              <a:lnSpc>
                <a:spcPct val="150000"/>
              </a:lnSpc>
            </a:pPr>
            <a:r>
              <a:rPr lang="es-ES" sz="2200" b="1" cap="small" dirty="0">
                <a:solidFill>
                  <a:schemeClr val="tx2"/>
                </a:solidFill>
              </a:rPr>
              <a:t>Causas más frecuentes de crecimiento auricular derecho:</a:t>
            </a:r>
          </a:p>
          <a:p>
            <a:pPr marL="342900" indent="-342900">
              <a:lnSpc>
                <a:spcPct val="150000"/>
              </a:lnSpc>
              <a:buFontTx/>
              <a:buChar char="-"/>
            </a:pPr>
            <a:r>
              <a:rPr lang="es-ES" sz="2200" dirty="0">
                <a:solidFill>
                  <a:schemeClr val="tx2"/>
                </a:solidFill>
              </a:rPr>
              <a:t>Estenosis pulmonar</a:t>
            </a:r>
          </a:p>
          <a:p>
            <a:pPr marL="342900" indent="-342900">
              <a:lnSpc>
                <a:spcPct val="150000"/>
              </a:lnSpc>
              <a:buFontTx/>
              <a:buChar char="-"/>
            </a:pPr>
            <a:r>
              <a:rPr lang="es-ES" sz="2200" dirty="0">
                <a:solidFill>
                  <a:schemeClr val="tx2"/>
                </a:solidFill>
              </a:rPr>
              <a:t>Estenosis e insuficiencia </a:t>
            </a:r>
            <a:r>
              <a:rPr lang="es-ES" sz="2200" dirty="0" err="1">
                <a:solidFill>
                  <a:schemeClr val="tx2"/>
                </a:solidFill>
              </a:rPr>
              <a:t>tricuspidea</a:t>
            </a:r>
            <a:endParaRPr lang="es-ES" sz="2200" dirty="0">
              <a:solidFill>
                <a:schemeClr val="tx2"/>
              </a:solidFill>
            </a:endParaRPr>
          </a:p>
          <a:p>
            <a:pPr marL="342900" indent="-342900">
              <a:lnSpc>
                <a:spcPct val="150000"/>
              </a:lnSpc>
              <a:buFontTx/>
              <a:buChar char="-"/>
            </a:pPr>
            <a:r>
              <a:rPr lang="es-ES" sz="2200" dirty="0">
                <a:solidFill>
                  <a:schemeClr val="tx2"/>
                </a:solidFill>
              </a:rPr>
              <a:t>Hipertensión arterial pulmonar</a:t>
            </a:r>
          </a:p>
          <a:p>
            <a:pPr marL="342900" indent="-342900">
              <a:lnSpc>
                <a:spcPct val="150000"/>
              </a:lnSpc>
              <a:buFontTx/>
              <a:buChar char="-"/>
            </a:pPr>
            <a:r>
              <a:rPr lang="es-ES" sz="2200" dirty="0" err="1">
                <a:solidFill>
                  <a:schemeClr val="tx2"/>
                </a:solidFill>
              </a:rPr>
              <a:t>Cor-pulmonale</a:t>
            </a:r>
            <a:r>
              <a:rPr lang="es-ES" sz="2200" dirty="0">
                <a:solidFill>
                  <a:schemeClr val="tx2"/>
                </a:solidFill>
              </a:rPr>
              <a:t> crónico</a:t>
            </a:r>
          </a:p>
        </p:txBody>
      </p:sp>
    </p:spTree>
    <p:extLst>
      <p:ext uri="{BB962C8B-B14F-4D97-AF65-F5344CB8AC3E}">
        <p14:creationId xmlns:p14="http://schemas.microsoft.com/office/powerpoint/2010/main" val="3406761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45</a:t>
            </a:fld>
            <a:endParaRPr lang="en-ES"/>
          </a:p>
        </p:txBody>
      </p:sp>
      <p:pic>
        <p:nvPicPr>
          <p:cNvPr id="4" name="Picture 1031">
            <a:extLst>
              <a:ext uri="{FF2B5EF4-FFF2-40B4-BE49-F238E27FC236}">
                <a16:creationId xmlns:a16="http://schemas.microsoft.com/office/drawing/2014/main" id="{96C835A9-6112-6442-878F-FB5B23A84174}"/>
              </a:ext>
            </a:extLst>
          </p:cNvP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1488878" y="1970089"/>
            <a:ext cx="4966786" cy="32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CuadroTexto 4">
            <a:extLst>
              <a:ext uri="{FF2B5EF4-FFF2-40B4-BE49-F238E27FC236}">
                <a16:creationId xmlns:a16="http://schemas.microsoft.com/office/drawing/2014/main" id="{E990D560-C1CD-844B-A8E3-48F1464A0A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Izquierdo </a:t>
            </a:r>
          </a:p>
        </p:txBody>
      </p:sp>
      <p:graphicFrame>
        <p:nvGraphicFramePr>
          <p:cNvPr id="7" name="Object 1024">
            <a:extLst>
              <a:ext uri="{FF2B5EF4-FFF2-40B4-BE49-F238E27FC236}">
                <a16:creationId xmlns:a16="http://schemas.microsoft.com/office/drawing/2014/main" id="{356E857D-098F-8E47-AAF8-4DEF777C4EBC}"/>
              </a:ext>
            </a:extLst>
          </p:cNvPr>
          <p:cNvGraphicFramePr>
            <a:graphicFrameLocks noChangeAspect="1"/>
          </p:cNvGraphicFramePr>
          <p:nvPr>
            <p:extLst>
              <p:ext uri="{D42A27DB-BD31-4B8C-83A1-F6EECF244321}">
                <p14:modId xmlns:p14="http://schemas.microsoft.com/office/powerpoint/2010/main" val="331550167"/>
              </p:ext>
            </p:extLst>
          </p:nvPr>
        </p:nvGraphicFramePr>
        <p:xfrm>
          <a:off x="6641772" y="1417320"/>
          <a:ext cx="4896502" cy="3737039"/>
        </p:xfrm>
        <a:graphic>
          <a:graphicData uri="http://schemas.openxmlformats.org/presentationml/2006/ole">
            <mc:AlternateContent xmlns:mc="http://schemas.openxmlformats.org/markup-compatibility/2006">
              <mc:Choice xmlns:v="urn:schemas-microsoft-com:vml" Requires="v">
                <p:oleObj spid="_x0000_s2049" name="Imagen de mapa de bits" r:id="rId4" imgW="3378200" imgH="2578100" progId="Paint.Picture">
                  <p:embed/>
                </p:oleObj>
              </mc:Choice>
              <mc:Fallback>
                <p:oleObj name="Imagen de mapa de bits" r:id="rId4" imgW="3378200" imgH="2578100" progId="Paint.Picture">
                  <p:embed/>
                  <p:pic>
                    <p:nvPicPr>
                      <p:cNvPr id="7" name="Object 1024">
                        <a:extLst>
                          <a:ext uri="{FF2B5EF4-FFF2-40B4-BE49-F238E27FC236}">
                            <a16:creationId xmlns:a16="http://schemas.microsoft.com/office/drawing/2014/main" id="{356E857D-098F-8E47-AAF8-4DEF777C4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1772" y="1417320"/>
                        <a:ext cx="4896502" cy="373703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388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46</a:t>
            </a:fld>
            <a:endParaRPr lang="en-ES"/>
          </a:p>
        </p:txBody>
      </p:sp>
      <p:pic>
        <p:nvPicPr>
          <p:cNvPr id="3" name="Imagen 2">
            <a:extLst>
              <a:ext uri="{FF2B5EF4-FFF2-40B4-BE49-F238E27FC236}">
                <a16:creationId xmlns:a16="http://schemas.microsoft.com/office/drawing/2014/main" id="{A7C907A3-CAF6-E149-AA00-B7B28F8ED2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322" y="1481328"/>
            <a:ext cx="5617574" cy="3824732"/>
          </a:xfrm>
          <a:prstGeom prst="rect">
            <a:avLst/>
          </a:prstGeom>
        </p:spPr>
      </p:pic>
      <p:sp>
        <p:nvSpPr>
          <p:cNvPr id="4" name="CuadroTexto 3">
            <a:extLst>
              <a:ext uri="{FF2B5EF4-FFF2-40B4-BE49-F238E27FC236}">
                <a16:creationId xmlns:a16="http://schemas.microsoft.com/office/drawing/2014/main" id="{1A801A42-BF03-A343-9E80-15995321E7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pic>
        <p:nvPicPr>
          <p:cNvPr id="7" name="Picture 1032">
            <a:extLst>
              <a:ext uri="{FF2B5EF4-FFF2-40B4-BE49-F238E27FC236}">
                <a16:creationId xmlns:a16="http://schemas.microsoft.com/office/drawing/2014/main" id="{364907DD-912A-CE4E-B0A3-5B2C0FD33440}"/>
              </a:ext>
            </a:extLst>
          </p:cNvPr>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6096000" y="1466326"/>
            <a:ext cx="5729786" cy="392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47</a:t>
            </a:fld>
            <a:endParaRPr lang="en-ES"/>
          </a:p>
        </p:txBody>
      </p:sp>
      <p:sp>
        <p:nvSpPr>
          <p:cNvPr id="4" name="CuadroTexto 3">
            <a:extLst>
              <a:ext uri="{FF2B5EF4-FFF2-40B4-BE49-F238E27FC236}">
                <a16:creationId xmlns:a16="http://schemas.microsoft.com/office/drawing/2014/main" id="{1A801A42-BF03-A343-9E80-15995321E705}"/>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Derecho </a:t>
            </a:r>
          </a:p>
        </p:txBody>
      </p:sp>
      <p:pic>
        <p:nvPicPr>
          <p:cNvPr id="8" name="Imagen 7">
            <a:extLst>
              <a:ext uri="{FF2B5EF4-FFF2-40B4-BE49-F238E27FC236}">
                <a16:creationId xmlns:a16="http://schemas.microsoft.com/office/drawing/2014/main" id="{4E379BCE-029C-5B49-96A3-6FAE5A593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806" y="1514158"/>
            <a:ext cx="5904308" cy="4205732"/>
          </a:xfrm>
          <a:prstGeom prst="rect">
            <a:avLst/>
          </a:prstGeom>
        </p:spPr>
      </p:pic>
      <p:pic>
        <p:nvPicPr>
          <p:cNvPr id="9" name="Picture 1033">
            <a:extLst>
              <a:ext uri="{FF2B5EF4-FFF2-40B4-BE49-F238E27FC236}">
                <a16:creationId xmlns:a16="http://schemas.microsoft.com/office/drawing/2014/main" id="{0E0F11D9-176A-494B-A3E5-B44A1A515297}"/>
              </a:ext>
            </a:extLst>
          </p:cNvPr>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6629400" y="1698866"/>
            <a:ext cx="5675377" cy="369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32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48</a:t>
            </a:fld>
            <a:endParaRPr lang="en-ES"/>
          </a:p>
        </p:txBody>
      </p:sp>
      <p:sp>
        <p:nvSpPr>
          <p:cNvPr id="3" name="CuadroTexto 2">
            <a:extLst>
              <a:ext uri="{FF2B5EF4-FFF2-40B4-BE49-F238E27FC236}">
                <a16:creationId xmlns:a16="http://schemas.microsoft.com/office/drawing/2014/main" id="{8B446CD6-E3C3-EF4F-91B2-A53EC80BFDA2}"/>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Crecimiento Auricular Izquierdo </a:t>
            </a:r>
          </a:p>
        </p:txBody>
      </p:sp>
      <p:sp>
        <p:nvSpPr>
          <p:cNvPr id="4" name="CuadroTexto 3">
            <a:extLst>
              <a:ext uri="{FF2B5EF4-FFF2-40B4-BE49-F238E27FC236}">
                <a16:creationId xmlns:a16="http://schemas.microsoft.com/office/drawing/2014/main" id="{D59AA77C-3DCB-CA4B-953E-FC6CBECDBCE9}"/>
              </a:ext>
            </a:extLst>
          </p:cNvPr>
          <p:cNvSpPr txBox="1"/>
          <p:nvPr/>
        </p:nvSpPr>
        <p:spPr>
          <a:xfrm>
            <a:off x="765048" y="1467246"/>
            <a:ext cx="7872984" cy="2578976"/>
          </a:xfrm>
          <a:prstGeom prst="rect">
            <a:avLst/>
          </a:prstGeom>
          <a:noFill/>
        </p:spPr>
        <p:txBody>
          <a:bodyPr wrap="square" rtlCol="0">
            <a:spAutoFit/>
          </a:bodyPr>
          <a:lstStyle/>
          <a:p>
            <a:pPr>
              <a:lnSpc>
                <a:spcPct val="150000"/>
              </a:lnSpc>
            </a:pPr>
            <a:r>
              <a:rPr lang="es-ES" sz="2200" b="1" cap="small" dirty="0">
                <a:solidFill>
                  <a:schemeClr val="tx2"/>
                </a:solidFill>
              </a:rPr>
              <a:t>Causas más frecuentes de crecimiento auricular Izquierdo:</a:t>
            </a:r>
          </a:p>
          <a:p>
            <a:pPr marL="342900" indent="-342900">
              <a:lnSpc>
                <a:spcPct val="150000"/>
              </a:lnSpc>
              <a:buFontTx/>
              <a:buChar char="-"/>
            </a:pPr>
            <a:r>
              <a:rPr lang="es-ES" sz="2200" dirty="0">
                <a:solidFill>
                  <a:schemeClr val="tx2"/>
                </a:solidFill>
              </a:rPr>
              <a:t>Estenosis e insuficiencia aórtica</a:t>
            </a:r>
          </a:p>
          <a:p>
            <a:pPr marL="342900" indent="-342900">
              <a:lnSpc>
                <a:spcPct val="150000"/>
              </a:lnSpc>
              <a:buFontTx/>
              <a:buChar char="-"/>
            </a:pPr>
            <a:r>
              <a:rPr lang="es-ES" sz="2200" dirty="0">
                <a:solidFill>
                  <a:schemeClr val="tx2"/>
                </a:solidFill>
              </a:rPr>
              <a:t>Estenosis e insuficiencia mitral</a:t>
            </a:r>
          </a:p>
          <a:p>
            <a:pPr marL="342900" indent="-342900">
              <a:lnSpc>
                <a:spcPct val="150000"/>
              </a:lnSpc>
              <a:buFontTx/>
              <a:buChar char="-"/>
            </a:pPr>
            <a:r>
              <a:rPr lang="es-ES" sz="2200" dirty="0">
                <a:solidFill>
                  <a:schemeClr val="tx2"/>
                </a:solidFill>
              </a:rPr>
              <a:t>Hipertensión arterial sistémica</a:t>
            </a:r>
          </a:p>
          <a:p>
            <a:pPr marL="342900" indent="-342900">
              <a:lnSpc>
                <a:spcPct val="150000"/>
              </a:lnSpc>
              <a:buFontTx/>
              <a:buChar char="-"/>
            </a:pPr>
            <a:r>
              <a:rPr lang="es-ES" sz="2200" dirty="0">
                <a:solidFill>
                  <a:schemeClr val="tx2"/>
                </a:solidFill>
              </a:rPr>
              <a:t>Miocardiopatías hipertróficas o dilatadas </a:t>
            </a:r>
          </a:p>
        </p:txBody>
      </p:sp>
    </p:spTree>
    <p:extLst>
      <p:ext uri="{BB962C8B-B14F-4D97-AF65-F5344CB8AC3E}">
        <p14:creationId xmlns:p14="http://schemas.microsoft.com/office/powerpoint/2010/main" val="983901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DD7A8C7-784E-D847-8C34-55EF5538E614}"/>
              </a:ext>
            </a:extLst>
          </p:cNvPr>
          <p:cNvSpPr>
            <a:spLocks noGrp="1"/>
          </p:cNvSpPr>
          <p:nvPr>
            <p:ph type="sldNum" sz="quarter" idx="4"/>
          </p:nvPr>
        </p:nvSpPr>
        <p:spPr/>
        <p:txBody>
          <a:bodyPr/>
          <a:lstStyle/>
          <a:p>
            <a:fld id="{D2B25529-CF5B-5D45-95EC-60D35249265E}" type="slidenum">
              <a:rPr lang="en-ES" smtClean="0"/>
              <a:pPr/>
              <a:t>49</a:t>
            </a:fld>
            <a:endParaRPr lang="en-ES"/>
          </a:p>
        </p:txBody>
      </p:sp>
      <p:sp>
        <p:nvSpPr>
          <p:cNvPr id="3" name="Marcador de pie de página 2">
            <a:extLst>
              <a:ext uri="{FF2B5EF4-FFF2-40B4-BE49-F238E27FC236}">
                <a16:creationId xmlns:a16="http://schemas.microsoft.com/office/drawing/2014/main" id="{B584C22C-3003-994F-8BB9-DFF74C1110B3}"/>
              </a:ext>
            </a:extLst>
          </p:cNvPr>
          <p:cNvSpPr>
            <a:spLocks noGrp="1"/>
          </p:cNvSpPr>
          <p:nvPr>
            <p:ph type="ftr" sz="quarter" idx="3"/>
          </p:nvPr>
        </p:nvSpPr>
        <p:spPr/>
        <p:txBody>
          <a:bodyPr/>
          <a:lstStyle/>
          <a:p>
            <a:endParaRPr lang="en-ES" dirty="0">
              <a:solidFill>
                <a:schemeClr val="bg1">
                  <a:lumMod val="50000"/>
                </a:schemeClr>
              </a:solidFill>
            </a:endParaRPr>
          </a:p>
        </p:txBody>
      </p:sp>
      <p:pic>
        <p:nvPicPr>
          <p:cNvPr id="4" name="Imagen 3">
            <a:extLst>
              <a:ext uri="{FF2B5EF4-FFF2-40B4-BE49-F238E27FC236}">
                <a16:creationId xmlns:a16="http://schemas.microsoft.com/office/drawing/2014/main" id="{4E5F84E0-6C3A-B64A-8DA9-0721A11715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76" y="892175"/>
            <a:ext cx="10083800" cy="5829300"/>
          </a:xfrm>
          <a:prstGeom prst="rect">
            <a:avLst/>
          </a:prstGeom>
        </p:spPr>
      </p:pic>
      <p:sp>
        <p:nvSpPr>
          <p:cNvPr id="5" name="Rectángulo 4">
            <a:extLst>
              <a:ext uri="{FF2B5EF4-FFF2-40B4-BE49-F238E27FC236}">
                <a16:creationId xmlns:a16="http://schemas.microsoft.com/office/drawing/2014/main" id="{395851EA-8F56-6E4F-B43E-76AB09761909}"/>
              </a:ext>
            </a:extLst>
          </p:cNvPr>
          <p:cNvSpPr/>
          <p:nvPr/>
        </p:nvSpPr>
        <p:spPr>
          <a:xfrm>
            <a:off x="1691640" y="1993392"/>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03001F90-875C-5340-BB09-0F43052739FC}"/>
              </a:ext>
            </a:extLst>
          </p:cNvPr>
          <p:cNvSpPr/>
          <p:nvPr/>
        </p:nvSpPr>
        <p:spPr>
          <a:xfrm>
            <a:off x="1691640" y="4344352"/>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A2F0E9A9-8B12-104B-95D8-62C08EAC1FCF}"/>
              </a:ext>
            </a:extLst>
          </p:cNvPr>
          <p:cNvSpPr/>
          <p:nvPr/>
        </p:nvSpPr>
        <p:spPr>
          <a:xfrm>
            <a:off x="4787138" y="1980311"/>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A9F1F1-E450-0C46-ABAA-6E607BF1EFA9}"/>
              </a:ext>
            </a:extLst>
          </p:cNvPr>
          <p:cNvSpPr/>
          <p:nvPr/>
        </p:nvSpPr>
        <p:spPr>
          <a:xfrm>
            <a:off x="4787138" y="4344352"/>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85AC761D-CA9E-934F-98E4-940596F09F69}"/>
              </a:ext>
            </a:extLst>
          </p:cNvPr>
          <p:cNvSpPr/>
          <p:nvPr/>
        </p:nvSpPr>
        <p:spPr>
          <a:xfrm>
            <a:off x="7752207" y="1973771"/>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BEBF57BA-826D-7E4E-B2C4-03658ECB7447}"/>
              </a:ext>
            </a:extLst>
          </p:cNvPr>
          <p:cNvSpPr/>
          <p:nvPr/>
        </p:nvSpPr>
        <p:spPr>
          <a:xfrm>
            <a:off x="7815072" y="4386072"/>
            <a:ext cx="2834640"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9509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9"/>
                                        </p:tgtEl>
                                        <p:attrNameLst>
                                          <p:attrName>ppt_w</p:attrName>
                                        </p:attrNameLst>
                                      </p:cBhvr>
                                      <p:tavLst>
                                        <p:tav tm="0">
                                          <p:val>
                                            <p:strVal val="ppt_w"/>
                                          </p:val>
                                        </p:tav>
                                        <p:tav tm="100000">
                                          <p:val>
                                            <p:fltVal val="0"/>
                                          </p:val>
                                        </p:tav>
                                      </p:tavLst>
                                    </p:anim>
                                    <p:anim calcmode="lin" valueType="num">
                                      <p:cBhvr>
                                        <p:cTn id="35" dur="500"/>
                                        <p:tgtEl>
                                          <p:spTgt spid="9"/>
                                        </p:tgtEl>
                                        <p:attrNameLst>
                                          <p:attrName>ppt_h</p:attrName>
                                        </p:attrNameLst>
                                      </p:cBhvr>
                                      <p:tavLst>
                                        <p:tav tm="0">
                                          <p:val>
                                            <p:strVal val="ppt_h"/>
                                          </p:val>
                                        </p:tav>
                                        <p:tav tm="100000">
                                          <p:val>
                                            <p:fltVal val="0"/>
                                          </p:val>
                                        </p:tav>
                                      </p:tavLst>
                                    </p:anim>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7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500"/>
                            </p:stCondLst>
                            <p:childTnLst>
                              <p:par>
                                <p:cTn id="13" presetID="22" presetClass="entr" presetSubtype="1"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500"/>
                            </p:stCondLst>
                            <p:childTnLst>
                              <p:par>
                                <p:cTn id="17" presetID="22" presetClass="entr" presetSubtype="1"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28">
            <a:extLst>
              <a:ext uri="{FF2B5EF4-FFF2-40B4-BE49-F238E27FC236}">
                <a16:creationId xmlns:a16="http://schemas.microsoft.com/office/drawing/2014/main" id="{7B615D9E-769F-A14B-B4D6-79242BDE73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026" y="1097280"/>
            <a:ext cx="11537741" cy="533340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4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51</a:t>
            </a:fld>
            <a:endParaRPr lang="en-ES"/>
          </a:p>
        </p:txBody>
      </p:sp>
      <p:pic>
        <p:nvPicPr>
          <p:cNvPr id="2" name="Imagen 1">
            <a:extLst>
              <a:ext uri="{FF2B5EF4-FFF2-40B4-BE49-F238E27FC236}">
                <a16:creationId xmlns:a16="http://schemas.microsoft.com/office/drawing/2014/main" id="{0B9BE05A-F8CA-1543-AEF6-A74235D34441}"/>
              </a:ext>
            </a:extLst>
          </p:cNvPr>
          <p:cNvPicPr>
            <a:picLocks noChangeAspect="1"/>
          </p:cNvPicPr>
          <p:nvPr/>
        </p:nvPicPr>
        <p:blipFill>
          <a:blip r:embed="rId2"/>
          <a:stretch>
            <a:fillRect/>
          </a:stretch>
        </p:blipFill>
        <p:spPr>
          <a:xfrm>
            <a:off x="1614213" y="604154"/>
            <a:ext cx="8963574" cy="6117321"/>
          </a:xfrm>
          <a:prstGeom prst="rect">
            <a:avLst/>
          </a:prstGeom>
        </p:spPr>
      </p:pic>
    </p:spTree>
    <p:extLst>
      <p:ext uri="{BB962C8B-B14F-4D97-AF65-F5344CB8AC3E}">
        <p14:creationId xmlns:p14="http://schemas.microsoft.com/office/powerpoint/2010/main" val="3705505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DD7A8C7-784E-D847-8C34-55EF5538E614}"/>
              </a:ext>
            </a:extLst>
          </p:cNvPr>
          <p:cNvSpPr>
            <a:spLocks noGrp="1"/>
          </p:cNvSpPr>
          <p:nvPr>
            <p:ph type="sldNum" sz="quarter" idx="4"/>
          </p:nvPr>
        </p:nvSpPr>
        <p:spPr/>
        <p:txBody>
          <a:bodyPr/>
          <a:lstStyle/>
          <a:p>
            <a:fld id="{D2B25529-CF5B-5D45-95EC-60D35249265E}" type="slidenum">
              <a:rPr lang="en-ES" smtClean="0"/>
              <a:pPr/>
              <a:t>52</a:t>
            </a:fld>
            <a:endParaRPr lang="en-ES"/>
          </a:p>
        </p:txBody>
      </p:sp>
      <p:sp>
        <p:nvSpPr>
          <p:cNvPr id="3" name="Marcador de pie de página 2">
            <a:extLst>
              <a:ext uri="{FF2B5EF4-FFF2-40B4-BE49-F238E27FC236}">
                <a16:creationId xmlns:a16="http://schemas.microsoft.com/office/drawing/2014/main" id="{B584C22C-3003-994F-8BB9-DFF74C1110B3}"/>
              </a:ext>
            </a:extLst>
          </p:cNvPr>
          <p:cNvSpPr>
            <a:spLocks noGrp="1"/>
          </p:cNvSpPr>
          <p:nvPr>
            <p:ph type="ftr" sz="quarter" idx="3"/>
          </p:nvPr>
        </p:nvSpPr>
        <p:spPr/>
        <p:txBody>
          <a:bodyPr/>
          <a:lstStyle/>
          <a:p>
            <a:endParaRPr lang="en-ES" dirty="0">
              <a:solidFill>
                <a:schemeClr val="bg1">
                  <a:lumMod val="50000"/>
                </a:schemeClr>
              </a:solidFill>
            </a:endParaRPr>
          </a:p>
        </p:txBody>
      </p:sp>
      <p:pic>
        <p:nvPicPr>
          <p:cNvPr id="82946" name="Picture 2" descr="Hipertrofia Ventricular Derecha en el Electrocardiograma">
            <a:extLst>
              <a:ext uri="{FF2B5EF4-FFF2-40B4-BE49-F238E27FC236}">
                <a16:creationId xmlns:a16="http://schemas.microsoft.com/office/drawing/2014/main" id="{69CD8F99-C1CD-3140-A62E-DA4B38F7A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03" y="1216152"/>
            <a:ext cx="12175298" cy="444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71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3" name="Picture 7">
            <a:extLst>
              <a:ext uri="{FF2B5EF4-FFF2-40B4-BE49-F238E27FC236}">
                <a16:creationId xmlns:a16="http://schemas.microsoft.com/office/drawing/2014/main" id="{EEF1D533-E412-904B-94BE-1BF104AA19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62" y="1588452"/>
            <a:ext cx="11775475" cy="42179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570E713-DF5B-EC43-8019-14BE9C663F65}"/>
              </a:ext>
            </a:extLst>
          </p:cNvPr>
          <p:cNvSpPr txBox="1"/>
          <p:nvPr/>
        </p:nvSpPr>
        <p:spPr>
          <a:xfrm>
            <a:off x="4314266" y="263286"/>
            <a:ext cx="3563468" cy="369332"/>
          </a:xfrm>
          <a:prstGeom prst="rect">
            <a:avLst/>
          </a:prstGeom>
          <a:noFill/>
        </p:spPr>
        <p:txBody>
          <a:bodyPr wrap="square" rtlCol="0">
            <a:spAutoFit/>
          </a:bodyPr>
          <a:lstStyle/>
          <a:p>
            <a:pPr algn="ctr"/>
            <a:r>
              <a:rPr lang="es-ES" b="1" dirty="0"/>
              <a:t>¿Crecimiento Aurícula Izquierda?</a:t>
            </a:r>
          </a:p>
        </p:txBody>
      </p:sp>
    </p:spTree>
    <p:extLst>
      <p:ext uri="{BB962C8B-B14F-4D97-AF65-F5344CB8AC3E}">
        <p14:creationId xmlns:p14="http://schemas.microsoft.com/office/powerpoint/2010/main" val="979489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54</a:t>
            </a:fld>
            <a:endParaRPr lang="en-ES"/>
          </a:p>
        </p:txBody>
      </p:sp>
      <p:graphicFrame>
        <p:nvGraphicFramePr>
          <p:cNvPr id="3" name="Object 1024">
            <a:extLst>
              <a:ext uri="{FF2B5EF4-FFF2-40B4-BE49-F238E27FC236}">
                <a16:creationId xmlns:a16="http://schemas.microsoft.com/office/drawing/2014/main" id="{D04F19CA-0C08-5F46-8F75-7DD8958907DD}"/>
              </a:ext>
            </a:extLst>
          </p:cNvPr>
          <p:cNvGraphicFramePr>
            <a:graphicFrameLocks noChangeAspect="1"/>
          </p:cNvGraphicFramePr>
          <p:nvPr>
            <p:extLst>
              <p:ext uri="{D42A27DB-BD31-4B8C-83A1-F6EECF244321}">
                <p14:modId xmlns:p14="http://schemas.microsoft.com/office/powerpoint/2010/main" val="399592010"/>
              </p:ext>
            </p:extLst>
          </p:nvPr>
        </p:nvGraphicFramePr>
        <p:xfrm>
          <a:off x="963348" y="1682496"/>
          <a:ext cx="4896502" cy="3737039"/>
        </p:xfrm>
        <a:graphic>
          <a:graphicData uri="http://schemas.openxmlformats.org/presentationml/2006/ole">
            <mc:AlternateContent xmlns:mc="http://schemas.openxmlformats.org/markup-compatibility/2006">
              <mc:Choice xmlns:v="urn:schemas-microsoft-com:vml" Requires="v">
                <p:oleObj spid="_x0000_s3073" name="Imagen de mapa de bits" r:id="rId3" imgW="3378200" imgH="2578100" progId="Paint.Picture">
                  <p:embed/>
                </p:oleObj>
              </mc:Choice>
              <mc:Fallback>
                <p:oleObj name="Imagen de mapa de bits" r:id="rId3" imgW="3378200" imgH="2578100" progId="Paint.Picture">
                  <p:embed/>
                  <p:pic>
                    <p:nvPicPr>
                      <p:cNvPr id="3" name="Object 1024">
                        <a:extLst>
                          <a:ext uri="{FF2B5EF4-FFF2-40B4-BE49-F238E27FC236}">
                            <a16:creationId xmlns:a16="http://schemas.microsoft.com/office/drawing/2014/main" id="{D04F19CA-0C08-5F46-8F75-7DD895890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48" y="1682496"/>
                        <a:ext cx="4896502" cy="3737039"/>
                      </a:xfrm>
                      <a:prstGeom prst="rect">
                        <a:avLst/>
                      </a:prstGeom>
                      <a:noFill/>
                      <a:ln>
                        <a:noFill/>
                      </a:ln>
                      <a:effectLst/>
                    </p:spPr>
                  </p:pic>
                </p:oleObj>
              </mc:Fallback>
            </mc:AlternateContent>
          </a:graphicData>
        </a:graphic>
      </p:graphicFrame>
      <p:pic>
        <p:nvPicPr>
          <p:cNvPr id="4" name="Picture 1032">
            <a:extLst>
              <a:ext uri="{FF2B5EF4-FFF2-40B4-BE49-F238E27FC236}">
                <a16:creationId xmlns:a16="http://schemas.microsoft.com/office/drawing/2014/main" id="{8679ACEB-AA44-C449-B3AF-2309879084FA}"/>
              </a:ext>
            </a:extLst>
          </p:cNvPr>
          <p:cNvPicPr>
            <a:picLocks noChangeAspect="1" noChangeArrowheads="1"/>
          </p:cNvPicPr>
          <p:nvPr/>
        </p:nvPicPr>
        <p:blipFill>
          <a:blip r:embed="rId5" cstate="email">
            <a:lum bright="18000"/>
            <a:extLst>
              <a:ext uri="{28A0092B-C50C-407E-A947-70E740481C1C}">
                <a14:useLocalDpi xmlns:a14="http://schemas.microsoft.com/office/drawing/2010/main"/>
              </a:ext>
            </a:extLst>
          </a:blip>
          <a:srcRect/>
          <a:stretch>
            <a:fillRect/>
          </a:stretch>
        </p:blipFill>
        <p:spPr bwMode="auto">
          <a:xfrm>
            <a:off x="5859850" y="1588341"/>
            <a:ext cx="5729786" cy="392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151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55</a:t>
            </a:fld>
            <a:endParaRPr lang="en-ES"/>
          </a:p>
        </p:txBody>
      </p:sp>
      <p:pic>
        <p:nvPicPr>
          <p:cNvPr id="2" name="Imagen 1">
            <a:extLst>
              <a:ext uri="{FF2B5EF4-FFF2-40B4-BE49-F238E27FC236}">
                <a16:creationId xmlns:a16="http://schemas.microsoft.com/office/drawing/2014/main" id="{DCE2DCFD-98C9-0548-ACF5-44E3373F39B4}"/>
              </a:ext>
            </a:extLst>
          </p:cNvPr>
          <p:cNvPicPr>
            <a:picLocks noChangeAspect="1"/>
          </p:cNvPicPr>
          <p:nvPr/>
        </p:nvPicPr>
        <p:blipFill>
          <a:blip r:embed="rId2"/>
          <a:stretch>
            <a:fillRect/>
          </a:stretch>
        </p:blipFill>
        <p:spPr>
          <a:xfrm>
            <a:off x="841501" y="243146"/>
            <a:ext cx="5650739" cy="6181681"/>
          </a:xfrm>
          <a:prstGeom prst="rect">
            <a:avLst/>
          </a:prstGeom>
        </p:spPr>
      </p:pic>
      <p:sp>
        <p:nvSpPr>
          <p:cNvPr id="3" name="Elipse 2">
            <a:extLst>
              <a:ext uri="{FF2B5EF4-FFF2-40B4-BE49-F238E27FC236}">
                <a16:creationId xmlns:a16="http://schemas.microsoft.com/office/drawing/2014/main" id="{CC0CA4DF-E26A-4E46-997D-4AAD609E2D97}"/>
              </a:ext>
            </a:extLst>
          </p:cNvPr>
          <p:cNvSpPr/>
          <p:nvPr/>
        </p:nvSpPr>
        <p:spPr>
          <a:xfrm>
            <a:off x="1536192" y="2139696"/>
            <a:ext cx="246888" cy="2468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Arco 3">
            <a:extLst>
              <a:ext uri="{FF2B5EF4-FFF2-40B4-BE49-F238E27FC236}">
                <a16:creationId xmlns:a16="http://schemas.microsoft.com/office/drawing/2014/main" id="{4E8AFDAE-916D-5147-B430-A87AE8AE5B99}"/>
              </a:ext>
            </a:extLst>
          </p:cNvPr>
          <p:cNvSpPr/>
          <p:nvPr/>
        </p:nvSpPr>
        <p:spPr>
          <a:xfrm rot="4765952">
            <a:off x="1380743" y="1943101"/>
            <a:ext cx="557784" cy="640080"/>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rco 6">
            <a:extLst>
              <a:ext uri="{FF2B5EF4-FFF2-40B4-BE49-F238E27FC236}">
                <a16:creationId xmlns:a16="http://schemas.microsoft.com/office/drawing/2014/main" id="{408765BA-3989-A241-95F8-2CD70E17EBFF}"/>
              </a:ext>
            </a:extLst>
          </p:cNvPr>
          <p:cNvSpPr/>
          <p:nvPr/>
        </p:nvSpPr>
        <p:spPr>
          <a:xfrm rot="4765952">
            <a:off x="1336155" y="1907268"/>
            <a:ext cx="646959" cy="835189"/>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rco 7">
            <a:extLst>
              <a:ext uri="{FF2B5EF4-FFF2-40B4-BE49-F238E27FC236}">
                <a16:creationId xmlns:a16="http://schemas.microsoft.com/office/drawing/2014/main" id="{DC8EB758-9AB0-834C-AC9C-5A436CFB939A}"/>
              </a:ext>
            </a:extLst>
          </p:cNvPr>
          <p:cNvSpPr/>
          <p:nvPr/>
        </p:nvSpPr>
        <p:spPr>
          <a:xfrm rot="4126734">
            <a:off x="1234740" y="1838849"/>
            <a:ext cx="752896" cy="1242077"/>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rco 8">
            <a:extLst>
              <a:ext uri="{FF2B5EF4-FFF2-40B4-BE49-F238E27FC236}">
                <a16:creationId xmlns:a16="http://schemas.microsoft.com/office/drawing/2014/main" id="{6A9DEB97-20BB-7849-88D4-7F075CE5C9C4}"/>
              </a:ext>
            </a:extLst>
          </p:cNvPr>
          <p:cNvSpPr/>
          <p:nvPr/>
        </p:nvSpPr>
        <p:spPr>
          <a:xfrm rot="4765952">
            <a:off x="1043225" y="1658482"/>
            <a:ext cx="1232817" cy="1456203"/>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rco 9">
            <a:extLst>
              <a:ext uri="{FF2B5EF4-FFF2-40B4-BE49-F238E27FC236}">
                <a16:creationId xmlns:a16="http://schemas.microsoft.com/office/drawing/2014/main" id="{824D78D5-6132-6C4F-AF21-F4DB7207015E}"/>
              </a:ext>
            </a:extLst>
          </p:cNvPr>
          <p:cNvSpPr/>
          <p:nvPr/>
        </p:nvSpPr>
        <p:spPr>
          <a:xfrm rot="4765952">
            <a:off x="877969" y="1436619"/>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 name="Arco 10">
            <a:extLst>
              <a:ext uri="{FF2B5EF4-FFF2-40B4-BE49-F238E27FC236}">
                <a16:creationId xmlns:a16="http://schemas.microsoft.com/office/drawing/2014/main" id="{34D200E2-0728-0C47-95C2-B530150F3393}"/>
              </a:ext>
            </a:extLst>
          </p:cNvPr>
          <p:cNvSpPr/>
          <p:nvPr/>
        </p:nvSpPr>
        <p:spPr>
          <a:xfrm rot="4056644">
            <a:off x="1169648" y="1461850"/>
            <a:ext cx="1649279" cy="1776486"/>
          </a:xfrm>
          <a:prstGeom prst="arc">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01D9722D-A498-C441-B503-0D00CBBC6C69}"/>
              </a:ext>
            </a:extLst>
          </p:cNvPr>
          <p:cNvCxnSpPr/>
          <p:nvPr/>
        </p:nvCxnSpPr>
        <p:spPr>
          <a:xfrm flipV="1">
            <a:off x="1783080" y="2089071"/>
            <a:ext cx="1410538" cy="174069"/>
          </a:xfrm>
          <a:prstGeom prst="straightConnector1">
            <a:avLst/>
          </a:prstGeom>
          <a:ln w="25400">
            <a:solidFill>
              <a:schemeClr val="accent6">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Arco 12">
            <a:extLst>
              <a:ext uri="{FF2B5EF4-FFF2-40B4-BE49-F238E27FC236}">
                <a16:creationId xmlns:a16="http://schemas.microsoft.com/office/drawing/2014/main" id="{154D1357-0F68-C04E-AACF-4C58D7EE8758}"/>
              </a:ext>
            </a:extLst>
          </p:cNvPr>
          <p:cNvSpPr/>
          <p:nvPr/>
        </p:nvSpPr>
        <p:spPr>
          <a:xfrm rot="1917410">
            <a:off x="2907837" y="1583799"/>
            <a:ext cx="837450" cy="841428"/>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Arco 13">
            <a:extLst>
              <a:ext uri="{FF2B5EF4-FFF2-40B4-BE49-F238E27FC236}">
                <a16:creationId xmlns:a16="http://schemas.microsoft.com/office/drawing/2014/main" id="{5179C0E7-8B4A-1E43-ADD4-90BCBCD15560}"/>
              </a:ext>
            </a:extLst>
          </p:cNvPr>
          <p:cNvSpPr/>
          <p:nvPr/>
        </p:nvSpPr>
        <p:spPr>
          <a:xfrm rot="1442125">
            <a:off x="3004280" y="1777508"/>
            <a:ext cx="555594" cy="724376"/>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o 14">
            <a:extLst>
              <a:ext uri="{FF2B5EF4-FFF2-40B4-BE49-F238E27FC236}">
                <a16:creationId xmlns:a16="http://schemas.microsoft.com/office/drawing/2014/main" id="{2BA87EA8-F12C-CA46-AFAF-596FC3C6BBD9}"/>
              </a:ext>
            </a:extLst>
          </p:cNvPr>
          <p:cNvSpPr/>
          <p:nvPr/>
        </p:nvSpPr>
        <p:spPr>
          <a:xfrm rot="1917410">
            <a:off x="2717329" y="1427174"/>
            <a:ext cx="1217165" cy="123734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o 15">
            <a:extLst>
              <a:ext uri="{FF2B5EF4-FFF2-40B4-BE49-F238E27FC236}">
                <a16:creationId xmlns:a16="http://schemas.microsoft.com/office/drawing/2014/main" id="{48DD0D04-4588-BF43-A98F-26DBC46F11BE}"/>
              </a:ext>
            </a:extLst>
          </p:cNvPr>
          <p:cNvSpPr/>
          <p:nvPr/>
        </p:nvSpPr>
        <p:spPr>
          <a:xfrm rot="1917410">
            <a:off x="2472022" y="1129168"/>
            <a:ext cx="1696847" cy="1861230"/>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rco 16">
            <a:extLst>
              <a:ext uri="{FF2B5EF4-FFF2-40B4-BE49-F238E27FC236}">
                <a16:creationId xmlns:a16="http://schemas.microsoft.com/office/drawing/2014/main" id="{2B11AFA5-2D41-D549-9AF5-91EDFEE7557E}"/>
              </a:ext>
            </a:extLst>
          </p:cNvPr>
          <p:cNvSpPr/>
          <p:nvPr/>
        </p:nvSpPr>
        <p:spPr>
          <a:xfrm rot="1917410">
            <a:off x="2897981" y="1080042"/>
            <a:ext cx="1569681" cy="1931607"/>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rco 17">
            <a:extLst>
              <a:ext uri="{FF2B5EF4-FFF2-40B4-BE49-F238E27FC236}">
                <a16:creationId xmlns:a16="http://schemas.microsoft.com/office/drawing/2014/main" id="{6184D8ED-22FF-9945-8DDD-E10F5E62B80A}"/>
              </a:ext>
            </a:extLst>
          </p:cNvPr>
          <p:cNvSpPr/>
          <p:nvPr/>
        </p:nvSpPr>
        <p:spPr>
          <a:xfrm rot="1917410">
            <a:off x="3729942" y="1253627"/>
            <a:ext cx="1097777" cy="1311824"/>
          </a:xfrm>
          <a:prstGeom prst="arc">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Slide Number Placeholder 5">
            <a:extLst>
              <a:ext uri="{FF2B5EF4-FFF2-40B4-BE49-F238E27FC236}">
                <a16:creationId xmlns:a16="http://schemas.microsoft.com/office/drawing/2014/main" id="{EBA78B5D-75B0-6A4E-B9B7-15A15F313052}"/>
              </a:ext>
            </a:extLst>
          </p:cNvPr>
          <p:cNvSpPr txBox="1">
            <a:spLocks/>
          </p:cNvSpPr>
          <p:nvPr/>
        </p:nvSpPr>
        <p:spPr>
          <a:xfrm>
            <a:off x="11357112" y="6356350"/>
            <a:ext cx="579783" cy="365125"/>
          </a:xfrm>
          <a:prstGeom prst="rect">
            <a:avLst/>
          </a:prstGeom>
        </p:spPr>
        <p:txBody>
          <a:bodyPr anchor="ctr"/>
          <a:lstStyle>
            <a:defPPr>
              <a:defRPr lang="en-ES"/>
            </a:defPPr>
            <a:lvl1pPr marL="0" algn="r" defTabSz="914400" rtl="0" eaLnBrk="1" latinLnBrk="0" hangingPunct="1">
              <a:defRPr sz="1200" kern="120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B25529-CF5B-5D45-95EC-60D35249265E}" type="slidenum">
              <a:rPr lang="en-ES" smtClean="0"/>
              <a:pPr/>
              <a:t>55</a:t>
            </a:fld>
            <a:endParaRPr lang="en-ES"/>
          </a:p>
        </p:txBody>
      </p:sp>
      <p:sp>
        <p:nvSpPr>
          <p:cNvPr id="20" name="Forma libre 19">
            <a:extLst>
              <a:ext uri="{FF2B5EF4-FFF2-40B4-BE49-F238E27FC236}">
                <a16:creationId xmlns:a16="http://schemas.microsoft.com/office/drawing/2014/main" id="{E1F66969-AB62-AB40-83FB-BA32F50F4631}"/>
              </a:ext>
            </a:extLst>
          </p:cNvPr>
          <p:cNvSpPr/>
          <p:nvPr/>
        </p:nvSpPr>
        <p:spPr>
          <a:xfrm>
            <a:off x="6685972" y="3841102"/>
            <a:ext cx="2238703"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a:extLst>
              <a:ext uri="{FF2B5EF4-FFF2-40B4-BE49-F238E27FC236}">
                <a16:creationId xmlns:a16="http://schemas.microsoft.com/office/drawing/2014/main" id="{68428F71-0D00-654B-A7B3-C44424FB7F2A}"/>
              </a:ext>
            </a:extLst>
          </p:cNvPr>
          <p:cNvSpPr/>
          <p:nvPr/>
        </p:nvSpPr>
        <p:spPr>
          <a:xfrm>
            <a:off x="8444432" y="3841102"/>
            <a:ext cx="2366634" cy="1996974"/>
          </a:xfrm>
          <a:custGeom>
            <a:avLst/>
            <a:gdLst>
              <a:gd name="connsiteX0" fmla="*/ 0 w 2238703"/>
              <a:gd name="connsiteY0" fmla="*/ 1996974 h 1996974"/>
              <a:gd name="connsiteX1" fmla="*/ 1187669 w 2238703"/>
              <a:gd name="connsiteY1" fmla="*/ 9 h 1996974"/>
              <a:gd name="connsiteX2" fmla="*/ 2238703 w 2238703"/>
              <a:gd name="connsiteY2" fmla="*/ 1975953 h 1996974"/>
            </a:gdLst>
            <a:ahLst/>
            <a:cxnLst>
              <a:cxn ang="0">
                <a:pos x="connsiteX0" y="connsiteY0"/>
              </a:cxn>
              <a:cxn ang="0">
                <a:pos x="connsiteX1" y="connsiteY1"/>
              </a:cxn>
              <a:cxn ang="0">
                <a:pos x="connsiteX2" y="connsiteY2"/>
              </a:cxn>
            </a:cxnLst>
            <a:rect l="l" t="t" r="r" b="b"/>
            <a:pathLst>
              <a:path w="2238703" h="1996974">
                <a:moveTo>
                  <a:pt x="0" y="1996974"/>
                </a:moveTo>
                <a:cubicBezTo>
                  <a:pt x="407276" y="1000243"/>
                  <a:pt x="814552" y="3512"/>
                  <a:pt x="1187669" y="9"/>
                </a:cubicBezTo>
                <a:cubicBezTo>
                  <a:pt x="1560786" y="-3494"/>
                  <a:pt x="1899744" y="986229"/>
                  <a:pt x="2238703" y="1975953"/>
                </a:cubicBezTo>
              </a:path>
            </a:pathLst>
          </a:cu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91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80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fltVal val="0"/>
                                          </p:val>
                                        </p:tav>
                                        <p:tav tm="100000">
                                          <p:val>
                                            <p:strVal val="#ppt_w"/>
                                          </p:val>
                                        </p:tav>
                                      </p:tavLst>
                                    </p:anim>
                                    <p:anim calcmode="lin" valueType="num">
                                      <p:cBhvr>
                                        <p:cTn id="11" dur="3000" fill="hold"/>
                                        <p:tgtEl>
                                          <p:spTgt spid="4"/>
                                        </p:tgtEl>
                                        <p:attrNameLst>
                                          <p:attrName>ppt_h</p:attrName>
                                        </p:attrNameLst>
                                      </p:cBhvr>
                                      <p:tavLst>
                                        <p:tav tm="0">
                                          <p:val>
                                            <p:fltVal val="0"/>
                                          </p:val>
                                        </p:tav>
                                        <p:tav tm="100000">
                                          <p:val>
                                            <p:strVal val="#ppt_h"/>
                                          </p:val>
                                        </p:tav>
                                      </p:tavLst>
                                    </p:anim>
                                    <p:animEffect transition="in" filter="fade">
                                      <p:cBhvr>
                                        <p:cTn id="12" dur="3000"/>
                                        <p:tgtEl>
                                          <p:spTgt spid="4"/>
                                        </p:tgtEl>
                                      </p:cBhvr>
                                    </p:animEffect>
                                  </p:childTnLst>
                                </p:cTn>
                              </p:par>
                              <p:par>
                                <p:cTn id="13" presetID="53" presetClass="entr" presetSubtype="16" fill="hold" grpId="0" nodeType="withEffect">
                                  <p:stCondLst>
                                    <p:cond delay="3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3000" fill="hold"/>
                                        <p:tgtEl>
                                          <p:spTgt spid="7"/>
                                        </p:tgtEl>
                                        <p:attrNameLst>
                                          <p:attrName>ppt_w</p:attrName>
                                        </p:attrNameLst>
                                      </p:cBhvr>
                                      <p:tavLst>
                                        <p:tav tm="0">
                                          <p:val>
                                            <p:fltVal val="0"/>
                                          </p:val>
                                        </p:tav>
                                        <p:tav tm="100000">
                                          <p:val>
                                            <p:strVal val="#ppt_w"/>
                                          </p:val>
                                        </p:tav>
                                      </p:tavLst>
                                    </p:anim>
                                    <p:anim calcmode="lin" valueType="num">
                                      <p:cBhvr>
                                        <p:cTn id="16" dur="3000" fill="hold"/>
                                        <p:tgtEl>
                                          <p:spTgt spid="7"/>
                                        </p:tgtEl>
                                        <p:attrNameLst>
                                          <p:attrName>ppt_h</p:attrName>
                                        </p:attrNameLst>
                                      </p:cBhvr>
                                      <p:tavLst>
                                        <p:tav tm="0">
                                          <p:val>
                                            <p:fltVal val="0"/>
                                          </p:val>
                                        </p:tav>
                                        <p:tav tm="100000">
                                          <p:val>
                                            <p:strVal val="#ppt_h"/>
                                          </p:val>
                                        </p:tav>
                                      </p:tavLst>
                                    </p:anim>
                                    <p:animEffect transition="in" filter="fade">
                                      <p:cBhvr>
                                        <p:cTn id="17" dur="3000"/>
                                        <p:tgtEl>
                                          <p:spTgt spid="7"/>
                                        </p:tgtEl>
                                      </p:cBhvr>
                                    </p:animEffect>
                                  </p:childTnLst>
                                </p:cTn>
                              </p:par>
                              <p:par>
                                <p:cTn id="18" presetID="53" presetClass="entr" presetSubtype="16" fill="hold" grpId="0" nodeType="withEffect">
                                  <p:stCondLst>
                                    <p:cond delay="6000"/>
                                  </p:stCondLst>
                                  <p:childTnLst>
                                    <p:set>
                                      <p:cBhvr>
                                        <p:cTn id="19" dur="1" fill="hold">
                                          <p:stCondLst>
                                            <p:cond delay="0"/>
                                          </p:stCondLst>
                                        </p:cTn>
                                        <p:tgtEl>
                                          <p:spTgt spid="8"/>
                                        </p:tgtEl>
                                        <p:attrNameLst>
                                          <p:attrName>style.visibility</p:attrName>
                                        </p:attrNameLst>
                                      </p:cBhvr>
                                      <p:to>
                                        <p:strVal val="visible"/>
                                      </p:to>
                                    </p:set>
                                    <p:anim calcmode="lin" valueType="num">
                                      <p:cBhvr>
                                        <p:cTn id="20" dur="3000" fill="hold"/>
                                        <p:tgtEl>
                                          <p:spTgt spid="8"/>
                                        </p:tgtEl>
                                        <p:attrNameLst>
                                          <p:attrName>ppt_w</p:attrName>
                                        </p:attrNameLst>
                                      </p:cBhvr>
                                      <p:tavLst>
                                        <p:tav tm="0">
                                          <p:val>
                                            <p:fltVal val="0"/>
                                          </p:val>
                                        </p:tav>
                                        <p:tav tm="100000">
                                          <p:val>
                                            <p:strVal val="#ppt_w"/>
                                          </p:val>
                                        </p:tav>
                                      </p:tavLst>
                                    </p:anim>
                                    <p:anim calcmode="lin" valueType="num">
                                      <p:cBhvr>
                                        <p:cTn id="21" dur="3000" fill="hold"/>
                                        <p:tgtEl>
                                          <p:spTgt spid="8"/>
                                        </p:tgtEl>
                                        <p:attrNameLst>
                                          <p:attrName>ppt_h</p:attrName>
                                        </p:attrNameLst>
                                      </p:cBhvr>
                                      <p:tavLst>
                                        <p:tav tm="0">
                                          <p:val>
                                            <p:fltVal val="0"/>
                                          </p:val>
                                        </p:tav>
                                        <p:tav tm="100000">
                                          <p:val>
                                            <p:strVal val="#ppt_h"/>
                                          </p:val>
                                        </p:tav>
                                      </p:tavLst>
                                    </p:anim>
                                    <p:animEffect transition="in" filter="fade">
                                      <p:cBhvr>
                                        <p:cTn id="22" dur="3000"/>
                                        <p:tgtEl>
                                          <p:spTgt spid="8"/>
                                        </p:tgtEl>
                                      </p:cBhvr>
                                    </p:animEffect>
                                  </p:childTnLst>
                                </p:cTn>
                              </p:par>
                              <p:par>
                                <p:cTn id="23" presetID="53" presetClass="entr" presetSubtype="16" fill="hold" grpId="0" nodeType="withEffect">
                                  <p:stCondLst>
                                    <p:cond delay="15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000" fill="hold"/>
                                        <p:tgtEl>
                                          <p:spTgt spid="14"/>
                                        </p:tgtEl>
                                        <p:attrNameLst>
                                          <p:attrName>ppt_w</p:attrName>
                                        </p:attrNameLst>
                                      </p:cBhvr>
                                      <p:tavLst>
                                        <p:tav tm="0">
                                          <p:val>
                                            <p:fltVal val="0"/>
                                          </p:val>
                                        </p:tav>
                                        <p:tav tm="100000">
                                          <p:val>
                                            <p:strVal val="#ppt_w"/>
                                          </p:val>
                                        </p:tav>
                                      </p:tavLst>
                                    </p:anim>
                                    <p:anim calcmode="lin" valueType="num">
                                      <p:cBhvr>
                                        <p:cTn id="26" dur="2000" fill="hold"/>
                                        <p:tgtEl>
                                          <p:spTgt spid="14"/>
                                        </p:tgtEl>
                                        <p:attrNameLst>
                                          <p:attrName>ppt_h</p:attrName>
                                        </p:attrNameLst>
                                      </p:cBhvr>
                                      <p:tavLst>
                                        <p:tav tm="0">
                                          <p:val>
                                            <p:fltVal val="0"/>
                                          </p:val>
                                        </p:tav>
                                        <p:tav tm="100000">
                                          <p:val>
                                            <p:strVal val="#ppt_h"/>
                                          </p:val>
                                        </p:tav>
                                      </p:tavLst>
                                    </p:anim>
                                    <p:animEffect transition="in" filter="fade">
                                      <p:cBhvr>
                                        <p:cTn id="27" dur="2000"/>
                                        <p:tgtEl>
                                          <p:spTgt spid="14"/>
                                        </p:tgtEl>
                                      </p:cBhvr>
                                    </p:animEffect>
                                  </p:childTnLst>
                                </p:cTn>
                              </p:par>
                              <p:par>
                                <p:cTn id="28" presetID="53" presetClass="entr" presetSubtype="16" fill="hold" grpId="0" nodeType="withEffect">
                                  <p:stCondLst>
                                    <p:cond delay="9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3000" fill="hold"/>
                                        <p:tgtEl>
                                          <p:spTgt spid="9"/>
                                        </p:tgtEl>
                                        <p:attrNameLst>
                                          <p:attrName>ppt_w</p:attrName>
                                        </p:attrNameLst>
                                      </p:cBhvr>
                                      <p:tavLst>
                                        <p:tav tm="0">
                                          <p:val>
                                            <p:fltVal val="0"/>
                                          </p:val>
                                        </p:tav>
                                        <p:tav tm="100000">
                                          <p:val>
                                            <p:strVal val="#ppt_w"/>
                                          </p:val>
                                        </p:tav>
                                      </p:tavLst>
                                    </p:anim>
                                    <p:anim calcmode="lin" valueType="num">
                                      <p:cBhvr>
                                        <p:cTn id="31" dur="3000" fill="hold"/>
                                        <p:tgtEl>
                                          <p:spTgt spid="9"/>
                                        </p:tgtEl>
                                        <p:attrNameLst>
                                          <p:attrName>ppt_h</p:attrName>
                                        </p:attrNameLst>
                                      </p:cBhvr>
                                      <p:tavLst>
                                        <p:tav tm="0">
                                          <p:val>
                                            <p:fltVal val="0"/>
                                          </p:val>
                                        </p:tav>
                                        <p:tav tm="100000">
                                          <p:val>
                                            <p:strVal val="#ppt_h"/>
                                          </p:val>
                                        </p:tav>
                                      </p:tavLst>
                                    </p:anim>
                                    <p:animEffect transition="in" filter="fade">
                                      <p:cBhvr>
                                        <p:cTn id="32" dur="3000"/>
                                        <p:tgtEl>
                                          <p:spTgt spid="9"/>
                                        </p:tgtEl>
                                      </p:cBhvr>
                                    </p:animEffect>
                                  </p:childTnLst>
                                </p:cTn>
                              </p:par>
                              <p:par>
                                <p:cTn id="33" presetID="53" presetClass="entr" presetSubtype="16" fill="hold" grpId="0" nodeType="withEffect">
                                  <p:stCondLst>
                                    <p:cond delay="170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000" fill="hold"/>
                                        <p:tgtEl>
                                          <p:spTgt spid="13"/>
                                        </p:tgtEl>
                                        <p:attrNameLst>
                                          <p:attrName>ppt_w</p:attrName>
                                        </p:attrNameLst>
                                      </p:cBhvr>
                                      <p:tavLst>
                                        <p:tav tm="0">
                                          <p:val>
                                            <p:fltVal val="0"/>
                                          </p:val>
                                        </p:tav>
                                        <p:tav tm="100000">
                                          <p:val>
                                            <p:strVal val="#ppt_w"/>
                                          </p:val>
                                        </p:tav>
                                      </p:tavLst>
                                    </p:anim>
                                    <p:anim calcmode="lin" valueType="num">
                                      <p:cBhvr>
                                        <p:cTn id="36" dur="2000" fill="hold"/>
                                        <p:tgtEl>
                                          <p:spTgt spid="13"/>
                                        </p:tgtEl>
                                        <p:attrNameLst>
                                          <p:attrName>ppt_h</p:attrName>
                                        </p:attrNameLst>
                                      </p:cBhvr>
                                      <p:tavLst>
                                        <p:tav tm="0">
                                          <p:val>
                                            <p:fltVal val="0"/>
                                          </p:val>
                                        </p:tav>
                                        <p:tav tm="100000">
                                          <p:val>
                                            <p:strVal val="#ppt_h"/>
                                          </p:val>
                                        </p:tav>
                                      </p:tavLst>
                                    </p:anim>
                                    <p:animEffect transition="in" filter="fade">
                                      <p:cBhvr>
                                        <p:cTn id="37" dur="2000"/>
                                        <p:tgtEl>
                                          <p:spTgt spid="13"/>
                                        </p:tgtEl>
                                      </p:cBhvr>
                                    </p:animEffect>
                                  </p:childTnLst>
                                </p:cTn>
                              </p:par>
                              <p:par>
                                <p:cTn id="38" presetID="53" presetClass="entr" presetSubtype="16" fill="hold" grpId="0" nodeType="withEffect">
                                  <p:stCondLst>
                                    <p:cond delay="120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3000" fill="hold"/>
                                        <p:tgtEl>
                                          <p:spTgt spid="10"/>
                                        </p:tgtEl>
                                        <p:attrNameLst>
                                          <p:attrName>ppt_w</p:attrName>
                                        </p:attrNameLst>
                                      </p:cBhvr>
                                      <p:tavLst>
                                        <p:tav tm="0">
                                          <p:val>
                                            <p:fltVal val="0"/>
                                          </p:val>
                                        </p:tav>
                                        <p:tav tm="100000">
                                          <p:val>
                                            <p:strVal val="#ppt_w"/>
                                          </p:val>
                                        </p:tav>
                                      </p:tavLst>
                                    </p:anim>
                                    <p:anim calcmode="lin" valueType="num">
                                      <p:cBhvr>
                                        <p:cTn id="41" dur="3000" fill="hold"/>
                                        <p:tgtEl>
                                          <p:spTgt spid="10"/>
                                        </p:tgtEl>
                                        <p:attrNameLst>
                                          <p:attrName>ppt_h</p:attrName>
                                        </p:attrNameLst>
                                      </p:cBhvr>
                                      <p:tavLst>
                                        <p:tav tm="0">
                                          <p:val>
                                            <p:fltVal val="0"/>
                                          </p:val>
                                        </p:tav>
                                        <p:tav tm="100000">
                                          <p:val>
                                            <p:strVal val="#ppt_h"/>
                                          </p:val>
                                        </p:tav>
                                      </p:tavLst>
                                    </p:anim>
                                    <p:animEffect transition="in" filter="fade">
                                      <p:cBhvr>
                                        <p:cTn id="42" dur="3000"/>
                                        <p:tgtEl>
                                          <p:spTgt spid="10"/>
                                        </p:tgtEl>
                                      </p:cBhvr>
                                    </p:animEffect>
                                  </p:childTnLst>
                                </p:cTn>
                              </p:par>
                              <p:par>
                                <p:cTn id="43" presetID="53" presetClass="entr" presetSubtype="16" fill="hold" grpId="0" nodeType="withEffect">
                                  <p:stCondLst>
                                    <p:cond delay="19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000" fill="hold"/>
                                        <p:tgtEl>
                                          <p:spTgt spid="15"/>
                                        </p:tgtEl>
                                        <p:attrNameLst>
                                          <p:attrName>ppt_w</p:attrName>
                                        </p:attrNameLst>
                                      </p:cBhvr>
                                      <p:tavLst>
                                        <p:tav tm="0">
                                          <p:val>
                                            <p:fltVal val="0"/>
                                          </p:val>
                                        </p:tav>
                                        <p:tav tm="100000">
                                          <p:val>
                                            <p:strVal val="#ppt_w"/>
                                          </p:val>
                                        </p:tav>
                                      </p:tavLst>
                                    </p:anim>
                                    <p:anim calcmode="lin" valueType="num">
                                      <p:cBhvr>
                                        <p:cTn id="46" dur="2000" fill="hold"/>
                                        <p:tgtEl>
                                          <p:spTgt spid="15"/>
                                        </p:tgtEl>
                                        <p:attrNameLst>
                                          <p:attrName>ppt_h</p:attrName>
                                        </p:attrNameLst>
                                      </p:cBhvr>
                                      <p:tavLst>
                                        <p:tav tm="0">
                                          <p:val>
                                            <p:fltVal val="0"/>
                                          </p:val>
                                        </p:tav>
                                        <p:tav tm="100000">
                                          <p:val>
                                            <p:strVal val="#ppt_h"/>
                                          </p:val>
                                        </p:tav>
                                      </p:tavLst>
                                    </p:anim>
                                    <p:animEffect transition="in" filter="fade">
                                      <p:cBhvr>
                                        <p:cTn id="47" dur="2000"/>
                                        <p:tgtEl>
                                          <p:spTgt spid="15"/>
                                        </p:tgtEl>
                                      </p:cBhvr>
                                    </p:animEffect>
                                  </p:childTnLst>
                                </p:cTn>
                              </p:par>
                              <p:par>
                                <p:cTn id="48" presetID="53" presetClass="entr" presetSubtype="16" fill="hold" grpId="0" nodeType="withEffect">
                                  <p:stCondLst>
                                    <p:cond delay="15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3000" fill="hold"/>
                                        <p:tgtEl>
                                          <p:spTgt spid="11"/>
                                        </p:tgtEl>
                                        <p:attrNameLst>
                                          <p:attrName>ppt_w</p:attrName>
                                        </p:attrNameLst>
                                      </p:cBhvr>
                                      <p:tavLst>
                                        <p:tav tm="0">
                                          <p:val>
                                            <p:fltVal val="0"/>
                                          </p:val>
                                        </p:tav>
                                        <p:tav tm="100000">
                                          <p:val>
                                            <p:strVal val="#ppt_w"/>
                                          </p:val>
                                        </p:tav>
                                      </p:tavLst>
                                    </p:anim>
                                    <p:anim calcmode="lin" valueType="num">
                                      <p:cBhvr>
                                        <p:cTn id="51" dur="3000" fill="hold"/>
                                        <p:tgtEl>
                                          <p:spTgt spid="11"/>
                                        </p:tgtEl>
                                        <p:attrNameLst>
                                          <p:attrName>ppt_h</p:attrName>
                                        </p:attrNameLst>
                                      </p:cBhvr>
                                      <p:tavLst>
                                        <p:tav tm="0">
                                          <p:val>
                                            <p:fltVal val="0"/>
                                          </p:val>
                                        </p:tav>
                                        <p:tav tm="100000">
                                          <p:val>
                                            <p:strVal val="#ppt_h"/>
                                          </p:val>
                                        </p:tav>
                                      </p:tavLst>
                                    </p:anim>
                                    <p:animEffect transition="in" filter="fade">
                                      <p:cBhvr>
                                        <p:cTn id="52" dur="3000"/>
                                        <p:tgtEl>
                                          <p:spTgt spid="11"/>
                                        </p:tgtEl>
                                      </p:cBhvr>
                                    </p:animEffect>
                                  </p:childTnLst>
                                </p:cTn>
                              </p:par>
                              <p:par>
                                <p:cTn id="53" presetID="53" presetClass="entr" presetSubtype="16" fill="hold" grpId="0" nodeType="withEffect">
                                  <p:stCondLst>
                                    <p:cond delay="21000"/>
                                  </p:stCondLst>
                                  <p:childTnLst>
                                    <p:set>
                                      <p:cBhvr>
                                        <p:cTn id="54" dur="1" fill="hold">
                                          <p:stCondLst>
                                            <p:cond delay="0"/>
                                          </p:stCondLst>
                                        </p:cTn>
                                        <p:tgtEl>
                                          <p:spTgt spid="16"/>
                                        </p:tgtEl>
                                        <p:attrNameLst>
                                          <p:attrName>style.visibility</p:attrName>
                                        </p:attrNameLst>
                                      </p:cBhvr>
                                      <p:to>
                                        <p:strVal val="visible"/>
                                      </p:to>
                                    </p:set>
                                    <p:anim calcmode="lin" valueType="num">
                                      <p:cBhvr>
                                        <p:cTn id="55" dur="2000" fill="hold"/>
                                        <p:tgtEl>
                                          <p:spTgt spid="16"/>
                                        </p:tgtEl>
                                        <p:attrNameLst>
                                          <p:attrName>ppt_w</p:attrName>
                                        </p:attrNameLst>
                                      </p:cBhvr>
                                      <p:tavLst>
                                        <p:tav tm="0">
                                          <p:val>
                                            <p:fltVal val="0"/>
                                          </p:val>
                                        </p:tav>
                                        <p:tav tm="100000">
                                          <p:val>
                                            <p:strVal val="#ppt_w"/>
                                          </p:val>
                                        </p:tav>
                                      </p:tavLst>
                                    </p:anim>
                                    <p:anim calcmode="lin" valueType="num">
                                      <p:cBhvr>
                                        <p:cTn id="56" dur="2000" fill="hold"/>
                                        <p:tgtEl>
                                          <p:spTgt spid="16"/>
                                        </p:tgtEl>
                                        <p:attrNameLst>
                                          <p:attrName>ppt_h</p:attrName>
                                        </p:attrNameLst>
                                      </p:cBhvr>
                                      <p:tavLst>
                                        <p:tav tm="0">
                                          <p:val>
                                            <p:fltVal val="0"/>
                                          </p:val>
                                        </p:tav>
                                        <p:tav tm="100000">
                                          <p:val>
                                            <p:strVal val="#ppt_h"/>
                                          </p:val>
                                        </p:tav>
                                      </p:tavLst>
                                    </p:anim>
                                    <p:animEffect transition="in" filter="fade">
                                      <p:cBhvr>
                                        <p:cTn id="57" dur="2000"/>
                                        <p:tgtEl>
                                          <p:spTgt spid="16"/>
                                        </p:tgtEl>
                                      </p:cBhvr>
                                    </p:animEffect>
                                  </p:childTnLst>
                                </p:cTn>
                              </p:par>
                              <p:par>
                                <p:cTn id="58" presetID="53" presetClass="entr" presetSubtype="16" fill="hold" grpId="0" nodeType="withEffect">
                                  <p:stCondLst>
                                    <p:cond delay="23000"/>
                                  </p:stCondLst>
                                  <p:childTnLst>
                                    <p:set>
                                      <p:cBhvr>
                                        <p:cTn id="59" dur="1" fill="hold">
                                          <p:stCondLst>
                                            <p:cond delay="0"/>
                                          </p:stCondLst>
                                        </p:cTn>
                                        <p:tgtEl>
                                          <p:spTgt spid="17"/>
                                        </p:tgtEl>
                                        <p:attrNameLst>
                                          <p:attrName>style.visibility</p:attrName>
                                        </p:attrNameLst>
                                      </p:cBhvr>
                                      <p:to>
                                        <p:strVal val="visible"/>
                                      </p:to>
                                    </p:set>
                                    <p:anim calcmode="lin" valueType="num">
                                      <p:cBhvr>
                                        <p:cTn id="60" dur="2000" fill="hold"/>
                                        <p:tgtEl>
                                          <p:spTgt spid="17"/>
                                        </p:tgtEl>
                                        <p:attrNameLst>
                                          <p:attrName>ppt_w</p:attrName>
                                        </p:attrNameLst>
                                      </p:cBhvr>
                                      <p:tavLst>
                                        <p:tav tm="0">
                                          <p:val>
                                            <p:fltVal val="0"/>
                                          </p:val>
                                        </p:tav>
                                        <p:tav tm="100000">
                                          <p:val>
                                            <p:strVal val="#ppt_w"/>
                                          </p:val>
                                        </p:tav>
                                      </p:tavLst>
                                    </p:anim>
                                    <p:anim calcmode="lin" valueType="num">
                                      <p:cBhvr>
                                        <p:cTn id="61" dur="2000" fill="hold"/>
                                        <p:tgtEl>
                                          <p:spTgt spid="17"/>
                                        </p:tgtEl>
                                        <p:attrNameLst>
                                          <p:attrName>ppt_h</p:attrName>
                                        </p:attrNameLst>
                                      </p:cBhvr>
                                      <p:tavLst>
                                        <p:tav tm="0">
                                          <p:val>
                                            <p:fltVal val="0"/>
                                          </p:val>
                                        </p:tav>
                                        <p:tav tm="100000">
                                          <p:val>
                                            <p:strVal val="#ppt_h"/>
                                          </p:val>
                                        </p:tav>
                                      </p:tavLst>
                                    </p:anim>
                                    <p:animEffect transition="in" filter="fade">
                                      <p:cBhvr>
                                        <p:cTn id="62" dur="2000"/>
                                        <p:tgtEl>
                                          <p:spTgt spid="17"/>
                                        </p:tgtEl>
                                      </p:cBhvr>
                                    </p:animEffect>
                                  </p:childTnLst>
                                </p:cTn>
                              </p:par>
                              <p:par>
                                <p:cTn id="63" presetID="53" presetClass="entr" presetSubtype="16" fill="hold" grpId="0" nodeType="withEffect">
                                  <p:stCondLst>
                                    <p:cond delay="25000"/>
                                  </p:stCondLst>
                                  <p:childTnLst>
                                    <p:set>
                                      <p:cBhvr>
                                        <p:cTn id="64" dur="1" fill="hold">
                                          <p:stCondLst>
                                            <p:cond delay="0"/>
                                          </p:stCondLst>
                                        </p:cTn>
                                        <p:tgtEl>
                                          <p:spTgt spid="18"/>
                                        </p:tgtEl>
                                        <p:attrNameLst>
                                          <p:attrName>style.visibility</p:attrName>
                                        </p:attrNameLst>
                                      </p:cBhvr>
                                      <p:to>
                                        <p:strVal val="visible"/>
                                      </p:to>
                                    </p:set>
                                    <p:anim calcmode="lin" valueType="num">
                                      <p:cBhvr>
                                        <p:cTn id="65" dur="2000" fill="hold"/>
                                        <p:tgtEl>
                                          <p:spTgt spid="18"/>
                                        </p:tgtEl>
                                        <p:attrNameLst>
                                          <p:attrName>ppt_w</p:attrName>
                                        </p:attrNameLst>
                                      </p:cBhvr>
                                      <p:tavLst>
                                        <p:tav tm="0">
                                          <p:val>
                                            <p:fltVal val="0"/>
                                          </p:val>
                                        </p:tav>
                                        <p:tav tm="100000">
                                          <p:val>
                                            <p:strVal val="#ppt_w"/>
                                          </p:val>
                                        </p:tav>
                                      </p:tavLst>
                                    </p:anim>
                                    <p:anim calcmode="lin" valueType="num">
                                      <p:cBhvr>
                                        <p:cTn id="66" dur="2000" fill="hold"/>
                                        <p:tgtEl>
                                          <p:spTgt spid="18"/>
                                        </p:tgtEl>
                                        <p:attrNameLst>
                                          <p:attrName>ppt_h</p:attrName>
                                        </p:attrNameLst>
                                      </p:cBhvr>
                                      <p:tavLst>
                                        <p:tav tm="0">
                                          <p:val>
                                            <p:fltVal val="0"/>
                                          </p:val>
                                        </p:tav>
                                        <p:tav tm="100000">
                                          <p:val>
                                            <p:strVal val="#ppt_h"/>
                                          </p:val>
                                        </p:tav>
                                      </p:tavLst>
                                    </p:anim>
                                    <p:animEffect transition="in" filter="fade">
                                      <p:cBhvr>
                                        <p:cTn id="67" dur="2000"/>
                                        <p:tgtEl>
                                          <p:spTgt spid="18"/>
                                        </p:tgtEl>
                                      </p:cBhvr>
                                    </p:animEffect>
                                  </p:childTnLst>
                                </p:cTn>
                              </p:par>
                              <p:par>
                                <p:cTn id="68" presetID="22" presetClass="entr" presetSubtype="8" fill="hold" grpId="0" nodeType="withEffect">
                                  <p:stCondLst>
                                    <p:cond delay="1400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18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93E6E094-9552-E64D-959E-BFC4AC97E3EF}"/>
              </a:ext>
            </a:extLst>
          </p:cNvPr>
          <p:cNvSpPr>
            <a:spLocks noChangeArrowheads="1"/>
          </p:cNvSpPr>
          <p:nvPr/>
        </p:nvSpPr>
        <p:spPr bwMode="auto">
          <a:xfrm>
            <a:off x="704088" y="1236664"/>
            <a:ext cx="9786113" cy="545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3675" indent="-193675"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Representa la despolarización ventricular.</a:t>
            </a: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Consiste normalmente en tres deflexiones. </a:t>
            </a: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Se denomina así aún en </a:t>
            </a:r>
            <a:br>
              <a:rPr lang="es-ES" altLang="es-ES" sz="2200" b="1" dirty="0">
                <a:latin typeface="Arial" panose="020B0604020202020204" pitchFamily="34" charset="0"/>
              </a:rPr>
            </a:br>
            <a:r>
              <a:rPr lang="es-ES" altLang="es-ES" sz="2200" b="1" dirty="0">
                <a:latin typeface="Arial" panose="020B0604020202020204" pitchFamily="34" charset="0"/>
              </a:rPr>
              <a:t>ausencia de alguna de las </a:t>
            </a:r>
            <a:br>
              <a:rPr lang="es-ES" altLang="es-ES" sz="2200" b="1" dirty="0">
                <a:latin typeface="Arial" panose="020B0604020202020204" pitchFamily="34" charset="0"/>
              </a:rPr>
            </a:br>
            <a:r>
              <a:rPr lang="es-ES" altLang="es-ES" sz="2200" b="1" dirty="0">
                <a:latin typeface="Arial" panose="020B0604020202020204" pitchFamily="34" charset="0"/>
              </a:rPr>
              <a:t>deflexiones.</a:t>
            </a: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El complejo normal empieza</a:t>
            </a:r>
            <a:br>
              <a:rPr lang="es-ES" altLang="es-ES" sz="2200" b="1" dirty="0">
                <a:latin typeface="Arial" panose="020B0604020202020204" pitchFamily="34" charset="0"/>
              </a:rPr>
            </a:br>
            <a:r>
              <a:rPr lang="es-ES" altLang="es-ES" sz="2200" b="1" dirty="0">
                <a:latin typeface="Arial" panose="020B0604020202020204" pitchFamily="34" charset="0"/>
              </a:rPr>
              <a:t>con deflexión negativa </a:t>
            </a:r>
            <a:br>
              <a:rPr lang="es-ES" altLang="es-ES" sz="2200" b="1" dirty="0">
                <a:latin typeface="Arial" panose="020B0604020202020204" pitchFamily="34" charset="0"/>
              </a:rPr>
            </a:br>
            <a:r>
              <a:rPr lang="es-ES" altLang="es-ES" sz="2200" b="1" dirty="0">
                <a:latin typeface="Arial" panose="020B0604020202020204" pitchFamily="34" charset="0"/>
              </a:rPr>
              <a:t>conocida como </a:t>
            </a:r>
            <a:r>
              <a:rPr lang="es-ES" altLang="es-ES" sz="2200" b="1" dirty="0">
                <a:solidFill>
                  <a:schemeClr val="folHlink"/>
                </a:solidFill>
                <a:latin typeface="Arial" panose="020B0604020202020204" pitchFamily="34" charset="0"/>
              </a:rPr>
              <a:t>onda Q</a:t>
            </a:r>
            <a:r>
              <a:rPr lang="es-ES" altLang="es-ES" sz="2200" b="1" dirty="0">
                <a:latin typeface="Arial" panose="020B0604020202020204" pitchFamily="34" charset="0"/>
              </a:rPr>
              <a:t>. </a:t>
            </a:r>
            <a:endParaRPr lang="es-ES" altLang="es-ES" sz="2200" b="1" dirty="0">
              <a:solidFill>
                <a:srgbClr val="FFFF66"/>
              </a:solidFill>
              <a:latin typeface="Arial" panose="020B0604020202020204" pitchFamily="34" charset="0"/>
            </a:endParaRP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Sigue por una deflexión </a:t>
            </a:r>
            <a:br>
              <a:rPr lang="es-ES" altLang="es-ES" sz="2200" b="1" dirty="0">
                <a:latin typeface="Arial" panose="020B0604020202020204" pitchFamily="34" charset="0"/>
              </a:rPr>
            </a:br>
            <a:r>
              <a:rPr lang="es-ES" altLang="es-ES" sz="2200" b="1" dirty="0">
                <a:latin typeface="Arial" panose="020B0604020202020204" pitchFamily="34" charset="0"/>
              </a:rPr>
              <a:t>+ (</a:t>
            </a:r>
            <a:r>
              <a:rPr lang="es-ES" altLang="es-ES" sz="2200" b="1" dirty="0">
                <a:solidFill>
                  <a:schemeClr val="folHlink"/>
                </a:solidFill>
                <a:latin typeface="Arial" panose="020B0604020202020204" pitchFamily="34" charset="0"/>
              </a:rPr>
              <a:t>onda R</a:t>
            </a:r>
            <a:r>
              <a:rPr lang="es-ES" altLang="es-ES" sz="2200" b="1" dirty="0">
                <a:latin typeface="Arial" panose="020B0604020202020204" pitchFamily="34" charset="0"/>
              </a:rPr>
              <a:t>).</a:t>
            </a: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La siguiente deflexión </a:t>
            </a:r>
            <a:br>
              <a:rPr lang="es-ES" altLang="es-ES" sz="2200" b="1" dirty="0">
                <a:latin typeface="Arial" panose="020B0604020202020204" pitchFamily="34" charset="0"/>
              </a:rPr>
            </a:br>
            <a:r>
              <a:rPr lang="es-ES" altLang="es-ES" sz="2200" b="1" dirty="0">
                <a:latin typeface="Arial" panose="020B0604020202020204" pitchFamily="34" charset="0"/>
              </a:rPr>
              <a:t>negativa es la </a:t>
            </a:r>
            <a:r>
              <a:rPr lang="es-ES" altLang="es-ES" sz="2200" b="1" dirty="0">
                <a:solidFill>
                  <a:schemeClr val="folHlink"/>
                </a:solidFill>
                <a:latin typeface="Arial" panose="020B0604020202020204" pitchFamily="34" charset="0"/>
              </a:rPr>
              <a:t>onda S</a:t>
            </a:r>
            <a:r>
              <a:rPr lang="es-ES" altLang="es-ES" sz="2200" b="1" dirty="0">
                <a:latin typeface="Arial" panose="020B0604020202020204" pitchFamily="34" charset="0"/>
              </a:rPr>
              <a:t>.</a:t>
            </a:r>
          </a:p>
          <a:p>
            <a:pPr eaLnBrk="1" hangingPunct="1">
              <a:lnSpc>
                <a:spcPct val="80000"/>
              </a:lnSpc>
              <a:spcBef>
                <a:spcPct val="30000"/>
              </a:spcBef>
              <a:buClr>
                <a:schemeClr val="accent1"/>
              </a:buClr>
              <a:buFont typeface="Wingdings" pitchFamily="2" charset="2"/>
              <a:buChar char="§"/>
            </a:pPr>
            <a:r>
              <a:rPr lang="es-ES" altLang="es-ES" sz="2200" b="1" dirty="0">
                <a:latin typeface="Arial" panose="020B0604020202020204" pitchFamily="34" charset="0"/>
              </a:rPr>
              <a:t>La duración normal del </a:t>
            </a:r>
            <a:br>
              <a:rPr lang="es-ES" altLang="es-ES" sz="2200" b="1" dirty="0">
                <a:latin typeface="Arial" panose="020B0604020202020204" pitchFamily="34" charset="0"/>
              </a:rPr>
            </a:br>
            <a:r>
              <a:rPr lang="es-ES" altLang="es-ES" sz="2200" b="1" dirty="0">
                <a:solidFill>
                  <a:schemeClr val="folHlink"/>
                </a:solidFill>
                <a:latin typeface="Arial" panose="020B0604020202020204" pitchFamily="34" charset="0"/>
              </a:rPr>
              <a:t>QRS </a:t>
            </a:r>
            <a:r>
              <a:rPr lang="es-ES" altLang="es-ES" sz="2200" b="1" dirty="0">
                <a:latin typeface="Arial" panose="020B0604020202020204" pitchFamily="34" charset="0"/>
              </a:rPr>
              <a:t>es 0,04 a 0,10 segundos. </a:t>
            </a:r>
          </a:p>
        </p:txBody>
      </p:sp>
      <p:sp>
        <p:nvSpPr>
          <p:cNvPr id="29699" name="Text Box 1027">
            <a:extLst>
              <a:ext uri="{FF2B5EF4-FFF2-40B4-BE49-F238E27FC236}">
                <a16:creationId xmlns:a16="http://schemas.microsoft.com/office/drawing/2014/main" id="{1CC30B49-D3DA-6A49-8F7C-0BAADC354370}"/>
              </a:ext>
            </a:extLst>
          </p:cNvPr>
          <p:cNvSpPr txBox="1">
            <a:spLocks noChangeArrowheads="1"/>
          </p:cNvSpPr>
          <p:nvPr/>
        </p:nvSpPr>
        <p:spPr bwMode="auto">
          <a:xfrm>
            <a:off x="1679449" y="385764"/>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dirty="0">
                <a:solidFill>
                  <a:schemeClr val="tx2"/>
                </a:solidFill>
                <a:latin typeface="Arial" panose="020B0604020202020204" pitchFamily="34" charset="0"/>
              </a:rPr>
              <a:t>Definiciones. Complejo QRS</a:t>
            </a:r>
            <a:endParaRPr lang="es-ES" altLang="es-ES" sz="4400" dirty="0">
              <a:solidFill>
                <a:schemeClr val="tx2"/>
              </a:solidFill>
            </a:endParaRPr>
          </a:p>
        </p:txBody>
      </p:sp>
      <p:pic>
        <p:nvPicPr>
          <p:cNvPr id="29700" name="Picture 1028">
            <a:extLst>
              <a:ext uri="{FF2B5EF4-FFF2-40B4-BE49-F238E27FC236}">
                <a16:creationId xmlns:a16="http://schemas.microsoft.com/office/drawing/2014/main" id="{D6EB371D-50DF-5641-B88F-AA1ECBABFA2D}"/>
              </a:ext>
            </a:extLst>
          </p:cNvPr>
          <p:cNvPicPr>
            <a:picLocks noChangeAspect="1" noChangeArrowheads="1"/>
          </p:cNvPicPr>
          <p:nvPr/>
        </p:nvPicPr>
        <p:blipFill>
          <a:blip r:embed="rId3" cstate="email">
            <a:lum bright="60000" contrast="-12000"/>
            <a:extLst>
              <a:ext uri="{28A0092B-C50C-407E-A947-70E740481C1C}">
                <a14:useLocalDpi xmlns:a14="http://schemas.microsoft.com/office/drawing/2010/main"/>
              </a:ext>
            </a:extLst>
          </a:blip>
          <a:srcRect/>
          <a:stretch>
            <a:fillRect/>
          </a:stretch>
        </p:blipFill>
        <p:spPr bwMode="auto">
          <a:xfrm>
            <a:off x="5597144" y="2365503"/>
            <a:ext cx="3998913" cy="35401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1029">
            <a:extLst>
              <a:ext uri="{FF2B5EF4-FFF2-40B4-BE49-F238E27FC236}">
                <a16:creationId xmlns:a16="http://schemas.microsoft.com/office/drawing/2014/main" id="{A2A91EBA-5B13-8841-982E-C09C8FFBAFFA}"/>
              </a:ext>
            </a:extLst>
          </p:cNvPr>
          <p:cNvSpPr>
            <a:spLocks noChangeArrowheads="1"/>
          </p:cNvSpPr>
          <p:nvPr/>
        </p:nvSpPr>
        <p:spPr bwMode="auto">
          <a:xfrm>
            <a:off x="6989381" y="5507165"/>
            <a:ext cx="2222500" cy="368300"/>
          </a:xfrm>
          <a:prstGeom prst="rect">
            <a:avLst/>
          </a:prstGeom>
          <a:solidFill>
            <a:srgbClr val="FFFFFF"/>
          </a:solidFill>
          <a:ln w="9525">
            <a:solidFill>
              <a:schemeClr val="tx1"/>
            </a:solidFill>
            <a:miter lim="800000"/>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29702" name="Text Box 1030">
            <a:extLst>
              <a:ext uri="{FF2B5EF4-FFF2-40B4-BE49-F238E27FC236}">
                <a16:creationId xmlns:a16="http://schemas.microsoft.com/office/drawing/2014/main" id="{F3F80AF6-2691-CB45-AE5A-D986DE4974B7}"/>
              </a:ext>
            </a:extLst>
          </p:cNvPr>
          <p:cNvSpPr txBox="1">
            <a:spLocks noChangeArrowheads="1"/>
          </p:cNvSpPr>
          <p:nvPr/>
        </p:nvSpPr>
        <p:spPr bwMode="auto">
          <a:xfrm>
            <a:off x="6690931" y="5329365"/>
            <a:ext cx="1528762"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1600" b="1">
                <a:solidFill>
                  <a:schemeClr val="tx2"/>
                </a:solidFill>
                <a:latin typeface="Arial" panose="020B0604020202020204" pitchFamily="34" charset="0"/>
              </a:rPr>
              <a:t>Intervalo QRS</a:t>
            </a:r>
          </a:p>
        </p:txBody>
      </p:sp>
      <p:sp>
        <p:nvSpPr>
          <p:cNvPr id="29703" name="Line 1031">
            <a:extLst>
              <a:ext uri="{FF2B5EF4-FFF2-40B4-BE49-F238E27FC236}">
                <a16:creationId xmlns:a16="http://schemas.microsoft.com/office/drawing/2014/main" id="{C4323191-38FB-EB48-88D0-8E63E94C0DAF}"/>
              </a:ext>
            </a:extLst>
          </p:cNvPr>
          <p:cNvSpPr>
            <a:spLocks noChangeShapeType="1"/>
          </p:cNvSpPr>
          <p:nvPr/>
        </p:nvSpPr>
        <p:spPr bwMode="auto">
          <a:xfrm>
            <a:off x="7029069" y="5310315"/>
            <a:ext cx="334963" cy="0"/>
          </a:xfrm>
          <a:prstGeom prst="line">
            <a:avLst/>
          </a:prstGeom>
          <a:noFill/>
          <a:ln w="1905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35208" name="Freeform 1032">
            <a:extLst>
              <a:ext uri="{FF2B5EF4-FFF2-40B4-BE49-F238E27FC236}">
                <a16:creationId xmlns:a16="http://schemas.microsoft.com/office/drawing/2014/main" id="{AFE92FE2-C626-8746-9E71-A07B842CF2D5}"/>
              </a:ext>
            </a:extLst>
          </p:cNvPr>
          <p:cNvSpPr>
            <a:spLocks/>
          </p:cNvSpPr>
          <p:nvPr/>
        </p:nvSpPr>
        <p:spPr bwMode="auto">
          <a:xfrm>
            <a:off x="6933819" y="2751266"/>
            <a:ext cx="525463" cy="2262187"/>
          </a:xfrm>
          <a:custGeom>
            <a:avLst/>
            <a:gdLst>
              <a:gd name="T0" fmla="*/ 0 w 492"/>
              <a:gd name="T1" fmla="*/ 1925152 h 2121"/>
              <a:gd name="T2" fmla="*/ 86509 w 492"/>
              <a:gd name="T3" fmla="*/ 2042474 h 2121"/>
              <a:gd name="T4" fmla="*/ 250983 w 492"/>
              <a:gd name="T5" fmla="*/ 0 h 2121"/>
              <a:gd name="T6" fmla="*/ 415458 w 492"/>
              <a:gd name="T7" fmla="*/ 2262187 h 2121"/>
              <a:gd name="T8" fmla="*/ 525463 w 492"/>
              <a:gd name="T9" fmla="*/ 1909153 h 2121"/>
              <a:gd name="T10" fmla="*/ 0 60000 65536"/>
              <a:gd name="T11" fmla="*/ 0 60000 65536"/>
              <a:gd name="T12" fmla="*/ 0 60000 65536"/>
              <a:gd name="T13" fmla="*/ 0 60000 65536"/>
              <a:gd name="T14" fmla="*/ 0 60000 65536"/>
              <a:gd name="T15" fmla="*/ 0 w 492"/>
              <a:gd name="T16" fmla="*/ 0 h 2121"/>
              <a:gd name="T17" fmla="*/ 492 w 492"/>
              <a:gd name="T18" fmla="*/ 2121 h 2121"/>
            </a:gdLst>
            <a:ahLst/>
            <a:cxnLst>
              <a:cxn ang="T10">
                <a:pos x="T0" y="T1"/>
              </a:cxn>
              <a:cxn ang="T11">
                <a:pos x="T2" y="T3"/>
              </a:cxn>
              <a:cxn ang="T12">
                <a:pos x="T4" y="T5"/>
              </a:cxn>
              <a:cxn ang="T13">
                <a:pos x="T6" y="T7"/>
              </a:cxn>
              <a:cxn ang="T14">
                <a:pos x="T8" y="T9"/>
              </a:cxn>
            </a:cxnLst>
            <a:rect l="T15" t="T16" r="T17" b="T18"/>
            <a:pathLst>
              <a:path w="492" h="2121">
                <a:moveTo>
                  <a:pt x="0" y="1805"/>
                </a:moveTo>
                <a:lnTo>
                  <a:pt x="81" y="1915"/>
                </a:lnTo>
                <a:lnTo>
                  <a:pt x="235" y="0"/>
                </a:lnTo>
                <a:lnTo>
                  <a:pt x="389" y="2121"/>
                </a:lnTo>
                <a:lnTo>
                  <a:pt x="492" y="1790"/>
                </a:ln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29705" name="Oval 1033">
            <a:extLst>
              <a:ext uri="{FF2B5EF4-FFF2-40B4-BE49-F238E27FC236}">
                <a16:creationId xmlns:a16="http://schemas.microsoft.com/office/drawing/2014/main" id="{1E003F9B-8C97-BC48-B9DA-6304C496D744}"/>
              </a:ext>
            </a:extLst>
          </p:cNvPr>
          <p:cNvSpPr>
            <a:spLocks noChangeArrowheads="1"/>
          </p:cNvSpPr>
          <p:nvPr/>
        </p:nvSpPr>
        <p:spPr bwMode="auto">
          <a:xfrm>
            <a:off x="7419593" y="4618165"/>
            <a:ext cx="90488" cy="88900"/>
          </a:xfrm>
          <a:prstGeom prst="ellipse">
            <a:avLst/>
          </a:prstGeom>
          <a:solidFill>
            <a:schemeClr val="folHlink"/>
          </a:solidFill>
          <a:ln w="9525">
            <a:solidFill>
              <a:schemeClr val="folHlink"/>
            </a:solidFill>
            <a:round/>
            <a:headEnd/>
            <a:tailEnd/>
          </a:ln>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Tree>
    <p:extLst>
      <p:ext uri="{BB962C8B-B14F-4D97-AF65-F5344CB8AC3E}">
        <p14:creationId xmlns:p14="http://schemas.microsoft.com/office/powerpoint/2010/main" val="2953278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35208"/>
                                        </p:tgtEl>
                                        <p:attrNameLst>
                                          <p:attrName>style.visibility</p:attrName>
                                        </p:attrNameLst>
                                      </p:cBhvr>
                                      <p:to>
                                        <p:strVal val="visible"/>
                                      </p:to>
                                    </p:set>
                                    <p:animEffect transition="in" filter="wipe(left)">
                                      <p:cBhvr>
                                        <p:cTn id="7" dur="500"/>
                                        <p:tgtEl>
                                          <p:spTgt spid="435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a:extLst>
              <a:ext uri="{FF2B5EF4-FFF2-40B4-BE49-F238E27FC236}">
                <a16:creationId xmlns:a16="http://schemas.microsoft.com/office/drawing/2014/main" id="{0D317284-2476-AD4B-9142-55528CB1500A}"/>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Complejo QRS</a:t>
            </a:r>
            <a:endParaRPr lang="es-ES" altLang="es-ES" sz="4400">
              <a:solidFill>
                <a:schemeClr val="tx2"/>
              </a:solidFill>
            </a:endParaRPr>
          </a:p>
        </p:txBody>
      </p:sp>
      <p:pic>
        <p:nvPicPr>
          <p:cNvPr id="30723" name="Picture 10" descr="img172">
            <a:extLst>
              <a:ext uri="{FF2B5EF4-FFF2-40B4-BE49-F238E27FC236}">
                <a16:creationId xmlns:a16="http://schemas.microsoft.com/office/drawing/2014/main" id="{4E957356-C811-F34E-99D2-65F8E4107033}"/>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1524000" y="1290638"/>
            <a:ext cx="91440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808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6">
            <a:extLst>
              <a:ext uri="{FF2B5EF4-FFF2-40B4-BE49-F238E27FC236}">
                <a16:creationId xmlns:a16="http://schemas.microsoft.com/office/drawing/2014/main" id="{32B60E18-7E8B-DC4C-846C-73CE4A698D0B}"/>
              </a:ext>
            </a:extLst>
          </p:cNvPr>
          <p:cNvSpPr txBox="1">
            <a:spLocks noChangeArrowheads="1"/>
          </p:cNvSpPr>
          <p:nvPr/>
        </p:nvSpPr>
        <p:spPr bwMode="auto">
          <a:xfrm>
            <a:off x="1524001" y="1698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Complejo QRS</a:t>
            </a:r>
            <a:endParaRPr lang="es-ES" altLang="es-ES" sz="4400">
              <a:solidFill>
                <a:schemeClr val="tx2"/>
              </a:solidFill>
            </a:endParaRPr>
          </a:p>
        </p:txBody>
      </p:sp>
      <p:pic>
        <p:nvPicPr>
          <p:cNvPr id="427011" name="Picture 1027" descr="img171">
            <a:extLst>
              <a:ext uri="{FF2B5EF4-FFF2-40B4-BE49-F238E27FC236}">
                <a16:creationId xmlns:a16="http://schemas.microsoft.com/office/drawing/2014/main" id="{5DECB91B-1904-A745-8471-8018D55B9C4B}"/>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627439" y="0"/>
            <a:ext cx="535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61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7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3C4601BA-D323-4248-9E26-5DB559FA3280}"/>
              </a:ext>
            </a:extLst>
          </p:cNvPr>
          <p:cNvSpPr txBox="1">
            <a:spLocks noChangeArrowheads="1"/>
          </p:cNvSpPr>
          <p:nvPr/>
        </p:nvSpPr>
        <p:spPr bwMode="auto">
          <a:xfrm>
            <a:off x="2433639" y="2273300"/>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r" eaLnBrk="1" hangingPunct="1"/>
            <a:r>
              <a:rPr lang="es-ES" altLang="es-ES" sz="2400" b="1">
                <a:latin typeface="Arial" panose="020B0604020202020204" pitchFamily="34" charset="0"/>
              </a:rPr>
              <a:t>Estrecho</a:t>
            </a:r>
          </a:p>
        </p:txBody>
      </p:sp>
      <p:sp>
        <p:nvSpPr>
          <p:cNvPr id="32771" name="Text Box 6">
            <a:extLst>
              <a:ext uri="{FF2B5EF4-FFF2-40B4-BE49-F238E27FC236}">
                <a16:creationId xmlns:a16="http://schemas.microsoft.com/office/drawing/2014/main" id="{4E6BAE89-2C1C-7D45-B5D9-B4C52104C56C}"/>
              </a:ext>
            </a:extLst>
          </p:cNvPr>
          <p:cNvSpPr txBox="1">
            <a:spLocks noChangeArrowheads="1"/>
          </p:cNvSpPr>
          <p:nvPr/>
        </p:nvSpPr>
        <p:spPr bwMode="auto">
          <a:xfrm>
            <a:off x="3466847" y="304800"/>
            <a:ext cx="8621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dirty="0">
                <a:solidFill>
                  <a:schemeClr val="tx2"/>
                </a:solidFill>
                <a:latin typeface="Arial" panose="020B0604020202020204" pitchFamily="34" charset="0"/>
              </a:rPr>
              <a:t>QRS estrecho y ancho</a:t>
            </a:r>
          </a:p>
        </p:txBody>
      </p:sp>
      <p:sp>
        <p:nvSpPr>
          <p:cNvPr id="32772" name="Text Box 12">
            <a:extLst>
              <a:ext uri="{FF2B5EF4-FFF2-40B4-BE49-F238E27FC236}">
                <a16:creationId xmlns:a16="http://schemas.microsoft.com/office/drawing/2014/main" id="{2F4C1205-C459-714F-BBF3-87B86EEDDCEF}"/>
              </a:ext>
            </a:extLst>
          </p:cNvPr>
          <p:cNvSpPr txBox="1">
            <a:spLocks noChangeArrowheads="1"/>
          </p:cNvSpPr>
          <p:nvPr/>
        </p:nvSpPr>
        <p:spPr bwMode="auto">
          <a:xfrm>
            <a:off x="2790825" y="477361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r" eaLnBrk="1" hangingPunct="1"/>
            <a:r>
              <a:rPr lang="es-ES" altLang="es-ES" sz="2400" b="1">
                <a:latin typeface="Arial" panose="020B0604020202020204" pitchFamily="34" charset="0"/>
              </a:rPr>
              <a:t>Ancho</a:t>
            </a:r>
          </a:p>
        </p:txBody>
      </p:sp>
      <p:pic>
        <p:nvPicPr>
          <p:cNvPr id="32773" name="Picture 13">
            <a:extLst>
              <a:ext uri="{FF2B5EF4-FFF2-40B4-BE49-F238E27FC236}">
                <a16:creationId xmlns:a16="http://schemas.microsoft.com/office/drawing/2014/main" id="{911D9E0D-81FF-044E-B75E-83AD189D0B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4339" y="1901825"/>
            <a:ext cx="5603875" cy="124618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14">
            <a:extLst>
              <a:ext uri="{FF2B5EF4-FFF2-40B4-BE49-F238E27FC236}">
                <a16:creationId xmlns:a16="http://schemas.microsoft.com/office/drawing/2014/main" id="{09FFCA2A-0FFD-5C4D-8920-C0A43697DF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4338" y="4102100"/>
            <a:ext cx="5905500" cy="16891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759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
        <p:nvSpPr>
          <p:cNvPr id="7" name="Rectangle 5">
            <a:extLst>
              <a:ext uri="{FF2B5EF4-FFF2-40B4-BE49-F238E27FC236}">
                <a16:creationId xmlns:a16="http://schemas.microsoft.com/office/drawing/2014/main" id="{B8D15AA1-0FC1-664F-B1AC-BE077E7E26ED}"/>
              </a:ext>
            </a:extLst>
          </p:cNvPr>
          <p:cNvSpPr txBox="1">
            <a:spLocks noChangeArrowheads="1"/>
          </p:cNvSpPr>
          <p:nvPr/>
        </p:nvSpPr>
        <p:spPr bwMode="auto">
          <a:xfrm>
            <a:off x="1824827" y="256847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(2). Todas las P seguidas de QRS</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21902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6">
            <a:extLst>
              <a:ext uri="{FF2B5EF4-FFF2-40B4-BE49-F238E27FC236}">
                <a16:creationId xmlns:a16="http://schemas.microsoft.com/office/drawing/2014/main" id="{B6FEE3E8-5548-3C49-9EFA-1B88F9F65734}"/>
              </a:ext>
            </a:extLst>
          </p:cNvPr>
          <p:cNvSpPr>
            <a:spLocks noChangeArrowheads="1"/>
          </p:cNvSpPr>
          <p:nvPr/>
        </p:nvSpPr>
        <p:spPr bwMode="auto">
          <a:xfrm>
            <a:off x="1716088" y="1230314"/>
            <a:ext cx="85979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130000"/>
              </a:lnSpc>
              <a:spcBef>
                <a:spcPct val="60000"/>
              </a:spcBef>
              <a:buClr>
                <a:schemeClr val="accent1"/>
              </a:buClr>
              <a:buSzPct val="90000"/>
              <a:buFont typeface="Wingdings" pitchFamily="2" charset="2"/>
              <a:buNone/>
            </a:pPr>
            <a:endParaRPr lang="es-ES_tradnl" altLang="es-ES" sz="2400" b="1">
              <a:latin typeface="Arial" panose="020B0604020202020204" pitchFamily="34" charset="0"/>
            </a:endParaRPr>
          </a:p>
        </p:txBody>
      </p:sp>
      <p:pic>
        <p:nvPicPr>
          <p:cNvPr id="78853" name="Picture 7" descr="img174">
            <a:extLst>
              <a:ext uri="{FF2B5EF4-FFF2-40B4-BE49-F238E27FC236}">
                <a16:creationId xmlns:a16="http://schemas.microsoft.com/office/drawing/2014/main" id="{A0352995-68F7-214E-BA00-E37E639C3D57}"/>
              </a:ext>
            </a:extLst>
          </p:cNvP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1939925" y="1525589"/>
            <a:ext cx="40259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img167">
            <a:extLst>
              <a:ext uri="{FF2B5EF4-FFF2-40B4-BE49-F238E27FC236}">
                <a16:creationId xmlns:a16="http://schemas.microsoft.com/office/drawing/2014/main" id="{DD1B8910-18DA-4D43-B415-DCD4123F1447}"/>
              </a:ext>
            </a:extLst>
          </p:cNvPr>
          <p:cNvPicPr>
            <a:picLocks noChangeAspect="1" noChangeArrowheads="1"/>
          </p:cNvPicPr>
          <p:nvPr/>
        </p:nvPicPr>
        <p:blipFill>
          <a:blip r:embed="rId4" cstate="email">
            <a:lum bright="12000"/>
            <a:extLst>
              <a:ext uri="{28A0092B-C50C-407E-A947-70E740481C1C}">
                <a14:useLocalDpi xmlns:a14="http://schemas.microsoft.com/office/drawing/2010/main"/>
              </a:ext>
            </a:extLst>
          </a:blip>
          <a:srcRect/>
          <a:stretch>
            <a:fillRect/>
          </a:stretch>
        </p:blipFill>
        <p:spPr bwMode="auto">
          <a:xfrm>
            <a:off x="6326189" y="1514476"/>
            <a:ext cx="397668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81" name="Picture 9" descr="img193">
            <a:extLst>
              <a:ext uri="{FF2B5EF4-FFF2-40B4-BE49-F238E27FC236}">
                <a16:creationId xmlns:a16="http://schemas.microsoft.com/office/drawing/2014/main" id="{8F26F11C-86FA-E846-A03B-76B600C915DE}"/>
              </a:ext>
            </a:extLst>
          </p:cNvPr>
          <p:cNvPicPr>
            <a:picLocks noChangeAspect="1" noChangeArrowheads="1"/>
          </p:cNvPicPr>
          <p:nvPr/>
        </p:nvPicPr>
        <p:blipFill>
          <a:blip r:embed="rId5" cstate="email">
            <a:lum bright="6000"/>
            <a:extLst>
              <a:ext uri="{28A0092B-C50C-407E-A947-70E740481C1C}">
                <a14:useLocalDpi xmlns:a14="http://schemas.microsoft.com/office/drawing/2010/main"/>
              </a:ext>
            </a:extLst>
          </a:blip>
          <a:srcRect/>
          <a:stretch>
            <a:fillRect/>
          </a:stretch>
        </p:blipFill>
        <p:spPr bwMode="auto">
          <a:xfrm>
            <a:off x="6327776" y="1519239"/>
            <a:ext cx="390842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82" name="Picture 10" descr="img194">
            <a:extLst>
              <a:ext uri="{FF2B5EF4-FFF2-40B4-BE49-F238E27FC236}">
                <a16:creationId xmlns:a16="http://schemas.microsoft.com/office/drawing/2014/main" id="{625D5368-AF29-D843-AFC3-00B2226E1DBF}"/>
              </a:ext>
            </a:extLst>
          </p:cNvPr>
          <p:cNvPicPr>
            <a:picLocks noChangeAspect="1" noChangeArrowheads="1"/>
          </p:cNvPicPr>
          <p:nvPr/>
        </p:nvPicPr>
        <p:blipFill>
          <a:blip r:embed="rId6" cstate="email">
            <a:lum bright="6000"/>
            <a:extLst>
              <a:ext uri="{28A0092B-C50C-407E-A947-70E740481C1C}">
                <a14:useLocalDpi xmlns:a14="http://schemas.microsoft.com/office/drawing/2010/main"/>
              </a:ext>
            </a:extLst>
          </a:blip>
          <a:srcRect/>
          <a:stretch>
            <a:fillRect/>
          </a:stretch>
        </p:blipFill>
        <p:spPr bwMode="auto">
          <a:xfrm>
            <a:off x="1935164" y="1482726"/>
            <a:ext cx="397192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2">
            <a:extLst>
              <a:ext uri="{FF2B5EF4-FFF2-40B4-BE49-F238E27FC236}">
                <a16:creationId xmlns:a16="http://schemas.microsoft.com/office/drawing/2014/main" id="{A8D21B4A-613B-7849-8CA9-C8DAE315BB63}"/>
              </a:ext>
            </a:extLst>
          </p:cNvPr>
          <p:cNvSpPr>
            <a:spLocks noGrp="1"/>
          </p:cNvSpPr>
          <p:nvPr>
            <p:ph type="title"/>
          </p:nvPr>
        </p:nvSpPr>
        <p:spPr/>
        <p:txBody>
          <a:bodyPr/>
          <a:lstStyle/>
          <a:p>
            <a:endParaRPr lang="es-ES"/>
          </a:p>
        </p:txBody>
      </p:sp>
    </p:spTree>
    <p:extLst>
      <p:ext uri="{BB962C8B-B14F-4D97-AF65-F5344CB8AC3E}">
        <p14:creationId xmlns:p14="http://schemas.microsoft.com/office/powerpoint/2010/main" val="2328756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5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5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61</a:t>
            </a:fld>
            <a:endParaRPr lang="en-ES"/>
          </a:p>
        </p:txBody>
      </p:sp>
      <p:sp>
        <p:nvSpPr>
          <p:cNvPr id="3" name="CuadroTexto 2">
            <a:extLst>
              <a:ext uri="{FF2B5EF4-FFF2-40B4-BE49-F238E27FC236}">
                <a16:creationId xmlns:a16="http://schemas.microsoft.com/office/drawing/2014/main" id="{8B446CD6-E3C3-EF4F-91B2-A53EC80BFDA2}"/>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Criterios Crecimiento Ventrículo Izquierdo</a:t>
            </a:r>
          </a:p>
        </p:txBody>
      </p:sp>
      <p:sp>
        <p:nvSpPr>
          <p:cNvPr id="4" name="CuadroTexto 3">
            <a:extLst>
              <a:ext uri="{FF2B5EF4-FFF2-40B4-BE49-F238E27FC236}">
                <a16:creationId xmlns:a16="http://schemas.microsoft.com/office/drawing/2014/main" id="{D59AA77C-3DCB-CA4B-953E-FC6CBECDBCE9}"/>
              </a:ext>
            </a:extLst>
          </p:cNvPr>
          <p:cNvSpPr txBox="1"/>
          <p:nvPr/>
        </p:nvSpPr>
        <p:spPr>
          <a:xfrm>
            <a:off x="765048" y="1467246"/>
            <a:ext cx="7872984" cy="2578976"/>
          </a:xfrm>
          <a:prstGeom prst="rect">
            <a:avLst/>
          </a:prstGeom>
          <a:noFill/>
        </p:spPr>
        <p:txBody>
          <a:bodyPr wrap="square" rtlCol="0">
            <a:spAutoFit/>
          </a:bodyPr>
          <a:lstStyle/>
          <a:p>
            <a:pPr>
              <a:lnSpc>
                <a:spcPct val="150000"/>
              </a:lnSpc>
            </a:pPr>
            <a:r>
              <a:rPr lang="es-ES" sz="2200" b="1" dirty="0">
                <a:solidFill>
                  <a:schemeClr val="tx2"/>
                </a:solidFill>
              </a:rPr>
              <a:t>Desviación del eje a la izquierda </a:t>
            </a:r>
          </a:p>
          <a:p>
            <a:pPr>
              <a:lnSpc>
                <a:spcPct val="150000"/>
              </a:lnSpc>
            </a:pPr>
            <a:r>
              <a:rPr lang="es-ES" sz="2200" b="1" dirty="0">
                <a:solidFill>
                  <a:schemeClr val="tx2"/>
                </a:solidFill>
              </a:rPr>
              <a:t>Aumento de los voltajes </a:t>
            </a:r>
          </a:p>
          <a:p>
            <a:pPr marL="342900" indent="-342900">
              <a:lnSpc>
                <a:spcPct val="150000"/>
              </a:lnSpc>
              <a:buFontTx/>
              <a:buChar char="-"/>
            </a:pPr>
            <a:r>
              <a:rPr lang="es-ES" sz="2200" dirty="0" err="1">
                <a:solidFill>
                  <a:schemeClr val="tx2"/>
                </a:solidFill>
              </a:rPr>
              <a:t>Indice</a:t>
            </a:r>
            <a:r>
              <a:rPr lang="es-ES" sz="2200" dirty="0">
                <a:solidFill>
                  <a:schemeClr val="tx2"/>
                </a:solidFill>
              </a:rPr>
              <a:t> </a:t>
            </a:r>
            <a:r>
              <a:rPr lang="es-ES" sz="2200" dirty="0" err="1">
                <a:solidFill>
                  <a:schemeClr val="tx2"/>
                </a:solidFill>
              </a:rPr>
              <a:t>Sokolow</a:t>
            </a:r>
            <a:r>
              <a:rPr lang="es-ES" sz="2200" dirty="0">
                <a:solidFill>
                  <a:schemeClr val="tx2"/>
                </a:solidFill>
              </a:rPr>
              <a:t> (SV1 + RV5-6 &gt; 35)</a:t>
            </a:r>
          </a:p>
          <a:p>
            <a:pPr marL="342900" indent="-342900">
              <a:lnSpc>
                <a:spcPct val="150000"/>
              </a:lnSpc>
              <a:buFontTx/>
              <a:buChar char="-"/>
            </a:pPr>
            <a:r>
              <a:rPr lang="es-ES" sz="2200" dirty="0" err="1">
                <a:solidFill>
                  <a:schemeClr val="tx2"/>
                </a:solidFill>
              </a:rPr>
              <a:t>Indide</a:t>
            </a:r>
            <a:r>
              <a:rPr lang="es-ES" sz="2200" dirty="0">
                <a:solidFill>
                  <a:schemeClr val="tx2"/>
                </a:solidFill>
              </a:rPr>
              <a:t> </a:t>
            </a:r>
            <a:r>
              <a:rPr lang="es-ES" sz="2200" dirty="0" err="1">
                <a:solidFill>
                  <a:schemeClr val="tx2"/>
                </a:solidFill>
              </a:rPr>
              <a:t>Cornell</a:t>
            </a:r>
            <a:r>
              <a:rPr lang="es-ES" sz="2200" dirty="0">
                <a:solidFill>
                  <a:schemeClr val="tx2"/>
                </a:solidFill>
              </a:rPr>
              <a:t> (</a:t>
            </a:r>
            <a:r>
              <a:rPr lang="es-ES" sz="2200" dirty="0" err="1">
                <a:solidFill>
                  <a:schemeClr val="tx2"/>
                </a:solidFill>
              </a:rPr>
              <a:t>RaVL</a:t>
            </a:r>
            <a:r>
              <a:rPr lang="es-ES" sz="2200" dirty="0">
                <a:solidFill>
                  <a:schemeClr val="tx2"/>
                </a:solidFill>
              </a:rPr>
              <a:t> + SV3 &gt; 28V/20M)</a:t>
            </a:r>
          </a:p>
          <a:p>
            <a:pPr>
              <a:lnSpc>
                <a:spcPct val="150000"/>
              </a:lnSpc>
            </a:pPr>
            <a:r>
              <a:rPr lang="es-ES" sz="2200" b="1" dirty="0">
                <a:solidFill>
                  <a:schemeClr val="tx2"/>
                </a:solidFill>
              </a:rPr>
              <a:t>Signos de sobrecarga sistólica en </a:t>
            </a:r>
            <a:r>
              <a:rPr lang="es-ES" sz="2200" b="1" dirty="0" err="1">
                <a:solidFill>
                  <a:schemeClr val="tx2"/>
                </a:solidFill>
              </a:rPr>
              <a:t>Vizq</a:t>
            </a:r>
            <a:endParaRPr lang="es-ES" sz="2200" b="1" dirty="0">
              <a:solidFill>
                <a:schemeClr val="tx2"/>
              </a:solidFill>
            </a:endParaRPr>
          </a:p>
        </p:txBody>
      </p:sp>
    </p:spTree>
    <p:extLst>
      <p:ext uri="{BB962C8B-B14F-4D97-AF65-F5344CB8AC3E}">
        <p14:creationId xmlns:p14="http://schemas.microsoft.com/office/powerpoint/2010/main" val="3253147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28">
            <a:extLst>
              <a:ext uri="{FF2B5EF4-FFF2-40B4-BE49-F238E27FC236}">
                <a16:creationId xmlns:a16="http://schemas.microsoft.com/office/drawing/2014/main" id="{7B615D9E-769F-A14B-B4D6-79242BDE73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026" y="1097280"/>
            <a:ext cx="11537741" cy="533340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225B8ED-D365-8B47-91B3-704E2741BAB1}"/>
              </a:ext>
            </a:extLst>
          </p:cNvPr>
          <p:cNvSpPr txBox="1"/>
          <p:nvPr/>
        </p:nvSpPr>
        <p:spPr>
          <a:xfrm>
            <a:off x="2551176" y="263286"/>
            <a:ext cx="7845552" cy="369332"/>
          </a:xfrm>
          <a:prstGeom prst="rect">
            <a:avLst/>
          </a:prstGeom>
          <a:noFill/>
        </p:spPr>
        <p:txBody>
          <a:bodyPr wrap="square" rtlCol="0">
            <a:spAutoFit/>
          </a:bodyPr>
          <a:lstStyle/>
          <a:p>
            <a:pPr algn="ctr"/>
            <a:r>
              <a:rPr lang="es-ES" b="1" dirty="0"/>
              <a:t>¿Confirmarías que este paciente tiene una </a:t>
            </a:r>
            <a:r>
              <a:rPr lang="es-ES" b="1" dirty="0" err="1"/>
              <a:t>HVizq</a:t>
            </a:r>
            <a:r>
              <a:rPr lang="es-ES" b="1" dirty="0"/>
              <a:t>?</a:t>
            </a:r>
          </a:p>
        </p:txBody>
      </p:sp>
    </p:spTree>
    <p:extLst>
      <p:ext uri="{BB962C8B-B14F-4D97-AF65-F5344CB8AC3E}">
        <p14:creationId xmlns:p14="http://schemas.microsoft.com/office/powerpoint/2010/main" val="4136190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Rectangle 3">
            <a:extLst>
              <a:ext uri="{FF2B5EF4-FFF2-40B4-BE49-F238E27FC236}">
                <a16:creationId xmlns:a16="http://schemas.microsoft.com/office/drawing/2014/main" id="{BEE1EAF9-1D36-024C-86C7-4964FE511B2D}"/>
              </a:ext>
            </a:extLst>
          </p:cNvPr>
          <p:cNvSpPr>
            <a:spLocks noChangeArrowheads="1"/>
          </p:cNvSpPr>
          <p:nvPr/>
        </p:nvSpPr>
        <p:spPr bwMode="auto">
          <a:xfrm>
            <a:off x="6238877" y="708970"/>
            <a:ext cx="351631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ClrTx/>
              <a:buSzTx/>
              <a:buFontTx/>
              <a:buNone/>
            </a:pPr>
            <a:endParaRPr lang="es-ES" altLang="es-ES" sz="2400" b="0">
              <a:latin typeface="Times New Roman" panose="02020603050405020304" pitchFamily="18" charset="0"/>
            </a:endParaRPr>
          </a:p>
        </p:txBody>
      </p:sp>
      <p:sp>
        <p:nvSpPr>
          <p:cNvPr id="134147" name="Rectangle 9">
            <a:extLst>
              <a:ext uri="{FF2B5EF4-FFF2-40B4-BE49-F238E27FC236}">
                <a16:creationId xmlns:a16="http://schemas.microsoft.com/office/drawing/2014/main" id="{698BF0EA-A3E2-364C-ABE3-BA975BC1600C}"/>
              </a:ext>
            </a:extLst>
          </p:cNvPr>
          <p:cNvSpPr>
            <a:spLocks noGrp="1" noChangeArrowheads="1"/>
          </p:cNvSpPr>
          <p:nvPr>
            <p:ph type="body" sz="half" idx="1"/>
          </p:nvPr>
        </p:nvSpPr>
        <p:spPr>
          <a:xfrm>
            <a:off x="1253068" y="1601789"/>
            <a:ext cx="6554259" cy="2368551"/>
          </a:xfrm>
        </p:spPr>
        <p:txBody>
          <a:bodyPr>
            <a:normAutofit/>
          </a:bodyPr>
          <a:lstStyle/>
          <a:p>
            <a:r>
              <a:rPr lang="es-ES_tradnl" altLang="es-ES" sz="3200" dirty="0">
                <a:solidFill>
                  <a:schemeClr val="accent2"/>
                </a:solidFill>
              </a:rPr>
              <a:t>Ecocardiograma:</a:t>
            </a:r>
          </a:p>
          <a:p>
            <a:pPr lvl="1"/>
            <a:r>
              <a:rPr lang="es-ES_tradnl" altLang="es-ES" sz="2667" dirty="0">
                <a:solidFill>
                  <a:schemeClr val="accent1">
                    <a:lumMod val="50000"/>
                  </a:schemeClr>
                </a:solidFill>
              </a:rPr>
              <a:t>Masa ventricular de 156 g/m.</a:t>
            </a:r>
          </a:p>
          <a:p>
            <a:pPr lvl="1"/>
            <a:r>
              <a:rPr lang="es-ES_tradnl" altLang="es-ES" sz="2667" dirty="0">
                <a:solidFill>
                  <a:schemeClr val="accent1">
                    <a:lumMod val="50000"/>
                  </a:schemeClr>
                </a:solidFill>
              </a:rPr>
              <a:t>Patrón de disfunción diastólica.</a:t>
            </a:r>
          </a:p>
          <a:p>
            <a:pPr lvl="1"/>
            <a:r>
              <a:rPr lang="es-ES_tradnl" altLang="es-ES" sz="2667" dirty="0">
                <a:solidFill>
                  <a:schemeClr val="accent1">
                    <a:lumMod val="50000"/>
                  </a:schemeClr>
                </a:solidFill>
              </a:rPr>
              <a:t>Crecimiento biauricular.</a:t>
            </a:r>
          </a:p>
          <a:p>
            <a:pPr lvl="1"/>
            <a:r>
              <a:rPr lang="es-ES_tradnl" altLang="es-ES" sz="2667" dirty="0">
                <a:solidFill>
                  <a:schemeClr val="accent1">
                    <a:lumMod val="50000"/>
                  </a:schemeClr>
                </a:solidFill>
              </a:rPr>
              <a:t>FEVI normal.</a:t>
            </a:r>
          </a:p>
        </p:txBody>
      </p:sp>
      <p:sp>
        <p:nvSpPr>
          <p:cNvPr id="45069" name="Text Box 13">
            <a:extLst>
              <a:ext uri="{FF2B5EF4-FFF2-40B4-BE49-F238E27FC236}">
                <a16:creationId xmlns:a16="http://schemas.microsoft.com/office/drawing/2014/main" id="{BEE481A9-E140-864C-8D4F-D6E35D7FE70D}"/>
              </a:ext>
            </a:extLst>
          </p:cNvPr>
          <p:cNvSpPr txBox="1">
            <a:spLocks noChangeArrowheads="1"/>
          </p:cNvSpPr>
          <p:nvPr/>
        </p:nvSpPr>
        <p:spPr bwMode="auto">
          <a:xfrm>
            <a:off x="5299076" y="4437064"/>
            <a:ext cx="5059363" cy="1569660"/>
          </a:xfrm>
          <a:prstGeom prst="rect">
            <a:avLst/>
          </a:prstGeom>
          <a:solidFill>
            <a:srgbClr val="CACFF0"/>
          </a:solidFill>
          <a:ln w="381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ClrTx/>
              <a:buSzTx/>
              <a:buFontTx/>
              <a:buNone/>
            </a:pPr>
            <a:r>
              <a:rPr lang="es-ES" altLang="es-ES" sz="2400" dirty="0">
                <a:solidFill>
                  <a:srgbClr val="003399"/>
                </a:solidFill>
              </a:rPr>
              <a:t>Masa ventricular patológica:</a:t>
            </a:r>
          </a:p>
          <a:p>
            <a:pPr>
              <a:spcBef>
                <a:spcPct val="50000"/>
              </a:spcBef>
              <a:buClrTx/>
              <a:buSzTx/>
              <a:buFontTx/>
              <a:buNone/>
            </a:pPr>
            <a:r>
              <a:rPr lang="es-ES" altLang="es-ES" sz="2400" dirty="0">
                <a:solidFill>
                  <a:srgbClr val="003399"/>
                </a:solidFill>
              </a:rPr>
              <a:t>  &gt; 134 g/m en varones</a:t>
            </a:r>
          </a:p>
          <a:p>
            <a:pPr>
              <a:spcBef>
                <a:spcPct val="50000"/>
              </a:spcBef>
              <a:buClrTx/>
              <a:buSzTx/>
              <a:buFontTx/>
              <a:buNone/>
            </a:pPr>
            <a:r>
              <a:rPr lang="es-ES" altLang="es-ES" sz="2400" dirty="0">
                <a:solidFill>
                  <a:srgbClr val="003399"/>
                </a:solidFill>
              </a:rPr>
              <a:t>  &gt; 102 g/m en mujeres</a:t>
            </a:r>
          </a:p>
        </p:txBody>
      </p:sp>
    </p:spTree>
    <p:extLst>
      <p:ext uri="{BB962C8B-B14F-4D97-AF65-F5344CB8AC3E}">
        <p14:creationId xmlns:p14="http://schemas.microsoft.com/office/powerpoint/2010/main" val="289118501"/>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 calcmode="lin" valueType="num">
                                      <p:cBhvr>
                                        <p:cTn id="7" dur="500" fill="hold"/>
                                        <p:tgtEl>
                                          <p:spTgt spid="45069"/>
                                        </p:tgtEl>
                                        <p:attrNameLst>
                                          <p:attrName>ppt_w</p:attrName>
                                        </p:attrNameLst>
                                      </p:cBhvr>
                                      <p:tavLst>
                                        <p:tav tm="0">
                                          <p:val>
                                            <p:fltVal val="0"/>
                                          </p:val>
                                        </p:tav>
                                        <p:tav tm="100000">
                                          <p:val>
                                            <p:strVal val="#ppt_w"/>
                                          </p:val>
                                        </p:tav>
                                      </p:tavLst>
                                    </p:anim>
                                    <p:anim calcmode="lin" valueType="num">
                                      <p:cBhvr>
                                        <p:cTn id="8" dur="500" fill="hold"/>
                                        <p:tgtEl>
                                          <p:spTgt spid="450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64</a:t>
            </a:fld>
            <a:endParaRPr lang="en-ES"/>
          </a:p>
        </p:txBody>
      </p:sp>
      <p:sp>
        <p:nvSpPr>
          <p:cNvPr id="3" name="Rectangle 17">
            <a:extLst>
              <a:ext uri="{FF2B5EF4-FFF2-40B4-BE49-F238E27FC236}">
                <a16:creationId xmlns:a16="http://schemas.microsoft.com/office/drawing/2014/main" id="{A1C5507A-3AC8-1143-9F60-12640C8C5197}"/>
              </a:ext>
            </a:extLst>
          </p:cNvPr>
          <p:cNvSpPr txBox="1">
            <a:spLocks noChangeArrowheads="1"/>
          </p:cNvSpPr>
          <p:nvPr/>
        </p:nvSpPr>
        <p:spPr>
          <a:xfrm>
            <a:off x="2074863" y="1291431"/>
            <a:ext cx="8042275" cy="4275139"/>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1pPr>
            <a:lvl2pPr marL="742950" indent="-285750" algn="l" defTabSz="457200" rtl="0" eaLnBrk="1" latinLnBrk="0" hangingPunct="1">
              <a:spcBef>
                <a:spcPct val="20000"/>
              </a:spcBef>
              <a:buFont typeface="Arial"/>
              <a:buChar char="–"/>
              <a:defRPr sz="1200" kern="1200">
                <a:solidFill>
                  <a:srgbClr val="0C4D8F"/>
                </a:solidFill>
                <a:latin typeface="Lucida Sans"/>
                <a:ea typeface="+mn-ea"/>
                <a:cs typeface="Lucida Sans"/>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3pPr>
            <a:lvl4pPr marL="1600200" indent="-228600" algn="l" defTabSz="457200" rtl="0" eaLnBrk="1" latinLnBrk="0" hangingPunct="1">
              <a:spcBef>
                <a:spcPct val="20000"/>
              </a:spcBef>
              <a:buFont typeface="Arial"/>
              <a:buChar char="–"/>
              <a:defRPr sz="1200" kern="1200">
                <a:solidFill>
                  <a:srgbClr val="E16917"/>
                </a:solidFill>
                <a:latin typeface="Lucida Sans"/>
                <a:ea typeface="+mn-ea"/>
                <a:cs typeface="Lucida Sans"/>
              </a:defRPr>
            </a:lvl4pPr>
            <a:lvl5pPr marL="20574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s-ES" sz="2667" dirty="0">
                <a:solidFill>
                  <a:schemeClr val="accent2"/>
                </a:solidFill>
              </a:rPr>
              <a:t>Causas de hipertrofia ventricular izquierda</a:t>
            </a:r>
            <a:endParaRPr lang="es-ES_tradnl" altLang="es-ES" sz="2667" dirty="0"/>
          </a:p>
          <a:p>
            <a:pPr lvl="1">
              <a:spcBef>
                <a:spcPts val="1440"/>
              </a:spcBef>
            </a:pPr>
            <a:r>
              <a:rPr lang="es-ES_tradnl" altLang="es-ES" sz="2667" dirty="0">
                <a:solidFill>
                  <a:schemeClr val="accent1">
                    <a:lumMod val="50000"/>
                  </a:schemeClr>
                </a:solidFill>
              </a:rPr>
              <a:t>HTA.</a:t>
            </a:r>
          </a:p>
          <a:p>
            <a:pPr lvl="1">
              <a:spcBef>
                <a:spcPts val="1440"/>
              </a:spcBef>
            </a:pPr>
            <a:r>
              <a:rPr lang="es-ES_tradnl" altLang="es-ES" sz="2667" dirty="0">
                <a:solidFill>
                  <a:schemeClr val="accent1">
                    <a:lumMod val="50000"/>
                  </a:schemeClr>
                </a:solidFill>
              </a:rPr>
              <a:t>Estenosis o insuficiencia aórtica.</a:t>
            </a:r>
          </a:p>
          <a:p>
            <a:pPr lvl="1">
              <a:spcBef>
                <a:spcPts val="1440"/>
              </a:spcBef>
            </a:pPr>
            <a:r>
              <a:rPr lang="es-ES_tradnl" altLang="es-ES" sz="2667" dirty="0">
                <a:solidFill>
                  <a:schemeClr val="accent1">
                    <a:lumMod val="50000"/>
                  </a:schemeClr>
                </a:solidFill>
              </a:rPr>
              <a:t>Miocardiopatía hipertrófica o dilatada.</a:t>
            </a:r>
          </a:p>
          <a:p>
            <a:pPr lvl="1">
              <a:spcBef>
                <a:spcPts val="1440"/>
              </a:spcBef>
            </a:pPr>
            <a:r>
              <a:rPr lang="es-ES_tradnl" altLang="es-ES" sz="2667" dirty="0">
                <a:solidFill>
                  <a:schemeClr val="accent1">
                    <a:lumMod val="50000"/>
                  </a:schemeClr>
                </a:solidFill>
              </a:rPr>
              <a:t>Insuficiencia mitral.</a:t>
            </a:r>
          </a:p>
          <a:p>
            <a:pPr lvl="1">
              <a:spcBef>
                <a:spcPts val="1440"/>
              </a:spcBef>
            </a:pPr>
            <a:r>
              <a:rPr lang="es-ES_tradnl" altLang="es-ES" sz="2667" dirty="0">
                <a:solidFill>
                  <a:schemeClr val="accent1">
                    <a:lumMod val="50000"/>
                  </a:schemeClr>
                </a:solidFill>
              </a:rPr>
              <a:t>Cardiopatías congénitas.</a:t>
            </a:r>
          </a:p>
          <a:p>
            <a:pPr lvl="1">
              <a:spcBef>
                <a:spcPts val="1440"/>
              </a:spcBef>
            </a:pPr>
            <a:r>
              <a:rPr lang="es-ES_tradnl" altLang="es-ES" sz="2667" dirty="0">
                <a:solidFill>
                  <a:schemeClr val="accent1">
                    <a:lumMod val="50000"/>
                  </a:schemeClr>
                </a:solidFill>
              </a:rPr>
              <a:t>Corazón de atleta.</a:t>
            </a:r>
          </a:p>
        </p:txBody>
      </p:sp>
    </p:spTree>
    <p:extLst>
      <p:ext uri="{BB962C8B-B14F-4D97-AF65-F5344CB8AC3E}">
        <p14:creationId xmlns:p14="http://schemas.microsoft.com/office/powerpoint/2010/main" val="1850324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65</a:t>
            </a:fld>
            <a:endParaRPr lang="en-ES"/>
          </a:p>
        </p:txBody>
      </p:sp>
      <p:sp>
        <p:nvSpPr>
          <p:cNvPr id="3" name="Rectangle 7">
            <a:extLst>
              <a:ext uri="{FF2B5EF4-FFF2-40B4-BE49-F238E27FC236}">
                <a16:creationId xmlns:a16="http://schemas.microsoft.com/office/drawing/2014/main" id="{36564BCE-5683-1642-8AD6-4FB3224C0725}"/>
              </a:ext>
            </a:extLst>
          </p:cNvPr>
          <p:cNvSpPr txBox="1">
            <a:spLocks noChangeArrowheads="1"/>
          </p:cNvSpPr>
          <p:nvPr/>
        </p:nvSpPr>
        <p:spPr>
          <a:xfrm>
            <a:off x="1200944" y="781844"/>
            <a:ext cx="9790112" cy="5294313"/>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1pPr>
            <a:lvl2pPr marL="742950" indent="-285750" algn="l" defTabSz="457200" rtl="0" eaLnBrk="1" latinLnBrk="0" hangingPunct="1">
              <a:spcBef>
                <a:spcPct val="20000"/>
              </a:spcBef>
              <a:buFont typeface="Arial"/>
              <a:buChar char="–"/>
              <a:defRPr sz="1200" kern="1200">
                <a:solidFill>
                  <a:srgbClr val="0C4D8F"/>
                </a:solidFill>
                <a:latin typeface="Lucida Sans"/>
                <a:ea typeface="+mn-ea"/>
                <a:cs typeface="Lucida Sans"/>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3pPr>
            <a:lvl4pPr marL="1600200" indent="-228600" algn="l" defTabSz="457200" rtl="0" eaLnBrk="1" latinLnBrk="0" hangingPunct="1">
              <a:spcBef>
                <a:spcPct val="20000"/>
              </a:spcBef>
              <a:buFont typeface="Arial"/>
              <a:buChar char="–"/>
              <a:defRPr sz="1200" kern="1200">
                <a:solidFill>
                  <a:srgbClr val="E16917"/>
                </a:solidFill>
                <a:latin typeface="Lucida Sans"/>
                <a:ea typeface="+mn-ea"/>
                <a:cs typeface="Lucida Sans"/>
              </a:defRPr>
            </a:lvl4pPr>
            <a:lvl5pPr marL="20574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s-ES" sz="2667" dirty="0">
                <a:solidFill>
                  <a:schemeClr val="accent2"/>
                </a:solidFill>
              </a:rPr>
              <a:t>Aumento de voltaje del QRS sin hipertrofia anatómica</a:t>
            </a:r>
            <a:endParaRPr lang="es-ES_tradnl" altLang="es-ES" sz="2667" dirty="0"/>
          </a:p>
          <a:p>
            <a:pPr lvl="1">
              <a:spcBef>
                <a:spcPts val="1440"/>
              </a:spcBef>
            </a:pPr>
            <a:r>
              <a:rPr lang="es-ES_tradnl" altLang="es-ES" sz="2667" dirty="0">
                <a:solidFill>
                  <a:schemeClr val="accent1">
                    <a:lumMod val="50000"/>
                  </a:schemeClr>
                </a:solidFill>
              </a:rPr>
              <a:t>Tórax delgado.</a:t>
            </a:r>
          </a:p>
          <a:p>
            <a:pPr lvl="1">
              <a:spcBef>
                <a:spcPts val="1440"/>
              </a:spcBef>
            </a:pPr>
            <a:r>
              <a:rPr lang="es-ES_tradnl" altLang="es-ES" sz="2667" dirty="0">
                <a:solidFill>
                  <a:schemeClr val="accent1">
                    <a:lumMod val="50000"/>
                  </a:schemeClr>
                </a:solidFill>
              </a:rPr>
              <a:t>Raza negra.</a:t>
            </a:r>
          </a:p>
          <a:p>
            <a:pPr lvl="1">
              <a:spcBef>
                <a:spcPts val="1440"/>
              </a:spcBef>
            </a:pPr>
            <a:r>
              <a:rPr lang="es-ES_tradnl" altLang="es-ES" sz="2667" dirty="0">
                <a:solidFill>
                  <a:schemeClr val="accent1">
                    <a:lumMod val="50000"/>
                  </a:schemeClr>
                </a:solidFill>
              </a:rPr>
              <a:t>Sujetos jóvenes.</a:t>
            </a:r>
          </a:p>
          <a:p>
            <a:pPr lvl="1">
              <a:spcBef>
                <a:spcPts val="1440"/>
              </a:spcBef>
            </a:pPr>
            <a:r>
              <a:rPr lang="es-ES_tradnl" altLang="es-ES" sz="2667" dirty="0">
                <a:solidFill>
                  <a:schemeClr val="accent1">
                    <a:lumMod val="50000"/>
                  </a:schemeClr>
                </a:solidFill>
              </a:rPr>
              <a:t>Mastectomía izquierda.</a:t>
            </a:r>
          </a:p>
          <a:p>
            <a:pPr lvl="1">
              <a:spcBef>
                <a:spcPts val="1440"/>
              </a:spcBef>
            </a:pPr>
            <a:r>
              <a:rPr lang="es-ES_tradnl" altLang="es-ES" sz="2667" dirty="0">
                <a:solidFill>
                  <a:schemeClr val="accent1">
                    <a:lumMod val="50000"/>
                  </a:schemeClr>
                </a:solidFill>
              </a:rPr>
              <a:t>Bloqueo </a:t>
            </a:r>
            <a:r>
              <a:rPr lang="es-ES_tradnl" altLang="es-ES" sz="2667" dirty="0" err="1">
                <a:solidFill>
                  <a:schemeClr val="accent1">
                    <a:lumMod val="50000"/>
                  </a:schemeClr>
                </a:solidFill>
              </a:rPr>
              <a:t>fascicular</a:t>
            </a:r>
            <a:r>
              <a:rPr lang="es-ES_tradnl" altLang="es-ES" sz="2667" dirty="0">
                <a:solidFill>
                  <a:schemeClr val="accent1">
                    <a:lumMod val="50000"/>
                  </a:schemeClr>
                </a:solidFill>
              </a:rPr>
              <a:t> anterior izquierdo.</a:t>
            </a:r>
          </a:p>
          <a:p>
            <a:pPr lvl="1">
              <a:spcBef>
                <a:spcPts val="1440"/>
              </a:spcBef>
            </a:pPr>
            <a:r>
              <a:rPr lang="es-ES_tradnl" altLang="es-ES" sz="2667" dirty="0">
                <a:solidFill>
                  <a:schemeClr val="accent1">
                    <a:lumMod val="50000"/>
                  </a:schemeClr>
                </a:solidFill>
              </a:rPr>
              <a:t>Bloqueo de rama izquierdo.</a:t>
            </a:r>
          </a:p>
          <a:p>
            <a:pPr lvl="1">
              <a:spcBef>
                <a:spcPts val="1440"/>
              </a:spcBef>
            </a:pPr>
            <a:r>
              <a:rPr lang="es-ES_tradnl" altLang="es-ES" sz="2667" dirty="0">
                <a:solidFill>
                  <a:schemeClr val="accent1">
                    <a:lumMod val="50000"/>
                  </a:schemeClr>
                </a:solidFill>
              </a:rPr>
              <a:t>Wolf-Parkinson-White.</a:t>
            </a:r>
          </a:p>
          <a:p>
            <a:pPr lvl="1">
              <a:spcBef>
                <a:spcPts val="1440"/>
              </a:spcBef>
            </a:pPr>
            <a:r>
              <a:rPr lang="es-ES_tradnl" altLang="es-ES" sz="2667" dirty="0">
                <a:solidFill>
                  <a:schemeClr val="accent1">
                    <a:lumMod val="50000"/>
                  </a:schemeClr>
                </a:solidFill>
              </a:rPr>
              <a:t>Infarto agudo de miocardio.</a:t>
            </a:r>
          </a:p>
        </p:txBody>
      </p:sp>
    </p:spTree>
    <p:extLst>
      <p:ext uri="{BB962C8B-B14F-4D97-AF65-F5344CB8AC3E}">
        <p14:creationId xmlns:p14="http://schemas.microsoft.com/office/powerpoint/2010/main" val="186444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66</a:t>
            </a:fld>
            <a:endParaRPr lang="en-ES"/>
          </a:p>
        </p:txBody>
      </p:sp>
      <p:sp>
        <p:nvSpPr>
          <p:cNvPr id="3" name="Rectangle 4">
            <a:extLst>
              <a:ext uri="{FF2B5EF4-FFF2-40B4-BE49-F238E27FC236}">
                <a16:creationId xmlns:a16="http://schemas.microsoft.com/office/drawing/2014/main" id="{1DEF5C4B-50E3-8A47-97C6-1C10DF470408}"/>
              </a:ext>
            </a:extLst>
          </p:cNvPr>
          <p:cNvSpPr>
            <a:spLocks noChangeArrowheads="1"/>
          </p:cNvSpPr>
          <p:nvPr/>
        </p:nvSpPr>
        <p:spPr bwMode="auto">
          <a:xfrm>
            <a:off x="1527175" y="1058010"/>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50000"/>
              </a:spcBef>
              <a:buClrTx/>
              <a:buSzPct val="100000"/>
              <a:buFontTx/>
              <a:buNone/>
            </a:pPr>
            <a:r>
              <a:rPr lang="es-ES_tradnl" altLang="es-ES" sz="2600">
                <a:solidFill>
                  <a:schemeClr val="accent2"/>
                </a:solidFill>
              </a:rPr>
              <a:t>Signos de sobrecarga ventricular izquierda</a:t>
            </a:r>
            <a:endParaRPr lang="es-ES_tradnl" altLang="es-ES" sz="2400"/>
          </a:p>
        </p:txBody>
      </p:sp>
      <p:graphicFrame>
        <p:nvGraphicFramePr>
          <p:cNvPr id="4" name="Object 15">
            <a:extLst>
              <a:ext uri="{FF2B5EF4-FFF2-40B4-BE49-F238E27FC236}">
                <a16:creationId xmlns:a16="http://schemas.microsoft.com/office/drawing/2014/main" id="{316D749C-FD9C-2544-98C7-26A00481D647}"/>
              </a:ext>
            </a:extLst>
          </p:cNvPr>
          <p:cNvGraphicFramePr>
            <a:graphicFrameLocks noChangeAspect="1"/>
          </p:cNvGraphicFramePr>
          <p:nvPr/>
        </p:nvGraphicFramePr>
        <p:xfrm>
          <a:off x="3889375" y="1743808"/>
          <a:ext cx="4413251" cy="4572000"/>
        </p:xfrm>
        <a:graphic>
          <a:graphicData uri="http://schemas.openxmlformats.org/presentationml/2006/ole">
            <mc:AlternateContent xmlns:mc="http://schemas.openxmlformats.org/markup-compatibility/2006">
              <mc:Choice xmlns:v="urn:schemas-microsoft-com:vml" Requires="v">
                <p:oleObj spid="_x0000_s4097" name="Image" r:id="rId3" imgW="1416050" imgH="1466850" progId="PhotoshopElements.Image.4">
                  <p:embed/>
                </p:oleObj>
              </mc:Choice>
              <mc:Fallback>
                <p:oleObj name="Image" r:id="rId3" imgW="1416050" imgH="1466850" progId="PhotoshopElements.Image.4">
                  <p:embed/>
                  <p:pic>
                    <p:nvPicPr>
                      <p:cNvPr id="4" name="Object 15">
                        <a:extLst>
                          <a:ext uri="{FF2B5EF4-FFF2-40B4-BE49-F238E27FC236}">
                            <a16:creationId xmlns:a16="http://schemas.microsoft.com/office/drawing/2014/main" id="{316D749C-FD9C-2544-98C7-26A00481D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375" y="1743808"/>
                        <a:ext cx="4413251" cy="45720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val 16">
            <a:extLst>
              <a:ext uri="{FF2B5EF4-FFF2-40B4-BE49-F238E27FC236}">
                <a16:creationId xmlns:a16="http://schemas.microsoft.com/office/drawing/2014/main" id="{45B1440D-536C-8143-84FF-F20436F51A40}"/>
              </a:ext>
            </a:extLst>
          </p:cNvPr>
          <p:cNvSpPr>
            <a:spLocks noChangeArrowheads="1"/>
          </p:cNvSpPr>
          <p:nvPr/>
        </p:nvSpPr>
        <p:spPr bwMode="auto">
          <a:xfrm>
            <a:off x="6632575" y="5553808"/>
            <a:ext cx="4572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ClrTx/>
              <a:buSzTx/>
              <a:buFontTx/>
              <a:buNone/>
            </a:pPr>
            <a:endParaRPr lang="es-ES" altLang="es-ES" sz="2400" b="0">
              <a:latin typeface="Times New Roman" panose="02020603050405020304" pitchFamily="18" charset="0"/>
            </a:endParaRPr>
          </a:p>
        </p:txBody>
      </p:sp>
      <p:sp>
        <p:nvSpPr>
          <p:cNvPr id="7" name="Oval 17">
            <a:extLst>
              <a:ext uri="{FF2B5EF4-FFF2-40B4-BE49-F238E27FC236}">
                <a16:creationId xmlns:a16="http://schemas.microsoft.com/office/drawing/2014/main" id="{68656958-0813-CC4A-86C9-84C85002C4C9}"/>
              </a:ext>
            </a:extLst>
          </p:cNvPr>
          <p:cNvSpPr>
            <a:spLocks noChangeArrowheads="1"/>
          </p:cNvSpPr>
          <p:nvPr/>
        </p:nvSpPr>
        <p:spPr bwMode="auto">
          <a:xfrm>
            <a:off x="6556375" y="3420208"/>
            <a:ext cx="4572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60000"/>
              </a:spcBef>
              <a:buClr>
                <a:schemeClr val="accent1"/>
              </a:buClr>
              <a:buSzPct val="90000"/>
              <a:buFont typeface="Wingdings" pitchFamily="2" charset="2"/>
              <a:buChar char="§"/>
              <a:defRPr sz="3200" b="1">
                <a:solidFill>
                  <a:schemeClr val="tx1"/>
                </a:solidFill>
                <a:latin typeface="Arial" panose="020B0604020202020204" pitchFamily="34" charset="0"/>
              </a:defRPr>
            </a:lvl1pPr>
            <a:lvl2pPr marL="742950" indent="-285750">
              <a:spcBef>
                <a:spcPct val="20000"/>
              </a:spcBef>
              <a:buClr>
                <a:schemeClr val="folHlink"/>
              </a:buClr>
              <a:buChar char="–"/>
              <a:defRPr sz="2800" b="1">
                <a:solidFill>
                  <a:schemeClr val="tx1"/>
                </a:solidFill>
                <a:latin typeface="Arial" panose="020B0604020202020204" pitchFamily="34" charset="0"/>
              </a:defRPr>
            </a:lvl2pPr>
            <a:lvl3pPr marL="1143000" indent="-228600">
              <a:spcBef>
                <a:spcPct val="20000"/>
              </a:spcBef>
              <a:buClr>
                <a:srgbClr val="97BAFF"/>
              </a:buClr>
              <a:buFont typeface="Times" pitchFamily="2" charset="0"/>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ClrTx/>
              <a:buSzTx/>
              <a:buFontTx/>
              <a:buNone/>
            </a:pPr>
            <a:endParaRPr lang="es-ES" altLang="es-ES" sz="2400" b="0">
              <a:latin typeface="Times New Roman" panose="02020603050405020304" pitchFamily="18" charset="0"/>
            </a:endParaRPr>
          </a:p>
        </p:txBody>
      </p:sp>
    </p:spTree>
    <p:extLst>
      <p:ext uri="{BB962C8B-B14F-4D97-AF65-F5344CB8AC3E}">
        <p14:creationId xmlns:p14="http://schemas.microsoft.com/office/powerpoint/2010/main" val="38639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67</a:t>
            </a:fld>
            <a:endParaRPr lang="en-ES"/>
          </a:p>
        </p:txBody>
      </p:sp>
      <p:pic>
        <p:nvPicPr>
          <p:cNvPr id="2" name="Imagen 1">
            <a:extLst>
              <a:ext uri="{FF2B5EF4-FFF2-40B4-BE49-F238E27FC236}">
                <a16:creationId xmlns:a16="http://schemas.microsoft.com/office/drawing/2014/main" id="{74F24162-BEA5-5741-90D4-AE6D60F1B5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9424" y="655143"/>
            <a:ext cx="7973568" cy="5938551"/>
          </a:xfrm>
          <a:prstGeom prst="rect">
            <a:avLst/>
          </a:prstGeom>
        </p:spPr>
      </p:pic>
      <p:sp>
        <p:nvSpPr>
          <p:cNvPr id="4" name="CuadroTexto 3">
            <a:extLst>
              <a:ext uri="{FF2B5EF4-FFF2-40B4-BE49-F238E27FC236}">
                <a16:creationId xmlns:a16="http://schemas.microsoft.com/office/drawing/2014/main" id="{E3253487-892C-9049-805C-AFE8CF9969F0}"/>
              </a:ext>
            </a:extLst>
          </p:cNvPr>
          <p:cNvSpPr txBox="1"/>
          <p:nvPr/>
        </p:nvSpPr>
        <p:spPr>
          <a:xfrm>
            <a:off x="2377440" y="162702"/>
            <a:ext cx="7845552" cy="369332"/>
          </a:xfrm>
          <a:prstGeom prst="rect">
            <a:avLst/>
          </a:prstGeom>
          <a:noFill/>
        </p:spPr>
        <p:txBody>
          <a:bodyPr wrap="square" rtlCol="0">
            <a:spAutoFit/>
          </a:bodyPr>
          <a:lstStyle/>
          <a:p>
            <a:pPr algn="ctr"/>
            <a:r>
              <a:rPr lang="es-ES" b="1" dirty="0"/>
              <a:t>¿Diferencias con respecto al ECG Normal?</a:t>
            </a:r>
          </a:p>
        </p:txBody>
      </p:sp>
    </p:spTree>
    <p:extLst>
      <p:ext uri="{BB962C8B-B14F-4D97-AF65-F5344CB8AC3E}">
        <p14:creationId xmlns:p14="http://schemas.microsoft.com/office/powerpoint/2010/main" val="3751650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68</a:t>
            </a:fld>
            <a:endParaRPr lang="en-ES"/>
          </a:p>
        </p:txBody>
      </p:sp>
      <p:pic>
        <p:nvPicPr>
          <p:cNvPr id="2" name="Imagen 1">
            <a:extLst>
              <a:ext uri="{FF2B5EF4-FFF2-40B4-BE49-F238E27FC236}">
                <a16:creationId xmlns:a16="http://schemas.microsoft.com/office/drawing/2014/main" id="{74F24162-BEA5-5741-90D4-AE6D60F1B5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273" y="1003526"/>
            <a:ext cx="7178967" cy="5346749"/>
          </a:xfrm>
          <a:prstGeom prst="rect">
            <a:avLst/>
          </a:prstGeom>
        </p:spPr>
      </p:pic>
      <p:sp>
        <p:nvSpPr>
          <p:cNvPr id="4" name="CuadroTexto 3">
            <a:extLst>
              <a:ext uri="{FF2B5EF4-FFF2-40B4-BE49-F238E27FC236}">
                <a16:creationId xmlns:a16="http://schemas.microsoft.com/office/drawing/2014/main" id="{E3253487-892C-9049-805C-AFE8CF9969F0}"/>
              </a:ext>
            </a:extLst>
          </p:cNvPr>
          <p:cNvSpPr txBox="1"/>
          <p:nvPr/>
        </p:nvSpPr>
        <p:spPr>
          <a:xfrm>
            <a:off x="2377440" y="162702"/>
            <a:ext cx="7845552" cy="369332"/>
          </a:xfrm>
          <a:prstGeom prst="rect">
            <a:avLst/>
          </a:prstGeom>
          <a:noFill/>
        </p:spPr>
        <p:txBody>
          <a:bodyPr wrap="square" rtlCol="0">
            <a:spAutoFit/>
          </a:bodyPr>
          <a:lstStyle/>
          <a:p>
            <a:pPr algn="ctr"/>
            <a:r>
              <a:rPr lang="es-ES" b="1" dirty="0"/>
              <a:t>¿Diferencias con respecto al ECG Normal?</a:t>
            </a:r>
          </a:p>
        </p:txBody>
      </p:sp>
      <p:pic>
        <p:nvPicPr>
          <p:cNvPr id="5" name="Picture 1027" descr="img171">
            <a:extLst>
              <a:ext uri="{FF2B5EF4-FFF2-40B4-BE49-F238E27FC236}">
                <a16:creationId xmlns:a16="http://schemas.microsoft.com/office/drawing/2014/main" id="{4BD764C4-0CE5-0F45-9360-4934D475614A}"/>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7866164" y="1070860"/>
            <a:ext cx="4070731"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5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69</a:t>
            </a:fld>
            <a:endParaRPr lang="en-ES"/>
          </a:p>
        </p:txBody>
      </p:sp>
      <p:sp>
        <p:nvSpPr>
          <p:cNvPr id="3" name="CuadroTexto 2">
            <a:extLst>
              <a:ext uri="{FF2B5EF4-FFF2-40B4-BE49-F238E27FC236}">
                <a16:creationId xmlns:a16="http://schemas.microsoft.com/office/drawing/2014/main" id="{8B446CD6-E3C3-EF4F-91B2-A53EC80BFDA2}"/>
              </a:ext>
            </a:extLst>
          </p:cNvPr>
          <p:cNvSpPr txBox="1"/>
          <p:nvPr/>
        </p:nvSpPr>
        <p:spPr>
          <a:xfrm>
            <a:off x="2560320" y="263286"/>
            <a:ext cx="7872984" cy="430887"/>
          </a:xfrm>
          <a:prstGeom prst="rect">
            <a:avLst/>
          </a:prstGeom>
          <a:noFill/>
        </p:spPr>
        <p:txBody>
          <a:bodyPr wrap="square" rtlCol="0">
            <a:spAutoFit/>
          </a:bodyPr>
          <a:lstStyle/>
          <a:p>
            <a:pPr algn="ctr"/>
            <a:r>
              <a:rPr lang="es-ES" sz="2200" b="1" cap="small" dirty="0"/>
              <a:t>Criterios Crecimiento Ventrículo Derecho</a:t>
            </a:r>
          </a:p>
        </p:txBody>
      </p:sp>
      <p:sp>
        <p:nvSpPr>
          <p:cNvPr id="4" name="CuadroTexto 3">
            <a:extLst>
              <a:ext uri="{FF2B5EF4-FFF2-40B4-BE49-F238E27FC236}">
                <a16:creationId xmlns:a16="http://schemas.microsoft.com/office/drawing/2014/main" id="{D59AA77C-3DCB-CA4B-953E-FC6CBECDBCE9}"/>
              </a:ext>
            </a:extLst>
          </p:cNvPr>
          <p:cNvSpPr txBox="1"/>
          <p:nvPr/>
        </p:nvSpPr>
        <p:spPr>
          <a:xfrm>
            <a:off x="765048" y="1467246"/>
            <a:ext cx="7872984" cy="2071144"/>
          </a:xfrm>
          <a:prstGeom prst="rect">
            <a:avLst/>
          </a:prstGeom>
          <a:noFill/>
        </p:spPr>
        <p:txBody>
          <a:bodyPr wrap="square" rtlCol="0">
            <a:spAutoFit/>
          </a:bodyPr>
          <a:lstStyle/>
          <a:p>
            <a:pPr>
              <a:lnSpc>
                <a:spcPct val="150000"/>
              </a:lnSpc>
            </a:pPr>
            <a:r>
              <a:rPr lang="es-ES" sz="2200" b="1" dirty="0">
                <a:solidFill>
                  <a:schemeClr val="tx2"/>
                </a:solidFill>
              </a:rPr>
              <a:t>Desviación del eje a la derecha </a:t>
            </a:r>
          </a:p>
          <a:p>
            <a:pPr>
              <a:lnSpc>
                <a:spcPct val="150000"/>
              </a:lnSpc>
            </a:pPr>
            <a:r>
              <a:rPr lang="es-ES" sz="2200" b="1" dirty="0">
                <a:solidFill>
                  <a:schemeClr val="tx2"/>
                </a:solidFill>
              </a:rPr>
              <a:t>Aumento de voltaje en V1-V2</a:t>
            </a:r>
          </a:p>
          <a:p>
            <a:pPr marL="342900" indent="-342900">
              <a:lnSpc>
                <a:spcPct val="150000"/>
              </a:lnSpc>
              <a:buFontTx/>
              <a:buChar char="-"/>
            </a:pPr>
            <a:r>
              <a:rPr lang="es-ES" sz="2200" dirty="0" err="1">
                <a:solidFill>
                  <a:schemeClr val="tx2"/>
                </a:solidFill>
              </a:rPr>
              <a:t>Indice</a:t>
            </a:r>
            <a:r>
              <a:rPr lang="es-ES" sz="2200" dirty="0">
                <a:solidFill>
                  <a:schemeClr val="tx2"/>
                </a:solidFill>
              </a:rPr>
              <a:t> de Cabrera en V1: R/R+S &gt; 0,5</a:t>
            </a:r>
          </a:p>
          <a:p>
            <a:pPr>
              <a:lnSpc>
                <a:spcPct val="150000"/>
              </a:lnSpc>
            </a:pPr>
            <a:r>
              <a:rPr lang="es-ES" sz="2200" b="1" dirty="0">
                <a:solidFill>
                  <a:schemeClr val="tx2"/>
                </a:solidFill>
              </a:rPr>
              <a:t>Signos de sobrecarga sistólica en </a:t>
            </a:r>
            <a:r>
              <a:rPr lang="es-ES" sz="2200" b="1" dirty="0" err="1">
                <a:solidFill>
                  <a:schemeClr val="tx2"/>
                </a:solidFill>
              </a:rPr>
              <a:t>Vder</a:t>
            </a:r>
            <a:endParaRPr lang="es-ES" sz="2200" b="1" dirty="0">
              <a:solidFill>
                <a:schemeClr val="tx2"/>
              </a:solidFill>
            </a:endParaRPr>
          </a:p>
        </p:txBody>
      </p:sp>
    </p:spTree>
    <p:extLst>
      <p:ext uri="{BB962C8B-B14F-4D97-AF65-F5344CB8AC3E}">
        <p14:creationId xmlns:p14="http://schemas.microsoft.com/office/powerpoint/2010/main" val="198260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57C8D424-8367-1447-90F7-1F7D4044C6C7}"/>
              </a:ext>
            </a:extLst>
          </p:cNvPr>
          <p:cNvCxnSpPr>
            <a:cxnSpLocks/>
          </p:cNvCxnSpPr>
          <p:nvPr/>
        </p:nvCxnSpPr>
        <p:spPr>
          <a:xfrm flipH="1">
            <a:off x="1511808" y="93980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D67F9F3-2DB3-1B44-9556-A7C0D40869A7}"/>
              </a:ext>
            </a:extLst>
          </p:cNvPr>
          <p:cNvCxnSpPr>
            <a:cxnSpLocks/>
          </p:cNvCxnSpPr>
          <p:nvPr/>
        </p:nvCxnSpPr>
        <p:spPr>
          <a:xfrm flipH="1">
            <a:off x="4553712" y="1438656"/>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D40ED08-A264-414B-8369-1E190DD9D9A2}"/>
              </a:ext>
            </a:extLst>
          </p:cNvPr>
          <p:cNvCxnSpPr>
            <a:cxnSpLocks/>
          </p:cNvCxnSpPr>
          <p:nvPr/>
        </p:nvCxnSpPr>
        <p:spPr>
          <a:xfrm flipH="1">
            <a:off x="5285232" y="255524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9DB68C-346B-0F4D-8BB4-7D6E974231B6}"/>
              </a:ext>
            </a:extLst>
          </p:cNvPr>
          <p:cNvCxnSpPr>
            <a:cxnSpLocks/>
          </p:cNvCxnSpPr>
          <p:nvPr/>
        </p:nvCxnSpPr>
        <p:spPr>
          <a:xfrm flipH="1">
            <a:off x="10680192" y="968248"/>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5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500"/>
                            </p:stCondLst>
                            <p:childTnLst>
                              <p:par>
                                <p:cTn id="13" presetID="22" presetClass="entr" presetSubtype="1"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2500"/>
                            </p:stCondLst>
                            <p:childTnLst>
                              <p:par>
                                <p:cTn id="17" presetID="22" presetClass="entr" presetSubtype="1"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70</a:t>
            </a:fld>
            <a:endParaRPr lang="en-ES"/>
          </a:p>
        </p:txBody>
      </p:sp>
      <p:sp>
        <p:nvSpPr>
          <p:cNvPr id="3" name="Rectangle 17">
            <a:extLst>
              <a:ext uri="{FF2B5EF4-FFF2-40B4-BE49-F238E27FC236}">
                <a16:creationId xmlns:a16="http://schemas.microsoft.com/office/drawing/2014/main" id="{A1C5507A-3AC8-1143-9F60-12640C8C5197}"/>
              </a:ext>
            </a:extLst>
          </p:cNvPr>
          <p:cNvSpPr txBox="1">
            <a:spLocks noChangeArrowheads="1"/>
          </p:cNvSpPr>
          <p:nvPr/>
        </p:nvSpPr>
        <p:spPr>
          <a:xfrm>
            <a:off x="1124713" y="1291431"/>
            <a:ext cx="10405872" cy="4275139"/>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1pPr>
            <a:lvl2pPr marL="742950" indent="-285750" algn="l" defTabSz="457200" rtl="0" eaLnBrk="1" latinLnBrk="0" hangingPunct="1">
              <a:spcBef>
                <a:spcPct val="20000"/>
              </a:spcBef>
              <a:buFont typeface="Arial"/>
              <a:buChar char="–"/>
              <a:defRPr sz="1200" kern="1200">
                <a:solidFill>
                  <a:srgbClr val="0C4D8F"/>
                </a:solidFill>
                <a:latin typeface="Lucida Sans"/>
                <a:ea typeface="+mn-ea"/>
                <a:cs typeface="Lucida Sans"/>
              </a:defRPr>
            </a:lvl2pPr>
            <a:lvl3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3pPr>
            <a:lvl4pPr marL="1600200" indent="-228600" algn="l" defTabSz="457200" rtl="0" eaLnBrk="1" latinLnBrk="0" hangingPunct="1">
              <a:spcBef>
                <a:spcPct val="20000"/>
              </a:spcBef>
              <a:buFont typeface="Arial"/>
              <a:buChar char="–"/>
              <a:defRPr sz="1200" kern="1200">
                <a:solidFill>
                  <a:srgbClr val="E16917"/>
                </a:solidFill>
                <a:latin typeface="Lucida Sans"/>
                <a:ea typeface="+mn-ea"/>
                <a:cs typeface="Lucida Sans"/>
              </a:defRPr>
            </a:lvl4pPr>
            <a:lvl5pPr marL="2057400" indent="-228600" algn="l" defTabSz="457200" rtl="0" eaLnBrk="1" latinLnBrk="0" hangingPunct="1">
              <a:spcBef>
                <a:spcPct val="20000"/>
              </a:spcBef>
              <a:buFont typeface="Arial"/>
              <a:buChar char="»"/>
              <a:defRPr sz="1200" kern="1200">
                <a:solidFill>
                  <a:schemeClr val="tx1">
                    <a:lumMod val="65000"/>
                    <a:lumOff val="35000"/>
                  </a:schemeClr>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altLang="es-ES" sz="2667" dirty="0">
                <a:solidFill>
                  <a:schemeClr val="accent2"/>
                </a:solidFill>
              </a:rPr>
              <a:t>Causas de hipertrofia ventricular derecha</a:t>
            </a:r>
            <a:endParaRPr lang="es-ES_tradnl" altLang="es-ES" sz="2667" dirty="0"/>
          </a:p>
          <a:p>
            <a:pPr lvl="1">
              <a:spcBef>
                <a:spcPts val="1440"/>
              </a:spcBef>
            </a:pPr>
            <a:r>
              <a:rPr lang="es-ES_tradnl" altLang="es-ES" sz="2667" dirty="0" err="1">
                <a:solidFill>
                  <a:schemeClr val="accent1">
                    <a:lumMod val="50000"/>
                  </a:schemeClr>
                </a:solidFill>
              </a:rPr>
              <a:t>Valvulopatías</a:t>
            </a:r>
            <a:r>
              <a:rPr lang="es-ES_tradnl" altLang="es-ES" sz="2667" dirty="0">
                <a:solidFill>
                  <a:schemeClr val="accent1">
                    <a:lumMod val="50000"/>
                  </a:schemeClr>
                </a:solidFill>
              </a:rPr>
              <a:t> izquierdas con afectación retrógrada</a:t>
            </a:r>
          </a:p>
          <a:p>
            <a:pPr lvl="1">
              <a:spcBef>
                <a:spcPts val="1440"/>
              </a:spcBef>
            </a:pPr>
            <a:r>
              <a:rPr lang="es-ES_tradnl" altLang="es-ES" sz="2667" dirty="0">
                <a:solidFill>
                  <a:schemeClr val="accent1">
                    <a:lumMod val="50000"/>
                  </a:schemeClr>
                </a:solidFill>
              </a:rPr>
              <a:t>Estenosis pulmonar.</a:t>
            </a:r>
          </a:p>
          <a:p>
            <a:pPr lvl="1">
              <a:spcBef>
                <a:spcPts val="1440"/>
              </a:spcBef>
            </a:pPr>
            <a:r>
              <a:rPr lang="es-ES_tradnl" altLang="es-ES" sz="2667" dirty="0">
                <a:solidFill>
                  <a:schemeClr val="accent1">
                    <a:lumMod val="50000"/>
                  </a:schemeClr>
                </a:solidFill>
              </a:rPr>
              <a:t>Insuficiencia </a:t>
            </a:r>
            <a:r>
              <a:rPr lang="es-ES_tradnl" altLang="es-ES" sz="2667" dirty="0" err="1">
                <a:solidFill>
                  <a:schemeClr val="accent1">
                    <a:lumMod val="50000"/>
                  </a:schemeClr>
                </a:solidFill>
              </a:rPr>
              <a:t>tricuspidea</a:t>
            </a:r>
            <a:r>
              <a:rPr lang="es-ES_tradnl" altLang="es-ES" sz="2667" dirty="0">
                <a:solidFill>
                  <a:schemeClr val="accent1">
                    <a:lumMod val="50000"/>
                  </a:schemeClr>
                </a:solidFill>
              </a:rPr>
              <a:t>.</a:t>
            </a:r>
          </a:p>
          <a:p>
            <a:pPr lvl="1">
              <a:spcBef>
                <a:spcPts val="1440"/>
              </a:spcBef>
            </a:pPr>
            <a:r>
              <a:rPr lang="es-ES_tradnl" altLang="es-ES" sz="2667" dirty="0" err="1">
                <a:solidFill>
                  <a:schemeClr val="accent1">
                    <a:lumMod val="50000"/>
                  </a:schemeClr>
                </a:solidFill>
              </a:rPr>
              <a:t>Cor-pulmonale</a:t>
            </a:r>
            <a:r>
              <a:rPr lang="es-ES_tradnl" altLang="es-ES" sz="2667" dirty="0">
                <a:solidFill>
                  <a:schemeClr val="accent1">
                    <a:lumMod val="50000"/>
                  </a:schemeClr>
                </a:solidFill>
              </a:rPr>
              <a:t> crónico.</a:t>
            </a:r>
          </a:p>
          <a:p>
            <a:pPr lvl="1">
              <a:spcBef>
                <a:spcPts val="1440"/>
              </a:spcBef>
            </a:pPr>
            <a:r>
              <a:rPr lang="es-ES_tradnl" altLang="es-ES" sz="2667" dirty="0" err="1">
                <a:solidFill>
                  <a:schemeClr val="accent1">
                    <a:lumMod val="50000"/>
                  </a:schemeClr>
                </a:solidFill>
              </a:rPr>
              <a:t>Trombombolismo</a:t>
            </a:r>
            <a:r>
              <a:rPr lang="es-ES_tradnl" altLang="es-ES" sz="2667" dirty="0">
                <a:solidFill>
                  <a:schemeClr val="accent1">
                    <a:lumMod val="50000"/>
                  </a:schemeClr>
                </a:solidFill>
              </a:rPr>
              <a:t> pulmonar </a:t>
            </a:r>
            <a:r>
              <a:rPr lang="es-ES_tradnl" altLang="es-ES" sz="1800" dirty="0">
                <a:solidFill>
                  <a:schemeClr val="accent1">
                    <a:lumMod val="50000"/>
                  </a:schemeClr>
                </a:solidFill>
              </a:rPr>
              <a:t>(</a:t>
            </a:r>
            <a:r>
              <a:rPr lang="es-ES_tradnl" altLang="es-ES" sz="1800" dirty="0" err="1">
                <a:solidFill>
                  <a:schemeClr val="accent1">
                    <a:lumMod val="50000"/>
                  </a:schemeClr>
                </a:solidFill>
              </a:rPr>
              <a:t>Cor-pulmonale</a:t>
            </a:r>
            <a:r>
              <a:rPr lang="es-ES_tradnl" altLang="es-ES" sz="1800" dirty="0">
                <a:solidFill>
                  <a:schemeClr val="accent1">
                    <a:lumMod val="50000"/>
                  </a:schemeClr>
                </a:solidFill>
              </a:rPr>
              <a:t> agudo).</a:t>
            </a:r>
            <a:endParaRPr lang="es-ES_tradnl" altLang="es-ES" sz="2667" dirty="0">
              <a:solidFill>
                <a:schemeClr val="accent1">
                  <a:lumMod val="50000"/>
                </a:schemeClr>
              </a:solidFill>
            </a:endParaRPr>
          </a:p>
          <a:p>
            <a:pPr lvl="1">
              <a:spcBef>
                <a:spcPts val="1440"/>
              </a:spcBef>
            </a:pPr>
            <a:r>
              <a:rPr lang="es-ES_tradnl" altLang="es-ES" sz="2667" dirty="0">
                <a:solidFill>
                  <a:schemeClr val="accent1">
                    <a:lumMod val="50000"/>
                  </a:schemeClr>
                </a:solidFill>
              </a:rPr>
              <a:t>Cardiopatías congénitas (</a:t>
            </a:r>
            <a:r>
              <a:rPr lang="es-ES_tradnl" altLang="es-ES" sz="2667" dirty="0" err="1">
                <a:solidFill>
                  <a:schemeClr val="accent1">
                    <a:lumMod val="50000"/>
                  </a:schemeClr>
                </a:solidFill>
              </a:rPr>
              <a:t>Fallot</a:t>
            </a:r>
            <a:r>
              <a:rPr lang="es-ES_tradnl" altLang="es-ES" sz="2667" dirty="0">
                <a:solidFill>
                  <a:schemeClr val="accent1">
                    <a:lumMod val="50000"/>
                  </a:schemeClr>
                </a:solidFill>
              </a:rPr>
              <a:t>, CIA).</a:t>
            </a:r>
          </a:p>
          <a:p>
            <a:pPr lvl="1">
              <a:spcBef>
                <a:spcPts val="1440"/>
              </a:spcBef>
            </a:pPr>
            <a:r>
              <a:rPr lang="es-ES_tradnl" altLang="es-ES" sz="2667" dirty="0">
                <a:solidFill>
                  <a:schemeClr val="accent1">
                    <a:lumMod val="50000"/>
                  </a:schemeClr>
                </a:solidFill>
              </a:rPr>
              <a:t>Miocardiopatías restrictivas </a:t>
            </a:r>
          </a:p>
        </p:txBody>
      </p:sp>
    </p:spTree>
    <p:extLst>
      <p:ext uri="{BB962C8B-B14F-4D97-AF65-F5344CB8AC3E}">
        <p14:creationId xmlns:p14="http://schemas.microsoft.com/office/powerpoint/2010/main" val="3736407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71</a:t>
            </a:fld>
            <a:endParaRPr lang="en-ES"/>
          </a:p>
        </p:txBody>
      </p:sp>
      <p:pic>
        <p:nvPicPr>
          <p:cNvPr id="2" name="Imagen 1">
            <a:extLst>
              <a:ext uri="{FF2B5EF4-FFF2-40B4-BE49-F238E27FC236}">
                <a16:creationId xmlns:a16="http://schemas.microsoft.com/office/drawing/2014/main" id="{DFE5C7D5-9C0F-BE4A-8199-07FC1CDC91EB}"/>
              </a:ext>
            </a:extLst>
          </p:cNvPr>
          <p:cNvPicPr>
            <a:picLocks noChangeAspect="1"/>
          </p:cNvPicPr>
          <p:nvPr/>
        </p:nvPicPr>
        <p:blipFill>
          <a:blip r:embed="rId2"/>
          <a:stretch>
            <a:fillRect/>
          </a:stretch>
        </p:blipFill>
        <p:spPr>
          <a:xfrm rot="60000">
            <a:off x="3026664" y="356757"/>
            <a:ext cx="5861304" cy="6449698"/>
          </a:xfrm>
          <a:prstGeom prst="rect">
            <a:avLst/>
          </a:prstGeom>
        </p:spPr>
      </p:pic>
    </p:spTree>
    <p:extLst>
      <p:ext uri="{BB962C8B-B14F-4D97-AF65-F5344CB8AC3E}">
        <p14:creationId xmlns:p14="http://schemas.microsoft.com/office/powerpoint/2010/main" val="1858264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72</a:t>
            </a:fld>
            <a:endParaRPr lang="en-ES"/>
          </a:p>
        </p:txBody>
      </p:sp>
      <p:pic>
        <p:nvPicPr>
          <p:cNvPr id="2" name="Imagen 1">
            <a:extLst>
              <a:ext uri="{FF2B5EF4-FFF2-40B4-BE49-F238E27FC236}">
                <a16:creationId xmlns:a16="http://schemas.microsoft.com/office/drawing/2014/main" id="{E01E6A26-2729-C64D-A7D5-D783FC7419B6}"/>
              </a:ext>
            </a:extLst>
          </p:cNvPr>
          <p:cNvPicPr>
            <a:picLocks noChangeAspect="1"/>
          </p:cNvPicPr>
          <p:nvPr/>
        </p:nvPicPr>
        <p:blipFill>
          <a:blip r:embed="rId2"/>
          <a:stretch>
            <a:fillRect/>
          </a:stretch>
        </p:blipFill>
        <p:spPr>
          <a:xfrm rot="60000">
            <a:off x="1386403" y="898068"/>
            <a:ext cx="9419194" cy="5959932"/>
          </a:xfrm>
          <a:prstGeom prst="rect">
            <a:avLst/>
          </a:prstGeom>
        </p:spPr>
      </p:pic>
    </p:spTree>
    <p:extLst>
      <p:ext uri="{BB962C8B-B14F-4D97-AF65-F5344CB8AC3E}">
        <p14:creationId xmlns:p14="http://schemas.microsoft.com/office/powerpoint/2010/main" val="3235642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73</a:t>
            </a:fld>
            <a:endParaRPr lang="en-ES"/>
          </a:p>
        </p:txBody>
      </p:sp>
      <p:pic>
        <p:nvPicPr>
          <p:cNvPr id="2" name="Imagen 1">
            <a:extLst>
              <a:ext uri="{FF2B5EF4-FFF2-40B4-BE49-F238E27FC236}">
                <a16:creationId xmlns:a16="http://schemas.microsoft.com/office/drawing/2014/main" id="{3B247882-BB04-6143-B6BC-3FB4961E93FE}"/>
              </a:ext>
            </a:extLst>
          </p:cNvPr>
          <p:cNvPicPr>
            <a:picLocks noChangeAspect="1"/>
          </p:cNvPicPr>
          <p:nvPr/>
        </p:nvPicPr>
        <p:blipFill>
          <a:blip r:embed="rId2"/>
          <a:stretch>
            <a:fillRect/>
          </a:stretch>
        </p:blipFill>
        <p:spPr>
          <a:xfrm>
            <a:off x="1732915" y="761526"/>
            <a:ext cx="8726170" cy="5959949"/>
          </a:xfrm>
          <a:prstGeom prst="rect">
            <a:avLst/>
          </a:prstGeom>
        </p:spPr>
      </p:pic>
    </p:spTree>
    <p:extLst>
      <p:ext uri="{BB962C8B-B14F-4D97-AF65-F5344CB8AC3E}">
        <p14:creationId xmlns:p14="http://schemas.microsoft.com/office/powerpoint/2010/main" val="2958984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67F1D6C-30FD-D842-8357-CB85BD2AB5B8}"/>
              </a:ext>
            </a:extLst>
          </p:cNvPr>
          <p:cNvSpPr>
            <a:spLocks noGrp="1" noChangeArrowheads="1"/>
          </p:cNvSpPr>
          <p:nvPr>
            <p:ph type="title"/>
          </p:nvPr>
        </p:nvSpPr>
        <p:spPr>
          <a:xfrm>
            <a:off x="1922464" y="160338"/>
            <a:ext cx="8580437" cy="762000"/>
          </a:xfrm>
        </p:spPr>
        <p:txBody>
          <a:bodyPr/>
          <a:lstStyle/>
          <a:p>
            <a:pPr algn="ctr" eaLnBrk="1" hangingPunct="1"/>
            <a:r>
              <a:rPr lang="es-ES_tradnl" altLang="es-ES" sz="4100" dirty="0">
                <a:solidFill>
                  <a:schemeClr val="tx2"/>
                </a:solidFill>
              </a:rPr>
              <a:t>Calculo del eje cardiaco</a:t>
            </a:r>
            <a:endParaRPr lang="es-ES_tradnl" altLang="es-ES" dirty="0">
              <a:solidFill>
                <a:schemeClr val="tx2"/>
              </a:solidFill>
            </a:endParaRPr>
          </a:p>
        </p:txBody>
      </p:sp>
      <p:grpSp>
        <p:nvGrpSpPr>
          <p:cNvPr id="33795" name="Group 8">
            <a:extLst>
              <a:ext uri="{FF2B5EF4-FFF2-40B4-BE49-F238E27FC236}">
                <a16:creationId xmlns:a16="http://schemas.microsoft.com/office/drawing/2014/main" id="{4C17BD65-EC95-E948-927E-E2716F11E9BA}"/>
              </a:ext>
            </a:extLst>
          </p:cNvPr>
          <p:cNvGrpSpPr>
            <a:grpSpLocks/>
          </p:cNvGrpSpPr>
          <p:nvPr/>
        </p:nvGrpSpPr>
        <p:grpSpPr bwMode="auto">
          <a:xfrm>
            <a:off x="3362325" y="1598614"/>
            <a:ext cx="5373688" cy="4391025"/>
            <a:chOff x="1166" y="1122"/>
            <a:chExt cx="3385" cy="2766"/>
          </a:xfrm>
        </p:grpSpPr>
        <p:pic>
          <p:nvPicPr>
            <p:cNvPr id="33796" name="Picture 9">
              <a:extLst>
                <a:ext uri="{FF2B5EF4-FFF2-40B4-BE49-F238E27FC236}">
                  <a16:creationId xmlns:a16="http://schemas.microsoft.com/office/drawing/2014/main" id="{459EF66A-A926-1F4F-9085-AA5E80887B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6" y="1122"/>
              <a:ext cx="3385" cy="276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10">
              <a:extLst>
                <a:ext uri="{FF2B5EF4-FFF2-40B4-BE49-F238E27FC236}">
                  <a16:creationId xmlns:a16="http://schemas.microsoft.com/office/drawing/2014/main" id="{96CD54E9-D506-A149-98C6-EE525742D3B7}"/>
                </a:ext>
              </a:extLst>
            </p:cNvPr>
            <p:cNvSpPr txBox="1">
              <a:spLocks noChangeArrowheads="1"/>
            </p:cNvSpPr>
            <p:nvPr/>
          </p:nvSpPr>
          <p:spPr bwMode="auto">
            <a:xfrm>
              <a:off x="3370" y="2675"/>
              <a:ext cx="954" cy="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_tradnl" altLang="es-ES" sz="2000" dirty="0">
                  <a:solidFill>
                    <a:schemeClr val="bg1"/>
                  </a:solidFill>
                  <a:latin typeface="Arial" panose="020B0604020202020204" pitchFamily="34" charset="0"/>
                </a:rPr>
                <a:t>Eje Normal</a:t>
              </a:r>
            </a:p>
          </p:txBody>
        </p:sp>
      </p:grpSp>
    </p:spTree>
    <p:extLst>
      <p:ext uri="{BB962C8B-B14F-4D97-AF65-F5344CB8AC3E}">
        <p14:creationId xmlns:p14="http://schemas.microsoft.com/office/powerpoint/2010/main" val="855287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8">
            <a:extLst>
              <a:ext uri="{FF2B5EF4-FFF2-40B4-BE49-F238E27FC236}">
                <a16:creationId xmlns:a16="http://schemas.microsoft.com/office/drawing/2014/main" id="{0D08848C-6EFC-6E4D-9835-E1CBCA4B2CD7}"/>
              </a:ext>
            </a:extLst>
          </p:cNvPr>
          <p:cNvSpPr txBox="1">
            <a:spLocks noChangeArrowheads="1"/>
          </p:cNvSpPr>
          <p:nvPr/>
        </p:nvSpPr>
        <p:spPr bwMode="auto">
          <a:xfrm>
            <a:off x="4372103" y="129731"/>
            <a:ext cx="39123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dirty="0">
                <a:solidFill>
                  <a:schemeClr val="tx2"/>
                </a:solidFill>
                <a:latin typeface="Arial" panose="020B0604020202020204" pitchFamily="34" charset="0"/>
              </a:rPr>
              <a:t>Derivaciones</a:t>
            </a:r>
            <a:endParaRPr lang="es-ES" altLang="es-ES" sz="4400" dirty="0"/>
          </a:p>
        </p:txBody>
      </p:sp>
      <p:pic>
        <p:nvPicPr>
          <p:cNvPr id="17411" name="Picture 11">
            <a:extLst>
              <a:ext uri="{FF2B5EF4-FFF2-40B4-BE49-F238E27FC236}">
                <a16:creationId xmlns:a16="http://schemas.microsoft.com/office/drawing/2014/main" id="{61F84D84-C4A0-0C4E-BAC8-2108DD61A8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2126" y="1878014"/>
            <a:ext cx="8721725" cy="389413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751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6">
            <a:extLst>
              <a:ext uri="{FF2B5EF4-FFF2-40B4-BE49-F238E27FC236}">
                <a16:creationId xmlns:a16="http://schemas.microsoft.com/office/drawing/2014/main" id="{BC59F96D-4CF6-C54C-8657-42B5014C5519}"/>
              </a:ext>
            </a:extLst>
          </p:cNvPr>
          <p:cNvSpPr txBox="1">
            <a:spLocks noChangeArrowheads="1"/>
          </p:cNvSpPr>
          <p:nvPr/>
        </p:nvSpPr>
        <p:spPr bwMode="auto">
          <a:xfrm>
            <a:off x="2571053" y="60326"/>
            <a:ext cx="7737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r>
              <a:rPr lang="es-ES" altLang="es-ES" sz="4400" b="1" dirty="0">
                <a:solidFill>
                  <a:schemeClr val="tx2"/>
                </a:solidFill>
                <a:latin typeface="Arial" panose="020B0604020202020204" pitchFamily="34" charset="0"/>
              </a:rPr>
              <a:t>Caras eléctricas del corazón</a:t>
            </a:r>
          </a:p>
        </p:txBody>
      </p:sp>
      <p:sp>
        <p:nvSpPr>
          <p:cNvPr id="18435" name="Rectangle 127">
            <a:extLst>
              <a:ext uri="{FF2B5EF4-FFF2-40B4-BE49-F238E27FC236}">
                <a16:creationId xmlns:a16="http://schemas.microsoft.com/office/drawing/2014/main" id="{F19EB5D7-12A7-7148-8042-EFB6BEA3F942}"/>
              </a:ext>
            </a:extLst>
          </p:cNvPr>
          <p:cNvSpPr>
            <a:spLocks noChangeArrowheads="1"/>
          </p:cNvSpPr>
          <p:nvPr/>
        </p:nvSpPr>
        <p:spPr bwMode="auto">
          <a:xfrm>
            <a:off x="1524000" y="1071563"/>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1200" b="1"/>
              <a:t> </a:t>
            </a:r>
            <a:r>
              <a:rPr lang="es-ES" altLang="es-ES" sz="1900" b="1">
                <a:solidFill>
                  <a:schemeClr val="accent2"/>
                </a:solidFill>
                <a:latin typeface="Arial" panose="020B0604020202020204" pitchFamily="34" charset="0"/>
              </a:rPr>
              <a:t>Las derivaciones permiten valorar distintas áreas cardiacas.</a:t>
            </a:r>
            <a:endParaRPr lang="es-ES" altLang="es-ES" sz="1200" b="1"/>
          </a:p>
        </p:txBody>
      </p:sp>
      <p:pic>
        <p:nvPicPr>
          <p:cNvPr id="18436" name="Picture 210">
            <a:extLst>
              <a:ext uri="{FF2B5EF4-FFF2-40B4-BE49-F238E27FC236}">
                <a16:creationId xmlns:a16="http://schemas.microsoft.com/office/drawing/2014/main" id="{ABF541A0-0BBA-724D-BBFA-8982691B20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9675" y="1484313"/>
            <a:ext cx="7297738" cy="47879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8437" name="Group 209">
            <a:extLst>
              <a:ext uri="{FF2B5EF4-FFF2-40B4-BE49-F238E27FC236}">
                <a16:creationId xmlns:a16="http://schemas.microsoft.com/office/drawing/2014/main" id="{3D7F9BA9-FDC4-714F-863F-E18031912CB4}"/>
              </a:ext>
            </a:extLst>
          </p:cNvPr>
          <p:cNvGrpSpPr>
            <a:grpSpLocks/>
          </p:cNvGrpSpPr>
          <p:nvPr/>
        </p:nvGrpSpPr>
        <p:grpSpPr bwMode="auto">
          <a:xfrm>
            <a:off x="6580188" y="6065839"/>
            <a:ext cx="4062412" cy="744537"/>
            <a:chOff x="3085" y="3743"/>
            <a:chExt cx="2559" cy="469"/>
          </a:xfrm>
        </p:grpSpPr>
        <p:sp>
          <p:nvSpPr>
            <p:cNvPr id="18438" name="Rectangle 208">
              <a:extLst>
                <a:ext uri="{FF2B5EF4-FFF2-40B4-BE49-F238E27FC236}">
                  <a16:creationId xmlns:a16="http://schemas.microsoft.com/office/drawing/2014/main" id="{6CA45C35-79D9-2944-9306-40A3195FC429}"/>
                </a:ext>
              </a:extLst>
            </p:cNvPr>
            <p:cNvSpPr>
              <a:spLocks noChangeArrowheads="1"/>
            </p:cNvSpPr>
            <p:nvPr/>
          </p:nvSpPr>
          <p:spPr bwMode="auto">
            <a:xfrm>
              <a:off x="3085" y="3744"/>
              <a:ext cx="359" cy="468"/>
            </a:xfrm>
            <a:prstGeom prst="rect">
              <a:avLst/>
            </a:prstGeom>
            <a:solidFill>
              <a:srgbClr val="FFFBE9"/>
            </a:solidFill>
            <a:ln w="12700">
              <a:solidFill>
                <a:schemeClr val="accent2"/>
              </a:solidFill>
              <a:miter lim="800000"/>
              <a:headEnd/>
              <a:tailEnd/>
            </a:ln>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_tradnl" altLang="es-ES" sz="1800" i="1" u="sng">
                <a:solidFill>
                  <a:srgbClr val="000000"/>
                </a:solidFill>
                <a:latin typeface="Arial" panose="020B0604020202020204" pitchFamily="34" charset="0"/>
              </a:endParaRPr>
            </a:p>
          </p:txBody>
        </p:sp>
        <p:sp>
          <p:nvSpPr>
            <p:cNvPr id="18439" name="Rectangle 170">
              <a:extLst>
                <a:ext uri="{FF2B5EF4-FFF2-40B4-BE49-F238E27FC236}">
                  <a16:creationId xmlns:a16="http://schemas.microsoft.com/office/drawing/2014/main" id="{82DAD6A2-C702-5A46-8196-9DA5075E8713}"/>
                </a:ext>
              </a:extLst>
            </p:cNvPr>
            <p:cNvSpPr>
              <a:spLocks noChangeArrowheads="1"/>
            </p:cNvSpPr>
            <p:nvPr/>
          </p:nvSpPr>
          <p:spPr bwMode="auto">
            <a:xfrm>
              <a:off x="3446" y="3744"/>
              <a:ext cx="2198" cy="468"/>
            </a:xfrm>
            <a:prstGeom prst="rect">
              <a:avLst/>
            </a:prstGeom>
            <a:solidFill>
              <a:schemeClr val="tx1"/>
            </a:solidFill>
            <a:ln w="12700">
              <a:solidFill>
                <a:schemeClr val="accent2"/>
              </a:solidFill>
              <a:miter lim="800000"/>
              <a:headEnd/>
              <a:tailEnd/>
            </a:ln>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_tradnl" altLang="es-ES" sz="1800" i="1" u="sng">
                <a:solidFill>
                  <a:srgbClr val="000000"/>
                </a:solidFill>
                <a:latin typeface="Arial" panose="020B0604020202020204" pitchFamily="34" charset="0"/>
              </a:endParaRPr>
            </a:p>
          </p:txBody>
        </p:sp>
        <p:grpSp>
          <p:nvGrpSpPr>
            <p:cNvPr id="18440" name="Group 171">
              <a:extLst>
                <a:ext uri="{FF2B5EF4-FFF2-40B4-BE49-F238E27FC236}">
                  <a16:creationId xmlns:a16="http://schemas.microsoft.com/office/drawing/2014/main" id="{4B54C65E-A111-D140-85DC-F793C64A6CC9}"/>
                </a:ext>
              </a:extLst>
            </p:cNvPr>
            <p:cNvGrpSpPr>
              <a:grpSpLocks/>
            </p:cNvGrpSpPr>
            <p:nvPr/>
          </p:nvGrpSpPr>
          <p:grpSpPr bwMode="auto">
            <a:xfrm>
              <a:off x="3090" y="3743"/>
              <a:ext cx="354" cy="156"/>
              <a:chOff x="0" y="173"/>
              <a:chExt cx="362" cy="154"/>
            </a:xfrm>
          </p:grpSpPr>
          <p:sp>
            <p:nvSpPr>
              <p:cNvPr id="225452" name="Rectangle 172">
                <a:extLst>
                  <a:ext uri="{FF2B5EF4-FFF2-40B4-BE49-F238E27FC236}">
                    <a16:creationId xmlns:a16="http://schemas.microsoft.com/office/drawing/2014/main" id="{AA2BFD26-9C87-D14A-8114-89BBB9A64B88}"/>
                  </a:ext>
                </a:extLst>
              </p:cNvPr>
              <p:cNvSpPr>
                <a:spLocks noChangeArrowheads="1"/>
              </p:cNvSpPr>
              <p:nvPr/>
            </p:nvSpPr>
            <p:spPr bwMode="auto">
              <a:xfrm>
                <a:off x="0" y="173"/>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V1-V2</a:t>
                </a:r>
                <a:endParaRPr lang="es-ES" sz="2400">
                  <a:solidFill>
                    <a:srgbClr val="000000"/>
                  </a:solidFill>
                  <a:effectLst>
                    <a:outerShdw blurRad="38100" dist="38100" dir="2700000" algn="tl">
                      <a:srgbClr val="C0C0C0"/>
                    </a:outerShdw>
                  </a:effectLst>
                  <a:latin typeface="Arial" pitchFamily="34" charset="0"/>
                </a:endParaRPr>
              </a:p>
            </p:txBody>
          </p:sp>
          <p:sp>
            <p:nvSpPr>
              <p:cNvPr id="18475" name="Rectangle 173">
                <a:extLst>
                  <a:ext uri="{FF2B5EF4-FFF2-40B4-BE49-F238E27FC236}">
                    <a16:creationId xmlns:a16="http://schemas.microsoft.com/office/drawing/2014/main" id="{68AB7ED9-23CA-604C-BB6D-E05916DC3536}"/>
                  </a:ext>
                </a:extLst>
              </p:cNvPr>
              <p:cNvSpPr>
                <a:spLocks noChangeArrowheads="1"/>
              </p:cNvSpPr>
              <p:nvPr/>
            </p:nvSpPr>
            <p:spPr bwMode="auto">
              <a:xfrm>
                <a:off x="0" y="173"/>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1" name="Group 174">
              <a:extLst>
                <a:ext uri="{FF2B5EF4-FFF2-40B4-BE49-F238E27FC236}">
                  <a16:creationId xmlns:a16="http://schemas.microsoft.com/office/drawing/2014/main" id="{E160A255-7933-1347-AE0C-34598C3D085E}"/>
                </a:ext>
              </a:extLst>
            </p:cNvPr>
            <p:cNvGrpSpPr>
              <a:grpSpLocks/>
            </p:cNvGrpSpPr>
            <p:nvPr/>
          </p:nvGrpSpPr>
          <p:grpSpPr bwMode="auto">
            <a:xfrm>
              <a:off x="3444" y="3743"/>
              <a:ext cx="708" cy="156"/>
              <a:chOff x="362" y="173"/>
              <a:chExt cx="723" cy="154"/>
            </a:xfrm>
          </p:grpSpPr>
          <p:sp>
            <p:nvSpPr>
              <p:cNvPr id="225455" name="Rectangle 175">
                <a:extLst>
                  <a:ext uri="{FF2B5EF4-FFF2-40B4-BE49-F238E27FC236}">
                    <a16:creationId xmlns:a16="http://schemas.microsoft.com/office/drawing/2014/main" id="{646BEC72-8E93-5F4E-A28D-6C3D62CA39E3}"/>
                  </a:ext>
                </a:extLst>
              </p:cNvPr>
              <p:cNvSpPr>
                <a:spLocks noChangeArrowheads="1"/>
              </p:cNvSpPr>
              <p:nvPr/>
            </p:nvSpPr>
            <p:spPr bwMode="auto">
              <a:xfrm>
                <a:off x="362" y="173"/>
                <a:ext cx="723" cy="154"/>
              </a:xfrm>
              <a:prstGeom prst="rect">
                <a:avLst/>
              </a:prstGeom>
              <a:noFill/>
              <a:ln w="12700">
                <a:solidFill>
                  <a:schemeClr val="accent2"/>
                </a:solidFill>
                <a:miter lim="800000"/>
                <a:headEnd/>
                <a:tailEnd/>
              </a:ln>
              <a:effectLst/>
            </p:spPr>
            <p:txBody>
              <a:bodyPr anchor="ctr"/>
              <a:lstStyle/>
              <a:p>
                <a:pPr>
                  <a:defRPr/>
                </a:pPr>
                <a:r>
                  <a:rPr lang="es-ES" sz="1000" dirty="0" err="1">
                    <a:solidFill>
                      <a:schemeClr val="bg1"/>
                    </a:solidFill>
                    <a:effectLst>
                      <a:outerShdw blurRad="38100" dist="38100" dir="2700000" algn="tl">
                        <a:srgbClr val="C0C0C0"/>
                      </a:outerShdw>
                    </a:effectLst>
                    <a:latin typeface="Arial" pitchFamily="34" charset="0"/>
                  </a:rPr>
                  <a:t>septal</a:t>
                </a:r>
                <a:r>
                  <a:rPr lang="es-ES" sz="1000" dirty="0">
                    <a:solidFill>
                      <a:schemeClr val="bg1"/>
                    </a:solidFill>
                    <a:effectLst>
                      <a:outerShdw blurRad="38100" dist="38100" dir="2700000" algn="tl">
                        <a:srgbClr val="C0C0C0"/>
                      </a:outerShdw>
                    </a:effectLst>
                    <a:latin typeface="Arial" pitchFamily="34" charset="0"/>
                  </a:rPr>
                  <a:t> </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73" name="Rectangle 176">
                <a:extLst>
                  <a:ext uri="{FF2B5EF4-FFF2-40B4-BE49-F238E27FC236}">
                    <a16:creationId xmlns:a16="http://schemas.microsoft.com/office/drawing/2014/main" id="{8823E1E2-939B-334D-B47E-504EE6CF2979}"/>
                  </a:ext>
                </a:extLst>
              </p:cNvPr>
              <p:cNvSpPr>
                <a:spLocks noChangeArrowheads="1"/>
              </p:cNvSpPr>
              <p:nvPr/>
            </p:nvSpPr>
            <p:spPr bwMode="auto">
              <a:xfrm>
                <a:off x="362" y="173"/>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2" name="Group 177">
              <a:extLst>
                <a:ext uri="{FF2B5EF4-FFF2-40B4-BE49-F238E27FC236}">
                  <a16:creationId xmlns:a16="http://schemas.microsoft.com/office/drawing/2014/main" id="{1F130B71-80DB-B943-A1A0-F0AFC2A266D4}"/>
                </a:ext>
              </a:extLst>
            </p:cNvPr>
            <p:cNvGrpSpPr>
              <a:grpSpLocks/>
            </p:cNvGrpSpPr>
            <p:nvPr/>
          </p:nvGrpSpPr>
          <p:grpSpPr bwMode="auto">
            <a:xfrm>
              <a:off x="4152" y="3743"/>
              <a:ext cx="490" cy="156"/>
              <a:chOff x="1085" y="173"/>
              <a:chExt cx="501" cy="154"/>
            </a:xfrm>
          </p:grpSpPr>
          <p:sp>
            <p:nvSpPr>
              <p:cNvPr id="225458" name="Rectangle 178">
                <a:extLst>
                  <a:ext uri="{FF2B5EF4-FFF2-40B4-BE49-F238E27FC236}">
                    <a16:creationId xmlns:a16="http://schemas.microsoft.com/office/drawing/2014/main" id="{7BDA7BAB-E8B1-AA4F-BFF3-7E3432CFC73C}"/>
                  </a:ext>
                </a:extLst>
              </p:cNvPr>
              <p:cNvSpPr>
                <a:spLocks noChangeArrowheads="1"/>
              </p:cNvSpPr>
              <p:nvPr/>
            </p:nvSpPr>
            <p:spPr bwMode="auto">
              <a:xfrm>
                <a:off x="1085" y="173"/>
                <a:ext cx="501"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II, III, </a:t>
                </a:r>
                <a:r>
                  <a:rPr lang="es-ES" sz="1000" dirty="0" err="1">
                    <a:solidFill>
                      <a:schemeClr val="bg1"/>
                    </a:solidFill>
                    <a:effectLst>
                      <a:outerShdw blurRad="38100" dist="38100" dir="2700000" algn="tl">
                        <a:srgbClr val="C0C0C0"/>
                      </a:outerShdw>
                    </a:effectLst>
                    <a:latin typeface="Arial" pitchFamily="34" charset="0"/>
                  </a:rPr>
                  <a:t>aVF</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71" name="Rectangle 179">
                <a:extLst>
                  <a:ext uri="{FF2B5EF4-FFF2-40B4-BE49-F238E27FC236}">
                    <a16:creationId xmlns:a16="http://schemas.microsoft.com/office/drawing/2014/main" id="{3AB4AD42-4AB7-0F49-9E31-80D259D3D291}"/>
                  </a:ext>
                </a:extLst>
              </p:cNvPr>
              <p:cNvSpPr>
                <a:spLocks noChangeArrowheads="1"/>
              </p:cNvSpPr>
              <p:nvPr/>
            </p:nvSpPr>
            <p:spPr bwMode="auto">
              <a:xfrm>
                <a:off x="1085" y="173"/>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3" name="Group 180">
              <a:extLst>
                <a:ext uri="{FF2B5EF4-FFF2-40B4-BE49-F238E27FC236}">
                  <a16:creationId xmlns:a16="http://schemas.microsoft.com/office/drawing/2014/main" id="{1C73CDB3-CC74-8344-9073-DC0BA680F0B5}"/>
                </a:ext>
              </a:extLst>
            </p:cNvPr>
            <p:cNvGrpSpPr>
              <a:grpSpLocks/>
            </p:cNvGrpSpPr>
            <p:nvPr/>
          </p:nvGrpSpPr>
          <p:grpSpPr bwMode="auto">
            <a:xfrm>
              <a:off x="4642" y="3743"/>
              <a:ext cx="1000" cy="156"/>
              <a:chOff x="1586" y="173"/>
              <a:chExt cx="1022" cy="154"/>
            </a:xfrm>
          </p:grpSpPr>
          <p:sp>
            <p:nvSpPr>
              <p:cNvPr id="225461" name="Rectangle 181">
                <a:extLst>
                  <a:ext uri="{FF2B5EF4-FFF2-40B4-BE49-F238E27FC236}">
                    <a16:creationId xmlns:a16="http://schemas.microsoft.com/office/drawing/2014/main" id="{DF7CA621-D514-1345-ADC2-D0E03DF65A82}"/>
                  </a:ext>
                </a:extLst>
              </p:cNvPr>
              <p:cNvSpPr>
                <a:spLocks noChangeArrowheads="1"/>
              </p:cNvSpPr>
              <p:nvPr/>
            </p:nvSpPr>
            <p:spPr bwMode="auto">
              <a:xfrm>
                <a:off x="1586" y="173"/>
                <a:ext cx="1022"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inferior</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69" name="Rectangle 182">
                <a:extLst>
                  <a:ext uri="{FF2B5EF4-FFF2-40B4-BE49-F238E27FC236}">
                    <a16:creationId xmlns:a16="http://schemas.microsoft.com/office/drawing/2014/main" id="{804D3F27-E9C3-434F-B8C3-36639ADDE4A3}"/>
                  </a:ext>
                </a:extLst>
              </p:cNvPr>
              <p:cNvSpPr>
                <a:spLocks noChangeArrowheads="1"/>
              </p:cNvSpPr>
              <p:nvPr/>
            </p:nvSpPr>
            <p:spPr bwMode="auto">
              <a:xfrm>
                <a:off x="1586" y="173"/>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4" name="Group 183">
              <a:extLst>
                <a:ext uri="{FF2B5EF4-FFF2-40B4-BE49-F238E27FC236}">
                  <a16:creationId xmlns:a16="http://schemas.microsoft.com/office/drawing/2014/main" id="{F73709A6-5540-6045-8E64-279604535FB3}"/>
                </a:ext>
              </a:extLst>
            </p:cNvPr>
            <p:cNvGrpSpPr>
              <a:grpSpLocks/>
            </p:cNvGrpSpPr>
            <p:nvPr/>
          </p:nvGrpSpPr>
          <p:grpSpPr bwMode="auto">
            <a:xfrm>
              <a:off x="3090" y="3899"/>
              <a:ext cx="354" cy="157"/>
              <a:chOff x="0" y="327"/>
              <a:chExt cx="362" cy="154"/>
            </a:xfrm>
          </p:grpSpPr>
          <p:sp>
            <p:nvSpPr>
              <p:cNvPr id="225464" name="Rectangle 184">
                <a:extLst>
                  <a:ext uri="{FF2B5EF4-FFF2-40B4-BE49-F238E27FC236}">
                    <a16:creationId xmlns:a16="http://schemas.microsoft.com/office/drawing/2014/main" id="{46BED593-DC6D-D14B-B2BA-A4ACCCD30738}"/>
                  </a:ext>
                </a:extLst>
              </p:cNvPr>
              <p:cNvSpPr>
                <a:spLocks noChangeArrowheads="1"/>
              </p:cNvSpPr>
              <p:nvPr/>
            </p:nvSpPr>
            <p:spPr bwMode="auto">
              <a:xfrm>
                <a:off x="0" y="327"/>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V3-V4</a:t>
                </a:r>
                <a:endParaRPr lang="es-ES" sz="2400">
                  <a:solidFill>
                    <a:srgbClr val="000000"/>
                  </a:solidFill>
                  <a:effectLst>
                    <a:outerShdw blurRad="38100" dist="38100" dir="2700000" algn="tl">
                      <a:srgbClr val="C0C0C0"/>
                    </a:outerShdw>
                  </a:effectLst>
                  <a:latin typeface="Arial" pitchFamily="34" charset="0"/>
                </a:endParaRPr>
              </a:p>
            </p:txBody>
          </p:sp>
          <p:sp>
            <p:nvSpPr>
              <p:cNvPr id="18467" name="Rectangle 185">
                <a:extLst>
                  <a:ext uri="{FF2B5EF4-FFF2-40B4-BE49-F238E27FC236}">
                    <a16:creationId xmlns:a16="http://schemas.microsoft.com/office/drawing/2014/main" id="{1F043158-0CE0-5746-BA59-B8572425440C}"/>
                  </a:ext>
                </a:extLst>
              </p:cNvPr>
              <p:cNvSpPr>
                <a:spLocks noChangeArrowheads="1"/>
              </p:cNvSpPr>
              <p:nvPr/>
            </p:nvSpPr>
            <p:spPr bwMode="auto">
              <a:xfrm>
                <a:off x="0" y="327"/>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5" name="Group 186">
              <a:extLst>
                <a:ext uri="{FF2B5EF4-FFF2-40B4-BE49-F238E27FC236}">
                  <a16:creationId xmlns:a16="http://schemas.microsoft.com/office/drawing/2014/main" id="{A3DB093D-4CD6-C940-BAEE-B35E5A262FBA}"/>
                </a:ext>
              </a:extLst>
            </p:cNvPr>
            <p:cNvGrpSpPr>
              <a:grpSpLocks/>
            </p:cNvGrpSpPr>
            <p:nvPr/>
          </p:nvGrpSpPr>
          <p:grpSpPr bwMode="auto">
            <a:xfrm>
              <a:off x="3444" y="3899"/>
              <a:ext cx="708" cy="157"/>
              <a:chOff x="362" y="327"/>
              <a:chExt cx="723" cy="154"/>
            </a:xfrm>
          </p:grpSpPr>
          <p:sp>
            <p:nvSpPr>
              <p:cNvPr id="225467" name="Rectangle 187">
                <a:extLst>
                  <a:ext uri="{FF2B5EF4-FFF2-40B4-BE49-F238E27FC236}">
                    <a16:creationId xmlns:a16="http://schemas.microsoft.com/office/drawing/2014/main" id="{E2FA0BE3-CA6A-8A42-A9D1-956B1B5DCA98}"/>
                  </a:ext>
                </a:extLst>
              </p:cNvPr>
              <p:cNvSpPr>
                <a:spLocks noChangeArrowheads="1"/>
              </p:cNvSpPr>
              <p:nvPr/>
            </p:nvSpPr>
            <p:spPr bwMode="auto">
              <a:xfrm>
                <a:off x="362" y="327"/>
                <a:ext cx="723"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anterior</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65" name="Rectangle 188">
                <a:extLst>
                  <a:ext uri="{FF2B5EF4-FFF2-40B4-BE49-F238E27FC236}">
                    <a16:creationId xmlns:a16="http://schemas.microsoft.com/office/drawing/2014/main" id="{D4F81BBC-7674-1043-AD80-FEF9BF616EF7}"/>
                  </a:ext>
                </a:extLst>
              </p:cNvPr>
              <p:cNvSpPr>
                <a:spLocks noChangeArrowheads="1"/>
              </p:cNvSpPr>
              <p:nvPr/>
            </p:nvSpPr>
            <p:spPr bwMode="auto">
              <a:xfrm>
                <a:off x="362" y="327"/>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6" name="Group 189">
              <a:extLst>
                <a:ext uri="{FF2B5EF4-FFF2-40B4-BE49-F238E27FC236}">
                  <a16:creationId xmlns:a16="http://schemas.microsoft.com/office/drawing/2014/main" id="{EE8DDECB-2044-5E4C-925C-30C14C6EDBC7}"/>
                </a:ext>
              </a:extLst>
            </p:cNvPr>
            <p:cNvGrpSpPr>
              <a:grpSpLocks/>
            </p:cNvGrpSpPr>
            <p:nvPr/>
          </p:nvGrpSpPr>
          <p:grpSpPr bwMode="auto">
            <a:xfrm>
              <a:off x="4152" y="3899"/>
              <a:ext cx="490" cy="157"/>
              <a:chOff x="1085" y="327"/>
              <a:chExt cx="501" cy="154"/>
            </a:xfrm>
          </p:grpSpPr>
          <p:sp>
            <p:nvSpPr>
              <p:cNvPr id="225470" name="Rectangle 190">
                <a:extLst>
                  <a:ext uri="{FF2B5EF4-FFF2-40B4-BE49-F238E27FC236}">
                    <a16:creationId xmlns:a16="http://schemas.microsoft.com/office/drawing/2014/main" id="{CBA31FB9-2EE5-2E4F-AC4E-21D41D7457AF}"/>
                  </a:ext>
                </a:extLst>
              </p:cNvPr>
              <p:cNvSpPr>
                <a:spLocks noChangeArrowheads="1"/>
              </p:cNvSpPr>
              <p:nvPr/>
            </p:nvSpPr>
            <p:spPr bwMode="auto">
              <a:xfrm>
                <a:off x="1085" y="327"/>
                <a:ext cx="501"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I, </a:t>
                </a:r>
                <a:r>
                  <a:rPr lang="es-ES" sz="1000" dirty="0" err="1">
                    <a:solidFill>
                      <a:schemeClr val="bg1"/>
                    </a:solidFill>
                    <a:effectLst>
                      <a:outerShdw blurRad="38100" dist="38100" dir="2700000" algn="tl">
                        <a:srgbClr val="C0C0C0"/>
                      </a:outerShdw>
                    </a:effectLst>
                    <a:latin typeface="Arial" pitchFamily="34" charset="0"/>
                  </a:rPr>
                  <a:t>aVL</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63" name="Rectangle 191">
                <a:extLst>
                  <a:ext uri="{FF2B5EF4-FFF2-40B4-BE49-F238E27FC236}">
                    <a16:creationId xmlns:a16="http://schemas.microsoft.com/office/drawing/2014/main" id="{9DB25634-71DD-7E42-B2ED-2CA478B28D26}"/>
                  </a:ext>
                </a:extLst>
              </p:cNvPr>
              <p:cNvSpPr>
                <a:spLocks noChangeArrowheads="1"/>
              </p:cNvSpPr>
              <p:nvPr/>
            </p:nvSpPr>
            <p:spPr bwMode="auto">
              <a:xfrm>
                <a:off x="1085" y="327"/>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7" name="Group 192">
              <a:extLst>
                <a:ext uri="{FF2B5EF4-FFF2-40B4-BE49-F238E27FC236}">
                  <a16:creationId xmlns:a16="http://schemas.microsoft.com/office/drawing/2014/main" id="{9C1F1FA8-D8F0-1D44-9C59-A7B5DECB72DE}"/>
                </a:ext>
              </a:extLst>
            </p:cNvPr>
            <p:cNvGrpSpPr>
              <a:grpSpLocks/>
            </p:cNvGrpSpPr>
            <p:nvPr/>
          </p:nvGrpSpPr>
          <p:grpSpPr bwMode="auto">
            <a:xfrm>
              <a:off x="4642" y="3899"/>
              <a:ext cx="1000" cy="157"/>
              <a:chOff x="1586" y="327"/>
              <a:chExt cx="1022" cy="154"/>
            </a:xfrm>
          </p:grpSpPr>
          <p:sp>
            <p:nvSpPr>
              <p:cNvPr id="225473" name="Rectangle 193">
                <a:extLst>
                  <a:ext uri="{FF2B5EF4-FFF2-40B4-BE49-F238E27FC236}">
                    <a16:creationId xmlns:a16="http://schemas.microsoft.com/office/drawing/2014/main" id="{D7752EFF-3686-8E4F-B860-502BA8CF547F}"/>
                  </a:ext>
                </a:extLst>
              </p:cNvPr>
              <p:cNvSpPr>
                <a:spLocks noChangeArrowheads="1"/>
              </p:cNvSpPr>
              <p:nvPr/>
            </p:nvSpPr>
            <p:spPr bwMode="auto">
              <a:xfrm>
                <a:off x="1586" y="327"/>
                <a:ext cx="1022"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Lateral ALTA</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61" name="Rectangle 194">
                <a:extLst>
                  <a:ext uri="{FF2B5EF4-FFF2-40B4-BE49-F238E27FC236}">
                    <a16:creationId xmlns:a16="http://schemas.microsoft.com/office/drawing/2014/main" id="{BF12FAB0-E247-2244-824E-45027C48A7ED}"/>
                  </a:ext>
                </a:extLst>
              </p:cNvPr>
              <p:cNvSpPr>
                <a:spLocks noChangeArrowheads="1"/>
              </p:cNvSpPr>
              <p:nvPr/>
            </p:nvSpPr>
            <p:spPr bwMode="auto">
              <a:xfrm>
                <a:off x="1586" y="327"/>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8" name="Group 195">
              <a:extLst>
                <a:ext uri="{FF2B5EF4-FFF2-40B4-BE49-F238E27FC236}">
                  <a16:creationId xmlns:a16="http://schemas.microsoft.com/office/drawing/2014/main" id="{641B5C78-AC23-3B4D-B0CF-EE2F7B2C1235}"/>
                </a:ext>
              </a:extLst>
            </p:cNvPr>
            <p:cNvGrpSpPr>
              <a:grpSpLocks/>
            </p:cNvGrpSpPr>
            <p:nvPr/>
          </p:nvGrpSpPr>
          <p:grpSpPr bwMode="auto">
            <a:xfrm>
              <a:off x="3090" y="4056"/>
              <a:ext cx="354" cy="156"/>
              <a:chOff x="0" y="481"/>
              <a:chExt cx="362" cy="154"/>
            </a:xfrm>
          </p:grpSpPr>
          <p:sp>
            <p:nvSpPr>
              <p:cNvPr id="225476" name="Rectangle 196">
                <a:extLst>
                  <a:ext uri="{FF2B5EF4-FFF2-40B4-BE49-F238E27FC236}">
                    <a16:creationId xmlns:a16="http://schemas.microsoft.com/office/drawing/2014/main" id="{AD4AFA30-1D54-E548-A50B-2C28D410766A}"/>
                  </a:ext>
                </a:extLst>
              </p:cNvPr>
              <p:cNvSpPr>
                <a:spLocks noChangeArrowheads="1"/>
              </p:cNvSpPr>
              <p:nvPr/>
            </p:nvSpPr>
            <p:spPr bwMode="auto">
              <a:xfrm>
                <a:off x="0" y="481"/>
                <a:ext cx="362" cy="154"/>
              </a:xfrm>
              <a:prstGeom prst="rect">
                <a:avLst/>
              </a:prstGeom>
              <a:noFill/>
              <a:ln w="12700">
                <a:solidFill>
                  <a:schemeClr val="accent2"/>
                </a:solidFill>
                <a:miter lim="800000"/>
                <a:headEnd/>
                <a:tailEnd/>
              </a:ln>
              <a:effectLst/>
            </p:spPr>
            <p:txBody>
              <a:bodyPr anchor="ctr"/>
              <a:lstStyle/>
              <a:p>
                <a:pPr>
                  <a:defRPr/>
                </a:pPr>
                <a:r>
                  <a:rPr lang="es-ES" sz="1000">
                    <a:solidFill>
                      <a:srgbClr val="000000"/>
                    </a:solidFill>
                    <a:effectLst>
                      <a:outerShdw blurRad="38100" dist="38100" dir="2700000" algn="tl">
                        <a:srgbClr val="C0C0C0"/>
                      </a:outerShdw>
                    </a:effectLst>
                    <a:latin typeface="Arial" pitchFamily="34" charset="0"/>
                  </a:rPr>
                  <a:t>V5-V6</a:t>
                </a:r>
                <a:endParaRPr lang="es-ES" sz="2400">
                  <a:solidFill>
                    <a:srgbClr val="000000"/>
                  </a:solidFill>
                  <a:effectLst>
                    <a:outerShdw blurRad="38100" dist="38100" dir="2700000" algn="tl">
                      <a:srgbClr val="C0C0C0"/>
                    </a:outerShdw>
                  </a:effectLst>
                  <a:latin typeface="Arial" pitchFamily="34" charset="0"/>
                </a:endParaRPr>
              </a:p>
            </p:txBody>
          </p:sp>
          <p:sp>
            <p:nvSpPr>
              <p:cNvPr id="18459" name="Rectangle 197">
                <a:extLst>
                  <a:ext uri="{FF2B5EF4-FFF2-40B4-BE49-F238E27FC236}">
                    <a16:creationId xmlns:a16="http://schemas.microsoft.com/office/drawing/2014/main" id="{54399108-453D-374E-B697-4D19751BB594}"/>
                  </a:ext>
                </a:extLst>
              </p:cNvPr>
              <p:cNvSpPr>
                <a:spLocks noChangeArrowheads="1"/>
              </p:cNvSpPr>
              <p:nvPr/>
            </p:nvSpPr>
            <p:spPr bwMode="auto">
              <a:xfrm>
                <a:off x="0" y="481"/>
                <a:ext cx="36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49" name="Group 198">
              <a:extLst>
                <a:ext uri="{FF2B5EF4-FFF2-40B4-BE49-F238E27FC236}">
                  <a16:creationId xmlns:a16="http://schemas.microsoft.com/office/drawing/2014/main" id="{BF113485-C55D-5D49-9C67-2E0B9521BE87}"/>
                </a:ext>
              </a:extLst>
            </p:cNvPr>
            <p:cNvGrpSpPr>
              <a:grpSpLocks/>
            </p:cNvGrpSpPr>
            <p:nvPr/>
          </p:nvGrpSpPr>
          <p:grpSpPr bwMode="auto">
            <a:xfrm>
              <a:off x="3444" y="4056"/>
              <a:ext cx="708" cy="156"/>
              <a:chOff x="362" y="481"/>
              <a:chExt cx="723" cy="154"/>
            </a:xfrm>
          </p:grpSpPr>
          <p:sp>
            <p:nvSpPr>
              <p:cNvPr id="225479" name="Rectangle 199">
                <a:extLst>
                  <a:ext uri="{FF2B5EF4-FFF2-40B4-BE49-F238E27FC236}">
                    <a16:creationId xmlns:a16="http://schemas.microsoft.com/office/drawing/2014/main" id="{BF0CE6D7-0A23-9046-9E41-F161E384AFB9}"/>
                  </a:ext>
                </a:extLst>
              </p:cNvPr>
              <p:cNvSpPr>
                <a:spLocks noChangeArrowheads="1"/>
              </p:cNvSpPr>
              <p:nvPr/>
            </p:nvSpPr>
            <p:spPr bwMode="auto">
              <a:xfrm>
                <a:off x="362" y="481"/>
                <a:ext cx="723"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lateral</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57" name="Rectangle 200">
                <a:extLst>
                  <a:ext uri="{FF2B5EF4-FFF2-40B4-BE49-F238E27FC236}">
                    <a16:creationId xmlns:a16="http://schemas.microsoft.com/office/drawing/2014/main" id="{93DC6033-4479-384B-94D1-BB217DFF1948}"/>
                  </a:ext>
                </a:extLst>
              </p:cNvPr>
              <p:cNvSpPr>
                <a:spLocks noChangeArrowheads="1"/>
              </p:cNvSpPr>
              <p:nvPr/>
            </p:nvSpPr>
            <p:spPr bwMode="auto">
              <a:xfrm>
                <a:off x="362" y="481"/>
                <a:ext cx="723"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50" name="Group 201">
              <a:extLst>
                <a:ext uri="{FF2B5EF4-FFF2-40B4-BE49-F238E27FC236}">
                  <a16:creationId xmlns:a16="http://schemas.microsoft.com/office/drawing/2014/main" id="{0468676C-BCCB-B643-8626-D4BB06DE2713}"/>
                </a:ext>
              </a:extLst>
            </p:cNvPr>
            <p:cNvGrpSpPr>
              <a:grpSpLocks/>
            </p:cNvGrpSpPr>
            <p:nvPr/>
          </p:nvGrpSpPr>
          <p:grpSpPr bwMode="auto">
            <a:xfrm>
              <a:off x="4152" y="4056"/>
              <a:ext cx="490" cy="156"/>
              <a:chOff x="1085" y="481"/>
              <a:chExt cx="501" cy="154"/>
            </a:xfrm>
          </p:grpSpPr>
          <p:sp>
            <p:nvSpPr>
              <p:cNvPr id="225482" name="Rectangle 202">
                <a:extLst>
                  <a:ext uri="{FF2B5EF4-FFF2-40B4-BE49-F238E27FC236}">
                    <a16:creationId xmlns:a16="http://schemas.microsoft.com/office/drawing/2014/main" id="{48E50B0E-6E14-FF42-8DB5-C7BF6264631E}"/>
                  </a:ext>
                </a:extLst>
              </p:cNvPr>
              <p:cNvSpPr>
                <a:spLocks noChangeArrowheads="1"/>
              </p:cNvSpPr>
              <p:nvPr/>
            </p:nvSpPr>
            <p:spPr bwMode="auto">
              <a:xfrm>
                <a:off x="1085" y="481"/>
                <a:ext cx="501"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V1-V2</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55" name="Rectangle 203">
                <a:extLst>
                  <a:ext uri="{FF2B5EF4-FFF2-40B4-BE49-F238E27FC236}">
                    <a16:creationId xmlns:a16="http://schemas.microsoft.com/office/drawing/2014/main" id="{406A61BA-747B-4241-A682-EEC6E7245229}"/>
                  </a:ext>
                </a:extLst>
              </p:cNvPr>
              <p:cNvSpPr>
                <a:spLocks noChangeArrowheads="1"/>
              </p:cNvSpPr>
              <p:nvPr/>
            </p:nvSpPr>
            <p:spPr bwMode="auto">
              <a:xfrm>
                <a:off x="1085" y="481"/>
                <a:ext cx="501"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nvGrpSpPr>
            <p:cNvPr id="18451" name="Group 204">
              <a:extLst>
                <a:ext uri="{FF2B5EF4-FFF2-40B4-BE49-F238E27FC236}">
                  <a16:creationId xmlns:a16="http://schemas.microsoft.com/office/drawing/2014/main" id="{BA11B1BA-5B53-3C4B-AF71-D1642DF1F6E9}"/>
                </a:ext>
              </a:extLst>
            </p:cNvPr>
            <p:cNvGrpSpPr>
              <a:grpSpLocks/>
            </p:cNvGrpSpPr>
            <p:nvPr/>
          </p:nvGrpSpPr>
          <p:grpSpPr bwMode="auto">
            <a:xfrm>
              <a:off x="4642" y="4056"/>
              <a:ext cx="1000" cy="156"/>
              <a:chOff x="1586" y="481"/>
              <a:chExt cx="1022" cy="154"/>
            </a:xfrm>
          </p:grpSpPr>
          <p:sp>
            <p:nvSpPr>
              <p:cNvPr id="225485" name="Rectangle 205">
                <a:extLst>
                  <a:ext uri="{FF2B5EF4-FFF2-40B4-BE49-F238E27FC236}">
                    <a16:creationId xmlns:a16="http://schemas.microsoft.com/office/drawing/2014/main" id="{2BDC3F85-9097-984C-9623-1BB67367E654}"/>
                  </a:ext>
                </a:extLst>
              </p:cNvPr>
              <p:cNvSpPr>
                <a:spLocks noChangeArrowheads="1"/>
              </p:cNvSpPr>
              <p:nvPr/>
            </p:nvSpPr>
            <p:spPr bwMode="auto">
              <a:xfrm>
                <a:off x="1586" y="481"/>
                <a:ext cx="1022" cy="154"/>
              </a:xfrm>
              <a:prstGeom prst="rect">
                <a:avLst/>
              </a:prstGeom>
              <a:noFill/>
              <a:ln w="12700">
                <a:solidFill>
                  <a:schemeClr val="accent2"/>
                </a:solidFill>
                <a:miter lim="800000"/>
                <a:headEnd/>
                <a:tailEnd/>
              </a:ln>
              <a:effectLst/>
            </p:spPr>
            <p:txBody>
              <a:bodyPr anchor="ctr"/>
              <a:lstStyle/>
              <a:p>
                <a:pPr>
                  <a:defRPr/>
                </a:pPr>
                <a:r>
                  <a:rPr lang="es-ES" sz="1000" dirty="0">
                    <a:solidFill>
                      <a:schemeClr val="bg1"/>
                    </a:solidFill>
                    <a:effectLst>
                      <a:outerShdw blurRad="38100" dist="38100" dir="2700000" algn="tl">
                        <a:srgbClr val="C0C0C0"/>
                      </a:outerShdw>
                    </a:effectLst>
                    <a:latin typeface="Arial" pitchFamily="34" charset="0"/>
                  </a:rPr>
                  <a:t>posterior (reciproca)</a:t>
                </a:r>
                <a:endParaRPr lang="es-ES" sz="2400" dirty="0">
                  <a:solidFill>
                    <a:schemeClr val="bg1"/>
                  </a:solidFill>
                  <a:effectLst>
                    <a:outerShdw blurRad="38100" dist="38100" dir="2700000" algn="tl">
                      <a:srgbClr val="C0C0C0"/>
                    </a:outerShdw>
                  </a:effectLst>
                  <a:latin typeface="Arial" pitchFamily="34" charset="0"/>
                </a:endParaRPr>
              </a:p>
            </p:txBody>
          </p:sp>
          <p:sp>
            <p:nvSpPr>
              <p:cNvPr id="18453" name="Rectangle 206">
                <a:extLst>
                  <a:ext uri="{FF2B5EF4-FFF2-40B4-BE49-F238E27FC236}">
                    <a16:creationId xmlns:a16="http://schemas.microsoft.com/office/drawing/2014/main" id="{B0D92632-3330-2147-B75D-60A2735D36F5}"/>
                  </a:ext>
                </a:extLst>
              </p:cNvPr>
              <p:cNvSpPr>
                <a:spLocks noChangeArrowheads="1"/>
              </p:cNvSpPr>
              <p:nvPr/>
            </p:nvSpPr>
            <p:spPr bwMode="auto">
              <a:xfrm>
                <a:off x="1586" y="481"/>
                <a:ext cx="1022" cy="15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grpSp>
      </p:grpSp>
    </p:spTree>
    <p:extLst>
      <p:ext uri="{BB962C8B-B14F-4D97-AF65-F5344CB8AC3E}">
        <p14:creationId xmlns:p14="http://schemas.microsoft.com/office/powerpoint/2010/main" val="3023559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0715C5F-19B4-7E47-ACC6-6B489F166106}"/>
              </a:ext>
            </a:extLst>
          </p:cNvPr>
          <p:cNvSpPr>
            <a:spLocks noGrp="1" noChangeArrowheads="1"/>
          </p:cNvSpPr>
          <p:nvPr>
            <p:ph type="title"/>
          </p:nvPr>
        </p:nvSpPr>
        <p:spPr>
          <a:xfrm>
            <a:off x="1922464" y="160338"/>
            <a:ext cx="8580437" cy="762000"/>
          </a:xfrm>
        </p:spPr>
        <p:txBody>
          <a:bodyPr/>
          <a:lstStyle/>
          <a:p>
            <a:pPr algn="ctr" eaLnBrk="1" hangingPunct="1"/>
            <a:r>
              <a:rPr lang="es-ES_tradnl" altLang="es-ES" sz="4100" dirty="0">
                <a:solidFill>
                  <a:schemeClr val="tx2"/>
                </a:solidFill>
              </a:rPr>
              <a:t>Calculo del eje cardiaco</a:t>
            </a:r>
            <a:endParaRPr lang="es-ES_tradnl" altLang="es-ES" dirty="0">
              <a:solidFill>
                <a:schemeClr val="tx2"/>
              </a:solidFill>
            </a:endParaRPr>
          </a:p>
        </p:txBody>
      </p:sp>
      <p:pic>
        <p:nvPicPr>
          <p:cNvPr id="408582" name="Picture 6">
            <a:extLst>
              <a:ext uri="{FF2B5EF4-FFF2-40B4-BE49-F238E27FC236}">
                <a16:creationId xmlns:a16="http://schemas.microsoft.com/office/drawing/2014/main" id="{61FEF76D-0DA5-244C-A4B7-1B7E000F6D41}"/>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451226" y="1636713"/>
            <a:ext cx="51149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5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08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30A8D874-B11D-CF4C-AB60-DA2651A8C5CB}"/>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
        <p:nvSpPr>
          <p:cNvPr id="35843" name="Rectangle 3">
            <a:extLst>
              <a:ext uri="{FF2B5EF4-FFF2-40B4-BE49-F238E27FC236}">
                <a16:creationId xmlns:a16="http://schemas.microsoft.com/office/drawing/2014/main" id="{7E90C735-1691-E549-A3B1-5B128767D741}"/>
              </a:ext>
            </a:extLst>
          </p:cNvPr>
          <p:cNvSpPr>
            <a:spLocks noChangeArrowheads="1"/>
          </p:cNvSpPr>
          <p:nvPr/>
        </p:nvSpPr>
        <p:spPr bwMode="auto">
          <a:xfrm>
            <a:off x="1846263" y="1133475"/>
            <a:ext cx="852805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Aproximación mediante DI + aVF:</a:t>
            </a:r>
          </a:p>
        </p:txBody>
      </p:sp>
      <p:pic>
        <p:nvPicPr>
          <p:cNvPr id="35844" name="Picture 4">
            <a:extLst>
              <a:ext uri="{FF2B5EF4-FFF2-40B4-BE49-F238E27FC236}">
                <a16:creationId xmlns:a16="http://schemas.microsoft.com/office/drawing/2014/main" id="{BD91A41D-22F0-4C47-9E38-E538317233DA}"/>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282951" y="1743076"/>
            <a:ext cx="527526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26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124F63BD-0560-B349-B9CC-79B0B9F3FC21}"/>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
        <p:nvSpPr>
          <p:cNvPr id="36867" name="Rectangle 3">
            <a:extLst>
              <a:ext uri="{FF2B5EF4-FFF2-40B4-BE49-F238E27FC236}">
                <a16:creationId xmlns:a16="http://schemas.microsoft.com/office/drawing/2014/main" id="{8C8CB8A4-9A2C-914B-92D4-9127078FAD76}"/>
              </a:ext>
            </a:extLst>
          </p:cNvPr>
          <p:cNvSpPr>
            <a:spLocks noChangeArrowheads="1"/>
          </p:cNvSpPr>
          <p:nvPr/>
        </p:nvSpPr>
        <p:spPr bwMode="auto">
          <a:xfrm>
            <a:off x="1846263" y="1133475"/>
            <a:ext cx="852805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Aproximación mediante DI + aVF:</a:t>
            </a:r>
          </a:p>
        </p:txBody>
      </p:sp>
      <p:pic>
        <p:nvPicPr>
          <p:cNvPr id="36868" name="Picture 4">
            <a:extLst>
              <a:ext uri="{FF2B5EF4-FFF2-40B4-BE49-F238E27FC236}">
                <a16:creationId xmlns:a16="http://schemas.microsoft.com/office/drawing/2014/main" id="{BDE0D313-9505-A445-AA2B-69065BAAB6A1}"/>
              </a:ext>
            </a:extLst>
          </p:cNvP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1954213" y="1743076"/>
            <a:ext cx="5275262"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5" name="Picture 5">
            <a:extLst>
              <a:ext uri="{FF2B5EF4-FFF2-40B4-BE49-F238E27FC236}">
                <a16:creationId xmlns:a16="http://schemas.microsoft.com/office/drawing/2014/main" id="{C029A97A-5536-F14E-B406-F9A721C000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1801" y="2176463"/>
            <a:ext cx="2043113"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6" name="Line 6">
            <a:extLst>
              <a:ext uri="{FF2B5EF4-FFF2-40B4-BE49-F238E27FC236}">
                <a16:creationId xmlns:a16="http://schemas.microsoft.com/office/drawing/2014/main" id="{14426319-822C-0849-90B9-6A48C2BAB329}"/>
              </a:ext>
            </a:extLst>
          </p:cNvPr>
          <p:cNvSpPr>
            <a:spLocks noChangeShapeType="1"/>
          </p:cNvSpPr>
          <p:nvPr/>
        </p:nvSpPr>
        <p:spPr bwMode="auto">
          <a:xfrm>
            <a:off x="4632325" y="3873500"/>
            <a:ext cx="16637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55687" name="Line 7">
            <a:extLst>
              <a:ext uri="{FF2B5EF4-FFF2-40B4-BE49-F238E27FC236}">
                <a16:creationId xmlns:a16="http://schemas.microsoft.com/office/drawing/2014/main" id="{6312644B-773B-704A-A60C-F4A7B9A6F238}"/>
              </a:ext>
            </a:extLst>
          </p:cNvPr>
          <p:cNvSpPr>
            <a:spLocks noChangeShapeType="1"/>
          </p:cNvSpPr>
          <p:nvPr/>
        </p:nvSpPr>
        <p:spPr bwMode="auto">
          <a:xfrm flipH="1" flipV="1">
            <a:off x="4632325" y="2343150"/>
            <a:ext cx="33338" cy="151288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pic>
        <p:nvPicPr>
          <p:cNvPr id="455688" name="Picture 8">
            <a:extLst>
              <a:ext uri="{FF2B5EF4-FFF2-40B4-BE49-F238E27FC236}">
                <a16:creationId xmlns:a16="http://schemas.microsoft.com/office/drawing/2014/main" id="{A6495EFB-4B06-EE4B-A288-B29C2DCD26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54963" y="2119313"/>
            <a:ext cx="21526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6447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568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5568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455688"/>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455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C72035D-B13B-6940-986C-167A041F7BEA}"/>
              </a:ext>
            </a:extLst>
          </p:cNvPr>
          <p:cNvSpPr>
            <a:spLocks noGrp="1" noChangeArrowheads="1"/>
          </p:cNvSpPr>
          <p:nvPr>
            <p:ph type="title"/>
          </p:nvPr>
        </p:nvSpPr>
        <p:spPr>
          <a:xfrm>
            <a:off x="1428750" y="882253"/>
            <a:ext cx="6286500" cy="632222"/>
          </a:xfrm>
        </p:spPr>
        <p:txBody>
          <a:bodyPr>
            <a:normAutofit/>
          </a:bodyPr>
          <a:lstStyle/>
          <a:p>
            <a:pPr>
              <a:lnSpc>
                <a:spcPct val="80000"/>
              </a:lnSpc>
              <a:tabLst>
                <a:tab pos="1428750" algn="l"/>
              </a:tabLst>
            </a:pPr>
            <a:r>
              <a:rPr lang="es-ES" altLang="es-ES" sz="4000" u="sng" dirty="0">
                <a:solidFill>
                  <a:schemeClr val="accent1">
                    <a:lumMod val="50000"/>
                  </a:schemeClr>
                </a:solidFill>
              </a:rPr>
              <a:t>RITMO SINUSAL:</a:t>
            </a:r>
            <a:endParaRPr lang="es-ES_tradnl" altLang="es-ES" sz="1100" u="sng" dirty="0">
              <a:solidFill>
                <a:schemeClr val="accent1">
                  <a:lumMod val="50000"/>
                </a:schemeClr>
              </a:solidFill>
            </a:endParaRPr>
          </a:p>
        </p:txBody>
      </p:sp>
      <p:sp>
        <p:nvSpPr>
          <p:cNvPr id="6" name="Rectangle 5">
            <a:extLst>
              <a:ext uri="{FF2B5EF4-FFF2-40B4-BE49-F238E27FC236}">
                <a16:creationId xmlns:a16="http://schemas.microsoft.com/office/drawing/2014/main" id="{FAFB2741-87F3-5A46-97BF-0F68161E60C5}"/>
              </a:ext>
            </a:extLst>
          </p:cNvPr>
          <p:cNvSpPr txBox="1">
            <a:spLocks noChangeArrowheads="1"/>
          </p:cNvSpPr>
          <p:nvPr/>
        </p:nvSpPr>
        <p:spPr bwMode="auto">
          <a:xfrm>
            <a:off x="1824830" y="175855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(1). Presencia de ondas P</a:t>
            </a:r>
            <a:endParaRPr lang="es-ES_tradnl" altLang="es-ES" sz="1600" kern="0" dirty="0">
              <a:solidFill>
                <a:schemeClr val="accent1">
                  <a:lumMod val="50000"/>
                </a:schemeClr>
              </a:solidFill>
            </a:endParaRPr>
          </a:p>
        </p:txBody>
      </p:sp>
      <p:sp>
        <p:nvSpPr>
          <p:cNvPr id="7" name="Rectangle 5">
            <a:extLst>
              <a:ext uri="{FF2B5EF4-FFF2-40B4-BE49-F238E27FC236}">
                <a16:creationId xmlns:a16="http://schemas.microsoft.com/office/drawing/2014/main" id="{B8D15AA1-0FC1-664F-B1AC-BE077E7E26ED}"/>
              </a:ext>
            </a:extLst>
          </p:cNvPr>
          <p:cNvSpPr txBox="1">
            <a:spLocks noChangeArrowheads="1"/>
          </p:cNvSpPr>
          <p:nvPr/>
        </p:nvSpPr>
        <p:spPr bwMode="auto">
          <a:xfrm>
            <a:off x="1824827" y="2568478"/>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(2). Todas las P seguidas de QRS</a:t>
            </a:r>
            <a:endParaRPr lang="es-ES_tradnl" altLang="es-ES" sz="1600" kern="0" dirty="0">
              <a:solidFill>
                <a:schemeClr val="accent1">
                  <a:lumMod val="50000"/>
                </a:schemeClr>
              </a:solidFill>
            </a:endParaRPr>
          </a:p>
        </p:txBody>
      </p:sp>
      <p:sp>
        <p:nvSpPr>
          <p:cNvPr id="8" name="Rectangle 5">
            <a:extLst>
              <a:ext uri="{FF2B5EF4-FFF2-40B4-BE49-F238E27FC236}">
                <a16:creationId xmlns:a16="http://schemas.microsoft.com/office/drawing/2014/main" id="{174BD1C5-B11C-6C44-B92B-AD8DEE0EE491}"/>
              </a:ext>
            </a:extLst>
          </p:cNvPr>
          <p:cNvSpPr txBox="1">
            <a:spLocks noChangeArrowheads="1"/>
          </p:cNvSpPr>
          <p:nvPr/>
        </p:nvSpPr>
        <p:spPr bwMode="auto">
          <a:xfrm>
            <a:off x="1824826" y="3378403"/>
            <a:ext cx="8360569"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charset="0"/>
              </a:defRPr>
            </a:lvl2pPr>
            <a:lvl3pPr algn="l" rtl="0" eaLnBrk="0" fontAlgn="base" hangingPunct="0">
              <a:spcBef>
                <a:spcPct val="0"/>
              </a:spcBef>
              <a:spcAft>
                <a:spcPct val="0"/>
              </a:spcAft>
              <a:defRPr sz="4400" b="1">
                <a:solidFill>
                  <a:schemeClr val="tx2"/>
                </a:solidFill>
                <a:latin typeface="Arial" charset="0"/>
              </a:defRPr>
            </a:lvl3pPr>
            <a:lvl4pPr algn="l" rtl="0" eaLnBrk="0" fontAlgn="base" hangingPunct="0">
              <a:spcBef>
                <a:spcPct val="0"/>
              </a:spcBef>
              <a:spcAft>
                <a:spcPct val="0"/>
              </a:spcAft>
              <a:defRPr sz="4400" b="1">
                <a:solidFill>
                  <a:schemeClr val="tx2"/>
                </a:solidFill>
                <a:latin typeface="Arial" charset="0"/>
              </a:defRPr>
            </a:lvl4pPr>
            <a:lvl5pPr algn="l" rtl="0" eaLnBrk="0" fontAlgn="base" hangingPunct="0">
              <a:spcBef>
                <a:spcPct val="0"/>
              </a:spcBef>
              <a:spcAft>
                <a:spcPct val="0"/>
              </a:spcAft>
              <a:defRPr sz="4400" b="1">
                <a:solidFill>
                  <a:schemeClr val="tx2"/>
                </a:solidFill>
                <a:latin typeface="Arial" charset="0"/>
              </a:defRPr>
            </a:lvl5pPr>
            <a:lvl6pPr marL="457200" algn="l" rtl="0" fontAlgn="base">
              <a:spcBef>
                <a:spcPct val="0"/>
              </a:spcBef>
              <a:spcAft>
                <a:spcPct val="0"/>
              </a:spcAft>
              <a:defRPr sz="4400" b="1">
                <a:solidFill>
                  <a:schemeClr val="tx2"/>
                </a:solidFill>
                <a:latin typeface="Arial" charset="0"/>
              </a:defRPr>
            </a:lvl6pPr>
            <a:lvl7pPr marL="914400" algn="l" rtl="0" fontAlgn="base">
              <a:spcBef>
                <a:spcPct val="0"/>
              </a:spcBef>
              <a:spcAft>
                <a:spcPct val="0"/>
              </a:spcAft>
              <a:defRPr sz="4400" b="1">
                <a:solidFill>
                  <a:schemeClr val="tx2"/>
                </a:solidFill>
                <a:latin typeface="Arial" charset="0"/>
              </a:defRPr>
            </a:lvl7pPr>
            <a:lvl8pPr marL="1371600" algn="l" rtl="0" fontAlgn="base">
              <a:spcBef>
                <a:spcPct val="0"/>
              </a:spcBef>
              <a:spcAft>
                <a:spcPct val="0"/>
              </a:spcAft>
              <a:defRPr sz="4400" b="1">
                <a:solidFill>
                  <a:schemeClr val="tx2"/>
                </a:solidFill>
                <a:latin typeface="Arial" charset="0"/>
              </a:defRPr>
            </a:lvl8pPr>
            <a:lvl9pPr marL="1828800" algn="l" rtl="0" fontAlgn="base">
              <a:spcBef>
                <a:spcPct val="0"/>
              </a:spcBef>
              <a:spcAft>
                <a:spcPct val="0"/>
              </a:spcAft>
              <a:defRPr sz="4400" b="1">
                <a:solidFill>
                  <a:schemeClr val="tx2"/>
                </a:solidFill>
                <a:latin typeface="Arial" charset="0"/>
              </a:defRPr>
            </a:lvl9pPr>
          </a:lstStyle>
          <a:p>
            <a:pPr eaLnBrk="1" hangingPunct="1">
              <a:lnSpc>
                <a:spcPct val="80000"/>
              </a:lnSpc>
              <a:tabLst>
                <a:tab pos="1428750" algn="l"/>
              </a:tabLst>
              <a:defRPr/>
            </a:pPr>
            <a:r>
              <a:rPr lang="es-ES" altLang="es-ES" sz="3200" kern="0" dirty="0">
                <a:solidFill>
                  <a:schemeClr val="accent1">
                    <a:lumMod val="50000"/>
                  </a:schemeClr>
                </a:solidFill>
              </a:rPr>
              <a:t>(3). PR constante y estable (0.12-0.20 </a:t>
            </a:r>
            <a:r>
              <a:rPr lang="es-ES" altLang="es-ES" sz="3200" kern="0" dirty="0" err="1">
                <a:solidFill>
                  <a:schemeClr val="accent1">
                    <a:lumMod val="50000"/>
                  </a:schemeClr>
                </a:solidFill>
              </a:rPr>
              <a:t>msg</a:t>
            </a:r>
            <a:r>
              <a:rPr lang="es-ES" altLang="es-ES" sz="3200" kern="0" dirty="0">
                <a:solidFill>
                  <a:schemeClr val="accent1">
                    <a:lumMod val="50000"/>
                  </a:schemeClr>
                </a:solidFill>
              </a:rPr>
              <a:t>)</a:t>
            </a:r>
            <a:endParaRPr lang="es-ES_tradnl" altLang="es-ES" sz="1600" kern="0" dirty="0">
              <a:solidFill>
                <a:schemeClr val="accent1">
                  <a:lumMod val="50000"/>
                </a:schemeClr>
              </a:solidFill>
            </a:endParaRPr>
          </a:p>
        </p:txBody>
      </p:sp>
    </p:spTree>
    <p:extLst>
      <p:ext uri="{BB962C8B-B14F-4D97-AF65-F5344CB8AC3E}">
        <p14:creationId xmlns:p14="http://schemas.microsoft.com/office/powerpoint/2010/main" val="31136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C761EF8A-C00F-1847-9971-504889B6D5A5}"/>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
        <p:nvSpPr>
          <p:cNvPr id="37891" name="Rectangle 3">
            <a:extLst>
              <a:ext uri="{FF2B5EF4-FFF2-40B4-BE49-F238E27FC236}">
                <a16:creationId xmlns:a16="http://schemas.microsoft.com/office/drawing/2014/main" id="{C5A802BA-2BEA-074E-B2AB-CFC064DD12FC}"/>
              </a:ext>
            </a:extLst>
          </p:cNvPr>
          <p:cNvSpPr>
            <a:spLocks noChangeArrowheads="1"/>
          </p:cNvSpPr>
          <p:nvPr/>
        </p:nvSpPr>
        <p:spPr bwMode="auto">
          <a:xfrm>
            <a:off x="1897063" y="1516064"/>
            <a:ext cx="852805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Sistema hexaxial con dos derivaciones:</a:t>
            </a:r>
          </a:p>
        </p:txBody>
      </p:sp>
      <p:pic>
        <p:nvPicPr>
          <p:cNvPr id="457732" name="Picture 4" descr="bro981107FIG3_6">
            <a:extLst>
              <a:ext uri="{FF2B5EF4-FFF2-40B4-BE49-F238E27FC236}">
                <a16:creationId xmlns:a16="http://schemas.microsoft.com/office/drawing/2014/main" id="{197CB43D-0800-3D4C-8D4D-A34C929F41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3" name="Picture 5">
            <a:extLst>
              <a:ext uri="{FF2B5EF4-FFF2-40B4-BE49-F238E27FC236}">
                <a16:creationId xmlns:a16="http://schemas.microsoft.com/office/drawing/2014/main" id="{E831B769-BCF1-B743-9CB1-228BBB878B2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7975" y="2065338"/>
            <a:ext cx="3727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7734" name="Picture 6">
            <a:extLst>
              <a:ext uri="{FF2B5EF4-FFF2-40B4-BE49-F238E27FC236}">
                <a16:creationId xmlns:a16="http://schemas.microsoft.com/office/drawing/2014/main" id="{0A93DED4-A535-2046-8429-EF99C50D11D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7339" y="4208464"/>
            <a:ext cx="372427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7735" name="Text Box 7">
            <a:extLst>
              <a:ext uri="{FF2B5EF4-FFF2-40B4-BE49-F238E27FC236}">
                <a16:creationId xmlns:a16="http://schemas.microsoft.com/office/drawing/2014/main" id="{B33711A5-EDD2-F844-8686-71B3668A809F}"/>
              </a:ext>
            </a:extLst>
          </p:cNvPr>
          <p:cNvSpPr txBox="1">
            <a:spLocks noChangeArrowheads="1"/>
          </p:cNvSpPr>
          <p:nvPr/>
        </p:nvSpPr>
        <p:spPr bwMode="auto">
          <a:xfrm>
            <a:off x="6661150" y="2112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070155"/>
                </a:solidFill>
                <a:latin typeface="Arial" panose="020B0604020202020204" pitchFamily="34" charset="0"/>
              </a:rPr>
              <a:t>2 mm (-)</a:t>
            </a:r>
          </a:p>
        </p:txBody>
      </p:sp>
      <p:sp>
        <p:nvSpPr>
          <p:cNvPr id="457736" name="Text Box 8">
            <a:extLst>
              <a:ext uri="{FF2B5EF4-FFF2-40B4-BE49-F238E27FC236}">
                <a16:creationId xmlns:a16="http://schemas.microsoft.com/office/drawing/2014/main" id="{6CD80B7A-98DB-B446-85E6-A3B94E12A03D}"/>
              </a:ext>
            </a:extLst>
          </p:cNvPr>
          <p:cNvSpPr txBox="1">
            <a:spLocks noChangeArrowheads="1"/>
          </p:cNvSpPr>
          <p:nvPr/>
        </p:nvSpPr>
        <p:spPr bwMode="auto">
          <a:xfrm>
            <a:off x="6677025" y="247808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6 mm (+)</a:t>
            </a:r>
          </a:p>
        </p:txBody>
      </p:sp>
      <p:sp>
        <p:nvSpPr>
          <p:cNvPr id="457737" name="Text Box 9">
            <a:extLst>
              <a:ext uri="{FF2B5EF4-FFF2-40B4-BE49-F238E27FC236}">
                <a16:creationId xmlns:a16="http://schemas.microsoft.com/office/drawing/2014/main" id="{C40A19E6-894B-104A-90F9-20E67085F5C5}"/>
              </a:ext>
            </a:extLst>
          </p:cNvPr>
          <p:cNvSpPr txBox="1">
            <a:spLocks noChangeArrowheads="1"/>
          </p:cNvSpPr>
          <p:nvPr/>
        </p:nvSpPr>
        <p:spPr bwMode="auto">
          <a:xfrm>
            <a:off x="6677025" y="3292475"/>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4 mm (+)</a:t>
            </a:r>
          </a:p>
        </p:txBody>
      </p:sp>
      <p:sp>
        <p:nvSpPr>
          <p:cNvPr id="457738" name="Text Box 10">
            <a:extLst>
              <a:ext uri="{FF2B5EF4-FFF2-40B4-BE49-F238E27FC236}">
                <a16:creationId xmlns:a16="http://schemas.microsoft.com/office/drawing/2014/main" id="{884B4FE3-A2F6-1448-8EA8-CD05868A0F6B}"/>
              </a:ext>
            </a:extLst>
          </p:cNvPr>
          <p:cNvSpPr txBox="1">
            <a:spLocks noChangeArrowheads="1"/>
          </p:cNvSpPr>
          <p:nvPr/>
        </p:nvSpPr>
        <p:spPr bwMode="auto">
          <a:xfrm>
            <a:off x="9153525" y="425608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070155"/>
                </a:solidFill>
                <a:latin typeface="Arial" panose="020B0604020202020204" pitchFamily="34" charset="0"/>
              </a:rPr>
              <a:t>1 mm (-)</a:t>
            </a:r>
          </a:p>
        </p:txBody>
      </p:sp>
      <p:sp>
        <p:nvSpPr>
          <p:cNvPr id="457739" name="Text Box 11">
            <a:extLst>
              <a:ext uri="{FF2B5EF4-FFF2-40B4-BE49-F238E27FC236}">
                <a16:creationId xmlns:a16="http://schemas.microsoft.com/office/drawing/2014/main" id="{7E983E14-FA7B-A748-AC93-7B26EF0DD469}"/>
              </a:ext>
            </a:extLst>
          </p:cNvPr>
          <p:cNvSpPr txBox="1">
            <a:spLocks noChangeArrowheads="1"/>
          </p:cNvSpPr>
          <p:nvPr/>
        </p:nvSpPr>
        <p:spPr bwMode="auto">
          <a:xfrm>
            <a:off x="9186863" y="4622800"/>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7 mm (+)</a:t>
            </a:r>
          </a:p>
        </p:txBody>
      </p:sp>
      <p:sp>
        <p:nvSpPr>
          <p:cNvPr id="457740" name="Text Box 12">
            <a:extLst>
              <a:ext uri="{FF2B5EF4-FFF2-40B4-BE49-F238E27FC236}">
                <a16:creationId xmlns:a16="http://schemas.microsoft.com/office/drawing/2014/main" id="{01EFE875-B1AB-794D-8731-AD5DCE6AE1D0}"/>
              </a:ext>
            </a:extLst>
          </p:cNvPr>
          <p:cNvSpPr txBox="1">
            <a:spLocks noChangeArrowheads="1"/>
          </p:cNvSpPr>
          <p:nvPr/>
        </p:nvSpPr>
        <p:spPr bwMode="auto">
          <a:xfrm>
            <a:off x="9153525" y="5470525"/>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6 mm (+)</a:t>
            </a:r>
          </a:p>
        </p:txBody>
      </p:sp>
      <p:sp>
        <p:nvSpPr>
          <p:cNvPr id="457741" name="Line 13">
            <a:extLst>
              <a:ext uri="{FF2B5EF4-FFF2-40B4-BE49-F238E27FC236}">
                <a16:creationId xmlns:a16="http://schemas.microsoft.com/office/drawing/2014/main" id="{34C0ED13-10A1-C748-BB9E-CF8A1F24EC60}"/>
              </a:ext>
            </a:extLst>
          </p:cNvPr>
          <p:cNvSpPr>
            <a:spLocks noChangeShapeType="1"/>
          </p:cNvSpPr>
          <p:nvPr/>
        </p:nvSpPr>
        <p:spPr bwMode="auto">
          <a:xfrm>
            <a:off x="3935414" y="4006850"/>
            <a:ext cx="681037" cy="3333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57742" name="Line 14">
            <a:extLst>
              <a:ext uri="{FF2B5EF4-FFF2-40B4-BE49-F238E27FC236}">
                <a16:creationId xmlns:a16="http://schemas.microsoft.com/office/drawing/2014/main" id="{59CF7504-DCCE-3244-A72B-A56E222A58BF}"/>
              </a:ext>
            </a:extLst>
          </p:cNvPr>
          <p:cNvSpPr>
            <a:spLocks noChangeShapeType="1"/>
          </p:cNvSpPr>
          <p:nvPr/>
        </p:nvSpPr>
        <p:spPr bwMode="auto">
          <a:xfrm flipH="1">
            <a:off x="3919539" y="4056064"/>
            <a:ext cx="15875" cy="98107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57743" name="Line 15">
            <a:extLst>
              <a:ext uri="{FF2B5EF4-FFF2-40B4-BE49-F238E27FC236}">
                <a16:creationId xmlns:a16="http://schemas.microsoft.com/office/drawing/2014/main" id="{7D0FE8B9-BE93-9B42-A414-212BC19B4C99}"/>
              </a:ext>
            </a:extLst>
          </p:cNvPr>
          <p:cNvSpPr>
            <a:spLocks noChangeShapeType="1"/>
          </p:cNvSpPr>
          <p:nvPr/>
        </p:nvSpPr>
        <p:spPr bwMode="auto">
          <a:xfrm>
            <a:off x="4533900" y="4022726"/>
            <a:ext cx="0" cy="1063625"/>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57744" name="Line 16">
            <a:extLst>
              <a:ext uri="{FF2B5EF4-FFF2-40B4-BE49-F238E27FC236}">
                <a16:creationId xmlns:a16="http://schemas.microsoft.com/office/drawing/2014/main" id="{40864D40-5610-004E-B71A-3EC374A58086}"/>
              </a:ext>
            </a:extLst>
          </p:cNvPr>
          <p:cNvSpPr>
            <a:spLocks noChangeShapeType="1"/>
          </p:cNvSpPr>
          <p:nvPr/>
        </p:nvSpPr>
        <p:spPr bwMode="auto">
          <a:xfrm>
            <a:off x="3900489" y="5051425"/>
            <a:ext cx="649287" cy="1588"/>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57745" name="Line 17">
            <a:extLst>
              <a:ext uri="{FF2B5EF4-FFF2-40B4-BE49-F238E27FC236}">
                <a16:creationId xmlns:a16="http://schemas.microsoft.com/office/drawing/2014/main" id="{78EA46AD-06B5-9342-A250-50562E53C944}"/>
              </a:ext>
            </a:extLst>
          </p:cNvPr>
          <p:cNvSpPr>
            <a:spLocks noChangeShapeType="1"/>
          </p:cNvSpPr>
          <p:nvPr/>
        </p:nvSpPr>
        <p:spPr bwMode="auto">
          <a:xfrm>
            <a:off x="3951288" y="4040188"/>
            <a:ext cx="615950" cy="1014412"/>
          </a:xfrm>
          <a:prstGeom prst="line">
            <a:avLst/>
          </a:prstGeom>
          <a:noFill/>
          <a:ln w="57150">
            <a:solidFill>
              <a:srgbClr val="07015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3066769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77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773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500"/>
                                  </p:stCondLst>
                                  <p:childTnLst>
                                    <p:set>
                                      <p:cBhvr>
                                        <p:cTn id="13" dur="1" fill="hold">
                                          <p:stCondLst>
                                            <p:cond delay="499"/>
                                          </p:stCondLst>
                                        </p:cTn>
                                        <p:tgtEl>
                                          <p:spTgt spid="457735"/>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500"/>
                                  </p:stCondLst>
                                  <p:childTnLst>
                                    <p:set>
                                      <p:cBhvr>
                                        <p:cTn id="16" dur="1" fill="hold">
                                          <p:stCondLst>
                                            <p:cond delay="499"/>
                                          </p:stCondLst>
                                        </p:cTn>
                                        <p:tgtEl>
                                          <p:spTgt spid="457736"/>
                                        </p:tgtEl>
                                        <p:attrNameLst>
                                          <p:attrName>style.visibility</p:attrName>
                                        </p:attrNameLst>
                                      </p:cBhvr>
                                      <p:to>
                                        <p:strVal val="visible"/>
                                      </p:to>
                                    </p:set>
                                  </p:childTnLst>
                                </p:cTn>
                              </p:par>
                            </p:childTnLst>
                          </p:cTn>
                        </p:par>
                        <p:par>
                          <p:cTn id="17" fill="hold" nodeType="afterGroup">
                            <p:stCondLst>
                              <p:cond delay="2500"/>
                            </p:stCondLst>
                            <p:childTnLst>
                              <p:par>
                                <p:cTn id="18" presetID="1" presetClass="entr" presetSubtype="0" fill="hold" grpId="0" nodeType="afterEffect">
                                  <p:stCondLst>
                                    <p:cond delay="500"/>
                                  </p:stCondLst>
                                  <p:childTnLst>
                                    <p:set>
                                      <p:cBhvr>
                                        <p:cTn id="19" dur="1" fill="hold">
                                          <p:stCondLst>
                                            <p:cond delay="499"/>
                                          </p:stCondLst>
                                        </p:cTn>
                                        <p:tgtEl>
                                          <p:spTgt spid="45773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45774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457734"/>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500"/>
                                  </p:stCondLst>
                                  <p:childTnLst>
                                    <p:set>
                                      <p:cBhvr>
                                        <p:cTn id="30" dur="1" fill="hold">
                                          <p:stCondLst>
                                            <p:cond delay="499"/>
                                          </p:stCondLst>
                                        </p:cTn>
                                        <p:tgtEl>
                                          <p:spTgt spid="457738"/>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500"/>
                                  </p:stCondLst>
                                  <p:childTnLst>
                                    <p:set>
                                      <p:cBhvr>
                                        <p:cTn id="33" dur="1" fill="hold">
                                          <p:stCondLst>
                                            <p:cond delay="499"/>
                                          </p:stCondLst>
                                        </p:cTn>
                                        <p:tgtEl>
                                          <p:spTgt spid="457739"/>
                                        </p:tgtEl>
                                        <p:attrNameLst>
                                          <p:attrName>style.visibility</p:attrName>
                                        </p:attrNameLst>
                                      </p:cBhvr>
                                      <p:to>
                                        <p:strVal val="visible"/>
                                      </p:to>
                                    </p:set>
                                  </p:childTnLst>
                                </p:cTn>
                              </p:par>
                            </p:childTnLst>
                          </p:cTn>
                        </p:par>
                        <p:par>
                          <p:cTn id="34" fill="hold" nodeType="afterGroup">
                            <p:stCondLst>
                              <p:cond delay="2500"/>
                            </p:stCondLst>
                            <p:childTnLst>
                              <p:par>
                                <p:cTn id="35" presetID="1" presetClass="entr" presetSubtype="0" fill="hold" grpId="0" nodeType="afterEffect">
                                  <p:stCondLst>
                                    <p:cond delay="500"/>
                                  </p:stCondLst>
                                  <p:childTnLst>
                                    <p:set>
                                      <p:cBhvr>
                                        <p:cTn id="36" dur="1" fill="hold">
                                          <p:stCondLst>
                                            <p:cond delay="499"/>
                                          </p:stCondLst>
                                        </p:cTn>
                                        <p:tgtEl>
                                          <p:spTgt spid="45774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4577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457743"/>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nodeType="afterEffect">
                                  <p:stCondLst>
                                    <p:cond delay="0"/>
                                  </p:stCondLst>
                                  <p:childTnLst>
                                    <p:set>
                                      <p:cBhvr>
                                        <p:cTn id="47" dur="1" fill="hold">
                                          <p:stCondLst>
                                            <p:cond delay="499"/>
                                          </p:stCondLst>
                                        </p:cTn>
                                        <p:tgtEl>
                                          <p:spTgt spid="45774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499"/>
                                          </p:stCondLst>
                                        </p:cTn>
                                        <p:tgtEl>
                                          <p:spTgt spid="457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autoUpdateAnimBg="0"/>
      <p:bldP spid="457736" grpId="0" autoUpdateAnimBg="0"/>
      <p:bldP spid="457737" grpId="0" autoUpdateAnimBg="0"/>
      <p:bldP spid="457738" grpId="0" autoUpdateAnimBg="0"/>
      <p:bldP spid="457739" grpId="0" autoUpdateAnimBg="0"/>
      <p:bldP spid="45774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9878334E-89F4-3D45-8EE0-DA03D4BCC2D5}"/>
              </a:ext>
            </a:extLst>
          </p:cNvPr>
          <p:cNvSpPr>
            <a:spLocks noChangeArrowheads="1"/>
          </p:cNvSpPr>
          <p:nvPr/>
        </p:nvSpPr>
        <p:spPr bwMode="auto">
          <a:xfrm>
            <a:off x="1897063" y="1516064"/>
            <a:ext cx="852805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Sistema hexaxial con dos derivaciones:</a:t>
            </a:r>
          </a:p>
        </p:txBody>
      </p:sp>
      <p:pic>
        <p:nvPicPr>
          <p:cNvPr id="459780" name="Picture 4" descr="bro981107FIG3_6">
            <a:extLst>
              <a:ext uri="{FF2B5EF4-FFF2-40B4-BE49-F238E27FC236}">
                <a16:creationId xmlns:a16="http://schemas.microsoft.com/office/drawing/2014/main" id="{B3E930ED-786A-8945-A6D0-B1EA2D2BFD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1" name="Picture 5">
            <a:extLst>
              <a:ext uri="{FF2B5EF4-FFF2-40B4-BE49-F238E27FC236}">
                <a16:creationId xmlns:a16="http://schemas.microsoft.com/office/drawing/2014/main" id="{B64094D6-4CAF-1844-9982-4072D9F321A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7975" y="2065338"/>
            <a:ext cx="3727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59782" name="Picture 6">
            <a:extLst>
              <a:ext uri="{FF2B5EF4-FFF2-40B4-BE49-F238E27FC236}">
                <a16:creationId xmlns:a16="http://schemas.microsoft.com/office/drawing/2014/main" id="{2B0B1EA2-A62E-7D41-A6F7-0EB9F56186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7339" y="4208464"/>
            <a:ext cx="372427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9783" name="Text Box 7">
            <a:extLst>
              <a:ext uri="{FF2B5EF4-FFF2-40B4-BE49-F238E27FC236}">
                <a16:creationId xmlns:a16="http://schemas.microsoft.com/office/drawing/2014/main" id="{BFAAF1DD-3BFE-1D4A-89DD-609F58C16E3B}"/>
              </a:ext>
            </a:extLst>
          </p:cNvPr>
          <p:cNvSpPr txBox="1">
            <a:spLocks noChangeArrowheads="1"/>
          </p:cNvSpPr>
          <p:nvPr/>
        </p:nvSpPr>
        <p:spPr bwMode="auto">
          <a:xfrm>
            <a:off x="7824788" y="209708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070155"/>
                </a:solidFill>
                <a:latin typeface="Arial" panose="020B0604020202020204" pitchFamily="34" charset="0"/>
              </a:rPr>
              <a:t>2 mm (-)</a:t>
            </a:r>
          </a:p>
        </p:txBody>
      </p:sp>
      <p:sp>
        <p:nvSpPr>
          <p:cNvPr id="459784" name="Text Box 8">
            <a:extLst>
              <a:ext uri="{FF2B5EF4-FFF2-40B4-BE49-F238E27FC236}">
                <a16:creationId xmlns:a16="http://schemas.microsoft.com/office/drawing/2014/main" id="{8C47EAC3-D408-B543-B921-52ADF36FA2CE}"/>
              </a:ext>
            </a:extLst>
          </p:cNvPr>
          <p:cNvSpPr txBox="1">
            <a:spLocks noChangeArrowheads="1"/>
          </p:cNvSpPr>
          <p:nvPr/>
        </p:nvSpPr>
        <p:spPr bwMode="auto">
          <a:xfrm>
            <a:off x="7875588" y="2460625"/>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11 mm (+)</a:t>
            </a:r>
          </a:p>
        </p:txBody>
      </p:sp>
      <p:sp>
        <p:nvSpPr>
          <p:cNvPr id="459785" name="Text Box 9">
            <a:extLst>
              <a:ext uri="{FF2B5EF4-FFF2-40B4-BE49-F238E27FC236}">
                <a16:creationId xmlns:a16="http://schemas.microsoft.com/office/drawing/2014/main" id="{94434748-990C-AE41-974C-1BDBFE1384D8}"/>
              </a:ext>
            </a:extLst>
          </p:cNvPr>
          <p:cNvSpPr txBox="1">
            <a:spLocks noChangeArrowheads="1"/>
          </p:cNvSpPr>
          <p:nvPr/>
        </p:nvSpPr>
        <p:spPr bwMode="auto">
          <a:xfrm>
            <a:off x="7875588" y="330993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9 mm (+)</a:t>
            </a:r>
          </a:p>
        </p:txBody>
      </p:sp>
      <p:sp>
        <p:nvSpPr>
          <p:cNvPr id="459786" name="Text Box 10">
            <a:extLst>
              <a:ext uri="{FF2B5EF4-FFF2-40B4-BE49-F238E27FC236}">
                <a16:creationId xmlns:a16="http://schemas.microsoft.com/office/drawing/2014/main" id="{F17D5153-0610-3046-9408-1F1A2950ABEC}"/>
              </a:ext>
            </a:extLst>
          </p:cNvPr>
          <p:cNvSpPr txBox="1">
            <a:spLocks noChangeArrowheads="1"/>
          </p:cNvSpPr>
          <p:nvPr/>
        </p:nvSpPr>
        <p:spPr bwMode="auto">
          <a:xfrm>
            <a:off x="7856538" y="4256088"/>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070155"/>
                </a:solidFill>
                <a:latin typeface="Arial" panose="020B0604020202020204" pitchFamily="34" charset="0"/>
              </a:rPr>
              <a:t>2 mm (-)</a:t>
            </a:r>
          </a:p>
        </p:txBody>
      </p:sp>
      <p:sp>
        <p:nvSpPr>
          <p:cNvPr id="459787" name="Text Box 11">
            <a:extLst>
              <a:ext uri="{FF2B5EF4-FFF2-40B4-BE49-F238E27FC236}">
                <a16:creationId xmlns:a16="http://schemas.microsoft.com/office/drawing/2014/main" id="{2E340874-FDBB-7144-B24C-23E47253C301}"/>
              </a:ext>
            </a:extLst>
          </p:cNvPr>
          <p:cNvSpPr txBox="1">
            <a:spLocks noChangeArrowheads="1"/>
          </p:cNvSpPr>
          <p:nvPr/>
        </p:nvSpPr>
        <p:spPr bwMode="auto">
          <a:xfrm>
            <a:off x="7907338" y="4622800"/>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2 mm (+)</a:t>
            </a:r>
          </a:p>
        </p:txBody>
      </p:sp>
      <p:sp>
        <p:nvSpPr>
          <p:cNvPr id="459788" name="Text Box 12">
            <a:extLst>
              <a:ext uri="{FF2B5EF4-FFF2-40B4-BE49-F238E27FC236}">
                <a16:creationId xmlns:a16="http://schemas.microsoft.com/office/drawing/2014/main" id="{314FAEE7-A738-C345-A95F-035F618859ED}"/>
              </a:ext>
            </a:extLst>
          </p:cNvPr>
          <p:cNvSpPr txBox="1">
            <a:spLocks noChangeArrowheads="1"/>
          </p:cNvSpPr>
          <p:nvPr/>
        </p:nvSpPr>
        <p:spPr bwMode="auto">
          <a:xfrm>
            <a:off x="7889875" y="5521325"/>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spcBef>
                <a:spcPct val="50000"/>
              </a:spcBef>
            </a:pPr>
            <a:r>
              <a:rPr lang="es-ES" altLang="es-ES" sz="1600" b="1">
                <a:solidFill>
                  <a:srgbClr val="CC3300"/>
                </a:solidFill>
                <a:latin typeface="Arial" panose="020B0604020202020204" pitchFamily="34" charset="0"/>
              </a:rPr>
              <a:t>0 mm (+)</a:t>
            </a:r>
          </a:p>
        </p:txBody>
      </p:sp>
      <p:sp>
        <p:nvSpPr>
          <p:cNvPr id="459789" name="Line 13">
            <a:extLst>
              <a:ext uri="{FF2B5EF4-FFF2-40B4-BE49-F238E27FC236}">
                <a16:creationId xmlns:a16="http://schemas.microsoft.com/office/drawing/2014/main" id="{C8524517-781D-B14D-AF76-A01F53194262}"/>
              </a:ext>
            </a:extLst>
          </p:cNvPr>
          <p:cNvSpPr>
            <a:spLocks noChangeShapeType="1"/>
          </p:cNvSpPr>
          <p:nvPr/>
        </p:nvSpPr>
        <p:spPr bwMode="auto">
          <a:xfrm>
            <a:off x="3935414" y="4006850"/>
            <a:ext cx="630237" cy="104775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59790" name="Line 14">
            <a:extLst>
              <a:ext uri="{FF2B5EF4-FFF2-40B4-BE49-F238E27FC236}">
                <a16:creationId xmlns:a16="http://schemas.microsoft.com/office/drawing/2014/main" id="{D2C3B0B8-D93A-7149-B2FF-65A5A213C2B2}"/>
              </a:ext>
            </a:extLst>
          </p:cNvPr>
          <p:cNvSpPr>
            <a:spLocks noChangeShapeType="1"/>
          </p:cNvSpPr>
          <p:nvPr/>
        </p:nvSpPr>
        <p:spPr bwMode="auto">
          <a:xfrm>
            <a:off x="3951288" y="4040188"/>
            <a:ext cx="615950" cy="1014412"/>
          </a:xfrm>
          <a:prstGeom prst="line">
            <a:avLst/>
          </a:prstGeom>
          <a:noFill/>
          <a:ln w="57150">
            <a:solidFill>
              <a:srgbClr val="07015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38926" name="Text Box 15">
            <a:extLst>
              <a:ext uri="{FF2B5EF4-FFF2-40B4-BE49-F238E27FC236}">
                <a16:creationId xmlns:a16="http://schemas.microsoft.com/office/drawing/2014/main" id="{13876B23-8953-714D-9AED-4209E4234F79}"/>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2629799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9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9781"/>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500"/>
                                  </p:stCondLst>
                                  <p:childTnLst>
                                    <p:set>
                                      <p:cBhvr>
                                        <p:cTn id="13" dur="1" fill="hold">
                                          <p:stCondLst>
                                            <p:cond delay="499"/>
                                          </p:stCondLst>
                                        </p:cTn>
                                        <p:tgtEl>
                                          <p:spTgt spid="459783"/>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500"/>
                                  </p:stCondLst>
                                  <p:childTnLst>
                                    <p:set>
                                      <p:cBhvr>
                                        <p:cTn id="16" dur="1" fill="hold">
                                          <p:stCondLst>
                                            <p:cond delay="499"/>
                                          </p:stCondLst>
                                        </p:cTn>
                                        <p:tgtEl>
                                          <p:spTgt spid="459784"/>
                                        </p:tgtEl>
                                        <p:attrNameLst>
                                          <p:attrName>style.visibility</p:attrName>
                                        </p:attrNameLst>
                                      </p:cBhvr>
                                      <p:to>
                                        <p:strVal val="visible"/>
                                      </p:to>
                                    </p:set>
                                  </p:childTnLst>
                                </p:cTn>
                              </p:par>
                            </p:childTnLst>
                          </p:cTn>
                        </p:par>
                        <p:par>
                          <p:cTn id="17" fill="hold" nodeType="afterGroup">
                            <p:stCondLst>
                              <p:cond delay="2500"/>
                            </p:stCondLst>
                            <p:childTnLst>
                              <p:par>
                                <p:cTn id="18" presetID="1" presetClass="entr" presetSubtype="0" fill="hold" grpId="0" nodeType="afterEffect">
                                  <p:stCondLst>
                                    <p:cond delay="500"/>
                                  </p:stCondLst>
                                  <p:childTnLst>
                                    <p:set>
                                      <p:cBhvr>
                                        <p:cTn id="19" dur="1" fill="hold">
                                          <p:stCondLst>
                                            <p:cond delay="499"/>
                                          </p:stCondLst>
                                        </p:cTn>
                                        <p:tgtEl>
                                          <p:spTgt spid="45978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45978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459782"/>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500"/>
                                  </p:stCondLst>
                                  <p:childTnLst>
                                    <p:set>
                                      <p:cBhvr>
                                        <p:cTn id="30" dur="1" fill="hold">
                                          <p:stCondLst>
                                            <p:cond delay="499"/>
                                          </p:stCondLst>
                                        </p:cTn>
                                        <p:tgtEl>
                                          <p:spTgt spid="459786"/>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500"/>
                                  </p:stCondLst>
                                  <p:childTnLst>
                                    <p:set>
                                      <p:cBhvr>
                                        <p:cTn id="33" dur="1" fill="hold">
                                          <p:stCondLst>
                                            <p:cond delay="499"/>
                                          </p:stCondLst>
                                        </p:cTn>
                                        <p:tgtEl>
                                          <p:spTgt spid="459787"/>
                                        </p:tgtEl>
                                        <p:attrNameLst>
                                          <p:attrName>style.visibility</p:attrName>
                                        </p:attrNameLst>
                                      </p:cBhvr>
                                      <p:to>
                                        <p:strVal val="visible"/>
                                      </p:to>
                                    </p:set>
                                  </p:childTnLst>
                                </p:cTn>
                              </p:par>
                            </p:childTnLst>
                          </p:cTn>
                        </p:par>
                        <p:par>
                          <p:cTn id="34" fill="hold" nodeType="afterGroup">
                            <p:stCondLst>
                              <p:cond delay="2500"/>
                            </p:stCondLst>
                            <p:childTnLst>
                              <p:par>
                                <p:cTn id="35" presetID="1" presetClass="entr" presetSubtype="0" fill="hold" grpId="0" nodeType="afterEffect">
                                  <p:stCondLst>
                                    <p:cond delay="500"/>
                                  </p:stCondLst>
                                  <p:childTnLst>
                                    <p:set>
                                      <p:cBhvr>
                                        <p:cTn id="36" dur="1" fill="hold">
                                          <p:stCondLst>
                                            <p:cond delay="499"/>
                                          </p:stCondLst>
                                        </p:cTn>
                                        <p:tgtEl>
                                          <p:spTgt spid="45978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459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utoUpdateAnimBg="0"/>
      <p:bldP spid="459784" grpId="0" autoUpdateAnimBg="0"/>
      <p:bldP spid="459785" grpId="0" autoUpdateAnimBg="0"/>
      <p:bldP spid="459786" grpId="0" autoUpdateAnimBg="0"/>
      <p:bldP spid="459787" grpId="0" autoUpdateAnimBg="0"/>
      <p:bldP spid="459788"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7">
            <a:extLst>
              <a:ext uri="{FF2B5EF4-FFF2-40B4-BE49-F238E27FC236}">
                <a16:creationId xmlns:a16="http://schemas.microsoft.com/office/drawing/2014/main" id="{CB6F463C-D04C-854D-A73A-57B8C858DC69}"/>
              </a:ext>
            </a:extLst>
          </p:cNvPr>
          <p:cNvSpPr>
            <a:spLocks noChangeArrowheads="1"/>
          </p:cNvSpPr>
          <p:nvPr/>
        </p:nvSpPr>
        <p:spPr bwMode="auto">
          <a:xfrm>
            <a:off x="1763713" y="1200150"/>
            <a:ext cx="852805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Sistema hexaxial con dos derivaciones:</a:t>
            </a:r>
          </a:p>
        </p:txBody>
      </p:sp>
      <p:pic>
        <p:nvPicPr>
          <p:cNvPr id="39939" name="Picture 1028" descr="bro981107FIG3_6">
            <a:extLst>
              <a:ext uri="{FF2B5EF4-FFF2-40B4-BE49-F238E27FC236}">
                <a16:creationId xmlns:a16="http://schemas.microsoft.com/office/drawing/2014/main" id="{21271B8A-4BAC-1146-8A07-61F633F92D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029">
            <a:extLst>
              <a:ext uri="{FF2B5EF4-FFF2-40B4-BE49-F238E27FC236}">
                <a16:creationId xmlns:a16="http://schemas.microsoft.com/office/drawing/2014/main" id="{9B8B5E72-3C99-F447-AA91-26E71AE34C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8264" y="1978026"/>
            <a:ext cx="4027487"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941" name="Picture 1030">
            <a:extLst>
              <a:ext uri="{FF2B5EF4-FFF2-40B4-BE49-F238E27FC236}">
                <a16:creationId xmlns:a16="http://schemas.microsoft.com/office/drawing/2014/main" id="{27FA895A-6C85-BD40-BCDF-4DEA60CAAD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9375" y="4248150"/>
            <a:ext cx="4038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1831" name="Line 1031">
            <a:extLst>
              <a:ext uri="{FF2B5EF4-FFF2-40B4-BE49-F238E27FC236}">
                <a16:creationId xmlns:a16="http://schemas.microsoft.com/office/drawing/2014/main" id="{752A8E14-D47B-2C40-9AD3-4B9D2AF165A4}"/>
              </a:ext>
            </a:extLst>
          </p:cNvPr>
          <p:cNvSpPr>
            <a:spLocks noChangeShapeType="1"/>
          </p:cNvSpPr>
          <p:nvPr/>
        </p:nvSpPr>
        <p:spPr bwMode="auto">
          <a:xfrm flipV="1">
            <a:off x="3967164" y="4006851"/>
            <a:ext cx="631825" cy="1587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1832" name="Line 1032">
            <a:extLst>
              <a:ext uri="{FF2B5EF4-FFF2-40B4-BE49-F238E27FC236}">
                <a16:creationId xmlns:a16="http://schemas.microsoft.com/office/drawing/2014/main" id="{6B535D30-E2AE-FA46-BBB9-F7E68605F785}"/>
              </a:ext>
            </a:extLst>
          </p:cNvPr>
          <p:cNvSpPr>
            <a:spLocks noChangeShapeType="1"/>
          </p:cNvSpPr>
          <p:nvPr/>
        </p:nvSpPr>
        <p:spPr bwMode="auto">
          <a:xfrm flipV="1">
            <a:off x="3933826" y="3025776"/>
            <a:ext cx="17463" cy="1012825"/>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1833" name="Line 1033">
            <a:extLst>
              <a:ext uri="{FF2B5EF4-FFF2-40B4-BE49-F238E27FC236}">
                <a16:creationId xmlns:a16="http://schemas.microsoft.com/office/drawing/2014/main" id="{827235C8-288E-DB45-8912-29C9DB8A0474}"/>
              </a:ext>
            </a:extLst>
          </p:cNvPr>
          <p:cNvSpPr>
            <a:spLocks noChangeShapeType="1"/>
          </p:cNvSpPr>
          <p:nvPr/>
        </p:nvSpPr>
        <p:spPr bwMode="auto">
          <a:xfrm flipV="1">
            <a:off x="3935414" y="3074989"/>
            <a:ext cx="581025" cy="998537"/>
          </a:xfrm>
          <a:prstGeom prst="line">
            <a:avLst/>
          </a:prstGeom>
          <a:noFill/>
          <a:ln w="57150">
            <a:solidFill>
              <a:srgbClr val="07015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1834" name="Line 1034">
            <a:extLst>
              <a:ext uri="{FF2B5EF4-FFF2-40B4-BE49-F238E27FC236}">
                <a16:creationId xmlns:a16="http://schemas.microsoft.com/office/drawing/2014/main" id="{081697FB-D244-C34D-87C9-ED527F1EF7C6}"/>
              </a:ext>
            </a:extLst>
          </p:cNvPr>
          <p:cNvSpPr>
            <a:spLocks noChangeShapeType="1"/>
          </p:cNvSpPr>
          <p:nvPr/>
        </p:nvSpPr>
        <p:spPr bwMode="auto">
          <a:xfrm>
            <a:off x="3951289" y="3041650"/>
            <a:ext cx="598487" cy="0"/>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61835" name="Line 1035">
            <a:extLst>
              <a:ext uri="{FF2B5EF4-FFF2-40B4-BE49-F238E27FC236}">
                <a16:creationId xmlns:a16="http://schemas.microsoft.com/office/drawing/2014/main" id="{232610AE-108F-604F-94F4-AD5938F5C74A}"/>
              </a:ext>
            </a:extLst>
          </p:cNvPr>
          <p:cNvSpPr>
            <a:spLocks noChangeShapeType="1"/>
          </p:cNvSpPr>
          <p:nvPr/>
        </p:nvSpPr>
        <p:spPr bwMode="auto">
          <a:xfrm>
            <a:off x="4549775" y="3025775"/>
            <a:ext cx="0" cy="996950"/>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9947" name="Text Box 1036">
            <a:extLst>
              <a:ext uri="{FF2B5EF4-FFF2-40B4-BE49-F238E27FC236}">
                <a16:creationId xmlns:a16="http://schemas.microsoft.com/office/drawing/2014/main" id="{39F2E3DE-AC62-D342-AF21-9004E7D4448F}"/>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703731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18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18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61834"/>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46183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461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64A417A1-28F3-5348-B8A1-82C80AD43574}"/>
              </a:ext>
            </a:extLst>
          </p:cNvPr>
          <p:cNvSpPr>
            <a:spLocks noChangeArrowheads="1"/>
          </p:cNvSpPr>
          <p:nvPr/>
        </p:nvSpPr>
        <p:spPr bwMode="auto">
          <a:xfrm>
            <a:off x="1763713" y="1200150"/>
            <a:ext cx="852805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Sistema hexaxial con dos derivaciones:</a:t>
            </a:r>
          </a:p>
        </p:txBody>
      </p:sp>
      <p:pic>
        <p:nvPicPr>
          <p:cNvPr id="40963" name="Picture 4" descr="bro981107FIG3_6">
            <a:extLst>
              <a:ext uri="{FF2B5EF4-FFF2-40B4-BE49-F238E27FC236}">
                <a16:creationId xmlns:a16="http://schemas.microsoft.com/office/drawing/2014/main" id="{EFF71BA1-92E1-B449-B788-056C67ED31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Line 5">
            <a:extLst>
              <a:ext uri="{FF2B5EF4-FFF2-40B4-BE49-F238E27FC236}">
                <a16:creationId xmlns:a16="http://schemas.microsoft.com/office/drawing/2014/main" id="{D0D0F696-26EE-B34D-AA2F-3DF95A6584AE}"/>
              </a:ext>
            </a:extLst>
          </p:cNvPr>
          <p:cNvSpPr>
            <a:spLocks noChangeShapeType="1"/>
          </p:cNvSpPr>
          <p:nvPr/>
        </p:nvSpPr>
        <p:spPr bwMode="auto">
          <a:xfrm flipH="1">
            <a:off x="3303589" y="4022725"/>
            <a:ext cx="663575" cy="158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3878" name="Line 6">
            <a:extLst>
              <a:ext uri="{FF2B5EF4-FFF2-40B4-BE49-F238E27FC236}">
                <a16:creationId xmlns:a16="http://schemas.microsoft.com/office/drawing/2014/main" id="{9A3F8931-5F47-9845-988C-973915979A3B}"/>
              </a:ext>
            </a:extLst>
          </p:cNvPr>
          <p:cNvSpPr>
            <a:spLocks noChangeShapeType="1"/>
          </p:cNvSpPr>
          <p:nvPr/>
        </p:nvSpPr>
        <p:spPr bwMode="auto">
          <a:xfrm flipH="1">
            <a:off x="3917951" y="4038600"/>
            <a:ext cx="15875" cy="104933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3879" name="Line 7">
            <a:extLst>
              <a:ext uri="{FF2B5EF4-FFF2-40B4-BE49-F238E27FC236}">
                <a16:creationId xmlns:a16="http://schemas.microsoft.com/office/drawing/2014/main" id="{54AC593B-4BC3-1743-9867-0FBCC1D61379}"/>
              </a:ext>
            </a:extLst>
          </p:cNvPr>
          <p:cNvSpPr>
            <a:spLocks noChangeShapeType="1"/>
          </p:cNvSpPr>
          <p:nvPr/>
        </p:nvSpPr>
        <p:spPr bwMode="auto">
          <a:xfrm flipH="1">
            <a:off x="3319463" y="4073526"/>
            <a:ext cx="615950" cy="1027113"/>
          </a:xfrm>
          <a:prstGeom prst="line">
            <a:avLst/>
          </a:prstGeom>
          <a:noFill/>
          <a:ln w="57150">
            <a:solidFill>
              <a:srgbClr val="07015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3880" name="Line 8">
            <a:extLst>
              <a:ext uri="{FF2B5EF4-FFF2-40B4-BE49-F238E27FC236}">
                <a16:creationId xmlns:a16="http://schemas.microsoft.com/office/drawing/2014/main" id="{8B1E2069-8CCC-0B41-AB63-2A33BA8F4D6F}"/>
              </a:ext>
            </a:extLst>
          </p:cNvPr>
          <p:cNvSpPr>
            <a:spLocks noChangeShapeType="1"/>
          </p:cNvSpPr>
          <p:nvPr/>
        </p:nvSpPr>
        <p:spPr bwMode="auto">
          <a:xfrm>
            <a:off x="3352800" y="5086350"/>
            <a:ext cx="598488" cy="0"/>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63881" name="Line 9">
            <a:extLst>
              <a:ext uri="{FF2B5EF4-FFF2-40B4-BE49-F238E27FC236}">
                <a16:creationId xmlns:a16="http://schemas.microsoft.com/office/drawing/2014/main" id="{304ACF6B-8480-9D44-BB63-EFDD188F33F8}"/>
              </a:ext>
            </a:extLst>
          </p:cNvPr>
          <p:cNvSpPr>
            <a:spLocks noChangeShapeType="1"/>
          </p:cNvSpPr>
          <p:nvPr/>
        </p:nvSpPr>
        <p:spPr bwMode="auto">
          <a:xfrm>
            <a:off x="3336925" y="4024313"/>
            <a:ext cx="0" cy="996950"/>
          </a:xfrm>
          <a:prstGeom prst="line">
            <a:avLst/>
          </a:prstGeom>
          <a:noFill/>
          <a:ln w="9525">
            <a:solidFill>
              <a:srgbClr val="CC33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s-ES"/>
          </a:p>
        </p:txBody>
      </p:sp>
      <p:pic>
        <p:nvPicPr>
          <p:cNvPr id="40969" name="Picture 10">
            <a:extLst>
              <a:ext uri="{FF2B5EF4-FFF2-40B4-BE49-F238E27FC236}">
                <a16:creationId xmlns:a16="http://schemas.microsoft.com/office/drawing/2014/main" id="{A4966A1E-E14F-124B-80EA-5DAC798AD7D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00813" y="1911350"/>
            <a:ext cx="3911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70" name="Picture 11">
            <a:extLst>
              <a:ext uri="{FF2B5EF4-FFF2-40B4-BE49-F238E27FC236}">
                <a16:creationId xmlns:a16="http://schemas.microsoft.com/office/drawing/2014/main" id="{82406871-1438-734A-9167-62D786DCE9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1125" y="4227514"/>
            <a:ext cx="392588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0971" name="Text Box 12">
            <a:extLst>
              <a:ext uri="{FF2B5EF4-FFF2-40B4-BE49-F238E27FC236}">
                <a16:creationId xmlns:a16="http://schemas.microsoft.com/office/drawing/2014/main" id="{ECD3CA4B-3481-D449-983A-E25A1A705855}"/>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3074594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3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3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63880"/>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463881"/>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463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051">
            <a:extLst>
              <a:ext uri="{FF2B5EF4-FFF2-40B4-BE49-F238E27FC236}">
                <a16:creationId xmlns:a16="http://schemas.microsoft.com/office/drawing/2014/main" id="{058A9491-F2BC-0B4D-92F6-0376A5F79F8A}"/>
              </a:ext>
            </a:extLst>
          </p:cNvPr>
          <p:cNvSpPr>
            <a:spLocks noChangeArrowheads="1"/>
          </p:cNvSpPr>
          <p:nvPr/>
        </p:nvSpPr>
        <p:spPr bwMode="auto">
          <a:xfrm>
            <a:off x="1846263" y="1233489"/>
            <a:ext cx="852805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QRS de mayor voltaje e isodifásico:</a:t>
            </a:r>
          </a:p>
        </p:txBody>
      </p:sp>
      <p:pic>
        <p:nvPicPr>
          <p:cNvPr id="41987" name="Picture 2052" descr="bro981107FIG3_6">
            <a:extLst>
              <a:ext uri="{FF2B5EF4-FFF2-40B4-BE49-F238E27FC236}">
                <a16:creationId xmlns:a16="http://schemas.microsoft.com/office/drawing/2014/main" id="{D2720A98-F300-784A-AB4F-D4CDC0EE1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053">
            <a:extLst>
              <a:ext uri="{FF2B5EF4-FFF2-40B4-BE49-F238E27FC236}">
                <a16:creationId xmlns:a16="http://schemas.microsoft.com/office/drawing/2014/main" id="{403AF29E-62FF-694C-8D75-14C919CC837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35725" y="1968501"/>
            <a:ext cx="40068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89" name="Picture 2054">
            <a:extLst>
              <a:ext uri="{FF2B5EF4-FFF2-40B4-BE49-F238E27FC236}">
                <a16:creationId xmlns:a16="http://schemas.microsoft.com/office/drawing/2014/main" id="{81D47247-4165-624D-ADE8-9497A797BB9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42076" y="4243388"/>
            <a:ext cx="396081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5927" name="Oval 2055">
            <a:extLst>
              <a:ext uri="{FF2B5EF4-FFF2-40B4-BE49-F238E27FC236}">
                <a16:creationId xmlns:a16="http://schemas.microsoft.com/office/drawing/2014/main" id="{1C87216A-C3C4-0D41-9047-308F7A91C0AC}"/>
              </a:ext>
            </a:extLst>
          </p:cNvPr>
          <p:cNvSpPr>
            <a:spLocks noChangeArrowheads="1"/>
          </p:cNvSpPr>
          <p:nvPr/>
        </p:nvSpPr>
        <p:spPr bwMode="auto">
          <a:xfrm>
            <a:off x="8058150" y="4987925"/>
            <a:ext cx="514350" cy="547688"/>
          </a:xfrm>
          <a:prstGeom prst="ellipse">
            <a:avLst/>
          </a:prstGeom>
          <a:noFill/>
          <a:ln w="2857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465928" name="Line 2056">
            <a:extLst>
              <a:ext uri="{FF2B5EF4-FFF2-40B4-BE49-F238E27FC236}">
                <a16:creationId xmlns:a16="http://schemas.microsoft.com/office/drawing/2014/main" id="{043C809B-D2C4-AD42-B92F-FDB9CEA325F0}"/>
              </a:ext>
            </a:extLst>
          </p:cNvPr>
          <p:cNvSpPr>
            <a:spLocks noChangeShapeType="1"/>
          </p:cNvSpPr>
          <p:nvPr/>
        </p:nvSpPr>
        <p:spPr bwMode="auto">
          <a:xfrm flipH="1">
            <a:off x="2754314" y="3390900"/>
            <a:ext cx="2293937" cy="131445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65929" name="Line 2057">
            <a:extLst>
              <a:ext uri="{FF2B5EF4-FFF2-40B4-BE49-F238E27FC236}">
                <a16:creationId xmlns:a16="http://schemas.microsoft.com/office/drawing/2014/main" id="{EFDA0A9B-9000-934B-A8FE-5B8CD4D323A4}"/>
              </a:ext>
            </a:extLst>
          </p:cNvPr>
          <p:cNvSpPr>
            <a:spLocks noChangeShapeType="1"/>
          </p:cNvSpPr>
          <p:nvPr/>
        </p:nvSpPr>
        <p:spPr bwMode="auto">
          <a:xfrm>
            <a:off x="3951288" y="4022725"/>
            <a:ext cx="615950" cy="1081088"/>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5930" name="Oval 2058">
            <a:extLst>
              <a:ext uri="{FF2B5EF4-FFF2-40B4-BE49-F238E27FC236}">
                <a16:creationId xmlns:a16="http://schemas.microsoft.com/office/drawing/2014/main" id="{C3C665C5-16AA-3140-8EB6-7C447078EA5E}"/>
              </a:ext>
            </a:extLst>
          </p:cNvPr>
          <p:cNvSpPr>
            <a:spLocks noChangeArrowheads="1"/>
          </p:cNvSpPr>
          <p:nvPr/>
        </p:nvSpPr>
        <p:spPr bwMode="auto">
          <a:xfrm>
            <a:off x="8058151" y="2260601"/>
            <a:ext cx="614363" cy="1147763"/>
          </a:xfrm>
          <a:prstGeom prst="ellipse">
            <a:avLst/>
          </a:prstGeom>
          <a:noFill/>
          <a:ln w="2857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41994" name="Text Box 2059">
            <a:extLst>
              <a:ext uri="{FF2B5EF4-FFF2-40B4-BE49-F238E27FC236}">
                <a16:creationId xmlns:a16="http://schemas.microsoft.com/office/drawing/2014/main" id="{55ABCD31-5FE0-EC42-A240-CC673182FD93}"/>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3971620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59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5928"/>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500"/>
                                  </p:stCondLst>
                                  <p:childTnLst>
                                    <p:set>
                                      <p:cBhvr>
                                        <p:cTn id="13" dur="1" fill="hold">
                                          <p:stCondLst>
                                            <p:cond delay="499"/>
                                          </p:stCondLst>
                                        </p:cTn>
                                        <p:tgtEl>
                                          <p:spTgt spid="46592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65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7" grpId="0" animBg="1"/>
      <p:bldP spid="4659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7A49238A-4532-E140-A74E-47C970F96B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4000" y="4305300"/>
            <a:ext cx="3836988"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3011" name="Picture 3">
            <a:extLst>
              <a:ext uri="{FF2B5EF4-FFF2-40B4-BE49-F238E27FC236}">
                <a16:creationId xmlns:a16="http://schemas.microsoft.com/office/drawing/2014/main" id="{036BC4DE-D2B3-6941-A158-43823CEECE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6538" y="2006600"/>
            <a:ext cx="38735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3012" name="Rectangle 5">
            <a:extLst>
              <a:ext uri="{FF2B5EF4-FFF2-40B4-BE49-F238E27FC236}">
                <a16:creationId xmlns:a16="http://schemas.microsoft.com/office/drawing/2014/main" id="{0EC24068-7427-4344-BBF9-373E118BEC6F}"/>
              </a:ext>
            </a:extLst>
          </p:cNvPr>
          <p:cNvSpPr>
            <a:spLocks noChangeArrowheads="1"/>
          </p:cNvSpPr>
          <p:nvPr/>
        </p:nvSpPr>
        <p:spPr bwMode="auto">
          <a:xfrm>
            <a:off x="1846263" y="1233489"/>
            <a:ext cx="852805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QRS de mayor voltaje e isodifásico:</a:t>
            </a:r>
          </a:p>
        </p:txBody>
      </p:sp>
      <p:pic>
        <p:nvPicPr>
          <p:cNvPr id="43013" name="Picture 6" descr="bro981107FIG3_6">
            <a:extLst>
              <a:ext uri="{FF2B5EF4-FFF2-40B4-BE49-F238E27FC236}">
                <a16:creationId xmlns:a16="http://schemas.microsoft.com/office/drawing/2014/main" id="{186790F7-6047-6442-929E-8FE276EAB9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11325" y="2084388"/>
            <a:ext cx="4471988"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5" name="Oval 7">
            <a:extLst>
              <a:ext uri="{FF2B5EF4-FFF2-40B4-BE49-F238E27FC236}">
                <a16:creationId xmlns:a16="http://schemas.microsoft.com/office/drawing/2014/main" id="{91556A54-3F61-9C42-A5A5-0C9EE05F41D3}"/>
              </a:ext>
            </a:extLst>
          </p:cNvPr>
          <p:cNvSpPr>
            <a:spLocks noChangeArrowheads="1"/>
          </p:cNvSpPr>
          <p:nvPr/>
        </p:nvSpPr>
        <p:spPr bwMode="auto">
          <a:xfrm>
            <a:off x="8175625" y="2478089"/>
            <a:ext cx="514350" cy="1012825"/>
          </a:xfrm>
          <a:prstGeom prst="ellipse">
            <a:avLst/>
          </a:prstGeom>
          <a:noFill/>
          <a:ln w="2857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467976" name="Line 8">
            <a:extLst>
              <a:ext uri="{FF2B5EF4-FFF2-40B4-BE49-F238E27FC236}">
                <a16:creationId xmlns:a16="http://schemas.microsoft.com/office/drawing/2014/main" id="{F72C63E0-285D-764C-B4D7-9761D9BA8ECA}"/>
              </a:ext>
            </a:extLst>
          </p:cNvPr>
          <p:cNvSpPr>
            <a:spLocks noChangeShapeType="1"/>
          </p:cNvSpPr>
          <p:nvPr/>
        </p:nvSpPr>
        <p:spPr bwMode="auto">
          <a:xfrm flipH="1" flipV="1">
            <a:off x="3303588" y="2876551"/>
            <a:ext cx="1312862" cy="230981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467977" name="Line 9">
            <a:extLst>
              <a:ext uri="{FF2B5EF4-FFF2-40B4-BE49-F238E27FC236}">
                <a16:creationId xmlns:a16="http://schemas.microsoft.com/office/drawing/2014/main" id="{F1F01305-08E0-DB45-BBCF-4752E583CF0F}"/>
              </a:ext>
            </a:extLst>
          </p:cNvPr>
          <p:cNvSpPr>
            <a:spLocks noChangeShapeType="1"/>
          </p:cNvSpPr>
          <p:nvPr/>
        </p:nvSpPr>
        <p:spPr bwMode="auto">
          <a:xfrm flipV="1">
            <a:off x="3968750" y="3457575"/>
            <a:ext cx="1016000" cy="547688"/>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467978" name="Oval 10">
            <a:extLst>
              <a:ext uri="{FF2B5EF4-FFF2-40B4-BE49-F238E27FC236}">
                <a16:creationId xmlns:a16="http://schemas.microsoft.com/office/drawing/2014/main" id="{A0652725-1989-364D-B2E5-1BA0F7F64D1A}"/>
              </a:ext>
            </a:extLst>
          </p:cNvPr>
          <p:cNvSpPr>
            <a:spLocks noChangeArrowheads="1"/>
          </p:cNvSpPr>
          <p:nvPr/>
        </p:nvSpPr>
        <p:spPr bwMode="auto">
          <a:xfrm>
            <a:off x="8107363" y="4521201"/>
            <a:ext cx="614362" cy="1147763"/>
          </a:xfrm>
          <a:prstGeom prst="ellipse">
            <a:avLst/>
          </a:prstGeom>
          <a:noFill/>
          <a:ln w="28575"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43018" name="Text Box 11">
            <a:extLst>
              <a:ext uri="{FF2B5EF4-FFF2-40B4-BE49-F238E27FC236}">
                <a16:creationId xmlns:a16="http://schemas.microsoft.com/office/drawing/2014/main" id="{3D0AE189-1E3D-5F44-8A48-BF0FDB0776D0}"/>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393160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67976"/>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500"/>
                                  </p:stCondLst>
                                  <p:childTnLst>
                                    <p:set>
                                      <p:cBhvr>
                                        <p:cTn id="13" dur="1" fill="hold">
                                          <p:stCondLst>
                                            <p:cond delay="499"/>
                                          </p:stCondLst>
                                        </p:cTn>
                                        <p:tgtEl>
                                          <p:spTgt spid="46797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67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5" grpId="0" animBg="1"/>
      <p:bldP spid="46797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2051">
            <a:extLst>
              <a:ext uri="{FF2B5EF4-FFF2-40B4-BE49-F238E27FC236}">
                <a16:creationId xmlns:a16="http://schemas.microsoft.com/office/drawing/2014/main" id="{029691C9-AC02-D441-9BDF-983C7CD69333}"/>
              </a:ext>
            </a:extLst>
          </p:cNvPr>
          <p:cNvSpPr>
            <a:spLocks noChangeArrowheads="1"/>
          </p:cNvSpPr>
          <p:nvPr/>
        </p:nvSpPr>
        <p:spPr bwMode="auto">
          <a:xfrm>
            <a:off x="1846263" y="1233489"/>
            <a:ext cx="852805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spcBef>
                <a:spcPct val="60000"/>
              </a:spcBef>
              <a:buClr>
                <a:schemeClr val="accent1"/>
              </a:buClr>
              <a:buSzPct val="90000"/>
              <a:buFont typeface="Wingdings" pitchFamily="2" charset="2"/>
              <a:buNone/>
            </a:pPr>
            <a:r>
              <a:rPr lang="es-ES" altLang="es-ES" sz="3200" b="1" u="sng">
                <a:latin typeface="Arial" panose="020B0604020202020204" pitchFamily="34" charset="0"/>
              </a:rPr>
              <a:t>QRS indeterminado:</a:t>
            </a:r>
          </a:p>
        </p:txBody>
      </p:sp>
      <p:pic>
        <p:nvPicPr>
          <p:cNvPr id="44035" name="Picture 2052">
            <a:extLst>
              <a:ext uri="{FF2B5EF4-FFF2-40B4-BE49-F238E27FC236}">
                <a16:creationId xmlns:a16="http://schemas.microsoft.com/office/drawing/2014/main" id="{A4881E0A-688A-3D4C-A0F9-7F868C87E4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8475" y="2768600"/>
            <a:ext cx="84328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36" name="Text Box 2053">
            <a:extLst>
              <a:ext uri="{FF2B5EF4-FFF2-40B4-BE49-F238E27FC236}">
                <a16:creationId xmlns:a16="http://schemas.microsoft.com/office/drawing/2014/main" id="{443ABEF6-27BD-2B47-8C88-ADF10FAB5E6F}"/>
              </a:ext>
            </a:extLst>
          </p:cNvPr>
          <p:cNvSpPr txBox="1">
            <a:spLocks noChangeArrowheads="1"/>
          </p:cNvSpPr>
          <p:nvPr/>
        </p:nvSpPr>
        <p:spPr bwMode="auto">
          <a:xfrm>
            <a:off x="1524001" y="157163"/>
            <a:ext cx="911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 altLang="es-ES" sz="4400" b="1">
                <a:solidFill>
                  <a:schemeClr val="tx2"/>
                </a:solidFill>
                <a:latin typeface="Arial" panose="020B0604020202020204" pitchFamily="34" charset="0"/>
              </a:rPr>
              <a:t>Calculo del eje cardiaco</a:t>
            </a:r>
            <a:endParaRPr lang="es-ES" altLang="es-ES" sz="4400"/>
          </a:p>
        </p:txBody>
      </p:sp>
    </p:spTree>
    <p:extLst>
      <p:ext uri="{BB962C8B-B14F-4D97-AF65-F5344CB8AC3E}">
        <p14:creationId xmlns:p14="http://schemas.microsoft.com/office/powerpoint/2010/main" val="1481206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0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32">
            <a:extLst>
              <a:ext uri="{FF2B5EF4-FFF2-40B4-BE49-F238E27FC236}">
                <a16:creationId xmlns:a16="http://schemas.microsoft.com/office/drawing/2014/main" id="{759DE842-E65D-2F4E-921F-447AE3132ECC}"/>
              </a:ext>
            </a:extLst>
          </p:cNvPr>
          <p:cNvSpPr>
            <a:spLocks noChangeArrowheads="1"/>
          </p:cNvSpPr>
          <p:nvPr/>
        </p:nvSpPr>
        <p:spPr bwMode="auto">
          <a:xfrm>
            <a:off x="1922464" y="160338"/>
            <a:ext cx="85804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algn="ctr" eaLnBrk="1" hangingPunct="1"/>
            <a:r>
              <a:rPr lang="es-ES_tradnl" altLang="es-ES" sz="4100" b="1">
                <a:solidFill>
                  <a:schemeClr val="tx2"/>
                </a:solidFill>
                <a:latin typeface="Arial" panose="020B0604020202020204" pitchFamily="34" charset="0"/>
              </a:rPr>
              <a:t>Voltaje del QRS</a:t>
            </a:r>
            <a:endParaRPr lang="es-ES_tradnl" altLang="es-ES" sz="4400" b="1">
              <a:solidFill>
                <a:schemeClr val="tx2"/>
              </a:solidFill>
              <a:latin typeface="Arial" panose="020B0604020202020204" pitchFamily="34" charset="0"/>
            </a:endParaRPr>
          </a:p>
        </p:txBody>
      </p:sp>
      <p:sp>
        <p:nvSpPr>
          <p:cNvPr id="45059" name="Rectangle 1041">
            <a:extLst>
              <a:ext uri="{FF2B5EF4-FFF2-40B4-BE49-F238E27FC236}">
                <a16:creationId xmlns:a16="http://schemas.microsoft.com/office/drawing/2014/main" id="{5806740B-1534-5141-9674-8720D984ADFB}"/>
              </a:ext>
            </a:extLst>
          </p:cNvPr>
          <p:cNvSpPr>
            <a:spLocks noChangeArrowheads="1"/>
          </p:cNvSpPr>
          <p:nvPr/>
        </p:nvSpPr>
        <p:spPr bwMode="auto">
          <a:xfrm>
            <a:off x="1882775" y="1420813"/>
            <a:ext cx="831373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lnSpc>
                <a:spcPct val="105000"/>
              </a:lnSpc>
              <a:spcBef>
                <a:spcPct val="60000"/>
              </a:spcBef>
              <a:spcAft>
                <a:spcPct val="20000"/>
              </a:spcAft>
              <a:buClr>
                <a:schemeClr val="accent1"/>
              </a:buClr>
              <a:buSzPct val="90000"/>
              <a:buFont typeface="Wingdings" pitchFamily="2" charset="2"/>
              <a:buNone/>
            </a:pPr>
            <a:r>
              <a:rPr lang="es-ES" altLang="es-ES" sz="3200" b="1" u="sng" dirty="0">
                <a:solidFill>
                  <a:schemeClr val="tx2"/>
                </a:solidFill>
                <a:latin typeface="Arial" panose="020B0604020202020204" pitchFamily="34" charset="0"/>
              </a:rPr>
              <a:t>Criterios electrocardiográficos de HVI:</a:t>
            </a:r>
          </a:p>
          <a:p>
            <a:pPr eaLnBrk="1" hangingPunct="1">
              <a:lnSpc>
                <a:spcPct val="105000"/>
              </a:lnSpc>
              <a:spcBef>
                <a:spcPct val="60000"/>
              </a:spcBef>
              <a:spcAft>
                <a:spcPct val="20000"/>
              </a:spcAft>
              <a:buClr>
                <a:schemeClr val="accent1"/>
              </a:buClr>
              <a:buSzPct val="90000"/>
              <a:buFont typeface="Wingdings" pitchFamily="2" charset="2"/>
              <a:buChar char="§"/>
            </a:pPr>
            <a:r>
              <a:rPr lang="es-ES" altLang="es-ES" sz="3000" b="1" dirty="0" err="1">
                <a:solidFill>
                  <a:schemeClr val="tx2"/>
                </a:solidFill>
                <a:latin typeface="Arial" panose="020B0604020202020204" pitchFamily="34" charset="0"/>
              </a:rPr>
              <a:t>Sokolow</a:t>
            </a:r>
            <a:r>
              <a:rPr lang="es-ES" altLang="es-ES" sz="3000" b="1" dirty="0">
                <a:solidFill>
                  <a:schemeClr val="tx2"/>
                </a:solidFill>
                <a:latin typeface="Arial" panose="020B0604020202020204" pitchFamily="34" charset="0"/>
              </a:rPr>
              <a:t>: S-V1 + R-V5 o R-V6 (35mm)</a:t>
            </a:r>
          </a:p>
          <a:p>
            <a:pPr eaLnBrk="1" hangingPunct="1">
              <a:lnSpc>
                <a:spcPct val="105000"/>
              </a:lnSpc>
              <a:spcBef>
                <a:spcPct val="60000"/>
              </a:spcBef>
              <a:spcAft>
                <a:spcPct val="20000"/>
              </a:spcAft>
              <a:buClr>
                <a:schemeClr val="accent1"/>
              </a:buClr>
              <a:buSzPct val="90000"/>
              <a:buFont typeface="Wingdings" pitchFamily="2" charset="2"/>
              <a:buChar char="§"/>
            </a:pPr>
            <a:r>
              <a:rPr lang="es-ES" altLang="es-ES" sz="3000" b="1" dirty="0">
                <a:solidFill>
                  <a:schemeClr val="tx2"/>
                </a:solidFill>
                <a:latin typeface="Arial" panose="020B0604020202020204" pitchFamily="34" charset="0"/>
              </a:rPr>
              <a:t>Lewis: (R-D1 – R-D3) – (S-D3 – S-D1) (17mm)</a:t>
            </a:r>
          </a:p>
          <a:p>
            <a:pPr eaLnBrk="1" hangingPunct="1">
              <a:lnSpc>
                <a:spcPct val="105000"/>
              </a:lnSpc>
              <a:spcBef>
                <a:spcPct val="60000"/>
              </a:spcBef>
              <a:spcAft>
                <a:spcPct val="20000"/>
              </a:spcAft>
              <a:buClr>
                <a:schemeClr val="accent1"/>
              </a:buClr>
              <a:buSzPct val="90000"/>
              <a:buFont typeface="Wingdings" pitchFamily="2" charset="2"/>
              <a:buChar char="§"/>
            </a:pPr>
            <a:r>
              <a:rPr lang="es-ES" altLang="es-ES" sz="3000" b="1" dirty="0" err="1">
                <a:solidFill>
                  <a:schemeClr val="tx2"/>
                </a:solidFill>
                <a:latin typeface="Arial" panose="020B0604020202020204" pitchFamily="34" charset="0"/>
              </a:rPr>
              <a:t>Cornell</a:t>
            </a:r>
            <a:r>
              <a:rPr lang="es-ES" altLang="es-ES" sz="3000" b="1" dirty="0">
                <a:solidFill>
                  <a:schemeClr val="tx2"/>
                </a:solidFill>
                <a:latin typeface="Arial" panose="020B0604020202020204" pitchFamily="34" charset="0"/>
              </a:rPr>
              <a:t>: R-</a:t>
            </a:r>
            <a:r>
              <a:rPr lang="es-ES" altLang="es-ES" sz="3000" b="1" dirty="0" err="1">
                <a:solidFill>
                  <a:schemeClr val="tx2"/>
                </a:solidFill>
                <a:latin typeface="Arial" panose="020B0604020202020204" pitchFamily="34" charset="0"/>
              </a:rPr>
              <a:t>aVL</a:t>
            </a:r>
            <a:r>
              <a:rPr lang="es-ES" altLang="es-ES" sz="3000" b="1" dirty="0">
                <a:solidFill>
                  <a:schemeClr val="tx2"/>
                </a:solidFill>
                <a:latin typeface="Arial" panose="020B0604020202020204" pitchFamily="34" charset="0"/>
              </a:rPr>
              <a:t> + SV3 (28mm en hombres y 20mm en mujeres)</a:t>
            </a:r>
          </a:p>
        </p:txBody>
      </p:sp>
    </p:spTree>
    <p:extLst>
      <p:ext uri="{BB962C8B-B14F-4D97-AF65-F5344CB8AC3E}">
        <p14:creationId xmlns:p14="http://schemas.microsoft.com/office/powerpoint/2010/main" val="2498491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3">
            <a:extLst>
              <a:ext uri="{FF2B5EF4-FFF2-40B4-BE49-F238E27FC236}">
                <a16:creationId xmlns:a16="http://schemas.microsoft.com/office/drawing/2014/main" id="{8DDC0CEE-3909-764B-A434-E674C2D8A0DD}"/>
              </a:ext>
            </a:extLst>
          </p:cNvPr>
          <p:cNvSpPr>
            <a:spLocks noChangeArrowheads="1"/>
          </p:cNvSpPr>
          <p:nvPr/>
        </p:nvSpPr>
        <p:spPr bwMode="auto">
          <a:xfrm>
            <a:off x="2187576" y="630238"/>
            <a:ext cx="7739063" cy="5613400"/>
          </a:xfrm>
          <a:prstGeom prst="cube">
            <a:avLst>
              <a:gd name="adj" fmla="val 26106"/>
            </a:avLst>
          </a:prstGeom>
          <a:noFill/>
          <a:ln w="38100">
            <a:solidFill>
              <a:srgbClr val="0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700">
                <a:solidFill>
                  <a:schemeClr val="tx1"/>
                </a:solidFill>
                <a:latin typeface="Times New Roman" panose="02020603050405020304" pitchFamily="18" charset="0"/>
              </a:defRPr>
            </a:lvl1pPr>
            <a:lvl2pPr marL="742950" indent="-285750" eaLnBrk="0" hangingPunct="0">
              <a:defRPr sz="700">
                <a:solidFill>
                  <a:schemeClr val="tx1"/>
                </a:solidFill>
                <a:latin typeface="Times New Roman" panose="02020603050405020304" pitchFamily="18" charset="0"/>
              </a:defRPr>
            </a:lvl2pPr>
            <a:lvl3pPr marL="1143000" indent="-228600" eaLnBrk="0" hangingPunct="0">
              <a:defRPr sz="700">
                <a:solidFill>
                  <a:schemeClr val="tx1"/>
                </a:solidFill>
                <a:latin typeface="Times New Roman" panose="02020603050405020304" pitchFamily="18" charset="0"/>
              </a:defRPr>
            </a:lvl3pPr>
            <a:lvl4pPr marL="1600200" indent="-228600" eaLnBrk="0" hangingPunct="0">
              <a:defRPr sz="700">
                <a:solidFill>
                  <a:schemeClr val="tx1"/>
                </a:solidFill>
                <a:latin typeface="Times New Roman" panose="02020603050405020304" pitchFamily="18" charset="0"/>
              </a:defRPr>
            </a:lvl4pPr>
            <a:lvl5pPr marL="2057400" indent="-228600" eaLnBrk="0" hangingPunct="0">
              <a:defRPr sz="700">
                <a:solidFill>
                  <a:schemeClr val="tx1"/>
                </a:solidFill>
                <a:latin typeface="Times New Roman" panose="02020603050405020304" pitchFamily="18" charset="0"/>
              </a:defRPr>
            </a:lvl5pPr>
            <a:lvl6pPr marL="2514600" indent="-228600" eaLnBrk="0" fontAlgn="base" hangingPunct="0">
              <a:spcBef>
                <a:spcPct val="0"/>
              </a:spcBef>
              <a:spcAft>
                <a:spcPct val="0"/>
              </a:spcAft>
              <a:defRPr sz="700">
                <a:solidFill>
                  <a:schemeClr val="tx1"/>
                </a:solidFill>
                <a:latin typeface="Times New Roman" panose="02020603050405020304" pitchFamily="18" charset="0"/>
              </a:defRPr>
            </a:lvl6pPr>
            <a:lvl7pPr marL="2971800" indent="-228600" eaLnBrk="0" fontAlgn="base" hangingPunct="0">
              <a:spcBef>
                <a:spcPct val="0"/>
              </a:spcBef>
              <a:spcAft>
                <a:spcPct val="0"/>
              </a:spcAft>
              <a:defRPr sz="700">
                <a:solidFill>
                  <a:schemeClr val="tx1"/>
                </a:solidFill>
                <a:latin typeface="Times New Roman" panose="02020603050405020304" pitchFamily="18" charset="0"/>
              </a:defRPr>
            </a:lvl7pPr>
            <a:lvl8pPr marL="3429000" indent="-228600" eaLnBrk="0" fontAlgn="base" hangingPunct="0">
              <a:spcBef>
                <a:spcPct val="0"/>
              </a:spcBef>
              <a:spcAft>
                <a:spcPct val="0"/>
              </a:spcAft>
              <a:defRPr sz="700">
                <a:solidFill>
                  <a:schemeClr val="tx1"/>
                </a:solidFill>
                <a:latin typeface="Times New Roman" panose="02020603050405020304" pitchFamily="18" charset="0"/>
              </a:defRPr>
            </a:lvl8pPr>
            <a:lvl9pPr marL="3886200" indent="-228600" eaLnBrk="0" fontAlgn="base" hangingPunct="0">
              <a:spcBef>
                <a:spcPct val="0"/>
              </a:spcBef>
              <a:spcAft>
                <a:spcPct val="0"/>
              </a:spcAft>
              <a:defRPr sz="700">
                <a:solidFill>
                  <a:schemeClr val="tx1"/>
                </a:solidFill>
                <a:latin typeface="Times New Roman" panose="02020603050405020304" pitchFamily="18" charset="0"/>
              </a:defRPr>
            </a:lvl9pPr>
          </a:lstStyle>
          <a:p>
            <a:pPr eaLnBrk="1" hangingPunct="1"/>
            <a:endParaRPr lang="es-ES" altLang="es-ES"/>
          </a:p>
        </p:txBody>
      </p:sp>
      <p:sp>
        <p:nvSpPr>
          <p:cNvPr id="46084" name="Line 4">
            <a:extLst>
              <a:ext uri="{FF2B5EF4-FFF2-40B4-BE49-F238E27FC236}">
                <a16:creationId xmlns:a16="http://schemas.microsoft.com/office/drawing/2014/main" id="{AA35DBD3-2159-614D-A27D-7C95DD062E99}"/>
              </a:ext>
            </a:extLst>
          </p:cNvPr>
          <p:cNvSpPr>
            <a:spLocks noChangeShapeType="1"/>
          </p:cNvSpPr>
          <p:nvPr/>
        </p:nvSpPr>
        <p:spPr bwMode="auto">
          <a:xfrm flipH="1" flipV="1">
            <a:off x="3668714" y="4745038"/>
            <a:ext cx="6257925" cy="0"/>
          </a:xfrm>
          <a:prstGeom prst="line">
            <a:avLst/>
          </a:prstGeom>
          <a:noFill/>
          <a:ln w="38100">
            <a:solidFill>
              <a:srgbClr val="00808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6085" name="Line 5">
            <a:extLst>
              <a:ext uri="{FF2B5EF4-FFF2-40B4-BE49-F238E27FC236}">
                <a16:creationId xmlns:a16="http://schemas.microsoft.com/office/drawing/2014/main" id="{2D80082D-8DE0-9B43-B23D-BC1FFAF14E54}"/>
              </a:ext>
            </a:extLst>
          </p:cNvPr>
          <p:cNvSpPr>
            <a:spLocks noChangeShapeType="1"/>
          </p:cNvSpPr>
          <p:nvPr/>
        </p:nvSpPr>
        <p:spPr bwMode="auto">
          <a:xfrm>
            <a:off x="3652838" y="614363"/>
            <a:ext cx="0" cy="4146550"/>
          </a:xfrm>
          <a:prstGeom prst="line">
            <a:avLst/>
          </a:prstGeom>
          <a:noFill/>
          <a:ln w="38100">
            <a:solidFill>
              <a:srgbClr val="00808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6086" name="Line 6">
            <a:extLst>
              <a:ext uri="{FF2B5EF4-FFF2-40B4-BE49-F238E27FC236}">
                <a16:creationId xmlns:a16="http://schemas.microsoft.com/office/drawing/2014/main" id="{0B9CAC71-2E6E-AE44-AF5F-54F740BAE3E2}"/>
              </a:ext>
            </a:extLst>
          </p:cNvPr>
          <p:cNvSpPr>
            <a:spLocks noChangeShapeType="1"/>
          </p:cNvSpPr>
          <p:nvPr/>
        </p:nvSpPr>
        <p:spPr bwMode="auto">
          <a:xfrm flipH="1">
            <a:off x="2185988" y="4745038"/>
            <a:ext cx="1466850" cy="1466850"/>
          </a:xfrm>
          <a:prstGeom prst="line">
            <a:avLst/>
          </a:prstGeom>
          <a:noFill/>
          <a:ln w="38100">
            <a:solidFill>
              <a:srgbClr val="00808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5559" name="Line 7">
            <a:extLst>
              <a:ext uri="{FF2B5EF4-FFF2-40B4-BE49-F238E27FC236}">
                <a16:creationId xmlns:a16="http://schemas.microsoft.com/office/drawing/2014/main" id="{C46931E7-B4BA-F14C-B153-AC66122D3CD1}"/>
              </a:ext>
            </a:extLst>
          </p:cNvPr>
          <p:cNvSpPr>
            <a:spLocks noChangeShapeType="1"/>
          </p:cNvSpPr>
          <p:nvPr/>
        </p:nvSpPr>
        <p:spPr bwMode="auto">
          <a:xfrm flipV="1">
            <a:off x="3652839" y="3910013"/>
            <a:ext cx="4130675" cy="8191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35560" name="Line 8">
            <a:extLst>
              <a:ext uri="{FF2B5EF4-FFF2-40B4-BE49-F238E27FC236}">
                <a16:creationId xmlns:a16="http://schemas.microsoft.com/office/drawing/2014/main" id="{561BC61F-4EBC-4140-BA6C-BD5EA679BAFA}"/>
              </a:ext>
            </a:extLst>
          </p:cNvPr>
          <p:cNvSpPr>
            <a:spLocks noChangeShapeType="1"/>
          </p:cNvSpPr>
          <p:nvPr/>
        </p:nvSpPr>
        <p:spPr bwMode="auto">
          <a:xfrm>
            <a:off x="7735888" y="3925889"/>
            <a:ext cx="0" cy="1685925"/>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s-ES"/>
          </a:p>
        </p:txBody>
      </p:sp>
      <p:sp>
        <p:nvSpPr>
          <p:cNvPr id="535561" name="Line 9">
            <a:extLst>
              <a:ext uri="{FF2B5EF4-FFF2-40B4-BE49-F238E27FC236}">
                <a16:creationId xmlns:a16="http://schemas.microsoft.com/office/drawing/2014/main" id="{F96A840A-9120-414F-9105-983665637BBF}"/>
              </a:ext>
            </a:extLst>
          </p:cNvPr>
          <p:cNvSpPr>
            <a:spLocks noChangeShapeType="1"/>
          </p:cNvSpPr>
          <p:nvPr/>
        </p:nvSpPr>
        <p:spPr bwMode="auto">
          <a:xfrm flipH="1">
            <a:off x="3016251" y="3905251"/>
            <a:ext cx="4714875" cy="30163"/>
          </a:xfrm>
          <a:prstGeom prst="line">
            <a:avLst/>
          </a:prstGeom>
          <a:noFill/>
          <a:ln w="9525">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s-ES"/>
          </a:p>
        </p:txBody>
      </p:sp>
      <p:sp>
        <p:nvSpPr>
          <p:cNvPr id="535562" name="Line 10">
            <a:extLst>
              <a:ext uri="{FF2B5EF4-FFF2-40B4-BE49-F238E27FC236}">
                <a16:creationId xmlns:a16="http://schemas.microsoft.com/office/drawing/2014/main" id="{22EEBC5B-8E2E-3643-84BE-F8524A84B920}"/>
              </a:ext>
            </a:extLst>
          </p:cNvPr>
          <p:cNvSpPr>
            <a:spLocks noChangeShapeType="1"/>
          </p:cNvSpPr>
          <p:nvPr/>
        </p:nvSpPr>
        <p:spPr bwMode="auto">
          <a:xfrm>
            <a:off x="3652839" y="4713289"/>
            <a:ext cx="4098925" cy="898525"/>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35563" name="Line 11">
            <a:extLst>
              <a:ext uri="{FF2B5EF4-FFF2-40B4-BE49-F238E27FC236}">
                <a16:creationId xmlns:a16="http://schemas.microsoft.com/office/drawing/2014/main" id="{A7E703C6-72E3-934C-B768-8C49847FE1F0}"/>
              </a:ext>
            </a:extLst>
          </p:cNvPr>
          <p:cNvSpPr>
            <a:spLocks noChangeShapeType="1"/>
          </p:cNvSpPr>
          <p:nvPr/>
        </p:nvSpPr>
        <p:spPr bwMode="auto">
          <a:xfrm flipH="1" flipV="1">
            <a:off x="3032125" y="3919538"/>
            <a:ext cx="615950" cy="7874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37807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35559"/>
                                        </p:tgtEl>
                                        <p:attrNameLst>
                                          <p:attrName>style.visibility</p:attrName>
                                        </p:attrNameLst>
                                      </p:cBhvr>
                                      <p:to>
                                        <p:strVal val="visible"/>
                                      </p:to>
                                    </p:set>
                                    <p:anim calcmode="lin" valueType="num">
                                      <p:cBhvr>
                                        <p:cTn id="7" dur="500" fill="hold"/>
                                        <p:tgtEl>
                                          <p:spTgt spid="535559"/>
                                        </p:tgtEl>
                                        <p:attrNameLst>
                                          <p:attrName>ppt_w</p:attrName>
                                        </p:attrNameLst>
                                      </p:cBhvr>
                                      <p:tavLst>
                                        <p:tav tm="0">
                                          <p:val>
                                            <p:fltVal val="0"/>
                                          </p:val>
                                        </p:tav>
                                        <p:tav tm="100000">
                                          <p:val>
                                            <p:strVal val="#ppt_w"/>
                                          </p:val>
                                        </p:tav>
                                      </p:tavLst>
                                    </p:anim>
                                    <p:anim calcmode="lin" valueType="num">
                                      <p:cBhvr>
                                        <p:cTn id="8" dur="500" fill="hold"/>
                                        <p:tgtEl>
                                          <p:spTgt spid="53555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35560"/>
                                        </p:tgtEl>
                                        <p:attrNameLst>
                                          <p:attrName>style.visibility</p:attrName>
                                        </p:attrNameLst>
                                      </p:cBhvr>
                                      <p:to>
                                        <p:strVal val="visible"/>
                                      </p:to>
                                    </p:set>
                                    <p:anim calcmode="lin" valueType="num">
                                      <p:cBhvr>
                                        <p:cTn id="13" dur="500" fill="hold"/>
                                        <p:tgtEl>
                                          <p:spTgt spid="535560"/>
                                        </p:tgtEl>
                                        <p:attrNameLst>
                                          <p:attrName>ppt_w</p:attrName>
                                        </p:attrNameLst>
                                      </p:cBhvr>
                                      <p:tavLst>
                                        <p:tav tm="0">
                                          <p:val>
                                            <p:fltVal val="0"/>
                                          </p:val>
                                        </p:tav>
                                        <p:tav tm="100000">
                                          <p:val>
                                            <p:strVal val="#ppt_w"/>
                                          </p:val>
                                        </p:tav>
                                      </p:tavLst>
                                    </p:anim>
                                    <p:anim calcmode="lin" valueType="num">
                                      <p:cBhvr>
                                        <p:cTn id="14" dur="500" fill="hold"/>
                                        <p:tgtEl>
                                          <p:spTgt spid="53556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35562"/>
                                        </p:tgtEl>
                                        <p:attrNameLst>
                                          <p:attrName>style.visibility</p:attrName>
                                        </p:attrNameLst>
                                      </p:cBhvr>
                                      <p:to>
                                        <p:strVal val="visible"/>
                                      </p:to>
                                    </p:set>
                                    <p:anim calcmode="lin" valueType="num">
                                      <p:cBhvr>
                                        <p:cTn id="19" dur="500" fill="hold"/>
                                        <p:tgtEl>
                                          <p:spTgt spid="535562"/>
                                        </p:tgtEl>
                                        <p:attrNameLst>
                                          <p:attrName>ppt_w</p:attrName>
                                        </p:attrNameLst>
                                      </p:cBhvr>
                                      <p:tavLst>
                                        <p:tav tm="0">
                                          <p:val>
                                            <p:fltVal val="0"/>
                                          </p:val>
                                        </p:tav>
                                        <p:tav tm="100000">
                                          <p:val>
                                            <p:strVal val="#ppt_w"/>
                                          </p:val>
                                        </p:tav>
                                      </p:tavLst>
                                    </p:anim>
                                    <p:anim calcmode="lin" valueType="num">
                                      <p:cBhvr>
                                        <p:cTn id="20" dur="500" fill="hold"/>
                                        <p:tgtEl>
                                          <p:spTgt spid="53556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35561"/>
                                        </p:tgtEl>
                                        <p:attrNameLst>
                                          <p:attrName>style.visibility</p:attrName>
                                        </p:attrNameLst>
                                      </p:cBhvr>
                                      <p:to>
                                        <p:strVal val="visible"/>
                                      </p:to>
                                    </p:set>
                                    <p:anim calcmode="lin" valueType="num">
                                      <p:cBhvr>
                                        <p:cTn id="25" dur="500" fill="hold"/>
                                        <p:tgtEl>
                                          <p:spTgt spid="535561"/>
                                        </p:tgtEl>
                                        <p:attrNameLst>
                                          <p:attrName>ppt_w</p:attrName>
                                        </p:attrNameLst>
                                      </p:cBhvr>
                                      <p:tavLst>
                                        <p:tav tm="0">
                                          <p:val>
                                            <p:fltVal val="0"/>
                                          </p:val>
                                        </p:tav>
                                        <p:tav tm="100000">
                                          <p:val>
                                            <p:strVal val="#ppt_w"/>
                                          </p:val>
                                        </p:tav>
                                      </p:tavLst>
                                    </p:anim>
                                    <p:anim calcmode="lin" valueType="num">
                                      <p:cBhvr>
                                        <p:cTn id="26" dur="500" fill="hold"/>
                                        <p:tgtEl>
                                          <p:spTgt spid="535561"/>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35563"/>
                                        </p:tgtEl>
                                        <p:attrNameLst>
                                          <p:attrName>style.visibility</p:attrName>
                                        </p:attrNameLst>
                                      </p:cBhvr>
                                      <p:to>
                                        <p:strVal val="visible"/>
                                      </p:to>
                                    </p:set>
                                    <p:anim calcmode="lin" valueType="num">
                                      <p:cBhvr>
                                        <p:cTn id="31" dur="500" fill="hold"/>
                                        <p:tgtEl>
                                          <p:spTgt spid="535563"/>
                                        </p:tgtEl>
                                        <p:attrNameLst>
                                          <p:attrName>ppt_w</p:attrName>
                                        </p:attrNameLst>
                                      </p:cBhvr>
                                      <p:tavLst>
                                        <p:tav tm="0">
                                          <p:val>
                                            <p:fltVal val="0"/>
                                          </p:val>
                                        </p:tav>
                                        <p:tav tm="100000">
                                          <p:val>
                                            <p:strVal val="#ppt_w"/>
                                          </p:val>
                                        </p:tav>
                                      </p:tavLst>
                                    </p:anim>
                                    <p:anim calcmode="lin" valueType="num">
                                      <p:cBhvr>
                                        <p:cTn id="32" dur="500" fill="hold"/>
                                        <p:tgtEl>
                                          <p:spTgt spid="5355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pic>
        <p:nvPicPr>
          <p:cNvPr id="6" name="Picture 6" descr="bro981107FIG3_6">
            <a:extLst>
              <a:ext uri="{FF2B5EF4-FFF2-40B4-BE49-F238E27FC236}">
                <a16:creationId xmlns:a16="http://schemas.microsoft.com/office/drawing/2014/main" id="{E1FBA25E-33DA-B648-98DD-5AED094B9A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871018-7A25-3449-9D0E-6E164B55C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5851"/>
            <a:ext cx="12192000" cy="6202149"/>
          </a:xfrm>
          <a:prstGeom prst="rect">
            <a:avLst/>
          </a:prstGeom>
        </p:spPr>
      </p:pic>
      <p:cxnSp>
        <p:nvCxnSpPr>
          <p:cNvPr id="5" name="Conector recto de flecha 4">
            <a:extLst>
              <a:ext uri="{FF2B5EF4-FFF2-40B4-BE49-F238E27FC236}">
                <a16:creationId xmlns:a16="http://schemas.microsoft.com/office/drawing/2014/main" id="{43EDF107-F44F-CA40-A88F-3D1767E6CC99}"/>
              </a:ext>
            </a:extLst>
          </p:cNvPr>
          <p:cNvCxnSpPr/>
          <p:nvPr/>
        </p:nvCxnSpPr>
        <p:spPr>
          <a:xfrm>
            <a:off x="1193800" y="1092200"/>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DEBDF37E-A263-8D43-A2C1-8351C222A9BA}"/>
              </a:ext>
            </a:extLst>
          </p:cNvPr>
          <p:cNvCxnSpPr/>
          <p:nvPr/>
        </p:nvCxnSpPr>
        <p:spPr>
          <a:xfrm>
            <a:off x="4958080" y="254304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F017B21D-5116-CF43-8E04-B8FF71382835}"/>
              </a:ext>
            </a:extLst>
          </p:cNvPr>
          <p:cNvCxnSpPr/>
          <p:nvPr/>
        </p:nvCxnSpPr>
        <p:spPr>
          <a:xfrm>
            <a:off x="10206736" y="1201928"/>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50F34A29-D56E-8B49-979D-A2A2B78C04B4}"/>
              </a:ext>
            </a:extLst>
          </p:cNvPr>
          <p:cNvCxnSpPr/>
          <p:nvPr/>
        </p:nvCxnSpPr>
        <p:spPr>
          <a:xfrm>
            <a:off x="4189984" y="1184656"/>
            <a:ext cx="101600" cy="2540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57C8D424-8367-1447-90F7-1F7D4044C6C7}"/>
              </a:ext>
            </a:extLst>
          </p:cNvPr>
          <p:cNvCxnSpPr>
            <a:cxnSpLocks/>
          </p:cNvCxnSpPr>
          <p:nvPr/>
        </p:nvCxnSpPr>
        <p:spPr>
          <a:xfrm flipH="1">
            <a:off x="1511808" y="93980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5D67F9F3-2DB3-1B44-9556-A7C0D40869A7}"/>
              </a:ext>
            </a:extLst>
          </p:cNvPr>
          <p:cNvCxnSpPr>
            <a:cxnSpLocks/>
          </p:cNvCxnSpPr>
          <p:nvPr/>
        </p:nvCxnSpPr>
        <p:spPr>
          <a:xfrm flipH="1">
            <a:off x="4553712" y="1438656"/>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8D40ED08-A264-414B-8369-1E190DD9D9A2}"/>
              </a:ext>
            </a:extLst>
          </p:cNvPr>
          <p:cNvCxnSpPr>
            <a:cxnSpLocks/>
          </p:cNvCxnSpPr>
          <p:nvPr/>
        </p:nvCxnSpPr>
        <p:spPr>
          <a:xfrm flipH="1">
            <a:off x="5285232" y="2555240"/>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AA9DB68C-346B-0F4D-8BB4-7D6E974231B6}"/>
              </a:ext>
            </a:extLst>
          </p:cNvPr>
          <p:cNvCxnSpPr>
            <a:cxnSpLocks/>
          </p:cNvCxnSpPr>
          <p:nvPr/>
        </p:nvCxnSpPr>
        <p:spPr>
          <a:xfrm flipH="1">
            <a:off x="10680192" y="968248"/>
            <a:ext cx="170688" cy="227584"/>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a:extLst>
              <a:ext uri="{FF2B5EF4-FFF2-40B4-BE49-F238E27FC236}">
                <a16:creationId xmlns:a16="http://schemas.microsoft.com/office/drawing/2014/main" id="{F4AEC813-1CF9-4246-A73B-4055A6334C6A}"/>
              </a:ext>
            </a:extLst>
          </p:cNvPr>
          <p:cNvCxnSpPr>
            <a:cxnSpLocks/>
          </p:cNvCxnSpPr>
          <p:nvPr/>
        </p:nvCxnSpPr>
        <p:spPr>
          <a:xfrm>
            <a:off x="12954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AA403AD-581C-D94A-A69F-E68EDFE675B6}"/>
              </a:ext>
            </a:extLst>
          </p:cNvPr>
          <p:cNvCxnSpPr>
            <a:cxnSpLocks/>
          </p:cNvCxnSpPr>
          <p:nvPr/>
        </p:nvCxnSpPr>
        <p:spPr>
          <a:xfrm>
            <a:off x="4291584" y="155244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7EEC1C74-EA00-7F4E-93D4-52AD0276C454}"/>
              </a:ext>
            </a:extLst>
          </p:cNvPr>
          <p:cNvCxnSpPr>
            <a:cxnSpLocks/>
          </p:cNvCxnSpPr>
          <p:nvPr/>
        </p:nvCxnSpPr>
        <p:spPr>
          <a:xfrm>
            <a:off x="5059680" y="3005328"/>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AD8B4D80-8736-ED46-A309-BB355AF5AB86}"/>
              </a:ext>
            </a:extLst>
          </p:cNvPr>
          <p:cNvCxnSpPr>
            <a:cxnSpLocks/>
          </p:cNvCxnSpPr>
          <p:nvPr/>
        </p:nvCxnSpPr>
        <p:spPr>
          <a:xfrm>
            <a:off x="10368000" y="1591056"/>
            <a:ext cx="149352" cy="0"/>
          </a:xfrm>
          <a:prstGeom prst="straightConnector1">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19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B8532C2-A7DC-604D-B09F-D7170B9285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12169"/>
            <a:ext cx="12192000" cy="6145831"/>
          </a:xfrm>
          <a:prstGeom prst="rect">
            <a:avLst/>
          </a:prstGeom>
        </p:spPr>
      </p:pic>
      <p:pic>
        <p:nvPicPr>
          <p:cNvPr id="4" name="Picture 6" descr="bro981107FIG3_6">
            <a:extLst>
              <a:ext uri="{FF2B5EF4-FFF2-40B4-BE49-F238E27FC236}">
                <a16:creationId xmlns:a16="http://schemas.microsoft.com/office/drawing/2014/main" id="{167971C1-9ADA-2C44-A9A5-77DB7AABF6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6321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11D462-14B5-D141-9B7B-BDAC8EC19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06582"/>
            <a:ext cx="12192000" cy="6151418"/>
          </a:xfrm>
          <a:prstGeom prst="rect">
            <a:avLst/>
          </a:prstGeom>
        </p:spPr>
      </p:pic>
      <p:pic>
        <p:nvPicPr>
          <p:cNvPr id="5" name="Picture 6" descr="bro981107FIG3_6">
            <a:extLst>
              <a:ext uri="{FF2B5EF4-FFF2-40B4-BE49-F238E27FC236}">
                <a16:creationId xmlns:a16="http://schemas.microsoft.com/office/drawing/2014/main" id="{D4175293-7CD8-CC4C-9713-11502FEA32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7621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0D5A729-979B-9249-88B7-2F3A478C6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7049"/>
            <a:ext cx="12192000" cy="6170951"/>
          </a:xfrm>
          <a:prstGeom prst="rect">
            <a:avLst/>
          </a:prstGeom>
        </p:spPr>
      </p:pic>
      <p:pic>
        <p:nvPicPr>
          <p:cNvPr id="4" name="Picture 6" descr="bro981107FIG3_6">
            <a:extLst>
              <a:ext uri="{FF2B5EF4-FFF2-40B4-BE49-F238E27FC236}">
                <a16:creationId xmlns:a16="http://schemas.microsoft.com/office/drawing/2014/main" id="{E1456A11-49F6-AE42-A4E9-397DF1C703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918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01DFAB8-382E-EE4B-828F-C8B9EE6D07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78597"/>
            <a:ext cx="12192000" cy="6179403"/>
          </a:xfrm>
          <a:prstGeom prst="rect">
            <a:avLst/>
          </a:prstGeom>
        </p:spPr>
      </p:pic>
      <p:pic>
        <p:nvPicPr>
          <p:cNvPr id="4" name="Picture 6" descr="bro981107FIG3_6">
            <a:extLst>
              <a:ext uri="{FF2B5EF4-FFF2-40B4-BE49-F238E27FC236}">
                <a16:creationId xmlns:a16="http://schemas.microsoft.com/office/drawing/2014/main" id="{7DE97C49-393E-2649-A69F-B47932B3CB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3491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14C817-46EE-EF49-938A-14E791AB0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2987040" y="-2346960"/>
            <a:ext cx="6217920" cy="12192000"/>
          </a:xfrm>
          <a:prstGeom prst="rect">
            <a:avLst/>
          </a:prstGeom>
        </p:spPr>
      </p:pic>
      <p:pic>
        <p:nvPicPr>
          <p:cNvPr id="4" name="Picture 6" descr="bro981107FIG3_6">
            <a:extLst>
              <a:ext uri="{FF2B5EF4-FFF2-40B4-BE49-F238E27FC236}">
                <a16:creationId xmlns:a16="http://schemas.microsoft.com/office/drawing/2014/main" id="{9350E434-02EC-A247-8593-3453D6F0A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04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95</a:t>
            </a:fld>
            <a:endParaRPr lang="en-ES"/>
          </a:p>
        </p:txBody>
      </p:sp>
      <p:pic>
        <p:nvPicPr>
          <p:cNvPr id="3" name="Imagen 2">
            <a:extLst>
              <a:ext uri="{FF2B5EF4-FFF2-40B4-BE49-F238E27FC236}">
                <a16:creationId xmlns:a16="http://schemas.microsoft.com/office/drawing/2014/main" id="{8202C425-A917-CE4B-8905-B0A92781101E}"/>
              </a:ext>
            </a:extLst>
          </p:cNvPr>
          <p:cNvPicPr>
            <a:picLocks noChangeAspect="1"/>
          </p:cNvPicPr>
          <p:nvPr/>
        </p:nvPicPr>
        <p:blipFill>
          <a:blip r:embed="rId2"/>
          <a:stretch>
            <a:fillRect/>
          </a:stretch>
        </p:blipFill>
        <p:spPr>
          <a:xfrm>
            <a:off x="539496" y="797646"/>
            <a:ext cx="8595360" cy="5923829"/>
          </a:xfrm>
          <a:prstGeom prst="rect">
            <a:avLst/>
          </a:prstGeom>
        </p:spPr>
      </p:pic>
      <p:pic>
        <p:nvPicPr>
          <p:cNvPr id="8" name="Picture 6" descr="bro981107FIG3_6">
            <a:extLst>
              <a:ext uri="{FF2B5EF4-FFF2-40B4-BE49-F238E27FC236}">
                <a16:creationId xmlns:a16="http://schemas.microsoft.com/office/drawing/2014/main" id="{149A7193-C705-314F-B82C-DC128B43BA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8" y="2295144"/>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407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28">
            <a:extLst>
              <a:ext uri="{FF2B5EF4-FFF2-40B4-BE49-F238E27FC236}">
                <a16:creationId xmlns:a16="http://schemas.microsoft.com/office/drawing/2014/main" id="{7B615D9E-769F-A14B-B4D6-79242BDE73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026" y="1097280"/>
            <a:ext cx="11537741" cy="533340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descr="bro981107FIG3_6">
            <a:extLst>
              <a:ext uri="{FF2B5EF4-FFF2-40B4-BE49-F238E27FC236}">
                <a16:creationId xmlns:a16="http://schemas.microsoft.com/office/drawing/2014/main" id="{09861CD5-1D48-8E46-A59D-27E2B391A5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4039" y="3502152"/>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019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8D5FDF-0C3B-7F4E-B514-0EA4C3F0CF5B}"/>
              </a:ext>
            </a:extLst>
          </p:cNvPr>
          <p:cNvSpPr>
            <a:spLocks noGrp="1"/>
          </p:cNvSpPr>
          <p:nvPr>
            <p:ph type="sldNum" sz="quarter" idx="4"/>
          </p:nvPr>
        </p:nvSpPr>
        <p:spPr/>
        <p:txBody>
          <a:bodyPr/>
          <a:lstStyle/>
          <a:p>
            <a:fld id="{D2B25529-CF5B-5D45-95EC-60D35249265E}" type="slidenum">
              <a:rPr lang="en-ES" smtClean="0"/>
              <a:pPr/>
              <a:t>97</a:t>
            </a:fld>
            <a:endParaRPr lang="en-ES"/>
          </a:p>
        </p:txBody>
      </p:sp>
      <p:pic>
        <p:nvPicPr>
          <p:cNvPr id="2" name="Imagen 1">
            <a:extLst>
              <a:ext uri="{FF2B5EF4-FFF2-40B4-BE49-F238E27FC236}">
                <a16:creationId xmlns:a16="http://schemas.microsoft.com/office/drawing/2014/main" id="{0B9BE05A-F8CA-1543-AEF6-A74235D34441}"/>
              </a:ext>
            </a:extLst>
          </p:cNvPr>
          <p:cNvPicPr>
            <a:picLocks noChangeAspect="1"/>
          </p:cNvPicPr>
          <p:nvPr/>
        </p:nvPicPr>
        <p:blipFill>
          <a:blip r:embed="rId2"/>
          <a:stretch>
            <a:fillRect/>
          </a:stretch>
        </p:blipFill>
        <p:spPr>
          <a:xfrm>
            <a:off x="0" y="604154"/>
            <a:ext cx="8963574" cy="6117321"/>
          </a:xfrm>
          <a:prstGeom prst="rect">
            <a:avLst/>
          </a:prstGeom>
        </p:spPr>
      </p:pic>
      <p:pic>
        <p:nvPicPr>
          <p:cNvPr id="4" name="Picture 6" descr="bro981107FIG3_6">
            <a:extLst>
              <a:ext uri="{FF2B5EF4-FFF2-40B4-BE49-F238E27FC236}">
                <a16:creationId xmlns:a16="http://schemas.microsoft.com/office/drawing/2014/main" id="{B04F0CFA-C32F-7840-A52B-945552B569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94038" y="2020824"/>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300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DD7A8C7-784E-D847-8C34-55EF5538E614}"/>
              </a:ext>
            </a:extLst>
          </p:cNvPr>
          <p:cNvSpPr>
            <a:spLocks noGrp="1"/>
          </p:cNvSpPr>
          <p:nvPr>
            <p:ph type="sldNum" sz="quarter" idx="4"/>
          </p:nvPr>
        </p:nvSpPr>
        <p:spPr/>
        <p:txBody>
          <a:bodyPr/>
          <a:lstStyle/>
          <a:p>
            <a:fld id="{D2B25529-CF5B-5D45-95EC-60D35249265E}" type="slidenum">
              <a:rPr lang="en-ES" smtClean="0"/>
              <a:pPr/>
              <a:t>98</a:t>
            </a:fld>
            <a:endParaRPr lang="en-ES"/>
          </a:p>
        </p:txBody>
      </p:sp>
      <p:sp>
        <p:nvSpPr>
          <p:cNvPr id="3" name="Marcador de pie de página 2">
            <a:extLst>
              <a:ext uri="{FF2B5EF4-FFF2-40B4-BE49-F238E27FC236}">
                <a16:creationId xmlns:a16="http://schemas.microsoft.com/office/drawing/2014/main" id="{B584C22C-3003-994F-8BB9-DFF74C1110B3}"/>
              </a:ext>
            </a:extLst>
          </p:cNvPr>
          <p:cNvSpPr>
            <a:spLocks noGrp="1"/>
          </p:cNvSpPr>
          <p:nvPr>
            <p:ph type="ftr" sz="quarter" idx="3"/>
          </p:nvPr>
        </p:nvSpPr>
        <p:spPr/>
        <p:txBody>
          <a:bodyPr/>
          <a:lstStyle/>
          <a:p>
            <a:endParaRPr lang="en-ES" dirty="0">
              <a:solidFill>
                <a:schemeClr val="bg1">
                  <a:lumMod val="50000"/>
                </a:schemeClr>
              </a:solidFill>
            </a:endParaRPr>
          </a:p>
        </p:txBody>
      </p:sp>
      <p:pic>
        <p:nvPicPr>
          <p:cNvPr id="82946" name="Picture 2" descr="Hipertrofia Ventricular Derecha en el Electrocardiograma">
            <a:extLst>
              <a:ext uri="{FF2B5EF4-FFF2-40B4-BE49-F238E27FC236}">
                <a16:creationId xmlns:a16="http://schemas.microsoft.com/office/drawing/2014/main" id="{69CD8F99-C1CD-3140-A62E-DA4B38F7A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03" y="1216152"/>
            <a:ext cx="12175298" cy="4443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ro981107FIG3_6">
            <a:extLst>
              <a:ext uri="{FF2B5EF4-FFF2-40B4-BE49-F238E27FC236}">
                <a16:creationId xmlns:a16="http://schemas.microsoft.com/office/drawing/2014/main" id="{34D26FEE-C9D0-584C-B6E4-A0403F4F6F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10739" y="3796527"/>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5706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3" name="Picture 7">
            <a:extLst>
              <a:ext uri="{FF2B5EF4-FFF2-40B4-BE49-F238E27FC236}">
                <a16:creationId xmlns:a16="http://schemas.microsoft.com/office/drawing/2014/main" id="{EEF1D533-E412-904B-94BE-1BF104AA19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262" y="1588452"/>
            <a:ext cx="11775475" cy="4217987"/>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bro981107FIG3_6">
            <a:extLst>
              <a:ext uri="{FF2B5EF4-FFF2-40B4-BE49-F238E27FC236}">
                <a16:creationId xmlns:a16="http://schemas.microsoft.com/office/drawing/2014/main" id="{6E170700-DD10-8E47-8ADB-4FDC014B97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4038" y="3796527"/>
            <a:ext cx="3297962" cy="306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247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9C59F7E0CDD47A2F26A179C7339A0" ma:contentTypeVersion="0" ma:contentTypeDescription="Create a new document." ma:contentTypeScope="" ma:versionID="9cd7228970405783083f66fc7284ef58">
  <xsd:schema xmlns:xsd="http://www.w3.org/2001/XMLSchema" xmlns:xs="http://www.w3.org/2001/XMLSchema" xmlns:p="http://schemas.microsoft.com/office/2006/metadata/properties" targetNamespace="http://schemas.microsoft.com/office/2006/metadata/properties" ma:root="true" ma:fieldsID="1ae53d147369609339da0000e6a4a4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0EEF5C-05E0-4688-AA4A-CA34A827A980}"/>
</file>

<file path=customXml/itemProps2.xml><?xml version="1.0" encoding="utf-8"?>
<ds:datastoreItem xmlns:ds="http://schemas.openxmlformats.org/officeDocument/2006/customXml" ds:itemID="{CC0C1EE3-6DB7-49DC-9A87-A14A3418775C}"/>
</file>

<file path=customXml/itemProps3.xml><?xml version="1.0" encoding="utf-8"?>
<ds:datastoreItem xmlns:ds="http://schemas.openxmlformats.org/officeDocument/2006/customXml" ds:itemID="{5E284BBF-5322-479D-AE70-4DC8FA30BD1C}"/>
</file>

<file path=docProps/app.xml><?xml version="1.0" encoding="utf-8"?>
<Properties xmlns="http://schemas.openxmlformats.org/officeDocument/2006/extended-properties" xmlns:vt="http://schemas.openxmlformats.org/officeDocument/2006/docPropsVTypes">
  <TotalTime>39112</TotalTime>
  <Words>2620</Words>
  <Application>Microsoft Office PowerPoint</Application>
  <PresentationFormat>Panorámica</PresentationFormat>
  <Paragraphs>347</Paragraphs>
  <Slides>109</Slides>
  <Notes>34</Notes>
  <HiddenSlides>0</HiddenSlides>
  <MMClips>0</MMClips>
  <ScaleCrop>false</ScaleCrop>
  <HeadingPairs>
    <vt:vector size="4" baseType="variant">
      <vt:variant>
        <vt:lpstr>Tema</vt:lpstr>
      </vt:variant>
      <vt:variant>
        <vt:i4>13</vt:i4>
      </vt:variant>
      <vt:variant>
        <vt:lpstr>Títulos de diapositiva</vt:lpstr>
      </vt:variant>
      <vt:variant>
        <vt:i4>109</vt:i4>
      </vt:variant>
    </vt:vector>
  </HeadingPairs>
  <TitlesOfParts>
    <vt:vector size="122" baseType="lpstr">
      <vt:lpstr>Office Theme</vt:lpstr>
      <vt:lpstr>1_Office Theme</vt:lpstr>
      <vt:lpstr>Custom Design</vt:lpstr>
      <vt:lpstr>3_Custom Design</vt:lpstr>
      <vt:lpstr>9_Custom Design</vt:lpstr>
      <vt:lpstr>1_Custom Design</vt:lpstr>
      <vt:lpstr>10_Custom Design</vt:lpstr>
      <vt:lpstr>6_Custom Design</vt:lpstr>
      <vt:lpstr>7_Custom Design</vt:lpstr>
      <vt:lpstr>8_Custom Design</vt:lpstr>
      <vt:lpstr>2_Custom Design</vt:lpstr>
      <vt:lpstr>5_Custom Design</vt:lpstr>
      <vt:lpstr>4_Custom Design</vt:lpstr>
      <vt:lpstr>Presentación de PowerPoint</vt:lpstr>
      <vt:lpstr>Crecimiento de cavidades cardiacas</vt:lpstr>
      <vt:lpstr>Presentación de PowerPoint</vt:lpstr>
      <vt:lpstr>RITMO SINUSAL:</vt:lpstr>
      <vt:lpstr>Presentación de PowerPoint</vt:lpstr>
      <vt:lpstr>RITMO SINUSAL:</vt:lpstr>
      <vt:lpstr>Presentación de PowerPoint</vt:lpstr>
      <vt:lpstr>RITMO SINUSAL:</vt:lpstr>
      <vt:lpstr>Presentación de PowerPoint</vt:lpstr>
      <vt:lpstr>RITMO SINUSAL:</vt:lpstr>
      <vt:lpstr>Presentación de PowerPoint</vt:lpstr>
      <vt:lpstr>Presentación de PowerPoint</vt:lpstr>
      <vt:lpstr>RITMO SINUSAL:</vt:lpstr>
      <vt:lpstr>Presentación de PowerPoint</vt:lpstr>
      <vt:lpstr>RITMO SINUSAL: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Calculo del eje cardiaco</vt:lpstr>
      <vt:lpstr>Presentación de PowerPoint</vt:lpstr>
      <vt:lpstr>Presentación de PowerPoint</vt:lpstr>
      <vt:lpstr>Calculo del eje cardiaco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Pedro Casado</cp:lastModifiedBy>
  <cp:revision>158</cp:revision>
  <dcterms:created xsi:type="dcterms:W3CDTF">2020-12-02T09:45:44Z</dcterms:created>
  <dcterms:modified xsi:type="dcterms:W3CDTF">2021-05-05T12:20:21Z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0x010100BB89C59F7E0CDD47A2F26A179C7339A0</vt:lpwstr>
  </property>
</Properties>
</file>