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2F_71E5DB0E.xml" ContentType="application/vnd.ms-powerpoint.comments+xml"/>
  <Override PartName="/ppt/comments/modernComment_100_C49B6F9E.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comments/modernComment_131_DAE12EFE.xml" ContentType="application/vnd.ms-powerpoint.comments+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comments/modernComment_13D_AD96AF16.xml" ContentType="application/vnd.ms-powerpoint.comments+xml"/>
  <Override PartName="/ppt/theme/themeOverride5.xml" ContentType="application/vnd.openxmlformats-officedocument.themeOverr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3F_25655F5B.xml" ContentType="application/vnd.ms-powerpoint.comments+xml"/>
  <Override PartName="/ppt/comments/modernComment_141_B07373F7.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Lst>
  <p:notesMasterIdLst>
    <p:notesMasterId r:id="rId36"/>
  </p:notesMasterIdLst>
  <p:handoutMasterIdLst>
    <p:handoutMasterId r:id="rId37"/>
  </p:handoutMasterIdLst>
  <p:sldIdLst>
    <p:sldId id="257" r:id="rId5"/>
    <p:sldId id="303" r:id="rId6"/>
    <p:sldId id="289" r:id="rId7"/>
    <p:sldId id="256" r:id="rId8"/>
    <p:sldId id="304" r:id="rId9"/>
    <p:sldId id="282" r:id="rId10"/>
    <p:sldId id="302" r:id="rId11"/>
    <p:sldId id="261" r:id="rId12"/>
    <p:sldId id="305" r:id="rId13"/>
    <p:sldId id="320" r:id="rId14"/>
    <p:sldId id="306" r:id="rId15"/>
    <p:sldId id="317" r:id="rId16"/>
    <p:sldId id="308" r:id="rId17"/>
    <p:sldId id="318" r:id="rId18"/>
    <p:sldId id="301" r:id="rId19"/>
    <p:sldId id="322" r:id="rId20"/>
    <p:sldId id="316" r:id="rId21"/>
    <p:sldId id="281" r:id="rId22"/>
    <p:sldId id="299" r:id="rId23"/>
    <p:sldId id="313" r:id="rId24"/>
    <p:sldId id="265" r:id="rId25"/>
    <p:sldId id="274" r:id="rId26"/>
    <p:sldId id="276" r:id="rId27"/>
    <p:sldId id="272" r:id="rId28"/>
    <p:sldId id="269" r:id="rId29"/>
    <p:sldId id="297" r:id="rId30"/>
    <p:sldId id="264" r:id="rId31"/>
    <p:sldId id="319" r:id="rId32"/>
    <p:sldId id="321" r:id="rId33"/>
    <p:sldId id="315" r:id="rId34"/>
    <p:sldId id="279" r:id="rId35"/>
  </p:sldIdLst>
  <p:sldSz cx="12192000" cy="6858000"/>
  <p:notesSz cx="6797675" cy="9928225"/>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FFE09-9093-CE97-5264-D394CF0D9972}" name="Nines del Rio" initials="NdR" userId="S-1-5-21-1916712232-1423493771-1667823624-1769" providerId="AD"/>
  <p188:author id="{3AD8F90E-37CB-BFD2-D5DB-C2B2C7B2867B}" name="Usuario invitado" initials="Ui" userId="S::urn:spo:anon#e2b36fce60dbcf7f1768b1bb15e7e912c375da87d5a7ca6a6d12a6f2accbc57a::" providerId="AD"/>
  <p188:author id="{18AC3E10-62B2-C46D-B36E-80782A76C55B}" name="Paula Cutanda | Doctaforum" initials="PC" userId="S::Paula_Cutanda@doctaforum.com::a9a8d30f-c738-48c5-9111-a506ea447b8d" providerId="AD"/>
  <p188:author id="{3C7ADA4F-C5B4-F35E-2054-656C80DFDF58}" name="Usuario invitado" initials="Ui" userId="S::urn:spo:anon#3815e3d1fa9f798f09331b5a2468e0485ae68100350617edfd1472b77e609207::" providerId="AD"/>
  <p188:author id="{8E113756-DBE4-42AC-47EA-E9BCF3B5DA93}" name="Aranegui Arteaga.Beatriz Victoria" initials="BA" userId="S::beatrizvictoria.aranegui@salud.madrid.org::b44cd3a9-bd09-4ebe-8957-25ed8e111323" providerId="AD"/>
  <p188:author id="{DBBAC656-EFCB-601A-4A95-A81F2E0E3A95}" name="Adriana Martín | Doctaforum" initials="AD" userId="S::adriana_martin@doctaforum.com::3f21721f-1c34-49d3-86b0-9c977ee13872" providerId="AD"/>
  <p188:author id="{E1151B97-A2D3-255C-8C88-40665B91FDAC}" name="Laura Cabanillas | Doctaforum" initials="LC" userId="S::Laura_Cabanillas@doctaforum.com::82cc9318-0d57-4074-8c96-2a0b85776f9e" providerId="AD"/>
  <p188:author id="{153418C3-1B50-AE6A-9B17-F1248BA3230D}" name="Adriana Martín | Doctaforum" initials="AM" userId="S::Adriana_Martin@doctaforum.com::3f21721f-1c34-49d3-86b0-9c977ee13872" providerId="AD"/>
  <p188:author id="{17393DE3-D015-A602-2164-587E0E0D24F3}" name="Mer Mostaza | Doctaforum" initials="MM" userId="S::mercedes_sanz@doctaforum.com::b4778875-d585-4462-9d6a-ae5d4ad8d0a6" providerId="AD"/>
  <p188:author id="{A21826FD-830E-22FD-BE57-2D78B964AADB}" name="Cristina Martinez | Doctaforum" initials="CM" userId="S::Cristina_Martinez@doctaforum.com::f63fe275-654a-40f6-b454-ec89615c84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855"/>
    <a:srgbClr val="F74141"/>
    <a:srgbClr val="808080"/>
    <a:srgbClr val="333333"/>
    <a:srgbClr val="D8D8D8"/>
    <a:srgbClr val="FDF9DD"/>
    <a:srgbClr val="78C8E1"/>
    <a:srgbClr val="113546"/>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84173" autoAdjust="0"/>
  </p:normalViewPr>
  <p:slideViewPr>
    <p:cSldViewPr snapToGrid="0">
      <p:cViewPr varScale="1">
        <p:scale>
          <a:sx n="93" d="100"/>
          <a:sy n="93" d="100"/>
        </p:scale>
        <p:origin x="444" y="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David Minguell" userId="S::edavid@almirall.com::457273bb-dbb0-4571-8fa8-04bb78a280e4" providerId="AD" clId="Web-{54CA93CC-ABE2-BA51-D206-659AF4C5B174}"/>
    <pc:docChg chg="mod modMainMaster">
      <pc:chgData name="Eric David Minguell" userId="S::edavid@almirall.com::457273bb-dbb0-4571-8fa8-04bb78a280e4" providerId="AD" clId="Web-{54CA93CC-ABE2-BA51-D206-659AF4C5B174}" dt="2025-05-13T06:24:13.492" v="1" actId="33475"/>
      <pc:docMkLst>
        <pc:docMk/>
      </pc:docMkLst>
      <pc:sldMasterChg chg="addSp">
        <pc:chgData name="Eric David Minguell" userId="S::edavid@almirall.com::457273bb-dbb0-4571-8fa8-04bb78a280e4" providerId="AD" clId="Web-{54CA93CC-ABE2-BA51-D206-659AF4C5B174}" dt="2025-05-13T06:24:13.492" v="0" actId="33475"/>
        <pc:sldMasterMkLst>
          <pc:docMk/>
          <pc:sldMasterMk cId="0" sldId="2147483704"/>
        </pc:sldMasterMkLst>
        <pc:spChg chg="add">
          <ac:chgData name="Eric David Minguell" userId="S::edavid@almirall.com::457273bb-dbb0-4571-8fa8-04bb78a280e4" providerId="AD" clId="Web-{54CA93CC-ABE2-BA51-D206-659AF4C5B174}" dt="2025-05-13T06:24:13.492" v="0" actId="33475"/>
          <ac:spMkLst>
            <pc:docMk/>
            <pc:sldMasterMk cId="0" sldId="2147483704"/>
            <ac:spMk id="3" creationId="{91BB7BD6-ADA1-4836-EB09-546CB2D793A7}"/>
          </ac:spMkLst>
        </pc:spChg>
      </pc:sldMasterChg>
    </pc:docChg>
  </pc:docChgLst>
</pc:chgInfo>
</file>

<file path=ppt/comments/modernComment_100_C49B6F9E.xml><?xml version="1.0" encoding="utf-8"?>
<p188:cmLst xmlns:a="http://schemas.openxmlformats.org/drawingml/2006/main" xmlns:r="http://schemas.openxmlformats.org/officeDocument/2006/relationships" xmlns:p188="http://schemas.microsoft.com/office/powerpoint/2018/8/main">
  <p188:cm id="{B97F788C-9A51-43CC-9288-268ED0163265}" authorId="{E1151B97-A2D3-255C-8C88-40665B91FDAC}" status="resolved" created="2025-03-27T13:15:29.629" complete="100000">
    <ac:txMkLst xmlns:ac="http://schemas.microsoft.com/office/drawing/2013/main/command">
      <pc:docMk xmlns:pc="http://schemas.microsoft.com/office/powerpoint/2013/main/command"/>
      <pc:sldMk xmlns:pc="http://schemas.microsoft.com/office/powerpoint/2013/main/command" cId="3298520990" sldId="256"/>
      <ac:spMk id="5" creationId="{EBDCAF97-4CCB-641A-0724-28EA520F5BBA}"/>
      <ac:txMk cp="9" len="4">
        <ac:context len="30" hash="2672347537"/>
      </ac:txMk>
    </ac:txMkLst>
    <p188:pos x="1613520" y="263108"/>
    <p188:txBody>
      <a:bodyPr/>
      <a:lstStyle/>
      <a:p>
        <a:r>
          <a:rPr lang="es-ES"/>
          <a:t>Pongo 2025</a:t>
        </a:r>
      </a:p>
    </p188:txBody>
  </p188:cm>
</p188:cmLst>
</file>

<file path=ppt/comments/modernComment_12F_71E5DB0E.xml><?xml version="1.0" encoding="utf-8"?>
<p188:cmLst xmlns:a="http://schemas.openxmlformats.org/drawingml/2006/main" xmlns:r="http://schemas.openxmlformats.org/officeDocument/2006/relationships" xmlns:p188="http://schemas.microsoft.com/office/powerpoint/2018/8/main">
  <p188:cm id="{8C7EA719-2357-422E-AC0B-505685B9151F}" authorId="{A21826FD-830E-22FD-BE57-2D78B964AADB}" created="2025-03-27T08:40:49.049">
    <ac:deMkLst xmlns:ac="http://schemas.microsoft.com/office/drawing/2013/main/command">
      <pc:docMk xmlns:pc="http://schemas.microsoft.com/office/powerpoint/2013/main/command"/>
      <pc:sldMk xmlns:pc="http://schemas.microsoft.com/office/powerpoint/2013/main/command" cId="1910889230" sldId="303"/>
      <ac:spMk id="6" creationId="{B92F9345-568E-335E-5420-E5C28D9BF44A}"/>
    </ac:deMkLst>
    <p188:txBody>
      <a:bodyPr/>
      <a:lstStyle/>
      <a:p>
        <a:r>
          <a:rPr lang="es-ES"/>
          <a:t>Se sustituirá por el vídeo</a:t>
        </a:r>
      </a:p>
    </p188:txBody>
  </p188:cm>
</p188:cmLst>
</file>

<file path=ppt/comments/modernComment_131_DAE12EFE.xml><?xml version="1.0" encoding="utf-8"?>
<p188:cmLst xmlns:a="http://schemas.openxmlformats.org/drawingml/2006/main" xmlns:r="http://schemas.openxmlformats.org/officeDocument/2006/relationships" xmlns:p188="http://schemas.microsoft.com/office/powerpoint/2018/8/main">
  <p188:cm id="{33D6147A-199F-4C1A-B1A4-5FD81F6ED71A}" authorId="{17393DE3-D015-A602-2164-587E0E0D24F3}" status="resolved" created="2025-03-27T12:27:58.418" complete="100000">
    <pc:sldMkLst xmlns:pc="http://schemas.microsoft.com/office/powerpoint/2013/main/command">
      <pc:docMk/>
      <pc:sldMk cId="3672190718" sldId="305"/>
    </pc:sldMkLst>
    <p188:replyLst>
      <p188:reply id="{3CEB51CB-BEAC-4B69-9238-E5BCDA0D64A0}" authorId="{E1151B97-A2D3-255C-8C88-40665B91FDAC}" created="2025-03-27T13:22:10.600">
        <p188:txBody>
          <a:bodyPr/>
          <a:lstStyle/>
          <a:p>
            <a:r>
              <a:rPr lang="es-ES"/>
              <a:t>Sí, justo me ha pasado lo mismo</a:t>
            </a:r>
          </a:p>
        </p188:txBody>
      </p188:reply>
    </p188:replyLst>
    <p188:txBody>
      <a:bodyPr/>
      <a:lstStyle/>
      <a:p>
        <a:r>
          <a:rPr lang="es-ES"/>
          <a:t>Veo muy pequeño el texto de las imágenes… creo que no se va a leer bien cuando se proyecte</a:t>
        </a:r>
      </a:p>
    </p188:txBody>
  </p188:cm>
</p188:cmLst>
</file>

<file path=ppt/comments/modernComment_13D_AD96AF16.xml><?xml version="1.0" encoding="utf-8"?>
<p188:cmLst xmlns:a="http://schemas.openxmlformats.org/drawingml/2006/main" xmlns:r="http://schemas.openxmlformats.org/officeDocument/2006/relationships" xmlns:p188="http://schemas.microsoft.com/office/powerpoint/2018/8/main">
  <p188:cm id="{22E36FAE-BBB2-44E3-8CEE-70D53F725A44}" authorId="{E1151B97-A2D3-255C-8C88-40665B91FDAC}" status="resolved" created="2025-03-27T15:31:42.006" complete="100000">
    <ac:deMkLst xmlns:ac="http://schemas.microsoft.com/office/drawing/2013/main/command">
      <pc:docMk xmlns:pc="http://schemas.microsoft.com/office/powerpoint/2013/main/command"/>
      <pc:sldMk xmlns:pc="http://schemas.microsoft.com/office/powerpoint/2013/main/command" cId="2912333590" sldId="317"/>
      <ac:picMk id="7" creationId="{7114FA35-68F3-5F44-7D15-11D99AF9320D}"/>
    </ac:deMkLst>
    <p188:replyLst>
      <p188:reply id="{98613F41-E52E-48FB-A6F9-6E005F8C4083}" authorId="{E1151B97-A2D3-255C-8C88-40665B91FDAC}" created="2025-03-27T16:13:30.323">
        <p188:txBody>
          <a:bodyPr/>
          <a:lstStyle/>
          <a:p>
            <a:r>
              <a:rPr lang="es-ES"/>
              <a:t>Si lo quitamos de la imagen, quitar de acronimos</a:t>
            </a:r>
          </a:p>
        </p188:txBody>
      </p188:reply>
      <p188:reply id="{25943702-4019-4EE0-B1F3-803646466A43}" authorId="{A21826FD-830E-22FD-BE57-2D78B964AADB}" created="2025-03-28T13:45:04.911">
        <p188:txBody>
          <a:bodyPr/>
          <a:lstStyle/>
          <a:p>
            <a:r>
              <a:rPr lang="es-ES"/>
              <a:t>Ok, lo quitamos</a:t>
            </a:r>
          </a:p>
        </p188:txBody>
      </p188:reply>
    </p188:replyLst>
    <p188:txBody>
      <a:bodyPr/>
      <a:lstStyle/>
      <a:p>
        <a:r>
          <a:rPr lang="es-ES"/>
          <a:t>Quitaría lo de QT entre parentesis, es un watsapp con una doctora.</a:t>
        </a:r>
      </a:p>
    </p188:txBody>
    <p188:extLst>
      <p:ext xmlns:p="http://schemas.openxmlformats.org/presentationml/2006/main" uri="{57CB4572-C831-44C2-8A1C-0ADB6CCDFE69}">
        <p223:reactions xmlns:p223="http://schemas.microsoft.com/office/powerpoint/2022/03/main">
          <p223:rxn type="👍">
            <p223:instance time="2025-03-28T08:02:03.822" authorId="{17393DE3-D015-A602-2164-587E0E0D24F3}"/>
          </p223:rxn>
        </p223:reactions>
      </p:ext>
    </p188:extLst>
  </p188:cm>
</p188:cmLst>
</file>

<file path=ppt/comments/modernComment_13F_25655F5B.xml><?xml version="1.0" encoding="utf-8"?>
<p188:cmLst xmlns:a="http://schemas.openxmlformats.org/drawingml/2006/main" xmlns:r="http://schemas.openxmlformats.org/officeDocument/2006/relationships" xmlns:p188="http://schemas.microsoft.com/office/powerpoint/2018/8/main">
  <p188:cm id="{286CBB6D-7092-4FBB-BCD2-FAA00B9766D5}" authorId="{E1151B97-A2D3-255C-8C88-40665B91FDAC}" status="resolved" created="2025-05-05T11:42:16.846" complete="100000">
    <ac:deMkLst xmlns:ac="http://schemas.microsoft.com/office/drawing/2013/main/command">
      <pc:docMk xmlns:pc="http://schemas.microsoft.com/office/powerpoint/2013/main/command"/>
      <pc:sldMk xmlns:pc="http://schemas.microsoft.com/office/powerpoint/2013/main/command" cId="627400539" sldId="319"/>
      <ac:picMk id="4" creationId="{2A776DDB-1E87-0F9B-6773-21E935B46D4F}"/>
    </ac:deMkLst>
    <p188:txBody>
      <a:bodyPr/>
      <a:lstStyle/>
      <a:p>
        <a:r>
          <a:rPr lang="es-ES"/>
          <a:t>Quitar de la imagen el
#CongresoDermatología</a:t>
        </a:r>
      </a:p>
    </p188:txBody>
  </p188:cm>
</p188:cmLst>
</file>

<file path=ppt/comments/modernComment_141_B07373F7.xml><?xml version="1.0" encoding="utf-8"?>
<p188:cmLst xmlns:a="http://schemas.openxmlformats.org/drawingml/2006/main" xmlns:r="http://schemas.openxmlformats.org/officeDocument/2006/relationships" xmlns:p188="http://schemas.microsoft.com/office/powerpoint/2018/8/main">
  <p188:cm id="{2F2C5F5D-99F2-4911-B388-BDB37669B882}" authorId="{E1151B97-A2D3-255C-8C88-40665B91FDAC}" status="resolved" created="2025-05-05T11:45:42.556" complete="100000">
    <ac:deMkLst xmlns:ac="http://schemas.microsoft.com/office/drawing/2013/main/command">
      <pc:docMk xmlns:pc="http://schemas.microsoft.com/office/powerpoint/2013/main/command"/>
      <pc:sldMk xmlns:pc="http://schemas.microsoft.com/office/powerpoint/2013/main/command" cId="2960356343" sldId="321"/>
      <ac:picMk id="10" creationId="{9D4C59C8-67ED-E6FB-B894-9B79A3144204}"/>
    </ac:deMkLst>
    <p188:txBody>
      <a:bodyPr/>
      <a:lstStyle/>
      <a:p>
        <a:r>
          <a:rPr lang="es-ES"/>
          <a:t>Cambiar la frase despues de IL-23:
ha demostrado eficacia en psoriasis en placas de moderada a grave.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pPr>
              <a:defRPr/>
            </a:pPr>
            <a:fld id="{46BF64CD-565A-4474-AC80-237C7D20B501}" type="datetimeFigureOut">
              <a:rPr lang="es-ES"/>
              <a:pPr>
                <a:defRPr/>
              </a:pPr>
              <a:t>12/05/2025</a:t>
            </a:fld>
            <a:endParaRPr lang="es-ES"/>
          </a:p>
        </p:txBody>
      </p:sp>
      <p:sp>
        <p:nvSpPr>
          <p:cNvPr id="4" name="3 Marcador de pie de página"/>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pPr>
              <a:defRPr/>
            </a:pPr>
            <a:endParaRPr lang="es-ES"/>
          </a:p>
        </p:txBody>
      </p:sp>
      <p:sp>
        <p:nvSpPr>
          <p:cNvPr id="5" name="4 Marcador de número de diapositiva"/>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pPr>
              <a:defRPr/>
            </a:pPr>
            <a:fld id="{ADBF8173-9D3B-47F2-884E-47A2F0C38F01}" type="slidenum">
              <a:rPr lang="es-ES"/>
              <a:pPr>
                <a:defRPr/>
              </a:pPr>
              <a:t>‹#›</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B4056D7C-5B6A-4709-865C-F4FE87D2CFCA}" type="datetimeFigureOut">
              <a:rPr lang="es-ES" smtClean="0"/>
              <a:t>12/05/2025</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A5AEF76C-E4EA-4FE1-B538-9A363F5BE640}" type="slidenum">
              <a:rPr lang="es-ES" smtClean="0"/>
              <a:t>‹#›</a:t>
            </a:fld>
            <a:endParaRPr lang="es-ES"/>
          </a:p>
        </p:txBody>
      </p:sp>
    </p:spTree>
    <p:extLst>
      <p:ext uri="{BB962C8B-B14F-4D97-AF65-F5344CB8AC3E}">
        <p14:creationId xmlns:p14="http://schemas.microsoft.com/office/powerpoint/2010/main" val="113503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a:xfrm>
            <a:off x="92075" y="746125"/>
            <a:ext cx="6613525" cy="3721100"/>
          </a:xfrm>
          <a:ln/>
        </p:spPr>
      </p:sp>
      <p:sp>
        <p:nvSpPr>
          <p:cNvPr id="16281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atin typeface="Arial" pitchFamily="34" charset="0"/>
              <a:cs typeface="Arial" pitchFamily="34" charset="0"/>
            </a:endParaRPr>
          </a:p>
        </p:txBody>
      </p:sp>
      <p:sp>
        <p:nvSpPr>
          <p:cNvPr id="16282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6314" eaLnBrk="0" hangingPunct="0">
              <a:defRPr sz="900" b="1">
                <a:solidFill>
                  <a:schemeClr val="tx1"/>
                </a:solidFill>
                <a:latin typeface="Arial" pitchFamily="34" charset="0"/>
                <a:cs typeface="Arial" pitchFamily="34" charset="0"/>
              </a:defRPr>
            </a:lvl1pPr>
            <a:lvl2pPr marL="685663" indent="-263718" defTabSz="826314" eaLnBrk="0" hangingPunct="0">
              <a:defRPr sz="900" b="1">
                <a:solidFill>
                  <a:schemeClr val="tx1"/>
                </a:solidFill>
                <a:latin typeface="Arial" pitchFamily="34" charset="0"/>
                <a:cs typeface="Arial" pitchFamily="34" charset="0"/>
              </a:defRPr>
            </a:lvl2pPr>
            <a:lvl3pPr marL="1054871" indent="-210974" defTabSz="826314" eaLnBrk="0" hangingPunct="0">
              <a:defRPr sz="900" b="1">
                <a:solidFill>
                  <a:schemeClr val="tx1"/>
                </a:solidFill>
                <a:latin typeface="Arial" pitchFamily="34" charset="0"/>
                <a:cs typeface="Arial" pitchFamily="34" charset="0"/>
              </a:defRPr>
            </a:lvl3pPr>
            <a:lvl4pPr marL="1476815" indent="-210974" defTabSz="826314" eaLnBrk="0" hangingPunct="0">
              <a:defRPr sz="900" b="1">
                <a:solidFill>
                  <a:schemeClr val="tx1"/>
                </a:solidFill>
                <a:latin typeface="Arial" pitchFamily="34" charset="0"/>
                <a:cs typeface="Arial" pitchFamily="34" charset="0"/>
              </a:defRPr>
            </a:lvl4pPr>
            <a:lvl5pPr marL="1898764" indent="-210974" defTabSz="826314" eaLnBrk="0" hangingPunct="0">
              <a:defRPr sz="900" b="1">
                <a:solidFill>
                  <a:schemeClr val="tx1"/>
                </a:solidFill>
                <a:latin typeface="Arial" pitchFamily="34" charset="0"/>
                <a:cs typeface="Arial" pitchFamily="34" charset="0"/>
              </a:defRPr>
            </a:lvl5pPr>
            <a:lvl6pPr marL="2320712" indent="-210974" defTabSz="826314" eaLnBrk="0" fontAlgn="base" hangingPunct="0">
              <a:spcBef>
                <a:spcPct val="0"/>
              </a:spcBef>
              <a:spcAft>
                <a:spcPct val="0"/>
              </a:spcAft>
              <a:defRPr sz="900" b="1">
                <a:solidFill>
                  <a:schemeClr val="tx1"/>
                </a:solidFill>
                <a:latin typeface="Arial" pitchFamily="34" charset="0"/>
                <a:cs typeface="Arial" pitchFamily="34" charset="0"/>
              </a:defRPr>
            </a:lvl6pPr>
            <a:lvl7pPr marL="2742658" indent="-210974" defTabSz="826314" eaLnBrk="0" fontAlgn="base" hangingPunct="0">
              <a:spcBef>
                <a:spcPct val="0"/>
              </a:spcBef>
              <a:spcAft>
                <a:spcPct val="0"/>
              </a:spcAft>
              <a:defRPr sz="900" b="1">
                <a:solidFill>
                  <a:schemeClr val="tx1"/>
                </a:solidFill>
                <a:latin typeface="Arial" pitchFamily="34" charset="0"/>
                <a:cs typeface="Arial" pitchFamily="34" charset="0"/>
              </a:defRPr>
            </a:lvl7pPr>
            <a:lvl8pPr marL="3164606" indent="-210974" defTabSz="826314" eaLnBrk="0" fontAlgn="base" hangingPunct="0">
              <a:spcBef>
                <a:spcPct val="0"/>
              </a:spcBef>
              <a:spcAft>
                <a:spcPct val="0"/>
              </a:spcAft>
              <a:defRPr sz="900" b="1">
                <a:solidFill>
                  <a:schemeClr val="tx1"/>
                </a:solidFill>
                <a:latin typeface="Arial" pitchFamily="34" charset="0"/>
                <a:cs typeface="Arial" pitchFamily="34" charset="0"/>
              </a:defRPr>
            </a:lvl8pPr>
            <a:lvl9pPr marL="3586553" indent="-210974" defTabSz="826314" eaLnBrk="0" fontAlgn="base" hangingPunct="0">
              <a:spcBef>
                <a:spcPct val="0"/>
              </a:spcBef>
              <a:spcAft>
                <a:spcPct val="0"/>
              </a:spcAft>
              <a:defRPr sz="900" b="1">
                <a:solidFill>
                  <a:schemeClr val="tx1"/>
                </a:solidFill>
                <a:latin typeface="Arial" pitchFamily="34" charset="0"/>
                <a:cs typeface="Arial" pitchFamily="34" charset="0"/>
              </a:defRPr>
            </a:lvl9pPr>
          </a:lstStyle>
          <a:p>
            <a:pPr marL="0" marR="0" lvl="0" indent="0" algn="r" defTabSz="826314" rtl="0" eaLnBrk="1" fontAlgn="auto" latinLnBrk="0" hangingPunct="1">
              <a:lnSpc>
                <a:spcPct val="100000"/>
              </a:lnSpc>
              <a:spcBef>
                <a:spcPts val="0"/>
              </a:spcBef>
              <a:spcAft>
                <a:spcPts val="0"/>
              </a:spcAft>
              <a:buClrTx/>
              <a:buSzTx/>
              <a:buFontTx/>
              <a:buNone/>
              <a:tabLst/>
              <a:defRPr/>
            </a:pPr>
            <a:fld id="{67D72D07-FE93-4173-B934-F917145EFB54}"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826314"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9299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a:xfrm>
            <a:off x="92075" y="746125"/>
            <a:ext cx="6613525" cy="3721100"/>
          </a:xfrm>
          <a:ln/>
        </p:spPr>
      </p:sp>
      <p:sp>
        <p:nvSpPr>
          <p:cNvPr id="16281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atin typeface="Arial" pitchFamily="34" charset="0"/>
              <a:cs typeface="Arial" pitchFamily="34" charset="0"/>
            </a:endParaRPr>
          </a:p>
        </p:txBody>
      </p:sp>
      <p:sp>
        <p:nvSpPr>
          <p:cNvPr id="16282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6314" eaLnBrk="0" hangingPunct="0">
              <a:defRPr sz="900" b="1">
                <a:solidFill>
                  <a:schemeClr val="tx1"/>
                </a:solidFill>
                <a:latin typeface="Arial" pitchFamily="34" charset="0"/>
                <a:cs typeface="Arial" pitchFamily="34" charset="0"/>
              </a:defRPr>
            </a:lvl1pPr>
            <a:lvl2pPr marL="685663" indent="-263718" defTabSz="826314" eaLnBrk="0" hangingPunct="0">
              <a:defRPr sz="900" b="1">
                <a:solidFill>
                  <a:schemeClr val="tx1"/>
                </a:solidFill>
                <a:latin typeface="Arial" pitchFamily="34" charset="0"/>
                <a:cs typeface="Arial" pitchFamily="34" charset="0"/>
              </a:defRPr>
            </a:lvl2pPr>
            <a:lvl3pPr marL="1054871" indent="-210974" defTabSz="826314" eaLnBrk="0" hangingPunct="0">
              <a:defRPr sz="900" b="1">
                <a:solidFill>
                  <a:schemeClr val="tx1"/>
                </a:solidFill>
                <a:latin typeface="Arial" pitchFamily="34" charset="0"/>
                <a:cs typeface="Arial" pitchFamily="34" charset="0"/>
              </a:defRPr>
            </a:lvl3pPr>
            <a:lvl4pPr marL="1476815" indent="-210974" defTabSz="826314" eaLnBrk="0" hangingPunct="0">
              <a:defRPr sz="900" b="1">
                <a:solidFill>
                  <a:schemeClr val="tx1"/>
                </a:solidFill>
                <a:latin typeface="Arial" pitchFamily="34" charset="0"/>
                <a:cs typeface="Arial" pitchFamily="34" charset="0"/>
              </a:defRPr>
            </a:lvl4pPr>
            <a:lvl5pPr marL="1898764" indent="-210974" defTabSz="826314" eaLnBrk="0" hangingPunct="0">
              <a:defRPr sz="900" b="1">
                <a:solidFill>
                  <a:schemeClr val="tx1"/>
                </a:solidFill>
                <a:latin typeface="Arial" pitchFamily="34" charset="0"/>
                <a:cs typeface="Arial" pitchFamily="34" charset="0"/>
              </a:defRPr>
            </a:lvl5pPr>
            <a:lvl6pPr marL="2320712" indent="-210974" defTabSz="826314" eaLnBrk="0" fontAlgn="base" hangingPunct="0">
              <a:spcBef>
                <a:spcPct val="0"/>
              </a:spcBef>
              <a:spcAft>
                <a:spcPct val="0"/>
              </a:spcAft>
              <a:defRPr sz="900" b="1">
                <a:solidFill>
                  <a:schemeClr val="tx1"/>
                </a:solidFill>
                <a:latin typeface="Arial" pitchFamily="34" charset="0"/>
                <a:cs typeface="Arial" pitchFamily="34" charset="0"/>
              </a:defRPr>
            </a:lvl6pPr>
            <a:lvl7pPr marL="2742658" indent="-210974" defTabSz="826314" eaLnBrk="0" fontAlgn="base" hangingPunct="0">
              <a:spcBef>
                <a:spcPct val="0"/>
              </a:spcBef>
              <a:spcAft>
                <a:spcPct val="0"/>
              </a:spcAft>
              <a:defRPr sz="900" b="1">
                <a:solidFill>
                  <a:schemeClr val="tx1"/>
                </a:solidFill>
                <a:latin typeface="Arial" pitchFamily="34" charset="0"/>
                <a:cs typeface="Arial" pitchFamily="34" charset="0"/>
              </a:defRPr>
            </a:lvl7pPr>
            <a:lvl8pPr marL="3164606" indent="-210974" defTabSz="826314" eaLnBrk="0" fontAlgn="base" hangingPunct="0">
              <a:spcBef>
                <a:spcPct val="0"/>
              </a:spcBef>
              <a:spcAft>
                <a:spcPct val="0"/>
              </a:spcAft>
              <a:defRPr sz="900" b="1">
                <a:solidFill>
                  <a:schemeClr val="tx1"/>
                </a:solidFill>
                <a:latin typeface="Arial" pitchFamily="34" charset="0"/>
                <a:cs typeface="Arial" pitchFamily="34" charset="0"/>
              </a:defRPr>
            </a:lvl8pPr>
            <a:lvl9pPr marL="3586553" indent="-210974" defTabSz="826314" eaLnBrk="0" fontAlgn="base" hangingPunct="0">
              <a:spcBef>
                <a:spcPct val="0"/>
              </a:spcBef>
              <a:spcAft>
                <a:spcPct val="0"/>
              </a:spcAft>
              <a:defRPr sz="900" b="1">
                <a:solidFill>
                  <a:schemeClr val="tx1"/>
                </a:solidFill>
                <a:latin typeface="Arial" pitchFamily="34" charset="0"/>
                <a:cs typeface="Arial" pitchFamily="34" charset="0"/>
              </a:defRPr>
            </a:lvl9pPr>
          </a:lstStyle>
          <a:p>
            <a:pPr marL="0" marR="0" lvl="0" indent="0" algn="r" defTabSz="826314" rtl="0" eaLnBrk="1" fontAlgn="auto" latinLnBrk="0" hangingPunct="1">
              <a:lnSpc>
                <a:spcPct val="100000"/>
              </a:lnSpc>
              <a:spcBef>
                <a:spcPts val="0"/>
              </a:spcBef>
              <a:spcAft>
                <a:spcPts val="0"/>
              </a:spcAft>
              <a:buClrTx/>
              <a:buSzTx/>
              <a:buFontTx/>
              <a:buNone/>
              <a:tabLst/>
              <a:defRPr/>
            </a:pPr>
            <a:fld id="{67D72D07-FE93-4173-B934-F917145EFB54}" type="slidenum">
              <a:rPr kumimoji="0" lang="en-GB" sz="11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826314"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4759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PONENTE: Explica que en todos estos hilos falta uno fundamental, los especialistas. </a:t>
            </a:r>
          </a:p>
        </p:txBody>
      </p:sp>
      <p:sp>
        <p:nvSpPr>
          <p:cNvPr id="4" name="Marcador de número de diapositiva 3"/>
          <p:cNvSpPr>
            <a:spLocks noGrp="1"/>
          </p:cNvSpPr>
          <p:nvPr>
            <p:ph type="sldNum" sz="quarter" idx="5"/>
          </p:nvPr>
        </p:nvSpPr>
        <p:spPr/>
        <p:txBody>
          <a:bodyPr/>
          <a:lstStyle/>
          <a:p>
            <a:fld id="{A5AEF76C-E4EA-4FE1-B538-9A363F5BE640}" type="slidenum">
              <a:rPr lang="es-ES" smtClean="0"/>
              <a:t>8</a:t>
            </a:fld>
            <a:endParaRPr lang="es-ES"/>
          </a:p>
        </p:txBody>
      </p:sp>
    </p:spTree>
    <p:extLst>
      <p:ext uri="{BB962C8B-B14F-4D97-AF65-F5344CB8AC3E}">
        <p14:creationId xmlns:p14="http://schemas.microsoft.com/office/powerpoint/2010/main" val="210554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5AEF76C-E4EA-4FE1-B538-9A363F5BE640}" type="slidenum">
              <a:rPr lang="es-ES" smtClean="0"/>
              <a:t>9</a:t>
            </a:fld>
            <a:endParaRPr lang="es-ES"/>
          </a:p>
        </p:txBody>
      </p:sp>
    </p:spTree>
    <p:extLst>
      <p:ext uri="{BB962C8B-B14F-4D97-AF65-F5344CB8AC3E}">
        <p14:creationId xmlns:p14="http://schemas.microsoft.com/office/powerpoint/2010/main" val="251621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gn="just">
              <a:buFont typeface="Arial" panose="020B0604020202020204" pitchFamily="34" charset="0"/>
              <a:buChar char="•"/>
            </a:pPr>
            <a:r>
              <a:rPr lang="es-ES" sz="1600" dirty="0">
                <a:latin typeface="Aptos" panose="020B0004020202020204" pitchFamily="34" charset="0"/>
              </a:rPr>
              <a:t>Abril 2013: inicio de </a:t>
            </a:r>
            <a:r>
              <a:rPr lang="es-ES" sz="1600" b="1" dirty="0" err="1">
                <a:latin typeface="Aptos" panose="020B0004020202020204" pitchFamily="34" charset="0"/>
              </a:rPr>
              <a:t>E</a:t>
            </a:r>
            <a:r>
              <a:rPr lang="es-ES" sz="1600" b="1" i="0" u="none" strike="noStrike" baseline="0" dirty="0" err="1">
                <a:latin typeface="Aptos" panose="020B0004020202020204" pitchFamily="34" charset="0"/>
              </a:rPr>
              <a:t>tanercept</a:t>
            </a:r>
            <a:r>
              <a:rPr lang="es-ES" sz="1600" dirty="0">
                <a:latin typeface="Aptos" panose="020B0004020202020204" pitchFamily="34" charset="0"/>
              </a:rPr>
              <a:t>:</a:t>
            </a:r>
            <a:endParaRPr lang="es-ES" sz="1600" b="0" i="0" u="none" strike="noStrike" baseline="0" dirty="0">
              <a:latin typeface="Aptos" panose="020B0004020202020204" pitchFamily="34" charset="0"/>
            </a:endParaRPr>
          </a:p>
          <a:p>
            <a:pPr marL="1314450" lvl="1" indent="-285750" algn="just">
              <a:buFont typeface="Arial" panose="020B0604020202020204" pitchFamily="34" charset="0"/>
              <a:buChar char="•"/>
            </a:pPr>
            <a:r>
              <a:rPr lang="es-ES" sz="1600" dirty="0">
                <a:latin typeface="Aptos" panose="020B0004020202020204" pitchFamily="34" charset="0"/>
              </a:rPr>
              <a:t>Desde diciembre 2014 asociado con Metotrexato 5 mg/</a:t>
            </a:r>
            <a:r>
              <a:rPr lang="es-ES" sz="1600" dirty="0" err="1">
                <a:latin typeface="Aptos" panose="020B0004020202020204" pitchFamily="34" charset="0"/>
              </a:rPr>
              <a:t>sem</a:t>
            </a:r>
            <a:r>
              <a:rPr lang="es-ES" sz="1600" dirty="0">
                <a:latin typeface="Aptos" panose="020B0004020202020204" pitchFamily="34" charset="0"/>
              </a:rPr>
              <a:t> (al principio controlado, pero pérdida de eficacia posterior, PASI 5).</a:t>
            </a:r>
            <a:endParaRPr lang="es-ES" sz="1600" b="0" i="0" u="none" strike="noStrike" baseline="0" dirty="0">
              <a:latin typeface="Aptos" panose="020B0004020202020204" pitchFamily="34" charset="0"/>
            </a:endParaRPr>
          </a:p>
          <a:p>
            <a:pPr marL="285750" indent="-285750" algn="just">
              <a:buFont typeface="Arial" panose="020B0604020202020204" pitchFamily="34" charset="0"/>
              <a:buChar char="•"/>
            </a:pPr>
            <a:r>
              <a:rPr lang="es-ES" sz="1600" dirty="0">
                <a:latin typeface="Aptos" panose="020B0004020202020204" pitchFamily="34" charset="0"/>
              </a:rPr>
              <a:t>Junio 2015: </a:t>
            </a:r>
            <a:r>
              <a:rPr lang="es-ES" sz="1600" b="1" dirty="0" err="1">
                <a:latin typeface="Aptos" panose="020B0004020202020204" pitchFamily="34" charset="0"/>
              </a:rPr>
              <a:t>A</a:t>
            </a:r>
            <a:r>
              <a:rPr lang="es-ES" sz="1600" b="1" i="0" u="none" strike="noStrike" baseline="0" dirty="0" err="1">
                <a:latin typeface="Aptos" panose="020B0004020202020204" pitchFamily="34" charset="0"/>
              </a:rPr>
              <a:t>dalimumab</a:t>
            </a:r>
            <a:r>
              <a:rPr lang="es-ES" sz="1600" dirty="0">
                <a:latin typeface="Aptos" panose="020B0004020202020204" pitchFamily="34" charset="0"/>
              </a:rPr>
              <a:t>:</a:t>
            </a:r>
            <a:endParaRPr lang="es-ES" sz="1600" b="0" i="0" u="none" strike="noStrike" baseline="0" dirty="0">
              <a:latin typeface="Aptos" panose="020B0004020202020204" pitchFamily="34" charset="0"/>
            </a:endParaRPr>
          </a:p>
          <a:p>
            <a:pPr marL="1314450" lvl="1" indent="-285750" algn="just">
              <a:buFont typeface="Arial" panose="020B0604020202020204" pitchFamily="34" charset="0"/>
              <a:buChar char="•"/>
            </a:pPr>
            <a:r>
              <a:rPr lang="es-ES" sz="1600" dirty="0">
                <a:latin typeface="Aptos" panose="020B0004020202020204" pitchFamily="34" charset="0"/>
              </a:rPr>
              <a:t>Control inicial con Metotrexato entre 5-10 mg/</a:t>
            </a:r>
            <a:r>
              <a:rPr lang="es-ES" sz="1600" dirty="0" err="1">
                <a:latin typeface="Aptos" panose="020B0004020202020204" pitchFamily="34" charset="0"/>
              </a:rPr>
              <a:t>sem</a:t>
            </a:r>
            <a:r>
              <a:rPr lang="es-ES" sz="1600" dirty="0">
                <a:latin typeface="Aptos" panose="020B0004020202020204" pitchFamily="34" charset="0"/>
              </a:rPr>
              <a:t> (PASI 0,5 - 1)</a:t>
            </a:r>
            <a:r>
              <a:rPr lang="es-ES" sz="1600" b="0" i="0" u="none" strike="noStrike" baseline="0" dirty="0">
                <a:latin typeface="Aptos" panose="020B0004020202020204" pitchFamily="34" charset="0"/>
              </a:rPr>
              <a:t>. </a:t>
            </a:r>
          </a:p>
          <a:p>
            <a:pPr marL="1314450" lvl="1" indent="-285750" algn="just">
              <a:buFont typeface="Arial" panose="020B0604020202020204" pitchFamily="34" charset="0"/>
              <a:buChar char="•"/>
            </a:pPr>
            <a:r>
              <a:rPr lang="es-ES" sz="1600" dirty="0">
                <a:latin typeface="Aptos" panose="020B0004020202020204" pitchFamily="34" charset="0"/>
              </a:rPr>
              <a:t>Desde septiembre 2017 sin Metotrexato. </a:t>
            </a:r>
          </a:p>
          <a:p>
            <a:pPr marL="1314450" lvl="1" indent="-285750" algn="just">
              <a:buFont typeface="Arial" panose="020B0604020202020204" pitchFamily="34" charset="0"/>
              <a:buChar char="•"/>
            </a:pPr>
            <a:r>
              <a:rPr lang="es-ES" sz="1600" b="0" i="0" u="none" strike="noStrike" baseline="0" dirty="0">
                <a:latin typeface="Aptos" panose="020B0004020202020204" pitchFamily="34" charset="0"/>
              </a:rPr>
              <a:t>Desde diciembre 2018 empeoramiento con PASI 5 – 6 a pesar de tópicos, intensificación ADA a 80 mg cada 3 semanas.</a:t>
            </a:r>
          </a:p>
          <a:p>
            <a:pPr marL="285750" indent="-285750" algn="just">
              <a:buFont typeface="Arial" panose="020B0604020202020204" pitchFamily="34" charset="0"/>
              <a:buChar char="•"/>
            </a:pPr>
            <a:r>
              <a:rPr lang="es-ES" sz="1600" dirty="0">
                <a:latin typeface="Aptos" panose="020B0004020202020204" pitchFamily="34" charset="0"/>
              </a:rPr>
              <a:t>Octubre de 2019: </a:t>
            </a:r>
            <a:r>
              <a:rPr lang="es-ES" sz="1600" b="1" dirty="0" err="1">
                <a:latin typeface="Aptos" panose="020B0004020202020204" pitchFamily="34" charset="0"/>
              </a:rPr>
              <a:t>Brodalumab</a:t>
            </a:r>
            <a:r>
              <a:rPr lang="es-ES" sz="1600" dirty="0">
                <a:latin typeface="Aptos" panose="020B0004020202020204" pitchFamily="34" charset="0"/>
              </a:rPr>
              <a:t> (PASI 6,80 y BSA 13%), suspendido por fallo primario:</a:t>
            </a:r>
          </a:p>
          <a:p>
            <a:pPr marL="1341438" lvl="2" indent="-265113" algn="just">
              <a:buFont typeface="Arial" panose="020B0604020202020204" pitchFamily="34" charset="0"/>
              <a:buChar char="•"/>
            </a:pPr>
            <a:r>
              <a:rPr lang="es-ES" sz="1600" dirty="0">
                <a:latin typeface="Aptos" panose="020B0004020202020204" pitchFamily="34" charset="0"/>
              </a:rPr>
              <a:t>A la semana 7 del inicio: PASI 6,80 BSA 15,50%</a:t>
            </a:r>
          </a:p>
          <a:p>
            <a:pPr marL="1341438" lvl="2" indent="-265113" algn="just">
              <a:buFont typeface="Arial" panose="020B0604020202020204" pitchFamily="34" charset="0"/>
              <a:buChar char="•"/>
            </a:pPr>
            <a:r>
              <a:rPr lang="es-ES" sz="1600" dirty="0">
                <a:latin typeface="Aptos" panose="020B0004020202020204" pitchFamily="34" charset="0"/>
              </a:rPr>
              <a:t>Brote en diciembre-2019: PASI 15,7 BSA 19,5%</a:t>
            </a:r>
          </a:p>
          <a:p>
            <a:endParaRPr lang="es-ES" dirty="0"/>
          </a:p>
        </p:txBody>
      </p:sp>
      <p:sp>
        <p:nvSpPr>
          <p:cNvPr id="4" name="Marcador de número de diapositiva 3"/>
          <p:cNvSpPr>
            <a:spLocks noGrp="1"/>
          </p:cNvSpPr>
          <p:nvPr>
            <p:ph type="sldNum" sz="quarter" idx="5"/>
          </p:nvPr>
        </p:nvSpPr>
        <p:spPr/>
        <p:txBody>
          <a:bodyPr/>
          <a:lstStyle/>
          <a:p>
            <a:fld id="{A5AEF76C-E4EA-4FE1-B538-9A363F5BE640}" type="slidenum">
              <a:rPr lang="es-ES" smtClean="0"/>
              <a:t>10</a:t>
            </a:fld>
            <a:endParaRPr lang="es-ES"/>
          </a:p>
        </p:txBody>
      </p:sp>
    </p:spTree>
    <p:extLst>
      <p:ext uri="{BB962C8B-B14F-4D97-AF65-F5344CB8AC3E}">
        <p14:creationId xmlns:p14="http://schemas.microsoft.com/office/powerpoint/2010/main" val="27731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5AEF76C-E4EA-4FE1-B538-9A363F5BE640}" type="slidenum">
              <a:rPr lang="es-ES" smtClean="0"/>
              <a:t>15</a:t>
            </a:fld>
            <a:endParaRPr lang="es-ES"/>
          </a:p>
        </p:txBody>
      </p:sp>
    </p:spTree>
    <p:extLst>
      <p:ext uri="{BB962C8B-B14F-4D97-AF65-F5344CB8AC3E}">
        <p14:creationId xmlns:p14="http://schemas.microsoft.com/office/powerpoint/2010/main" val="620690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076DD-2E45-9A43-5D13-0B482D7B77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A027A88-95C1-6156-D0DB-F0D4B59F11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98CCBF4-D095-2146-2E21-6CE9CCAE6DED}"/>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2F14E52C-D034-69DA-FDC5-71CFBA4B22E9}"/>
              </a:ext>
            </a:extLst>
          </p:cNvPr>
          <p:cNvSpPr>
            <a:spLocks noGrp="1"/>
          </p:cNvSpPr>
          <p:nvPr>
            <p:ph type="sldNum" sz="quarter" idx="5"/>
          </p:nvPr>
        </p:nvSpPr>
        <p:spPr/>
        <p:txBody>
          <a:bodyPr/>
          <a:lstStyle/>
          <a:p>
            <a:fld id="{A5AEF76C-E4EA-4FE1-B538-9A363F5BE640}" type="slidenum">
              <a:rPr lang="es-ES" smtClean="0"/>
              <a:t>16</a:t>
            </a:fld>
            <a:endParaRPr lang="es-ES"/>
          </a:p>
        </p:txBody>
      </p:sp>
    </p:spTree>
    <p:extLst>
      <p:ext uri="{BB962C8B-B14F-4D97-AF65-F5344CB8AC3E}">
        <p14:creationId xmlns:p14="http://schemas.microsoft.com/office/powerpoint/2010/main" val="72330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5AEF76C-E4EA-4FE1-B538-9A363F5BE640}" type="slidenum">
              <a:rPr lang="es-ES" smtClean="0"/>
              <a:t>19</a:t>
            </a:fld>
            <a:endParaRPr lang="es-ES"/>
          </a:p>
        </p:txBody>
      </p:sp>
    </p:spTree>
    <p:extLst>
      <p:ext uri="{BB962C8B-B14F-4D97-AF65-F5344CB8AC3E}">
        <p14:creationId xmlns:p14="http://schemas.microsoft.com/office/powerpoint/2010/main" val="773381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F4715-C542-6EAA-3580-59868BD9B6D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5C63BEF-1266-66AF-22A3-E8A9BFA0CC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E8673C-91F0-BE5E-2BA0-AC55147B479A}"/>
              </a:ext>
            </a:extLst>
          </p:cNvPr>
          <p:cNvSpPr>
            <a:spLocks noGrp="1"/>
          </p:cNvSpPr>
          <p:nvPr>
            <p:ph type="body" idx="1"/>
          </p:nvPr>
        </p:nvSpPr>
        <p:spPr/>
        <p:txBody>
          <a:bodyPr/>
          <a:lstStyle/>
          <a:p>
            <a:pPr algn="l"/>
            <a:endParaRPr lang="es-ES" sz="1800" b="0" i="0" u="none" strike="noStrike" baseline="0" dirty="0">
              <a:solidFill>
                <a:srgbClr val="979797"/>
              </a:solidFill>
              <a:latin typeface="ArialMT"/>
            </a:endParaRPr>
          </a:p>
        </p:txBody>
      </p:sp>
      <p:sp>
        <p:nvSpPr>
          <p:cNvPr id="4" name="Marcador de número de diapositiva 3">
            <a:extLst>
              <a:ext uri="{FF2B5EF4-FFF2-40B4-BE49-F238E27FC236}">
                <a16:creationId xmlns:a16="http://schemas.microsoft.com/office/drawing/2014/main" id="{2E76AE1D-18AF-012E-EC78-211BEB085460}"/>
              </a:ext>
            </a:extLst>
          </p:cNvPr>
          <p:cNvSpPr>
            <a:spLocks noGrp="1"/>
          </p:cNvSpPr>
          <p:nvPr>
            <p:ph type="sldNum" sz="quarter" idx="5"/>
          </p:nvPr>
        </p:nvSpPr>
        <p:spPr/>
        <p:txBody>
          <a:bodyPr/>
          <a:lstStyle/>
          <a:p>
            <a:fld id="{A5AEF76C-E4EA-4FE1-B538-9A363F5BE640}" type="slidenum">
              <a:rPr lang="es-ES" smtClean="0"/>
              <a:t>28</a:t>
            </a:fld>
            <a:endParaRPr lang="es-ES"/>
          </a:p>
        </p:txBody>
      </p:sp>
    </p:spTree>
    <p:extLst>
      <p:ext uri="{BB962C8B-B14F-4D97-AF65-F5344CB8AC3E}">
        <p14:creationId xmlns:p14="http://schemas.microsoft.com/office/powerpoint/2010/main" val="1112934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7 Marcador de texto">
            <a:extLst>
              <a:ext uri="{FF2B5EF4-FFF2-40B4-BE49-F238E27FC236}">
                <a16:creationId xmlns:a16="http://schemas.microsoft.com/office/drawing/2014/main" id="{6379F50C-12FC-05D9-63A0-212C1AC486FC}"/>
              </a:ext>
            </a:extLst>
          </p:cNvPr>
          <p:cNvSpPr>
            <a:spLocks noGrp="1"/>
          </p:cNvSpPr>
          <p:nvPr>
            <p:ph type="body" sz="quarter" idx="10" hasCustomPrompt="1"/>
          </p:nvPr>
        </p:nvSpPr>
        <p:spPr>
          <a:xfrm>
            <a:off x="2567608" y="1399483"/>
            <a:ext cx="7056784" cy="4059034"/>
          </a:xfrm>
          <a:prstGeom prst="rect">
            <a:avLst/>
          </a:prstGeom>
        </p:spPr>
        <p:txBody>
          <a:bodyPr anchor="ctr"/>
          <a:lstStyle>
            <a:lvl1pPr marL="0" indent="0" algn="ctr">
              <a:lnSpc>
                <a:spcPct val="100000"/>
              </a:lnSpc>
              <a:spcBef>
                <a:spcPts val="0"/>
              </a:spcBef>
              <a:buFont typeface="Arial" panose="020B0604020202020204" pitchFamily="34" charset="0"/>
              <a:buNone/>
              <a:defRPr sz="2400" b="0" i="1" cap="none" baseline="0">
                <a:solidFill>
                  <a:srgbClr val="FFFFFF"/>
                </a:solidFill>
                <a:latin typeface="Times New Roman" panose="02020603050405020304" pitchFamily="18" charset="0"/>
                <a:cs typeface="Times New Roman" panose="02020603050405020304" pitchFamily="18" charset="0"/>
              </a:defRPr>
            </a:lvl1pPr>
            <a:lvl2pPr marL="0" indent="0" algn="ctr">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a:t>
            </a:r>
            <a:r>
              <a:rPr lang="es-ES" err="1"/>
              <a:t>patróegundo</a:t>
            </a:r>
            <a:r>
              <a:rPr lang="es-ES"/>
              <a:t> nivel</a:t>
            </a:r>
          </a:p>
        </p:txBody>
      </p:sp>
    </p:spTree>
    <p:extLst>
      <p:ext uri="{BB962C8B-B14F-4D97-AF65-F5344CB8AC3E}">
        <p14:creationId xmlns:p14="http://schemas.microsoft.com/office/powerpoint/2010/main" val="792587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7 Marcador de texto">
            <a:extLst>
              <a:ext uri="{FF2B5EF4-FFF2-40B4-BE49-F238E27FC236}">
                <a16:creationId xmlns:a16="http://schemas.microsoft.com/office/drawing/2014/main" id="{6379F50C-12FC-05D9-63A0-212C1AC486FC}"/>
              </a:ext>
            </a:extLst>
          </p:cNvPr>
          <p:cNvSpPr>
            <a:spLocks noGrp="1"/>
          </p:cNvSpPr>
          <p:nvPr>
            <p:ph type="body" sz="quarter" idx="10" hasCustomPrompt="1"/>
          </p:nvPr>
        </p:nvSpPr>
        <p:spPr>
          <a:xfrm>
            <a:off x="678308" y="4581128"/>
            <a:ext cx="5995518" cy="1963161"/>
          </a:xfrm>
          <a:prstGeom prst="rect">
            <a:avLst/>
          </a:prstGeom>
        </p:spPr>
        <p:txBody>
          <a:bodyPr/>
          <a:lstStyle>
            <a:lvl1pPr marL="0" indent="0">
              <a:lnSpc>
                <a:spcPts val="3000"/>
              </a:lnSpc>
              <a:spcBef>
                <a:spcPts val="0"/>
              </a:spcBef>
              <a:buFont typeface="Arial" panose="020B0604020202020204" pitchFamily="34" charset="0"/>
              <a:buNone/>
              <a:defRPr sz="3600" b="1" cap="all" baseline="0">
                <a:solidFill>
                  <a:schemeClr val="tx1"/>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a:p>
            <a:pPr lvl="1"/>
            <a:r>
              <a:rPr lang="es-ES"/>
              <a:t>Segundo nivel</a:t>
            </a:r>
          </a:p>
        </p:txBody>
      </p:sp>
      <p:pic>
        <p:nvPicPr>
          <p:cNvPr id="6" name="Gráfico 5">
            <a:extLst>
              <a:ext uri="{FF2B5EF4-FFF2-40B4-BE49-F238E27FC236}">
                <a16:creationId xmlns:a16="http://schemas.microsoft.com/office/drawing/2014/main" id="{73B5A7CB-84D2-88BE-2170-4F09237239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96200" y="4581128"/>
            <a:ext cx="2520280" cy="2276872"/>
          </a:xfrm>
          <a:prstGeom prst="rect">
            <a:avLst/>
          </a:prstGeom>
        </p:spPr>
      </p:pic>
      <p:sp>
        <p:nvSpPr>
          <p:cNvPr id="7" name="Marcador de texto 2">
            <a:extLst>
              <a:ext uri="{FF2B5EF4-FFF2-40B4-BE49-F238E27FC236}">
                <a16:creationId xmlns:a16="http://schemas.microsoft.com/office/drawing/2014/main" id="{3F1C38C2-7569-8385-04B5-FE4FEFE1F034}"/>
              </a:ext>
            </a:extLst>
          </p:cNvPr>
          <p:cNvSpPr>
            <a:spLocks noGrp="1"/>
          </p:cNvSpPr>
          <p:nvPr>
            <p:ph type="body" sz="quarter" idx="12"/>
          </p:nvPr>
        </p:nvSpPr>
        <p:spPr>
          <a:xfrm>
            <a:off x="8040216" y="4725145"/>
            <a:ext cx="2232248" cy="1944216"/>
          </a:xfrm>
          <a:prstGeom prst="rect">
            <a:avLst/>
          </a:prstGeom>
        </p:spPr>
        <p:txBody>
          <a:bodyPr/>
          <a:lstStyle>
            <a:lvl1pPr marL="0" indent="0">
              <a:buFontTx/>
              <a:buNone/>
              <a:defRPr sz="1200">
                <a:solidFill>
                  <a:srgbClr val="FFFFFF"/>
                </a:solidFill>
                <a:latin typeface="Aptos" panose="020B0004020202020204" pitchFamily="34" charset="0"/>
              </a:defRPr>
            </a:lvl1pPr>
            <a:lvl2pPr>
              <a:defRPr sz="2000"/>
            </a:lvl2pPr>
            <a:lvl3pPr>
              <a:defRPr sz="1800"/>
            </a:lvl3pPr>
            <a:lvl4pPr>
              <a:defRPr sz="1600"/>
            </a:lvl4pPr>
            <a:lvl5pPr>
              <a:defRPr sz="1600"/>
            </a:lvl5pPr>
          </a:lstStyle>
          <a:p>
            <a:pPr lvl="0"/>
            <a:r>
              <a:rPr lang="es-ES"/>
              <a:t>Editar el estilo de texto del patrón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7 Marcador de texto">
            <a:extLst>
              <a:ext uri="{FF2B5EF4-FFF2-40B4-BE49-F238E27FC236}">
                <a16:creationId xmlns:a16="http://schemas.microsoft.com/office/drawing/2014/main" id="{DCA33818-F2EB-413A-997A-0C0948B397C1}"/>
              </a:ext>
            </a:extLst>
          </p:cNvPr>
          <p:cNvSpPr>
            <a:spLocks noGrp="1"/>
          </p:cNvSpPr>
          <p:nvPr>
            <p:ph type="body" sz="quarter" idx="10" hasCustomPrompt="1"/>
          </p:nvPr>
        </p:nvSpPr>
        <p:spPr>
          <a:xfrm>
            <a:off x="6600056" y="986117"/>
            <a:ext cx="4824536" cy="660307"/>
          </a:xfrm>
          <a:prstGeom prst="rect">
            <a:avLst/>
          </a:prstGeom>
        </p:spPr>
        <p:txBody>
          <a:bodyPr/>
          <a:lstStyle>
            <a:lvl1pPr marL="0" indent="0">
              <a:spcBef>
                <a:spcPts val="0"/>
              </a:spcBef>
              <a:buFont typeface="Arial" panose="020B0604020202020204" pitchFamily="34" charset="0"/>
              <a:buNone/>
              <a:defRPr sz="2000" b="1">
                <a:solidFill>
                  <a:srgbClr val="333333"/>
                </a:solidFill>
                <a:latin typeface="Aptos" panose="020B0004020202020204" pitchFamily="34" charset="0"/>
              </a:defRPr>
            </a:lvl1pPr>
            <a:lvl2pPr marL="0" indent="0">
              <a:spcBef>
                <a:spcPts val="0"/>
              </a:spcBef>
              <a:buFont typeface="Arial" panose="020B0604020202020204" pitchFamily="34" charset="0"/>
              <a:buNone/>
              <a:defRPr lang="es-ES" sz="1800" b="1" kern="1200" dirty="0" smtClean="0">
                <a:solidFill>
                  <a:schemeClr val="bg1"/>
                </a:solidFill>
                <a:latin typeface="Aptos" panose="020B0004020202020204" pitchFamily="34" charset="0"/>
                <a:ea typeface="+mn-ea"/>
                <a:cs typeface="Arial" charset="0"/>
              </a:defRPr>
            </a:lvl2pPr>
            <a:lvl3pPr marL="0" indent="0">
              <a:spcBef>
                <a:spcPts val="0"/>
              </a:spcBef>
              <a:buNone/>
              <a:defRPr lang="es-ES" sz="1400" kern="1200" dirty="0">
                <a:solidFill>
                  <a:srgbClr val="333333"/>
                </a:solidFill>
                <a:latin typeface="Aptos" panose="020B0004020202020204" pitchFamily="34" charset="0"/>
                <a:ea typeface="+mn-ea"/>
                <a:cs typeface="Arial" charset="0"/>
              </a:defRPr>
            </a:lvl3pPr>
            <a:lvl4pPr marL="0" indent="0">
              <a:spcBef>
                <a:spcPts val="0"/>
              </a:spcBef>
              <a:buNone/>
              <a:defRPr lang="es-ES" sz="1200" i="0" kern="1200" dirty="0" smtClean="0">
                <a:solidFill>
                  <a:srgbClr val="7D7D7D"/>
                </a:solidFill>
                <a:latin typeface="Aptos" panose="020B0004020202020204" pitchFamily="34" charset="0"/>
                <a:ea typeface="+mn-ea"/>
                <a:cs typeface="Arial" charset="0"/>
              </a:defRPr>
            </a:lvl4pPr>
            <a:lvl5pPr marL="0" indent="0">
              <a:spcBef>
                <a:spcPts val="0"/>
              </a:spcBef>
              <a:buNone/>
              <a:defRPr lang="es-ES" sz="12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pic>
        <p:nvPicPr>
          <p:cNvPr id="4" name="Gráfico 3">
            <a:extLst>
              <a:ext uri="{FF2B5EF4-FFF2-40B4-BE49-F238E27FC236}">
                <a16:creationId xmlns:a16="http://schemas.microsoft.com/office/drawing/2014/main" id="{4713673F-F6A4-2B43-9CAC-455D9CF862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81771" y="986117"/>
            <a:ext cx="4707977" cy="4885767"/>
          </a:xfrm>
          <a:prstGeom prst="rect">
            <a:avLst/>
          </a:prstGeom>
        </p:spPr>
      </p:pic>
      <p:sp>
        <p:nvSpPr>
          <p:cNvPr id="5" name="15 Título">
            <a:extLst>
              <a:ext uri="{FF2B5EF4-FFF2-40B4-BE49-F238E27FC236}">
                <a16:creationId xmlns:a16="http://schemas.microsoft.com/office/drawing/2014/main" id="{43B04162-DBF2-FDD0-D7EE-14BDCE883DD3}"/>
              </a:ext>
            </a:extLst>
          </p:cNvPr>
          <p:cNvSpPr>
            <a:spLocks noGrp="1"/>
          </p:cNvSpPr>
          <p:nvPr>
            <p:ph type="title"/>
          </p:nvPr>
        </p:nvSpPr>
        <p:spPr>
          <a:xfrm>
            <a:off x="777704" y="1646424"/>
            <a:ext cx="5102271" cy="2286631"/>
          </a:xfrm>
          <a:prstGeom prst="rect">
            <a:avLst/>
          </a:prstGeom>
        </p:spPr>
        <p:txBody>
          <a:bodyPr/>
          <a:lstStyle>
            <a:lvl1pPr algn="l" rtl="0" fontAlgn="base">
              <a:spcBef>
                <a:spcPct val="0"/>
              </a:spcBef>
              <a:spcAft>
                <a:spcPct val="0"/>
              </a:spcAft>
              <a:defRPr lang="es-ES" sz="3600" b="1" kern="1200" cap="all" baseline="0" dirty="0">
                <a:solidFill>
                  <a:schemeClr val="tx1"/>
                </a:solidFill>
                <a:latin typeface="Aptos" panose="020B0004020202020204" pitchFamily="34" charset="0"/>
                <a:ea typeface="+mn-ea"/>
                <a:cs typeface="Arial" charset="0"/>
              </a:defRPr>
            </a:lvl1pPr>
          </a:lstStyle>
          <a:p>
            <a:r>
              <a:rPr lang="es-ES"/>
              <a:t>Haga clic para modificar el estilo de título del patrón</a:t>
            </a:r>
          </a:p>
        </p:txBody>
      </p:sp>
      <p:sp>
        <p:nvSpPr>
          <p:cNvPr id="8" name="19 Marcador de texto">
            <a:extLst>
              <a:ext uri="{FF2B5EF4-FFF2-40B4-BE49-F238E27FC236}">
                <a16:creationId xmlns:a16="http://schemas.microsoft.com/office/drawing/2014/main" id="{C46AD2CE-AEDD-CB93-2BC1-C81976C02FFD}"/>
              </a:ext>
            </a:extLst>
          </p:cNvPr>
          <p:cNvSpPr>
            <a:spLocks noGrp="1"/>
          </p:cNvSpPr>
          <p:nvPr>
            <p:ph type="body" sz="quarter" idx="11"/>
          </p:nvPr>
        </p:nvSpPr>
        <p:spPr>
          <a:xfrm>
            <a:off x="1991544" y="4142124"/>
            <a:ext cx="3888431" cy="1098450"/>
          </a:xfrm>
          <a:prstGeom prst="rect">
            <a:avLst/>
          </a:prstGeom>
        </p:spPr>
        <p:txBody>
          <a:bodyPr/>
          <a:lstStyle>
            <a:lvl1pPr marL="0">
              <a:spcBef>
                <a:spcPts val="0"/>
              </a:spcBef>
              <a:buFontTx/>
              <a:buNone/>
              <a:defRPr lang="es-ES" sz="2000" i="0" kern="1200" dirty="0" smtClean="0">
                <a:solidFill>
                  <a:srgbClr val="FFFFFF"/>
                </a:solidFill>
                <a:latin typeface="Aptos" panose="020B0004020202020204" pitchFamily="34" charset="0"/>
                <a:ea typeface="+mn-ea"/>
                <a:cs typeface="Arial" charset="0"/>
              </a:defRPr>
            </a:lvl1pPr>
          </a:lstStyle>
          <a:p>
            <a:pPr lvl="0"/>
            <a:r>
              <a:rPr lang="es-ES"/>
              <a:t>Haga clic para modificar el estilo de texto del patrón</a:t>
            </a:r>
          </a:p>
        </p:txBody>
      </p:sp>
      <p:sp>
        <p:nvSpPr>
          <p:cNvPr id="12" name="7 Marcador de texto">
            <a:extLst>
              <a:ext uri="{FF2B5EF4-FFF2-40B4-BE49-F238E27FC236}">
                <a16:creationId xmlns:a16="http://schemas.microsoft.com/office/drawing/2014/main" id="{3A08ADD1-C5EF-BC77-2576-B236DEAEC6D2}"/>
              </a:ext>
            </a:extLst>
          </p:cNvPr>
          <p:cNvSpPr>
            <a:spLocks noGrp="1"/>
          </p:cNvSpPr>
          <p:nvPr>
            <p:ph type="body" sz="quarter" idx="12" hasCustomPrompt="1"/>
          </p:nvPr>
        </p:nvSpPr>
        <p:spPr>
          <a:xfrm>
            <a:off x="6600056" y="1777968"/>
            <a:ext cx="4824536" cy="1651032"/>
          </a:xfrm>
          <a:prstGeom prst="rect">
            <a:avLst/>
          </a:prstGeom>
        </p:spPr>
        <p:txBody>
          <a:bodyPr/>
          <a:lstStyle>
            <a:lvl1pPr marL="0" indent="0">
              <a:spcBef>
                <a:spcPts val="0"/>
              </a:spcBef>
              <a:buFont typeface="Arial" panose="020B0604020202020204" pitchFamily="34" charset="0"/>
              <a:buNone/>
              <a:defRPr sz="1400" b="0">
                <a:solidFill>
                  <a:srgbClr val="333333"/>
                </a:solidFill>
                <a:latin typeface="Aptos" panose="020B0004020202020204" pitchFamily="34" charset="0"/>
              </a:defRPr>
            </a:lvl1pPr>
            <a:lvl2pPr marL="0" indent="0">
              <a:spcBef>
                <a:spcPts val="0"/>
              </a:spcBef>
              <a:buFont typeface="Arial" panose="020B0604020202020204" pitchFamily="34" charset="0"/>
              <a:buNone/>
              <a:defRPr lang="es-ES" sz="1800" b="1" kern="1200" dirty="0" smtClean="0">
                <a:solidFill>
                  <a:schemeClr val="bg1"/>
                </a:solidFill>
                <a:latin typeface="Aptos" panose="020B0004020202020204" pitchFamily="34" charset="0"/>
                <a:ea typeface="+mn-ea"/>
                <a:cs typeface="Arial" charset="0"/>
              </a:defRPr>
            </a:lvl2pPr>
            <a:lvl3pPr marL="0" indent="0">
              <a:spcBef>
                <a:spcPts val="0"/>
              </a:spcBef>
              <a:buNone/>
              <a:defRPr lang="es-ES" sz="1400" kern="1200" dirty="0">
                <a:solidFill>
                  <a:srgbClr val="333333"/>
                </a:solidFill>
                <a:latin typeface="Aptos" panose="020B0004020202020204" pitchFamily="34" charset="0"/>
                <a:ea typeface="+mn-ea"/>
                <a:cs typeface="Arial" charset="0"/>
              </a:defRPr>
            </a:lvl3pPr>
            <a:lvl4pPr marL="0" indent="0">
              <a:spcBef>
                <a:spcPts val="0"/>
              </a:spcBef>
              <a:buNone/>
              <a:defRPr lang="es-ES" sz="1200" i="0" kern="1200" dirty="0" smtClean="0">
                <a:solidFill>
                  <a:srgbClr val="7D7D7D"/>
                </a:solidFill>
                <a:latin typeface="Aptos" panose="020B0004020202020204" pitchFamily="34" charset="0"/>
                <a:ea typeface="+mn-ea"/>
                <a:cs typeface="Arial" charset="0"/>
              </a:defRPr>
            </a:lvl4pPr>
            <a:lvl5pPr marL="0" indent="0">
              <a:spcBef>
                <a:spcPts val="0"/>
              </a:spcBef>
              <a:buNone/>
              <a:defRPr lang="es-ES" sz="12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13" name="7 Marcador de texto">
            <a:extLst>
              <a:ext uri="{FF2B5EF4-FFF2-40B4-BE49-F238E27FC236}">
                <a16:creationId xmlns:a16="http://schemas.microsoft.com/office/drawing/2014/main" id="{D53542FF-EC1A-B2D2-62FC-73F2BF6211E5}"/>
              </a:ext>
            </a:extLst>
          </p:cNvPr>
          <p:cNvSpPr>
            <a:spLocks noGrp="1"/>
          </p:cNvSpPr>
          <p:nvPr>
            <p:ph type="body" sz="quarter" idx="13" hasCustomPrompt="1"/>
          </p:nvPr>
        </p:nvSpPr>
        <p:spPr>
          <a:xfrm>
            <a:off x="6600056" y="3606769"/>
            <a:ext cx="4824536" cy="686327"/>
          </a:xfrm>
          <a:prstGeom prst="rect">
            <a:avLst/>
          </a:prstGeom>
        </p:spPr>
        <p:txBody>
          <a:bodyPr/>
          <a:lstStyle>
            <a:lvl1pPr marL="0" indent="0">
              <a:spcBef>
                <a:spcPts val="0"/>
              </a:spcBef>
              <a:buFont typeface="Arial" panose="020B0604020202020204" pitchFamily="34" charset="0"/>
              <a:buNone/>
              <a:defRPr sz="1600" b="1">
                <a:solidFill>
                  <a:schemeClr val="bg1"/>
                </a:solidFill>
                <a:latin typeface="Aptos" panose="020B0004020202020204" pitchFamily="34" charset="0"/>
              </a:defRPr>
            </a:lvl1pPr>
            <a:lvl2pPr marL="0" indent="0">
              <a:spcBef>
                <a:spcPts val="0"/>
              </a:spcBef>
              <a:buFont typeface="Arial" panose="020B0604020202020204" pitchFamily="34" charset="0"/>
              <a:buNone/>
              <a:defRPr lang="es-ES" sz="1800" b="1" kern="1200" dirty="0" smtClean="0">
                <a:solidFill>
                  <a:schemeClr val="bg1"/>
                </a:solidFill>
                <a:latin typeface="Aptos" panose="020B0004020202020204" pitchFamily="34" charset="0"/>
                <a:ea typeface="+mn-ea"/>
                <a:cs typeface="Arial" charset="0"/>
              </a:defRPr>
            </a:lvl2pPr>
            <a:lvl3pPr marL="0" indent="0">
              <a:spcBef>
                <a:spcPts val="0"/>
              </a:spcBef>
              <a:buNone/>
              <a:defRPr lang="es-ES" sz="1400" kern="1200" dirty="0">
                <a:solidFill>
                  <a:srgbClr val="333333"/>
                </a:solidFill>
                <a:latin typeface="Aptos" panose="020B0004020202020204" pitchFamily="34" charset="0"/>
                <a:ea typeface="+mn-ea"/>
                <a:cs typeface="Arial" charset="0"/>
              </a:defRPr>
            </a:lvl3pPr>
            <a:lvl4pPr marL="0" indent="0">
              <a:spcBef>
                <a:spcPts val="0"/>
              </a:spcBef>
              <a:buNone/>
              <a:defRPr lang="es-ES" sz="1200" i="0" kern="1200" dirty="0" smtClean="0">
                <a:solidFill>
                  <a:srgbClr val="7D7D7D"/>
                </a:solidFill>
                <a:latin typeface="Aptos" panose="020B0004020202020204" pitchFamily="34" charset="0"/>
                <a:ea typeface="+mn-ea"/>
                <a:cs typeface="Arial" charset="0"/>
              </a:defRPr>
            </a:lvl4pPr>
            <a:lvl5pPr marL="0" indent="0">
              <a:spcBef>
                <a:spcPts val="0"/>
              </a:spcBef>
              <a:buNone/>
              <a:defRPr lang="es-ES" sz="12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14" name="7 Marcador de texto">
            <a:extLst>
              <a:ext uri="{FF2B5EF4-FFF2-40B4-BE49-F238E27FC236}">
                <a16:creationId xmlns:a16="http://schemas.microsoft.com/office/drawing/2014/main" id="{A6B5F9F3-8AAB-99A4-BC40-30E40C5306A6}"/>
              </a:ext>
            </a:extLst>
          </p:cNvPr>
          <p:cNvSpPr>
            <a:spLocks noGrp="1"/>
          </p:cNvSpPr>
          <p:nvPr>
            <p:ph type="body" sz="quarter" idx="14" hasCustomPrompt="1"/>
          </p:nvPr>
        </p:nvSpPr>
        <p:spPr>
          <a:xfrm>
            <a:off x="6600056" y="4398620"/>
            <a:ext cx="4824536" cy="1622668"/>
          </a:xfrm>
          <a:prstGeom prst="rect">
            <a:avLst/>
          </a:prstGeom>
        </p:spPr>
        <p:txBody>
          <a:bodyPr/>
          <a:lstStyle>
            <a:lvl1pPr marL="0" indent="0">
              <a:spcBef>
                <a:spcPts val="0"/>
              </a:spcBef>
              <a:buFont typeface="Arial" panose="020B0604020202020204" pitchFamily="34" charset="0"/>
              <a:buNone/>
              <a:defRPr sz="1200" b="0">
                <a:solidFill>
                  <a:srgbClr val="808080"/>
                </a:solidFill>
                <a:latin typeface="Aptos" panose="020B0004020202020204" pitchFamily="34" charset="0"/>
              </a:defRPr>
            </a:lvl1pPr>
            <a:lvl2pPr marL="0" indent="0">
              <a:spcBef>
                <a:spcPts val="0"/>
              </a:spcBef>
              <a:buFont typeface="Arial" panose="020B0604020202020204" pitchFamily="34" charset="0"/>
              <a:buNone/>
              <a:defRPr lang="es-ES" sz="1800" b="1" kern="1200" dirty="0" smtClean="0">
                <a:solidFill>
                  <a:schemeClr val="bg1"/>
                </a:solidFill>
                <a:latin typeface="Aptos" panose="020B0004020202020204" pitchFamily="34" charset="0"/>
                <a:ea typeface="+mn-ea"/>
                <a:cs typeface="Arial" charset="0"/>
              </a:defRPr>
            </a:lvl2pPr>
            <a:lvl3pPr marL="0" indent="0">
              <a:spcBef>
                <a:spcPts val="0"/>
              </a:spcBef>
              <a:buNone/>
              <a:defRPr lang="es-ES" sz="1400" kern="1200" dirty="0">
                <a:solidFill>
                  <a:srgbClr val="333333"/>
                </a:solidFill>
                <a:latin typeface="Aptos" panose="020B0004020202020204" pitchFamily="34" charset="0"/>
                <a:ea typeface="+mn-ea"/>
                <a:cs typeface="Arial" charset="0"/>
              </a:defRPr>
            </a:lvl3pPr>
            <a:lvl4pPr marL="0" indent="0">
              <a:spcBef>
                <a:spcPts val="0"/>
              </a:spcBef>
              <a:buNone/>
              <a:defRPr lang="es-ES" sz="1200" i="0" kern="1200" dirty="0" smtClean="0">
                <a:solidFill>
                  <a:srgbClr val="7D7D7D"/>
                </a:solidFill>
                <a:latin typeface="Aptos" panose="020B0004020202020204" pitchFamily="34" charset="0"/>
                <a:ea typeface="+mn-ea"/>
                <a:cs typeface="Arial" charset="0"/>
              </a:defRPr>
            </a:lvl4pPr>
            <a:lvl5pPr marL="0" indent="0">
              <a:spcBef>
                <a:spcPts val="0"/>
              </a:spcBef>
              <a:buNone/>
              <a:defRPr lang="es-ES" sz="12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áfico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gráfico 10">
            <a:extLst>
              <a:ext uri="{FF2B5EF4-FFF2-40B4-BE49-F238E27FC236}">
                <a16:creationId xmlns:a16="http://schemas.microsoft.com/office/drawing/2014/main" id="{4CB7AD7B-55A0-4607-A1FE-C85E78297C31}"/>
              </a:ext>
            </a:extLst>
          </p:cNvPr>
          <p:cNvSpPr>
            <a:spLocks noGrp="1"/>
          </p:cNvSpPr>
          <p:nvPr>
            <p:ph type="chart" sz="quarter" idx="12" hasCustomPrompt="1"/>
          </p:nvPr>
        </p:nvSpPr>
        <p:spPr>
          <a:xfrm>
            <a:off x="2171564" y="2015679"/>
            <a:ext cx="7848872" cy="3645569"/>
          </a:xfrm>
          <a:prstGeom prst="rect">
            <a:avLst/>
          </a:prstGeom>
        </p:spPr>
        <p:txBody>
          <a:bodyPr/>
          <a:lstStyle>
            <a:lvl1pPr>
              <a:defRPr sz="1200">
                <a:solidFill>
                  <a:srgbClr val="333333"/>
                </a:solidFill>
                <a:latin typeface="Aptos" panose="020B0004020202020204" pitchFamily="34" charset="0"/>
              </a:defRPr>
            </a:lvl1pPr>
          </a:lstStyle>
          <a:p>
            <a:r>
              <a:rPr lang="es-ES"/>
              <a:t>Video</a:t>
            </a:r>
          </a:p>
        </p:txBody>
      </p:sp>
      <p:sp>
        <p:nvSpPr>
          <p:cNvPr id="2" name="15 Título">
            <a:extLst>
              <a:ext uri="{FF2B5EF4-FFF2-40B4-BE49-F238E27FC236}">
                <a16:creationId xmlns:a16="http://schemas.microsoft.com/office/drawing/2014/main" id="{1BB2FFEA-801D-E4B9-DC9B-BE1A8B234E2D}"/>
              </a:ext>
            </a:extLst>
          </p:cNvPr>
          <p:cNvSpPr>
            <a:spLocks noGrp="1"/>
          </p:cNvSpPr>
          <p:nvPr>
            <p:ph type="title"/>
          </p:nvPr>
        </p:nvSpPr>
        <p:spPr>
          <a:xfrm>
            <a:off x="2171563" y="548681"/>
            <a:ext cx="7848873" cy="1296144"/>
          </a:xfrm>
          <a:prstGeom prst="rect">
            <a:avLst/>
          </a:prstGeom>
        </p:spPr>
        <p:txBody>
          <a:bodyPr/>
          <a:lstStyle>
            <a:lvl1pPr algn="ctr" rtl="0" fontAlgn="base">
              <a:spcBef>
                <a:spcPct val="0"/>
              </a:spcBef>
              <a:spcAft>
                <a:spcPct val="0"/>
              </a:spcAft>
              <a:defRPr lang="es-ES" sz="3600" b="1" kern="1200" cap="all" baseline="0" dirty="0">
                <a:solidFill>
                  <a:schemeClr val="tx1"/>
                </a:solidFill>
                <a:latin typeface="Aptos "/>
                <a:ea typeface="+mn-ea"/>
                <a:cs typeface="Arial" charset="0"/>
              </a:defRPr>
            </a:lvl1pPr>
          </a:lstStyle>
          <a:p>
            <a:r>
              <a:rPr lang="es-ES"/>
              <a:t>Haga clic para modificar el estilo de título del patrón</a:t>
            </a:r>
          </a:p>
        </p:txBody>
      </p:sp>
      <p:sp>
        <p:nvSpPr>
          <p:cNvPr id="3" name="19 Marcador de texto">
            <a:extLst>
              <a:ext uri="{FF2B5EF4-FFF2-40B4-BE49-F238E27FC236}">
                <a16:creationId xmlns:a16="http://schemas.microsoft.com/office/drawing/2014/main" id="{D996274C-B502-E236-2831-249FF7441BCE}"/>
              </a:ext>
            </a:extLst>
          </p:cNvPr>
          <p:cNvSpPr>
            <a:spLocks noGrp="1"/>
          </p:cNvSpPr>
          <p:nvPr>
            <p:ph type="body" sz="quarter" idx="11"/>
          </p:nvPr>
        </p:nvSpPr>
        <p:spPr>
          <a:xfrm>
            <a:off x="2928058" y="5832102"/>
            <a:ext cx="6335884" cy="313280"/>
          </a:xfrm>
          <a:prstGeom prst="rect">
            <a:avLst/>
          </a:prstGeom>
        </p:spPr>
        <p:txBody>
          <a:bodyPr/>
          <a:lstStyle>
            <a:lvl1pPr marL="0" algn="ctr">
              <a:spcBef>
                <a:spcPts val="0"/>
              </a:spcBef>
              <a:buFontTx/>
              <a:buNone/>
              <a:defRPr lang="es-ES" sz="1400" i="0" kern="1200" dirty="0" smtClean="0">
                <a:solidFill>
                  <a:schemeClr val="tx2"/>
                </a:solidFill>
                <a:latin typeface="Aptos" panose="020B0004020202020204" pitchFamily="34" charset="0"/>
                <a:ea typeface="+mn-ea"/>
                <a:cs typeface="Arial" charset="0"/>
              </a:defRPr>
            </a:lvl1pPr>
          </a:lstStyle>
          <a:p>
            <a:pPr lvl="0"/>
            <a:r>
              <a:rPr lang="es-ES"/>
              <a:t>Haga clic para modificar el estilo de texto del patrón</a:t>
            </a:r>
          </a:p>
        </p:txBody>
      </p:sp>
    </p:spTree>
    <p:extLst>
      <p:ext uri="{BB962C8B-B14F-4D97-AF65-F5344CB8AC3E}">
        <p14:creationId xmlns:p14="http://schemas.microsoft.com/office/powerpoint/2010/main" val="307251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áfico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gráfico 10">
            <a:extLst>
              <a:ext uri="{FF2B5EF4-FFF2-40B4-BE49-F238E27FC236}">
                <a16:creationId xmlns:a16="http://schemas.microsoft.com/office/drawing/2014/main" id="{CF991977-A2DC-4857-A392-9F7BA0E828C8}"/>
              </a:ext>
            </a:extLst>
          </p:cNvPr>
          <p:cNvSpPr>
            <a:spLocks noGrp="1"/>
          </p:cNvSpPr>
          <p:nvPr>
            <p:ph type="chart" sz="quarter" idx="13"/>
          </p:nvPr>
        </p:nvSpPr>
        <p:spPr>
          <a:xfrm>
            <a:off x="6384033" y="2714693"/>
            <a:ext cx="5040559" cy="3306595"/>
          </a:xfrm>
          <a:prstGeom prst="rect">
            <a:avLst/>
          </a:prstGeom>
        </p:spPr>
        <p:txBody>
          <a:bodyPr/>
          <a:lstStyle>
            <a:lvl1pPr>
              <a:defRPr sz="1200">
                <a:solidFill>
                  <a:srgbClr val="333333"/>
                </a:solidFill>
                <a:latin typeface="Aptos" panose="020B0004020202020204" pitchFamily="34" charset="0"/>
              </a:defRPr>
            </a:lvl1pPr>
          </a:lstStyle>
          <a:p>
            <a:endParaRPr lang="es-ES"/>
          </a:p>
        </p:txBody>
      </p:sp>
      <p:sp>
        <p:nvSpPr>
          <p:cNvPr id="2" name="7 Marcador de texto">
            <a:extLst>
              <a:ext uri="{FF2B5EF4-FFF2-40B4-BE49-F238E27FC236}">
                <a16:creationId xmlns:a16="http://schemas.microsoft.com/office/drawing/2014/main" id="{C2F77F7E-A3C0-9FE2-9029-3E51C2258DB9}"/>
              </a:ext>
            </a:extLst>
          </p:cNvPr>
          <p:cNvSpPr>
            <a:spLocks noGrp="1"/>
          </p:cNvSpPr>
          <p:nvPr>
            <p:ph type="body" sz="quarter" idx="10" hasCustomPrompt="1"/>
          </p:nvPr>
        </p:nvSpPr>
        <p:spPr>
          <a:xfrm>
            <a:off x="777704" y="2714693"/>
            <a:ext cx="5030264" cy="3306594"/>
          </a:xfrm>
          <a:prstGeom prst="rect">
            <a:avLst/>
          </a:prstGeom>
        </p:spPr>
        <p:txBody>
          <a:bodyPr/>
          <a:lstStyle>
            <a:lvl1pPr marL="0" indent="0">
              <a:spcBef>
                <a:spcPts val="0"/>
              </a:spcBef>
              <a:buFont typeface="Arial" panose="020B0604020202020204" pitchFamily="34" charset="0"/>
              <a:buNone/>
              <a:defRPr sz="1400" b="0">
                <a:solidFill>
                  <a:srgbClr val="333333"/>
                </a:solidFill>
                <a:latin typeface="Aptos" panose="020B0004020202020204" pitchFamily="34" charset="0"/>
              </a:defRPr>
            </a:lvl1pPr>
            <a:lvl2pPr marL="0" indent="0">
              <a:spcBef>
                <a:spcPts val="0"/>
              </a:spcBef>
              <a:buFont typeface="Arial" panose="020B0604020202020204" pitchFamily="34" charset="0"/>
              <a:buNone/>
              <a:defRPr lang="es-ES" sz="1200" b="0" kern="1200" dirty="0" smtClean="0">
                <a:solidFill>
                  <a:schemeClr val="bg1"/>
                </a:solidFill>
                <a:latin typeface="Aptos" panose="020B0004020202020204" pitchFamily="34" charset="0"/>
                <a:ea typeface="+mn-ea"/>
                <a:cs typeface="Arial" charset="0"/>
              </a:defRPr>
            </a:lvl2pPr>
            <a:lvl3pPr marL="0" indent="0">
              <a:spcBef>
                <a:spcPts val="0"/>
              </a:spcBef>
              <a:buNone/>
              <a:defRPr lang="es-ES" sz="1400" kern="1200" dirty="0">
                <a:solidFill>
                  <a:srgbClr val="333333"/>
                </a:solidFill>
                <a:latin typeface="Aptos" panose="020B0004020202020204" pitchFamily="34" charset="0"/>
                <a:ea typeface="+mn-ea"/>
                <a:cs typeface="Arial" charset="0"/>
              </a:defRPr>
            </a:lvl3pPr>
            <a:lvl4pPr marL="0" indent="0">
              <a:spcBef>
                <a:spcPts val="0"/>
              </a:spcBef>
              <a:buNone/>
              <a:defRPr lang="es-ES" sz="1200" i="0" kern="1200" dirty="0" smtClean="0">
                <a:solidFill>
                  <a:srgbClr val="7D7D7D"/>
                </a:solidFill>
                <a:latin typeface="Aptos" panose="020B0004020202020204" pitchFamily="34" charset="0"/>
                <a:ea typeface="+mn-ea"/>
                <a:cs typeface="Arial" charset="0"/>
              </a:defRPr>
            </a:lvl4pPr>
            <a:lvl5pPr marL="0" indent="0">
              <a:spcBef>
                <a:spcPts val="0"/>
              </a:spcBef>
              <a:buNone/>
              <a:defRPr lang="es-ES" sz="12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a:p>
            <a:pPr lvl="1"/>
            <a:endParaRPr lang="es-ES"/>
          </a:p>
        </p:txBody>
      </p:sp>
      <p:sp>
        <p:nvSpPr>
          <p:cNvPr id="3" name="Marcador de texto 2">
            <a:extLst>
              <a:ext uri="{FF2B5EF4-FFF2-40B4-BE49-F238E27FC236}">
                <a16:creationId xmlns:a16="http://schemas.microsoft.com/office/drawing/2014/main" id="{A9289E42-6B40-85F1-3AD2-20AA3D0313A8}"/>
              </a:ext>
            </a:extLst>
          </p:cNvPr>
          <p:cNvSpPr>
            <a:spLocks noGrp="1"/>
          </p:cNvSpPr>
          <p:nvPr>
            <p:ph type="body" sz="quarter" idx="12"/>
          </p:nvPr>
        </p:nvSpPr>
        <p:spPr>
          <a:xfrm>
            <a:off x="777704" y="1850598"/>
            <a:ext cx="10646888" cy="550863"/>
          </a:xfrm>
          <a:prstGeom prst="rect">
            <a:avLst/>
          </a:prstGeom>
        </p:spPr>
        <p:txBody>
          <a:bodyPr/>
          <a:lstStyle>
            <a:lvl1pPr marL="0" indent="0">
              <a:buFontTx/>
              <a:buNone/>
              <a:defRPr sz="2400" b="1">
                <a:solidFill>
                  <a:schemeClr val="tx2"/>
                </a:solidFill>
                <a:latin typeface="Aptos" panose="020B0004020202020204" pitchFamily="34" charset="0"/>
              </a:defRPr>
            </a:lvl1pPr>
            <a:lvl2pPr>
              <a:defRPr sz="2000"/>
            </a:lvl2pPr>
            <a:lvl3pPr>
              <a:defRPr sz="1800"/>
            </a:lvl3pPr>
            <a:lvl4pPr>
              <a:defRPr sz="1600"/>
            </a:lvl4pPr>
            <a:lvl5pPr>
              <a:defRPr sz="1600"/>
            </a:lvl5pPr>
          </a:lstStyle>
          <a:p>
            <a:pPr lvl="0"/>
            <a:r>
              <a:rPr lang="es-ES"/>
              <a:t>Editar el estilo de texto del patrón</a:t>
            </a:r>
          </a:p>
        </p:txBody>
      </p:sp>
      <p:sp>
        <p:nvSpPr>
          <p:cNvPr id="4" name="15 Título">
            <a:extLst>
              <a:ext uri="{FF2B5EF4-FFF2-40B4-BE49-F238E27FC236}">
                <a16:creationId xmlns:a16="http://schemas.microsoft.com/office/drawing/2014/main" id="{B03E603F-A76A-AE00-4CEC-3F822BA171FE}"/>
              </a:ext>
            </a:extLst>
          </p:cNvPr>
          <p:cNvSpPr>
            <a:spLocks noGrp="1"/>
          </p:cNvSpPr>
          <p:nvPr>
            <p:ph type="title"/>
          </p:nvPr>
        </p:nvSpPr>
        <p:spPr>
          <a:xfrm>
            <a:off x="777704" y="1340768"/>
            <a:ext cx="10646888" cy="485495"/>
          </a:xfrm>
          <a:prstGeom prst="rect">
            <a:avLst/>
          </a:prstGeom>
        </p:spPr>
        <p:txBody>
          <a:bodyPr/>
          <a:lstStyle>
            <a:lvl1pPr algn="l" rtl="0" fontAlgn="base">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stStyle>
          <a:p>
            <a:r>
              <a:rPr lang="es-ES"/>
              <a:t>Haga clic para modificar el estilo de título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gráfico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8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3888" y="642215"/>
            <a:ext cx="10909300" cy="514738"/>
          </a:xfrm>
        </p:spPr>
        <p:txBody>
          <a:bodyPr wrap="square">
            <a:spAutoFit/>
          </a:bodyPr>
          <a:lstStyle>
            <a:lvl1pPr algn="l" defTabSz="609585" rtl="0" eaLnBrk="1" latinLnBrk="0" hangingPunct="1">
              <a:spcBef>
                <a:spcPct val="0"/>
              </a:spcBef>
              <a:buNone/>
              <a:defRPr lang="es-ES" sz="2400" b="0" i="0" kern="1200" dirty="0">
                <a:solidFill>
                  <a:schemeClr val="bg1"/>
                </a:solidFill>
                <a:latin typeface="Arial"/>
                <a:ea typeface="+mj-ea"/>
                <a:cs typeface="Arial"/>
              </a:defRPr>
            </a:lvl1pPr>
          </a:lstStyle>
          <a:p>
            <a:r>
              <a:rPr lang="es-ES_tradnl"/>
              <a:t>Table </a:t>
            </a:r>
            <a:r>
              <a:rPr lang="es-ES_tradnl" err="1"/>
              <a:t>style</a:t>
            </a:r>
            <a:endParaRPr lang="es-ES"/>
          </a:p>
        </p:txBody>
      </p:sp>
      <p:sp>
        <p:nvSpPr>
          <p:cNvPr id="3" name="Marcador de pie de página 2">
            <a:extLst>
              <a:ext uri="{FF2B5EF4-FFF2-40B4-BE49-F238E27FC236}">
                <a16:creationId xmlns:a16="http://schemas.microsoft.com/office/drawing/2014/main" id="{EF908D7E-602F-02D5-CB1B-DAB95C83FB72}"/>
              </a:ext>
            </a:extLst>
          </p:cNvPr>
          <p:cNvSpPr>
            <a:spLocks noGrp="1"/>
          </p:cNvSpPr>
          <p:nvPr>
            <p:ph type="ftr" sz="quarter" idx="10"/>
          </p:nvPr>
        </p:nvSpPr>
        <p:spPr/>
        <p:txBody>
          <a:bodyPr/>
          <a:lstStyle/>
          <a:p>
            <a:endParaRPr lang="es-ES"/>
          </a:p>
        </p:txBody>
      </p:sp>
    </p:spTree>
    <p:extLst>
      <p:ext uri="{BB962C8B-B14F-4D97-AF65-F5344CB8AC3E}">
        <p14:creationId xmlns:p14="http://schemas.microsoft.com/office/powerpoint/2010/main" val="353342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7 Marcador de texto">
            <a:extLst>
              <a:ext uri="{FF2B5EF4-FFF2-40B4-BE49-F238E27FC236}">
                <a16:creationId xmlns:a16="http://schemas.microsoft.com/office/drawing/2014/main" id="{FB5491D2-3000-2AF1-08ED-F4A2EF93A802}"/>
              </a:ext>
            </a:extLst>
          </p:cNvPr>
          <p:cNvSpPr>
            <a:spLocks noGrp="1"/>
          </p:cNvSpPr>
          <p:nvPr>
            <p:ph type="body" sz="quarter" idx="14" hasCustomPrompt="1"/>
          </p:nvPr>
        </p:nvSpPr>
        <p:spPr>
          <a:xfrm>
            <a:off x="1847529" y="3266269"/>
            <a:ext cx="1152127" cy="432047"/>
          </a:xfrm>
          <a:prstGeom prst="rect">
            <a:avLst/>
          </a:prstGeom>
        </p:spPr>
        <p:txBody>
          <a:bodyPr/>
          <a:lstStyle>
            <a:lvl1pPr marL="0" indent="0">
              <a:lnSpc>
                <a:spcPct val="100000"/>
              </a:lnSpc>
              <a:spcBef>
                <a:spcPts val="0"/>
              </a:spcBef>
              <a:buFont typeface="Arial" panose="020B0604020202020204" pitchFamily="34" charset="0"/>
              <a:buNone/>
              <a:defRPr sz="1200" b="0" cap="all"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8" name="7 Marcador de texto">
            <a:extLst>
              <a:ext uri="{FF2B5EF4-FFF2-40B4-BE49-F238E27FC236}">
                <a16:creationId xmlns:a16="http://schemas.microsoft.com/office/drawing/2014/main" id="{E9E59776-E7F4-41BA-FCFC-80357FEB9113}"/>
              </a:ext>
            </a:extLst>
          </p:cNvPr>
          <p:cNvSpPr>
            <a:spLocks noGrp="1"/>
          </p:cNvSpPr>
          <p:nvPr>
            <p:ph type="body" sz="quarter" idx="15" hasCustomPrompt="1"/>
          </p:nvPr>
        </p:nvSpPr>
        <p:spPr>
          <a:xfrm>
            <a:off x="3215680" y="3188928"/>
            <a:ext cx="7560840" cy="432047"/>
          </a:xfrm>
          <a:prstGeom prst="rect">
            <a:avLst/>
          </a:prstGeom>
        </p:spPr>
        <p:txBody>
          <a:bodyPr/>
          <a:lstStyle>
            <a:lvl1pPr marL="0" indent="0">
              <a:lnSpc>
                <a:spcPct val="100000"/>
              </a:lnSpc>
              <a:spcBef>
                <a:spcPts val="0"/>
              </a:spcBef>
              <a:buFont typeface="Arial" panose="020B0604020202020204" pitchFamily="34" charset="0"/>
              <a:buNone/>
              <a:defRPr sz="1800" b="1" cap="none" baseline="0">
                <a:solidFill>
                  <a:schemeClr val="bg1"/>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9" name="7 Marcador de texto">
            <a:extLst>
              <a:ext uri="{FF2B5EF4-FFF2-40B4-BE49-F238E27FC236}">
                <a16:creationId xmlns:a16="http://schemas.microsoft.com/office/drawing/2014/main" id="{59951CF5-43DB-E188-B377-D0CE27A0ECF9}"/>
              </a:ext>
            </a:extLst>
          </p:cNvPr>
          <p:cNvSpPr>
            <a:spLocks noGrp="1"/>
          </p:cNvSpPr>
          <p:nvPr>
            <p:ph type="body" sz="quarter" idx="16" hasCustomPrompt="1"/>
          </p:nvPr>
        </p:nvSpPr>
        <p:spPr>
          <a:xfrm>
            <a:off x="3215680" y="3501813"/>
            <a:ext cx="7560840" cy="296567"/>
          </a:xfrm>
          <a:prstGeom prst="rect">
            <a:avLst/>
          </a:prstGeom>
        </p:spPr>
        <p:txBody>
          <a:bodyPr/>
          <a:lstStyle>
            <a:lvl1pPr marL="0" indent="0">
              <a:lnSpc>
                <a:spcPct val="100000"/>
              </a:lnSpc>
              <a:spcBef>
                <a:spcPts val="0"/>
              </a:spcBef>
              <a:buFont typeface="Arial" panose="020B0604020202020204" pitchFamily="34" charset="0"/>
              <a:buNone/>
              <a:defRPr sz="1600" b="0" cap="none"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6" name="Rectángulo 5">
            <a:extLst>
              <a:ext uri="{FF2B5EF4-FFF2-40B4-BE49-F238E27FC236}">
                <a16:creationId xmlns:a16="http://schemas.microsoft.com/office/drawing/2014/main" id="{3F569AC0-587F-327B-693B-96362B6EC3EB}"/>
              </a:ext>
            </a:extLst>
          </p:cNvPr>
          <p:cNvSpPr/>
          <p:nvPr userDrawn="1"/>
        </p:nvSpPr>
        <p:spPr>
          <a:xfrm>
            <a:off x="4871863" y="959325"/>
            <a:ext cx="7320137" cy="32488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7 Marcador de texto">
            <a:extLst>
              <a:ext uri="{FF2B5EF4-FFF2-40B4-BE49-F238E27FC236}">
                <a16:creationId xmlns:a16="http://schemas.microsoft.com/office/drawing/2014/main" id="{8A8D871F-AAC6-0EF9-A3A0-1F3E46839904}"/>
              </a:ext>
            </a:extLst>
          </p:cNvPr>
          <p:cNvSpPr>
            <a:spLocks noGrp="1"/>
          </p:cNvSpPr>
          <p:nvPr>
            <p:ph type="body" sz="quarter" idx="26" hasCustomPrompt="1"/>
          </p:nvPr>
        </p:nvSpPr>
        <p:spPr>
          <a:xfrm>
            <a:off x="5015880" y="956092"/>
            <a:ext cx="5976665" cy="432047"/>
          </a:xfrm>
          <a:prstGeom prst="rect">
            <a:avLst/>
          </a:prstGeom>
        </p:spPr>
        <p:txBody>
          <a:bodyPr/>
          <a:lstStyle>
            <a:lvl1pPr marL="0" indent="0" algn="l">
              <a:lnSpc>
                <a:spcPct val="100000"/>
              </a:lnSpc>
              <a:spcBef>
                <a:spcPts val="0"/>
              </a:spcBef>
              <a:buFont typeface="Arial" panose="020B0604020202020204" pitchFamily="34" charset="0"/>
              <a:buNone/>
              <a:defRPr sz="1600" b="1" cap="all" baseline="0">
                <a:solidFill>
                  <a:srgbClr val="FFFFFF"/>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10" name="Rectángulo 9">
            <a:extLst>
              <a:ext uri="{FF2B5EF4-FFF2-40B4-BE49-F238E27FC236}">
                <a16:creationId xmlns:a16="http://schemas.microsoft.com/office/drawing/2014/main" id="{3D4A2102-EAEB-A3B0-EB83-544A82A7B132}"/>
              </a:ext>
            </a:extLst>
          </p:cNvPr>
          <p:cNvSpPr/>
          <p:nvPr userDrawn="1"/>
        </p:nvSpPr>
        <p:spPr>
          <a:xfrm>
            <a:off x="4871863" y="565897"/>
            <a:ext cx="7320137" cy="32488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7 Marcador de texto">
            <a:extLst>
              <a:ext uri="{FF2B5EF4-FFF2-40B4-BE49-F238E27FC236}">
                <a16:creationId xmlns:a16="http://schemas.microsoft.com/office/drawing/2014/main" id="{4581B746-1C08-F35C-93A3-7283BC3A3090}"/>
              </a:ext>
            </a:extLst>
          </p:cNvPr>
          <p:cNvSpPr>
            <a:spLocks noGrp="1"/>
          </p:cNvSpPr>
          <p:nvPr>
            <p:ph type="body" sz="quarter" idx="27" hasCustomPrompt="1"/>
          </p:nvPr>
        </p:nvSpPr>
        <p:spPr>
          <a:xfrm>
            <a:off x="5015880" y="562664"/>
            <a:ext cx="5976665" cy="432047"/>
          </a:xfrm>
          <a:prstGeom prst="rect">
            <a:avLst/>
          </a:prstGeom>
        </p:spPr>
        <p:txBody>
          <a:bodyPr/>
          <a:lstStyle>
            <a:lvl1pPr marL="0" indent="0" algn="l">
              <a:lnSpc>
                <a:spcPct val="100000"/>
              </a:lnSpc>
              <a:spcBef>
                <a:spcPts val="0"/>
              </a:spcBef>
              <a:buFont typeface="Arial" panose="020B0604020202020204" pitchFamily="34" charset="0"/>
              <a:buNone/>
              <a:defRPr sz="1600" b="1" cap="all" baseline="0">
                <a:solidFill>
                  <a:srgbClr val="FFFFFF"/>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13" name="7 Marcador de texto">
            <a:extLst>
              <a:ext uri="{FF2B5EF4-FFF2-40B4-BE49-F238E27FC236}">
                <a16:creationId xmlns:a16="http://schemas.microsoft.com/office/drawing/2014/main" id="{C71E64FA-DF2A-A340-178C-49231F64A537}"/>
              </a:ext>
            </a:extLst>
          </p:cNvPr>
          <p:cNvSpPr>
            <a:spLocks noGrp="1"/>
          </p:cNvSpPr>
          <p:nvPr>
            <p:ph type="body" sz="quarter" idx="28" hasCustomPrompt="1"/>
          </p:nvPr>
        </p:nvSpPr>
        <p:spPr>
          <a:xfrm>
            <a:off x="3215680" y="2579476"/>
            <a:ext cx="7560840" cy="432047"/>
          </a:xfrm>
          <a:prstGeom prst="rect">
            <a:avLst/>
          </a:prstGeom>
        </p:spPr>
        <p:txBody>
          <a:bodyPr/>
          <a:lstStyle>
            <a:lvl1pPr marL="0" indent="0" algn="l">
              <a:lnSpc>
                <a:spcPct val="100000"/>
              </a:lnSpc>
              <a:spcBef>
                <a:spcPts val="0"/>
              </a:spcBef>
              <a:buFont typeface="Arial" panose="020B0604020202020204" pitchFamily="34" charset="0"/>
              <a:buNone/>
              <a:defRPr sz="1800" b="1" cap="none" baseline="0">
                <a:solidFill>
                  <a:schemeClr val="bg2"/>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14" name="7 Marcador de texto">
            <a:extLst>
              <a:ext uri="{FF2B5EF4-FFF2-40B4-BE49-F238E27FC236}">
                <a16:creationId xmlns:a16="http://schemas.microsoft.com/office/drawing/2014/main" id="{FBA56F66-97D8-797D-84AC-4C1285280D33}"/>
              </a:ext>
            </a:extLst>
          </p:cNvPr>
          <p:cNvSpPr>
            <a:spLocks noGrp="1"/>
          </p:cNvSpPr>
          <p:nvPr>
            <p:ph type="body" sz="quarter" idx="29" hasCustomPrompt="1"/>
          </p:nvPr>
        </p:nvSpPr>
        <p:spPr>
          <a:xfrm>
            <a:off x="1847529" y="2564373"/>
            <a:ext cx="1152127" cy="432047"/>
          </a:xfrm>
          <a:prstGeom prst="rect">
            <a:avLst/>
          </a:prstGeom>
        </p:spPr>
        <p:txBody>
          <a:bodyPr/>
          <a:lstStyle>
            <a:lvl1pPr marL="0" indent="0">
              <a:lnSpc>
                <a:spcPct val="100000"/>
              </a:lnSpc>
              <a:spcBef>
                <a:spcPts val="0"/>
              </a:spcBef>
              <a:buFont typeface="Arial" panose="020B0604020202020204" pitchFamily="34" charset="0"/>
              <a:buNone/>
              <a:defRPr sz="1200" b="1" cap="all"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36" name="7 Marcador de texto">
            <a:extLst>
              <a:ext uri="{FF2B5EF4-FFF2-40B4-BE49-F238E27FC236}">
                <a16:creationId xmlns:a16="http://schemas.microsoft.com/office/drawing/2014/main" id="{9FDBE870-ABD3-2CA7-8477-88B83E664DE5}"/>
              </a:ext>
            </a:extLst>
          </p:cNvPr>
          <p:cNvSpPr>
            <a:spLocks noGrp="1"/>
          </p:cNvSpPr>
          <p:nvPr>
            <p:ph type="body" sz="quarter" idx="30" hasCustomPrompt="1"/>
          </p:nvPr>
        </p:nvSpPr>
        <p:spPr>
          <a:xfrm>
            <a:off x="1847529" y="3939715"/>
            <a:ext cx="1152127" cy="432047"/>
          </a:xfrm>
          <a:prstGeom prst="rect">
            <a:avLst/>
          </a:prstGeom>
        </p:spPr>
        <p:txBody>
          <a:bodyPr/>
          <a:lstStyle>
            <a:lvl1pPr marL="0" indent="0">
              <a:lnSpc>
                <a:spcPct val="100000"/>
              </a:lnSpc>
              <a:spcBef>
                <a:spcPts val="0"/>
              </a:spcBef>
              <a:buFont typeface="Arial" panose="020B0604020202020204" pitchFamily="34" charset="0"/>
              <a:buNone/>
              <a:defRPr sz="1200" b="0" cap="all"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37" name="7 Marcador de texto">
            <a:extLst>
              <a:ext uri="{FF2B5EF4-FFF2-40B4-BE49-F238E27FC236}">
                <a16:creationId xmlns:a16="http://schemas.microsoft.com/office/drawing/2014/main" id="{438952F0-4238-4842-E803-AFB725726C46}"/>
              </a:ext>
            </a:extLst>
          </p:cNvPr>
          <p:cNvSpPr>
            <a:spLocks noGrp="1"/>
          </p:cNvSpPr>
          <p:nvPr>
            <p:ph type="body" sz="quarter" idx="31" hasCustomPrompt="1"/>
          </p:nvPr>
        </p:nvSpPr>
        <p:spPr>
          <a:xfrm>
            <a:off x="3215680" y="3862374"/>
            <a:ext cx="7560840" cy="432047"/>
          </a:xfrm>
          <a:prstGeom prst="rect">
            <a:avLst/>
          </a:prstGeom>
        </p:spPr>
        <p:txBody>
          <a:bodyPr/>
          <a:lstStyle>
            <a:lvl1pPr marL="0" indent="0">
              <a:lnSpc>
                <a:spcPct val="100000"/>
              </a:lnSpc>
              <a:spcBef>
                <a:spcPts val="0"/>
              </a:spcBef>
              <a:buFont typeface="Arial" panose="020B0604020202020204" pitchFamily="34" charset="0"/>
              <a:buNone/>
              <a:defRPr sz="1800" b="1" cap="none" baseline="0">
                <a:solidFill>
                  <a:schemeClr val="bg1"/>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38" name="7 Marcador de texto">
            <a:extLst>
              <a:ext uri="{FF2B5EF4-FFF2-40B4-BE49-F238E27FC236}">
                <a16:creationId xmlns:a16="http://schemas.microsoft.com/office/drawing/2014/main" id="{01547A10-1D3A-AD87-1542-F274B40951E5}"/>
              </a:ext>
            </a:extLst>
          </p:cNvPr>
          <p:cNvSpPr>
            <a:spLocks noGrp="1"/>
          </p:cNvSpPr>
          <p:nvPr>
            <p:ph type="body" sz="quarter" idx="32" hasCustomPrompt="1"/>
          </p:nvPr>
        </p:nvSpPr>
        <p:spPr>
          <a:xfrm>
            <a:off x="3215680" y="4175259"/>
            <a:ext cx="7560840" cy="296567"/>
          </a:xfrm>
          <a:prstGeom prst="rect">
            <a:avLst/>
          </a:prstGeom>
        </p:spPr>
        <p:txBody>
          <a:bodyPr/>
          <a:lstStyle>
            <a:lvl1pPr marL="0" indent="0">
              <a:lnSpc>
                <a:spcPct val="100000"/>
              </a:lnSpc>
              <a:spcBef>
                <a:spcPts val="0"/>
              </a:spcBef>
              <a:buFont typeface="Arial" panose="020B0604020202020204" pitchFamily="34" charset="0"/>
              <a:buNone/>
              <a:defRPr sz="1600" b="0" cap="none"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39" name="7 Marcador de texto">
            <a:extLst>
              <a:ext uri="{FF2B5EF4-FFF2-40B4-BE49-F238E27FC236}">
                <a16:creationId xmlns:a16="http://schemas.microsoft.com/office/drawing/2014/main" id="{2E63EB87-4B35-8990-8CB2-192729ADBBB0}"/>
              </a:ext>
            </a:extLst>
          </p:cNvPr>
          <p:cNvSpPr>
            <a:spLocks noGrp="1"/>
          </p:cNvSpPr>
          <p:nvPr>
            <p:ph type="body" sz="quarter" idx="33" hasCustomPrompt="1"/>
          </p:nvPr>
        </p:nvSpPr>
        <p:spPr>
          <a:xfrm>
            <a:off x="1847529" y="4608169"/>
            <a:ext cx="1152127" cy="432047"/>
          </a:xfrm>
          <a:prstGeom prst="rect">
            <a:avLst/>
          </a:prstGeom>
        </p:spPr>
        <p:txBody>
          <a:bodyPr/>
          <a:lstStyle>
            <a:lvl1pPr marL="0" indent="0">
              <a:lnSpc>
                <a:spcPct val="100000"/>
              </a:lnSpc>
              <a:spcBef>
                <a:spcPts val="0"/>
              </a:spcBef>
              <a:buFont typeface="Arial" panose="020B0604020202020204" pitchFamily="34" charset="0"/>
              <a:buNone/>
              <a:defRPr sz="1200" b="0" cap="all"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40" name="7 Marcador de texto">
            <a:extLst>
              <a:ext uri="{FF2B5EF4-FFF2-40B4-BE49-F238E27FC236}">
                <a16:creationId xmlns:a16="http://schemas.microsoft.com/office/drawing/2014/main" id="{27BE22A3-E0CA-236E-2181-B99A354C7A8F}"/>
              </a:ext>
            </a:extLst>
          </p:cNvPr>
          <p:cNvSpPr>
            <a:spLocks noGrp="1"/>
          </p:cNvSpPr>
          <p:nvPr>
            <p:ph type="body" sz="quarter" idx="34" hasCustomPrompt="1"/>
          </p:nvPr>
        </p:nvSpPr>
        <p:spPr>
          <a:xfrm>
            <a:off x="3215680" y="4530828"/>
            <a:ext cx="7560840" cy="432047"/>
          </a:xfrm>
          <a:prstGeom prst="rect">
            <a:avLst/>
          </a:prstGeom>
        </p:spPr>
        <p:txBody>
          <a:bodyPr/>
          <a:lstStyle>
            <a:lvl1pPr marL="0" indent="0">
              <a:lnSpc>
                <a:spcPct val="100000"/>
              </a:lnSpc>
              <a:spcBef>
                <a:spcPts val="0"/>
              </a:spcBef>
              <a:buFont typeface="Arial" panose="020B0604020202020204" pitchFamily="34" charset="0"/>
              <a:buNone/>
              <a:defRPr sz="1800" b="1" cap="none" baseline="0">
                <a:solidFill>
                  <a:schemeClr val="bg1"/>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41" name="7 Marcador de texto">
            <a:extLst>
              <a:ext uri="{FF2B5EF4-FFF2-40B4-BE49-F238E27FC236}">
                <a16:creationId xmlns:a16="http://schemas.microsoft.com/office/drawing/2014/main" id="{C98B7D54-4754-2CB4-FC05-E1057EF60B1A}"/>
              </a:ext>
            </a:extLst>
          </p:cNvPr>
          <p:cNvSpPr>
            <a:spLocks noGrp="1"/>
          </p:cNvSpPr>
          <p:nvPr>
            <p:ph type="body" sz="quarter" idx="35" hasCustomPrompt="1"/>
          </p:nvPr>
        </p:nvSpPr>
        <p:spPr>
          <a:xfrm>
            <a:off x="3215680" y="4843713"/>
            <a:ext cx="7560840" cy="296567"/>
          </a:xfrm>
          <a:prstGeom prst="rect">
            <a:avLst/>
          </a:prstGeom>
        </p:spPr>
        <p:txBody>
          <a:bodyPr/>
          <a:lstStyle>
            <a:lvl1pPr marL="0" indent="0">
              <a:lnSpc>
                <a:spcPct val="100000"/>
              </a:lnSpc>
              <a:spcBef>
                <a:spcPts val="0"/>
              </a:spcBef>
              <a:buFont typeface="Arial" panose="020B0604020202020204" pitchFamily="34" charset="0"/>
              <a:buNone/>
              <a:defRPr sz="1600" b="0" cap="none"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42" name="7 Marcador de texto">
            <a:extLst>
              <a:ext uri="{FF2B5EF4-FFF2-40B4-BE49-F238E27FC236}">
                <a16:creationId xmlns:a16="http://schemas.microsoft.com/office/drawing/2014/main" id="{9DF13E88-A5CB-8AAD-C71D-EBB080C44997}"/>
              </a:ext>
            </a:extLst>
          </p:cNvPr>
          <p:cNvSpPr>
            <a:spLocks noGrp="1"/>
          </p:cNvSpPr>
          <p:nvPr>
            <p:ph type="body" sz="quarter" idx="36" hasCustomPrompt="1"/>
          </p:nvPr>
        </p:nvSpPr>
        <p:spPr>
          <a:xfrm>
            <a:off x="1847529" y="5264607"/>
            <a:ext cx="1152127" cy="432047"/>
          </a:xfrm>
          <a:prstGeom prst="rect">
            <a:avLst/>
          </a:prstGeom>
        </p:spPr>
        <p:txBody>
          <a:bodyPr/>
          <a:lstStyle>
            <a:lvl1pPr marL="0" indent="0">
              <a:lnSpc>
                <a:spcPct val="100000"/>
              </a:lnSpc>
              <a:spcBef>
                <a:spcPts val="0"/>
              </a:spcBef>
              <a:buFont typeface="Arial" panose="020B0604020202020204" pitchFamily="34" charset="0"/>
              <a:buNone/>
              <a:defRPr sz="1200" b="0" cap="all"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43" name="7 Marcador de texto">
            <a:extLst>
              <a:ext uri="{FF2B5EF4-FFF2-40B4-BE49-F238E27FC236}">
                <a16:creationId xmlns:a16="http://schemas.microsoft.com/office/drawing/2014/main" id="{DBF8CD1F-B9FA-C051-E322-21E42AC5D815}"/>
              </a:ext>
            </a:extLst>
          </p:cNvPr>
          <p:cNvSpPr>
            <a:spLocks noGrp="1"/>
          </p:cNvSpPr>
          <p:nvPr>
            <p:ph type="body" sz="quarter" idx="37" hasCustomPrompt="1"/>
          </p:nvPr>
        </p:nvSpPr>
        <p:spPr>
          <a:xfrm>
            <a:off x="3215680" y="5187266"/>
            <a:ext cx="7560840" cy="432047"/>
          </a:xfrm>
          <a:prstGeom prst="rect">
            <a:avLst/>
          </a:prstGeom>
        </p:spPr>
        <p:txBody>
          <a:bodyPr/>
          <a:lstStyle>
            <a:lvl1pPr marL="0" indent="0">
              <a:lnSpc>
                <a:spcPct val="100000"/>
              </a:lnSpc>
              <a:spcBef>
                <a:spcPts val="0"/>
              </a:spcBef>
              <a:buFont typeface="Arial" panose="020B0604020202020204" pitchFamily="34" charset="0"/>
              <a:buNone/>
              <a:defRPr sz="1800" b="1" cap="none" baseline="0">
                <a:solidFill>
                  <a:schemeClr val="bg1"/>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
        <p:nvSpPr>
          <p:cNvPr id="44" name="7 Marcador de texto">
            <a:extLst>
              <a:ext uri="{FF2B5EF4-FFF2-40B4-BE49-F238E27FC236}">
                <a16:creationId xmlns:a16="http://schemas.microsoft.com/office/drawing/2014/main" id="{F62FA568-4ECC-7815-BDB1-082215166C8D}"/>
              </a:ext>
            </a:extLst>
          </p:cNvPr>
          <p:cNvSpPr>
            <a:spLocks noGrp="1"/>
          </p:cNvSpPr>
          <p:nvPr>
            <p:ph type="body" sz="quarter" idx="38" hasCustomPrompt="1"/>
          </p:nvPr>
        </p:nvSpPr>
        <p:spPr>
          <a:xfrm>
            <a:off x="3215680" y="5500151"/>
            <a:ext cx="7560840" cy="296567"/>
          </a:xfrm>
          <a:prstGeom prst="rect">
            <a:avLst/>
          </a:prstGeom>
        </p:spPr>
        <p:txBody>
          <a:bodyPr/>
          <a:lstStyle>
            <a:lvl1pPr marL="0" indent="0">
              <a:lnSpc>
                <a:spcPct val="100000"/>
              </a:lnSpc>
              <a:spcBef>
                <a:spcPts val="0"/>
              </a:spcBef>
              <a:buFont typeface="Arial" panose="020B0604020202020204" pitchFamily="34" charset="0"/>
              <a:buNone/>
              <a:defRPr sz="1600" b="0" cap="none" baseline="0">
                <a:solidFill>
                  <a:srgbClr val="666666"/>
                </a:solidFill>
                <a:latin typeface="Aptos" panose="020B0004020202020204" pitchFamily="34" charset="0"/>
              </a:defRPr>
            </a:lvl1pPr>
            <a:lvl2pPr marL="0" indent="0">
              <a:spcBef>
                <a:spcPts val="0"/>
              </a:spcBef>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a:defRPr lang="es-ES" sz="2000" kern="1200" dirty="0" smtClean="0">
                <a:solidFill>
                  <a:srgbClr val="78C8E1"/>
                </a:solidFill>
                <a:latin typeface="Aptos" panose="020B0004020202020204" pitchFamily="34" charset="0"/>
                <a:ea typeface="+mn-ea"/>
                <a:cs typeface="Arial" charset="0"/>
              </a:defRPr>
            </a:lvl3pPr>
            <a:lvl4pPr>
              <a:defRPr lang="es-ES" sz="1600" i="1" kern="1200" dirty="0" smtClean="0">
                <a:solidFill>
                  <a:srgbClr val="7D7D7D"/>
                </a:solidFill>
                <a:latin typeface="Aptos" panose="020B0004020202020204" pitchFamily="34" charset="0"/>
                <a:ea typeface="+mn-ea"/>
                <a:cs typeface="Arial" charset="0"/>
              </a:defRPr>
            </a:lvl4pPr>
            <a:lvl5pPr>
              <a:defRPr lang="es-ES" sz="1600" i="1" kern="1200" dirty="0">
                <a:solidFill>
                  <a:srgbClr val="7D7D7D"/>
                </a:solidFill>
                <a:latin typeface="Aptos" panose="020B0004020202020204" pitchFamily="34" charset="0"/>
                <a:ea typeface="+mn-ea"/>
                <a:cs typeface="Arial" charset="0"/>
              </a:defRPr>
            </a:lvl5pPr>
          </a:lstStyle>
          <a:p>
            <a:pPr lvl="0"/>
            <a:r>
              <a:rPr lang="es-ES"/>
              <a:t>Haga clic para modificar el estilo de texto del patrón</a:t>
            </a:r>
          </a:p>
        </p:txBody>
      </p:sp>
    </p:spTree>
    <p:extLst>
      <p:ext uri="{BB962C8B-B14F-4D97-AF65-F5344CB8AC3E}">
        <p14:creationId xmlns:p14="http://schemas.microsoft.com/office/powerpoint/2010/main" val="4067037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BB7BD6-ADA1-4836-EB09-546CB2D793A7}"/>
              </a:ext>
            </a:extLst>
          </p:cNvPr>
          <p:cNvSpPr txBox="1"/>
          <p:nvPr>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INTERNAL USE</a:t>
            </a:r>
          </a:p>
        </p:txBody>
      </p:sp>
    </p:spTree>
  </p:cSld>
  <p:clrMap bg1="lt1" tx1="dk1" bg2="lt2" tx2="dk2" accent1="accent1" accent2="accent2" accent3="accent3" accent4="accent4" accent5="accent5" accent6="accent6" hlink="hlink" folHlink="folHlink"/>
  <p:sldLayoutIdLst>
    <p:sldLayoutId id="2147484377" r:id="rId1"/>
    <p:sldLayoutId id="2147484365" r:id="rId2"/>
    <p:sldLayoutId id="2147484342" r:id="rId3"/>
    <p:sldLayoutId id="2147484375" r:id="rId4"/>
    <p:sldLayoutId id="2147484366" r:id="rId5"/>
    <p:sldLayoutId id="2147484376" r:id="rId6"/>
    <p:sldLayoutId id="2147484378" r:id="rId7"/>
    <p:sldLayoutId id="2147484379" r:id="rId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5.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D_AD96AF16.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cima.aemps.es/cima/pdfs/es/ft/1181323001/FT_1181323001.html.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microsoft.com/office/2018/10/relationships/comments" Target="../comments/modernComment_12F_71E5DB0E.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cima.aemps.es/cima/pdfs/es/ft/1181323001/FT_1181323001.html.pdf"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3F_25655F5B.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41_B07373F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00_C49B6F9E.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6.jpeg"/><Relationship Id="rId4" Type="http://schemas.microsoft.com/office/2018/10/relationships/comments" Target="../comments/modernComment_131_DAE12EFE.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465AB89-D54E-0FD2-9F19-BF6DC28D97BF}"/>
              </a:ext>
            </a:extLst>
          </p:cNvPr>
          <p:cNvSpPr txBox="1"/>
          <p:nvPr/>
        </p:nvSpPr>
        <p:spPr>
          <a:xfrm rot="16200000">
            <a:off x="11264096" y="5379323"/>
            <a:ext cx="134459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333333"/>
                </a:solidFill>
                <a:latin typeface="Arial"/>
                <a:cs typeface="Arial"/>
              </a:rPr>
              <a:t>ES-ILU-2400070</a:t>
            </a:r>
          </a:p>
        </p:txBody>
      </p:sp>
    </p:spTree>
    <p:extLst>
      <p:ext uri="{BB962C8B-B14F-4D97-AF65-F5344CB8AC3E}">
        <p14:creationId xmlns:p14="http://schemas.microsoft.com/office/powerpoint/2010/main" val="390105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a:extLst>
            <a:ext uri="{FF2B5EF4-FFF2-40B4-BE49-F238E27FC236}">
              <a16:creationId xmlns:a16="http://schemas.microsoft.com/office/drawing/2014/main" id="{784D6EF3-1256-FB13-68AE-B840642DE76D}"/>
            </a:ext>
          </a:extLst>
        </p:cNvPr>
        <p:cNvGrpSpPr/>
        <p:nvPr/>
      </p:nvGrpSpPr>
      <p:grpSpPr>
        <a:xfrm>
          <a:off x="0" y="0"/>
          <a:ext cx="0" cy="0"/>
          <a:chOff x="0" y="0"/>
          <a:chExt cx="0" cy="0"/>
        </a:xfrm>
      </p:grpSpPr>
      <p:sp>
        <p:nvSpPr>
          <p:cNvPr id="29" name="Rectángulo: esquinas redondeadas 28">
            <a:extLst>
              <a:ext uri="{FF2B5EF4-FFF2-40B4-BE49-F238E27FC236}">
                <a16:creationId xmlns:a16="http://schemas.microsoft.com/office/drawing/2014/main" id="{52B5F816-2808-84EC-AFD2-3EE7650508F2}"/>
              </a:ext>
            </a:extLst>
          </p:cNvPr>
          <p:cNvSpPr/>
          <p:nvPr/>
        </p:nvSpPr>
        <p:spPr>
          <a:xfrm>
            <a:off x="8499875" y="3617926"/>
            <a:ext cx="2376479" cy="2149202"/>
          </a:xfrm>
          <a:prstGeom prst="roundRect">
            <a:avLst>
              <a:gd name="adj" fmla="val 5661"/>
            </a:avLst>
          </a:prstGeom>
          <a:solidFill>
            <a:srgbClr val="FFFFFF"/>
          </a:solidFill>
          <a:ln>
            <a:no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Rectángulo: esquinas redondeadas 27">
            <a:extLst>
              <a:ext uri="{FF2B5EF4-FFF2-40B4-BE49-F238E27FC236}">
                <a16:creationId xmlns:a16="http://schemas.microsoft.com/office/drawing/2014/main" id="{5B4CEC08-D85E-29E1-8205-DF28D58826FC}"/>
              </a:ext>
            </a:extLst>
          </p:cNvPr>
          <p:cNvSpPr/>
          <p:nvPr/>
        </p:nvSpPr>
        <p:spPr>
          <a:xfrm>
            <a:off x="4928976" y="3595463"/>
            <a:ext cx="2138573" cy="2149202"/>
          </a:xfrm>
          <a:prstGeom prst="roundRect">
            <a:avLst>
              <a:gd name="adj" fmla="val 5661"/>
            </a:avLst>
          </a:prstGeom>
          <a:solidFill>
            <a:srgbClr val="FFFFFF"/>
          </a:solidFill>
          <a:ln>
            <a:no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ángulo: esquinas redondeadas 26">
            <a:extLst>
              <a:ext uri="{FF2B5EF4-FFF2-40B4-BE49-F238E27FC236}">
                <a16:creationId xmlns:a16="http://schemas.microsoft.com/office/drawing/2014/main" id="{7100095F-B5D0-3BB7-1F3E-E4A9E3E6144B}"/>
              </a:ext>
            </a:extLst>
          </p:cNvPr>
          <p:cNvSpPr/>
          <p:nvPr/>
        </p:nvSpPr>
        <p:spPr>
          <a:xfrm>
            <a:off x="4928976" y="1010664"/>
            <a:ext cx="2138573" cy="2149202"/>
          </a:xfrm>
          <a:prstGeom prst="roundRect">
            <a:avLst>
              <a:gd name="adj" fmla="val 5661"/>
            </a:avLst>
          </a:prstGeom>
          <a:solidFill>
            <a:srgbClr val="FFFFFF"/>
          </a:solidFill>
          <a:ln>
            <a:no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esquinas redondeadas 20">
            <a:extLst>
              <a:ext uri="{FF2B5EF4-FFF2-40B4-BE49-F238E27FC236}">
                <a16:creationId xmlns:a16="http://schemas.microsoft.com/office/drawing/2014/main" id="{B95C3BC9-0E5D-6523-D8E4-C028BA081B4C}"/>
              </a:ext>
            </a:extLst>
          </p:cNvPr>
          <p:cNvSpPr/>
          <p:nvPr/>
        </p:nvSpPr>
        <p:spPr>
          <a:xfrm>
            <a:off x="8499875" y="901008"/>
            <a:ext cx="2376479" cy="2149202"/>
          </a:xfrm>
          <a:prstGeom prst="roundRect">
            <a:avLst>
              <a:gd name="adj" fmla="val 5661"/>
            </a:avLst>
          </a:prstGeom>
          <a:solidFill>
            <a:srgbClr val="FFFFFF"/>
          </a:solidFill>
          <a:ln>
            <a:noFill/>
          </a:ln>
          <a:effectLst>
            <a:outerShdw blurRad="508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45001CBC-BA47-5093-1BBD-193FC21717C3}"/>
              </a:ext>
            </a:extLst>
          </p:cNvPr>
          <p:cNvSpPr txBox="1"/>
          <p:nvPr/>
        </p:nvSpPr>
        <p:spPr>
          <a:xfrm>
            <a:off x="10901683" y="5339162"/>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3" name="CuadroTexto 2">
            <a:extLst>
              <a:ext uri="{FF2B5EF4-FFF2-40B4-BE49-F238E27FC236}">
                <a16:creationId xmlns:a16="http://schemas.microsoft.com/office/drawing/2014/main" id="{5D7F0A75-9F58-5EE3-C824-1A3605E2C81B}"/>
              </a:ext>
            </a:extLst>
          </p:cNvPr>
          <p:cNvSpPr txBox="1"/>
          <p:nvPr/>
        </p:nvSpPr>
        <p:spPr>
          <a:xfrm>
            <a:off x="1315646" y="5787019"/>
            <a:ext cx="7416824" cy="584775"/>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ADA: </a:t>
            </a:r>
            <a:r>
              <a:rPr lang="es-ES" sz="800" dirty="0" err="1"/>
              <a:t>adalimumab</a:t>
            </a:r>
            <a:r>
              <a:rPr lang="es-ES" sz="800" dirty="0"/>
              <a:t>; BSA: Área de superficie corporal, por sus siglas en inglés; PASI: Índice de intensidad y gravedad de la psoriasis, por sus siglas en inglés; </a:t>
            </a:r>
            <a:r>
              <a:rPr lang="es-ES" sz="800" dirty="0" err="1"/>
              <a:t>sem</a:t>
            </a:r>
            <a:r>
              <a:rPr lang="es-ES" sz="800" dirty="0"/>
              <a:t>: semana; UVBBE: ultravioleta B de banda estrecha.</a:t>
            </a:r>
          </a:p>
        </p:txBody>
      </p:sp>
      <p:pic>
        <p:nvPicPr>
          <p:cNvPr id="9" name="Imagen 8">
            <a:extLst>
              <a:ext uri="{FF2B5EF4-FFF2-40B4-BE49-F238E27FC236}">
                <a16:creationId xmlns:a16="http://schemas.microsoft.com/office/drawing/2014/main" id="{E946A065-6E4E-3DE7-7B71-C7BB09458C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5646" y="311345"/>
            <a:ext cx="3200142" cy="5979693"/>
          </a:xfrm>
          <a:prstGeom prst="rect">
            <a:avLst/>
          </a:prstGeom>
        </p:spPr>
      </p:pic>
      <p:sp>
        <p:nvSpPr>
          <p:cNvPr id="4" name="CuadroTexto 3">
            <a:extLst>
              <a:ext uri="{FF2B5EF4-FFF2-40B4-BE49-F238E27FC236}">
                <a16:creationId xmlns:a16="http://schemas.microsoft.com/office/drawing/2014/main" id="{CAFB5535-3833-3ECF-F8C2-9EDC3B0562AA}"/>
              </a:ext>
            </a:extLst>
          </p:cNvPr>
          <p:cNvSpPr txBox="1"/>
          <p:nvPr/>
        </p:nvSpPr>
        <p:spPr>
          <a:xfrm>
            <a:off x="4995678" y="1231618"/>
            <a:ext cx="2200644" cy="1431161"/>
          </a:xfrm>
          <a:prstGeom prst="rect">
            <a:avLst/>
          </a:prstGeom>
          <a:noFill/>
        </p:spPr>
        <p:txBody>
          <a:bodyPr wrap="square">
            <a:spAutoFit/>
          </a:bodyPr>
          <a:lstStyle/>
          <a:p>
            <a:r>
              <a:rPr lang="es-ES" sz="1800" b="1" dirty="0">
                <a:latin typeface="Aptos" panose="020B0004020202020204" pitchFamily="34" charset="0"/>
              </a:rPr>
              <a:t>Abril 2013</a:t>
            </a:r>
          </a:p>
          <a:p>
            <a:r>
              <a:rPr lang="es-ES" sz="1400" b="1" dirty="0">
                <a:latin typeface="Aptos" panose="020B0004020202020204" pitchFamily="34" charset="0"/>
              </a:rPr>
              <a:t>Inicio de </a:t>
            </a:r>
            <a:r>
              <a:rPr lang="es-ES" sz="1400" b="1" dirty="0" err="1">
                <a:latin typeface="Aptos" panose="020B0004020202020204" pitchFamily="34" charset="0"/>
              </a:rPr>
              <a:t>e</a:t>
            </a:r>
            <a:r>
              <a:rPr lang="es-ES" sz="1400" b="1" i="0" u="none" strike="noStrike" baseline="0" dirty="0" err="1">
                <a:latin typeface="Aptos" panose="020B0004020202020204" pitchFamily="34" charset="0"/>
              </a:rPr>
              <a:t>tanercept</a:t>
            </a:r>
            <a:r>
              <a:rPr lang="es-ES" sz="1400" b="1" i="0" u="none" strike="noStrike" baseline="0" dirty="0">
                <a:latin typeface="Aptos" panose="020B0004020202020204" pitchFamily="34" charset="0"/>
              </a:rPr>
              <a:t>:</a:t>
            </a:r>
            <a:endParaRPr lang="es-ES" sz="1400" b="1" dirty="0">
              <a:latin typeface="Aptos" panose="020B0004020202020204" pitchFamily="34" charset="0"/>
            </a:endParaRPr>
          </a:p>
          <a:p>
            <a:pPr marL="171450" indent="-171450">
              <a:buFont typeface="Arial" panose="020B0604020202020204" pitchFamily="34" charset="0"/>
              <a:buChar char="•"/>
            </a:pPr>
            <a:r>
              <a:rPr lang="es-ES" sz="1100" dirty="0">
                <a:latin typeface="Aptos" panose="020B0004020202020204" pitchFamily="34" charset="0"/>
              </a:rPr>
              <a:t>Desde diciembre 2014 asociado con metotrexato 5 mg/</a:t>
            </a:r>
            <a:r>
              <a:rPr lang="es-ES" sz="1100" dirty="0" err="1">
                <a:latin typeface="Aptos" panose="020B0004020202020204" pitchFamily="34" charset="0"/>
              </a:rPr>
              <a:t>sem</a:t>
            </a:r>
            <a:r>
              <a:rPr lang="es-ES" sz="1100" dirty="0">
                <a:latin typeface="Aptos" panose="020B0004020202020204" pitchFamily="34" charset="0"/>
              </a:rPr>
              <a:t> (al principio controlado, pero pérdida de eficacia posterior, PASI 5).</a:t>
            </a:r>
            <a:endParaRPr lang="es-ES" sz="1100" b="0" i="0" u="none" strike="noStrike" baseline="0" dirty="0">
              <a:latin typeface="Aptos" panose="020B0004020202020204" pitchFamily="34" charset="0"/>
            </a:endParaRPr>
          </a:p>
        </p:txBody>
      </p:sp>
      <p:sp>
        <p:nvSpPr>
          <p:cNvPr id="7" name="CuadroTexto 6">
            <a:extLst>
              <a:ext uri="{FF2B5EF4-FFF2-40B4-BE49-F238E27FC236}">
                <a16:creationId xmlns:a16="http://schemas.microsoft.com/office/drawing/2014/main" id="{8844A78D-77AD-F0C4-C329-1B2DA368A326}"/>
              </a:ext>
            </a:extLst>
          </p:cNvPr>
          <p:cNvSpPr txBox="1"/>
          <p:nvPr/>
        </p:nvSpPr>
        <p:spPr>
          <a:xfrm>
            <a:off x="8499876" y="1006113"/>
            <a:ext cx="2451712" cy="1938992"/>
          </a:xfrm>
          <a:prstGeom prst="rect">
            <a:avLst/>
          </a:prstGeom>
          <a:noFill/>
        </p:spPr>
        <p:txBody>
          <a:bodyPr wrap="square">
            <a:spAutoFit/>
          </a:bodyPr>
          <a:lstStyle/>
          <a:p>
            <a:r>
              <a:rPr lang="es-ES" sz="1800" b="1" dirty="0">
                <a:latin typeface="Aptos" panose="020B0004020202020204" pitchFamily="34" charset="0"/>
              </a:rPr>
              <a:t>Junio 2015 </a:t>
            </a:r>
          </a:p>
          <a:p>
            <a:r>
              <a:rPr lang="es-ES" sz="1400" b="1" dirty="0" err="1">
                <a:latin typeface="Aptos" panose="020B0004020202020204" pitchFamily="34" charset="0"/>
              </a:rPr>
              <a:t>A</a:t>
            </a:r>
            <a:r>
              <a:rPr lang="es-ES" sz="1400" b="1" i="0" u="none" strike="noStrike" baseline="0" dirty="0" err="1">
                <a:latin typeface="Aptos" panose="020B0004020202020204" pitchFamily="34" charset="0"/>
              </a:rPr>
              <a:t>dalimumab</a:t>
            </a:r>
            <a:r>
              <a:rPr lang="es-ES" sz="1400" b="1" dirty="0">
                <a:latin typeface="Aptos" panose="020B0004020202020204" pitchFamily="34" charset="0"/>
              </a:rPr>
              <a:t>:</a:t>
            </a:r>
            <a:r>
              <a:rPr lang="es-ES" sz="1400" dirty="0">
                <a:latin typeface="Aptos" panose="020B0004020202020204" pitchFamily="34" charset="0"/>
              </a:rPr>
              <a:t> </a:t>
            </a:r>
          </a:p>
          <a:p>
            <a:pPr marL="171450" indent="-171450">
              <a:buFont typeface="Arial" panose="020B0604020202020204" pitchFamily="34" charset="0"/>
              <a:buChar char="•"/>
            </a:pPr>
            <a:r>
              <a:rPr lang="es-ES" sz="1100" dirty="0">
                <a:latin typeface="Aptos" panose="020B0004020202020204" pitchFamily="34" charset="0"/>
              </a:rPr>
              <a:t>Control inicial con metotrexato entre 5-10 mg/</a:t>
            </a:r>
            <a:r>
              <a:rPr lang="es-ES" sz="1100" dirty="0" err="1">
                <a:latin typeface="Aptos" panose="020B0004020202020204" pitchFamily="34" charset="0"/>
              </a:rPr>
              <a:t>sem</a:t>
            </a:r>
            <a:r>
              <a:rPr lang="es-ES" sz="1100" dirty="0">
                <a:latin typeface="Aptos" panose="020B0004020202020204" pitchFamily="34" charset="0"/>
              </a:rPr>
              <a:t> (PASI 0,5 - 1)</a:t>
            </a:r>
          </a:p>
          <a:p>
            <a:pPr marL="171450" indent="-171450">
              <a:buFont typeface="Arial" panose="020B0604020202020204" pitchFamily="34" charset="0"/>
              <a:buChar char="•"/>
            </a:pPr>
            <a:r>
              <a:rPr lang="es-ES" sz="1100" dirty="0">
                <a:latin typeface="Aptos" panose="020B0004020202020204" pitchFamily="34" charset="0"/>
              </a:rPr>
              <a:t>Desde septiembre 2017 sin metotrexato. </a:t>
            </a:r>
          </a:p>
          <a:p>
            <a:pPr marL="171450" indent="-171450">
              <a:buFont typeface="Arial" panose="020B0604020202020204" pitchFamily="34" charset="0"/>
              <a:buChar char="•"/>
            </a:pPr>
            <a:r>
              <a:rPr lang="es-ES" sz="1100" b="0" i="0" u="none" strike="noStrike" baseline="0" dirty="0">
                <a:latin typeface="Aptos" panose="020B0004020202020204" pitchFamily="34" charset="0"/>
              </a:rPr>
              <a:t>Desde diciembre 2018 empeoramiento con PASI 5 – 6 a pesar de tópicos, intensificación ADA a 80 mg cada 3 semanas.</a:t>
            </a:r>
          </a:p>
        </p:txBody>
      </p:sp>
      <p:sp>
        <p:nvSpPr>
          <p:cNvPr id="10" name="CuadroTexto 9">
            <a:extLst>
              <a:ext uri="{FF2B5EF4-FFF2-40B4-BE49-F238E27FC236}">
                <a16:creationId xmlns:a16="http://schemas.microsoft.com/office/drawing/2014/main" id="{1C91C7AA-364F-8B92-A805-871557B117C2}"/>
              </a:ext>
            </a:extLst>
          </p:cNvPr>
          <p:cNvSpPr txBox="1"/>
          <p:nvPr/>
        </p:nvSpPr>
        <p:spPr>
          <a:xfrm>
            <a:off x="8521098" y="3673040"/>
            <a:ext cx="2306918" cy="2062103"/>
          </a:xfrm>
          <a:prstGeom prst="rect">
            <a:avLst/>
          </a:prstGeom>
          <a:noFill/>
        </p:spPr>
        <p:txBody>
          <a:bodyPr wrap="square">
            <a:spAutoFit/>
          </a:bodyPr>
          <a:lstStyle/>
          <a:p>
            <a:r>
              <a:rPr lang="es-ES" sz="1800" b="1" dirty="0">
                <a:latin typeface="Aptos" panose="020B0004020202020204" pitchFamily="34" charset="0"/>
              </a:rPr>
              <a:t>Octubre 2019 </a:t>
            </a:r>
          </a:p>
          <a:p>
            <a:pPr algn="just"/>
            <a:r>
              <a:rPr lang="es-ES" sz="1400" b="1" dirty="0" err="1">
                <a:latin typeface="Aptos" panose="020B0004020202020204" pitchFamily="34" charset="0"/>
              </a:rPr>
              <a:t>Brodalumab</a:t>
            </a:r>
            <a:r>
              <a:rPr lang="es-ES" sz="1400" b="1" dirty="0">
                <a:latin typeface="Aptos" panose="020B0004020202020204" pitchFamily="34" charset="0"/>
              </a:rPr>
              <a:t>:</a:t>
            </a:r>
          </a:p>
          <a:p>
            <a:pPr algn="just"/>
            <a:r>
              <a:rPr lang="es-ES" sz="1100" dirty="0">
                <a:latin typeface="Aptos" panose="020B0004020202020204" pitchFamily="34" charset="0"/>
              </a:rPr>
              <a:t>(PASI 6,80 y BSA 13%), suspendido por fallo primario:</a:t>
            </a:r>
          </a:p>
          <a:p>
            <a:pPr marL="427038" indent="-265113" algn="just">
              <a:buFont typeface="Arial" panose="020B0604020202020204" pitchFamily="34" charset="0"/>
              <a:buChar char="•"/>
            </a:pPr>
            <a:r>
              <a:rPr lang="es-ES" sz="1100" dirty="0">
                <a:latin typeface="Aptos" panose="020B0004020202020204" pitchFamily="34" charset="0"/>
              </a:rPr>
              <a:t>A la semana 7 del inicio: PASI 6,80 BSA 15,50%.</a:t>
            </a:r>
          </a:p>
          <a:p>
            <a:pPr marL="427038" indent="-265113" algn="just">
              <a:buFont typeface="Arial" panose="020B0604020202020204" pitchFamily="34" charset="0"/>
              <a:buChar char="•"/>
            </a:pPr>
            <a:r>
              <a:rPr lang="es-ES" sz="1100" dirty="0">
                <a:latin typeface="Aptos" panose="020B0004020202020204" pitchFamily="34" charset="0"/>
              </a:rPr>
              <a:t>Brote en diciembre-2019: PASI 15,7 BSA 19,5%.</a:t>
            </a:r>
          </a:p>
          <a:p>
            <a:endParaRPr lang="es-ES" sz="1200" b="0" i="0" u="none" strike="noStrike" baseline="0" dirty="0">
              <a:latin typeface="Aptos" panose="020B0004020202020204" pitchFamily="34" charset="0"/>
            </a:endParaRPr>
          </a:p>
          <a:p>
            <a:endParaRPr lang="es-ES" dirty="0"/>
          </a:p>
        </p:txBody>
      </p:sp>
      <p:sp>
        <p:nvSpPr>
          <p:cNvPr id="12" name="CuadroTexto 11">
            <a:extLst>
              <a:ext uri="{FF2B5EF4-FFF2-40B4-BE49-F238E27FC236}">
                <a16:creationId xmlns:a16="http://schemas.microsoft.com/office/drawing/2014/main" id="{84356F5E-902A-EE39-8F78-858C1F79DC95}"/>
              </a:ext>
            </a:extLst>
          </p:cNvPr>
          <p:cNvSpPr txBox="1"/>
          <p:nvPr/>
        </p:nvSpPr>
        <p:spPr>
          <a:xfrm>
            <a:off x="4995678" y="3786297"/>
            <a:ext cx="1877573" cy="1031051"/>
          </a:xfrm>
          <a:prstGeom prst="rect">
            <a:avLst/>
          </a:prstGeom>
          <a:noFill/>
        </p:spPr>
        <p:txBody>
          <a:bodyPr wrap="square">
            <a:spAutoFit/>
          </a:bodyPr>
          <a:lstStyle/>
          <a:p>
            <a:r>
              <a:rPr lang="es-ES" sz="1800" b="1" dirty="0">
                <a:latin typeface="Aptos" panose="020B0004020202020204" pitchFamily="34" charset="0"/>
              </a:rPr>
              <a:t>Enero 2020</a:t>
            </a:r>
          </a:p>
          <a:p>
            <a:pPr algn="just"/>
            <a:r>
              <a:rPr lang="es-ES" sz="1400" b="1" dirty="0" err="1">
                <a:latin typeface="Aptos" panose="020B0004020202020204" pitchFamily="34" charset="0"/>
              </a:rPr>
              <a:t>Guselkumab</a:t>
            </a:r>
            <a:r>
              <a:rPr lang="es-ES" sz="1400" b="1" dirty="0">
                <a:latin typeface="Aptos" panose="020B0004020202020204" pitchFamily="34" charset="0"/>
              </a:rPr>
              <a:t>:</a:t>
            </a:r>
          </a:p>
          <a:p>
            <a:pPr algn="just"/>
            <a:r>
              <a:rPr lang="es-ES" sz="1100" dirty="0">
                <a:latin typeface="Aptos" panose="020B0004020202020204" pitchFamily="34" charset="0"/>
              </a:rPr>
              <a:t>PASI 0 en la semana 16.</a:t>
            </a:r>
            <a:endParaRPr lang="es-ES" sz="1100" b="0" i="0" u="none" strike="noStrike" baseline="0" dirty="0">
              <a:latin typeface="Aptos" panose="020B0004020202020204" pitchFamily="34" charset="0"/>
            </a:endParaRPr>
          </a:p>
          <a:p>
            <a:endParaRPr lang="es-ES" dirty="0"/>
          </a:p>
        </p:txBody>
      </p:sp>
      <p:cxnSp>
        <p:nvCxnSpPr>
          <p:cNvPr id="24" name="Conector recto de flecha 23">
            <a:extLst>
              <a:ext uri="{FF2B5EF4-FFF2-40B4-BE49-F238E27FC236}">
                <a16:creationId xmlns:a16="http://schemas.microsoft.com/office/drawing/2014/main" id="{A05CF648-A999-4DC9-88B3-471AAB4F7AAB}"/>
              </a:ext>
            </a:extLst>
          </p:cNvPr>
          <p:cNvCxnSpPr>
            <a:cxnSpLocks/>
          </p:cNvCxnSpPr>
          <p:nvPr/>
        </p:nvCxnSpPr>
        <p:spPr>
          <a:xfrm>
            <a:off x="7408069" y="1982263"/>
            <a:ext cx="82391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59092058-2BE1-2439-FCA1-72CFDBF7230C}"/>
              </a:ext>
            </a:extLst>
          </p:cNvPr>
          <p:cNvCxnSpPr/>
          <p:nvPr/>
        </p:nvCxnSpPr>
        <p:spPr>
          <a:xfrm>
            <a:off x="9677400" y="3140816"/>
            <a:ext cx="0" cy="3358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56319C4D-C5D9-19C9-9EA5-8011B45E586E}"/>
              </a:ext>
            </a:extLst>
          </p:cNvPr>
          <p:cNvCxnSpPr/>
          <p:nvPr/>
        </p:nvCxnSpPr>
        <p:spPr>
          <a:xfrm flipH="1">
            <a:off x="7408069" y="4429125"/>
            <a:ext cx="82391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4BBAB8A6-2237-935E-5F11-F404D6B61546}"/>
              </a:ext>
            </a:extLst>
          </p:cNvPr>
          <p:cNvSpPr txBox="1"/>
          <p:nvPr/>
        </p:nvSpPr>
        <p:spPr>
          <a:xfrm>
            <a:off x="1667508" y="5026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Una paciente con un largo historial de tratamientos</a:t>
            </a:r>
          </a:p>
        </p:txBody>
      </p:sp>
    </p:spTree>
    <p:extLst>
      <p:ext uri="{BB962C8B-B14F-4D97-AF65-F5344CB8AC3E}">
        <p14:creationId xmlns:p14="http://schemas.microsoft.com/office/powerpoint/2010/main" val="259585751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13C101BC-00FA-9B28-8373-0F594951027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FC981B0-4911-B4BB-1A35-D408BB11F9F5}"/>
              </a:ext>
            </a:extLst>
          </p:cNvPr>
          <p:cNvSpPr txBox="1"/>
          <p:nvPr/>
        </p:nvSpPr>
        <p:spPr>
          <a:xfrm>
            <a:off x="1667508" y="49250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Y consciente de su situación</a:t>
            </a:r>
          </a:p>
        </p:txBody>
      </p:sp>
      <p:sp>
        <p:nvSpPr>
          <p:cNvPr id="6" name="CuadroTexto 5">
            <a:extLst>
              <a:ext uri="{FF2B5EF4-FFF2-40B4-BE49-F238E27FC236}">
                <a16:creationId xmlns:a16="http://schemas.microsoft.com/office/drawing/2014/main" id="{0E677A68-C6CE-CA67-DCD4-21C1F8726E3F}"/>
              </a:ext>
            </a:extLst>
          </p:cNvPr>
          <p:cNvSpPr txBox="1"/>
          <p:nvPr/>
        </p:nvSpPr>
        <p:spPr>
          <a:xfrm>
            <a:off x="10901683" y="553794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3" name="CuadroTexto 2">
            <a:extLst>
              <a:ext uri="{FF2B5EF4-FFF2-40B4-BE49-F238E27FC236}">
                <a16:creationId xmlns:a16="http://schemas.microsoft.com/office/drawing/2014/main" id="{3CC1E501-DB07-2491-25E6-CE5C06FCD1C2}"/>
              </a:ext>
            </a:extLst>
          </p:cNvPr>
          <p:cNvSpPr txBox="1"/>
          <p:nvPr/>
        </p:nvSpPr>
        <p:spPr>
          <a:xfrm>
            <a:off x="1182295" y="5768776"/>
            <a:ext cx="7416824" cy="461665"/>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PASI: Índice de intensidad y gravedad de la psoriasis, por sus siglas en inglés.</a:t>
            </a:r>
          </a:p>
        </p:txBody>
      </p:sp>
      <p:pic>
        <p:nvPicPr>
          <p:cNvPr id="5" name="Imagen 4" descr="Interfaz de usuario gráfica, Texto, Aplicación&#10;&#10;El contenido generado por IA puede ser incorrecto.">
            <a:extLst>
              <a:ext uri="{FF2B5EF4-FFF2-40B4-BE49-F238E27FC236}">
                <a16:creationId xmlns:a16="http://schemas.microsoft.com/office/drawing/2014/main" id="{E427D056-2A8E-E46E-472D-9D4DAA945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07" y="1966723"/>
            <a:ext cx="5925940" cy="2621615"/>
          </a:xfrm>
          <a:prstGeom prst="rect">
            <a:avLst/>
          </a:prstGeom>
        </p:spPr>
      </p:pic>
      <p:pic>
        <p:nvPicPr>
          <p:cNvPr id="9" name="Imagen 8" descr="Interfaz de usuario gráfica, Texto, Aplicación&#10;&#10;El contenido generado por IA puede ser incorrecto.">
            <a:extLst>
              <a:ext uri="{FF2B5EF4-FFF2-40B4-BE49-F238E27FC236}">
                <a16:creationId xmlns:a16="http://schemas.microsoft.com/office/drawing/2014/main" id="{B19CB17E-E881-09BC-ED5D-B85080ED8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480" y="1966723"/>
            <a:ext cx="6071072" cy="2316519"/>
          </a:xfrm>
          <a:prstGeom prst="rect">
            <a:avLst/>
          </a:prstGeom>
        </p:spPr>
      </p:pic>
    </p:spTree>
    <p:extLst>
      <p:ext uri="{BB962C8B-B14F-4D97-AF65-F5344CB8AC3E}">
        <p14:creationId xmlns:p14="http://schemas.microsoft.com/office/powerpoint/2010/main" val="185100576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a:extLst>
            <a:ext uri="{FF2B5EF4-FFF2-40B4-BE49-F238E27FC236}">
              <a16:creationId xmlns:a16="http://schemas.microsoft.com/office/drawing/2014/main" id="{849FC02C-0436-7EEE-B9AB-9BB3BD38704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724D602-4569-C6FB-92AE-1229F7C4DAAA}"/>
              </a:ext>
            </a:extLst>
          </p:cNvPr>
          <p:cNvSpPr txBox="1"/>
          <p:nvPr/>
        </p:nvSpPr>
        <p:spPr>
          <a:xfrm>
            <a:off x="1667508" y="5026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Hasta que…</a:t>
            </a:r>
          </a:p>
        </p:txBody>
      </p:sp>
      <p:sp>
        <p:nvSpPr>
          <p:cNvPr id="6" name="CuadroTexto 5">
            <a:extLst>
              <a:ext uri="{FF2B5EF4-FFF2-40B4-BE49-F238E27FC236}">
                <a16:creationId xmlns:a16="http://schemas.microsoft.com/office/drawing/2014/main" id="{5020C039-500A-50E7-93DF-35DB6FB1B1D8}"/>
              </a:ext>
            </a:extLst>
          </p:cNvPr>
          <p:cNvSpPr txBox="1"/>
          <p:nvPr/>
        </p:nvSpPr>
        <p:spPr>
          <a:xfrm>
            <a:off x="10901683" y="553794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4" name="CuadroTexto 3">
            <a:extLst>
              <a:ext uri="{FF2B5EF4-FFF2-40B4-BE49-F238E27FC236}">
                <a16:creationId xmlns:a16="http://schemas.microsoft.com/office/drawing/2014/main" id="{623DC668-6D27-1050-6C54-2FFCA0447708}"/>
              </a:ext>
            </a:extLst>
          </p:cNvPr>
          <p:cNvSpPr txBox="1"/>
          <p:nvPr/>
        </p:nvSpPr>
        <p:spPr>
          <a:xfrm>
            <a:off x="1515671" y="5768776"/>
            <a:ext cx="7416824" cy="461665"/>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T2N2M0: tumor que mide &gt;2 cm, pero ≤4 cm en su mayor dimensión - metástasis en 4 o más ganglios linfáticos regionales - sin metástasis a distancia.</a:t>
            </a:r>
          </a:p>
        </p:txBody>
      </p:sp>
      <p:pic>
        <p:nvPicPr>
          <p:cNvPr id="7" name="Imagen 6">
            <a:extLst>
              <a:ext uri="{FF2B5EF4-FFF2-40B4-BE49-F238E27FC236}">
                <a16:creationId xmlns:a16="http://schemas.microsoft.com/office/drawing/2014/main" id="{7114FA35-68F3-5F44-7D15-11D99AF932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9891" y="866962"/>
            <a:ext cx="3354382" cy="5400969"/>
          </a:xfrm>
          <a:prstGeom prst="rect">
            <a:avLst/>
          </a:prstGeom>
        </p:spPr>
      </p:pic>
    </p:spTree>
    <p:extLst>
      <p:ext uri="{BB962C8B-B14F-4D97-AF65-F5344CB8AC3E}">
        <p14:creationId xmlns:p14="http://schemas.microsoft.com/office/powerpoint/2010/main" val="2912333590"/>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2523F6B2-E9BD-B6A5-B0F4-65FAD2F0E05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25E1B6D-E87C-F7FD-06AB-01709C646B7D}"/>
              </a:ext>
            </a:extLst>
          </p:cNvPr>
          <p:cNvSpPr txBox="1"/>
          <p:nvPr/>
        </p:nvSpPr>
        <p:spPr>
          <a:xfrm>
            <a:off x="10901683" y="553794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3" name="CuadroTexto 2">
            <a:extLst>
              <a:ext uri="{FF2B5EF4-FFF2-40B4-BE49-F238E27FC236}">
                <a16:creationId xmlns:a16="http://schemas.microsoft.com/office/drawing/2014/main" id="{5C3153F4-BB97-ECFD-C070-01EAD9E22A07}"/>
              </a:ext>
            </a:extLst>
          </p:cNvPr>
          <p:cNvSpPr txBox="1"/>
          <p:nvPr/>
        </p:nvSpPr>
        <p:spPr>
          <a:xfrm>
            <a:off x="1182296" y="5973964"/>
            <a:ext cx="7416824" cy="338554"/>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p:txBody>
      </p:sp>
      <p:pic>
        <p:nvPicPr>
          <p:cNvPr id="11" name="Imagen 10">
            <a:extLst>
              <a:ext uri="{FF2B5EF4-FFF2-40B4-BE49-F238E27FC236}">
                <a16:creationId xmlns:a16="http://schemas.microsoft.com/office/drawing/2014/main" id="{FC608943-9EC6-E427-4AE0-DC185DE986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1412" y="764276"/>
            <a:ext cx="4629175" cy="5537943"/>
          </a:xfrm>
          <a:prstGeom prst="rect">
            <a:avLst/>
          </a:prstGeom>
        </p:spPr>
      </p:pic>
      <p:sp>
        <p:nvSpPr>
          <p:cNvPr id="4" name="CuadroTexto 3">
            <a:extLst>
              <a:ext uri="{FF2B5EF4-FFF2-40B4-BE49-F238E27FC236}">
                <a16:creationId xmlns:a16="http://schemas.microsoft.com/office/drawing/2014/main" id="{357B245F-2A9A-1117-160D-0E1BABD8F8EC}"/>
              </a:ext>
            </a:extLst>
          </p:cNvPr>
          <p:cNvSpPr txBox="1"/>
          <p:nvPr/>
        </p:nvSpPr>
        <p:spPr>
          <a:xfrm>
            <a:off x="1667508" y="5026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Hasta que…</a:t>
            </a:r>
          </a:p>
        </p:txBody>
      </p:sp>
    </p:spTree>
    <p:extLst>
      <p:ext uri="{BB962C8B-B14F-4D97-AF65-F5344CB8AC3E}">
        <p14:creationId xmlns:p14="http://schemas.microsoft.com/office/powerpoint/2010/main" val="25047151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2513236E-A3A9-6313-2BCE-8105A1EE0C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2E3B0F77-11A0-B819-ACA6-17D989D26399}"/>
              </a:ext>
            </a:extLst>
          </p:cNvPr>
          <p:cNvSpPr txBox="1"/>
          <p:nvPr/>
        </p:nvSpPr>
        <p:spPr>
          <a:xfrm>
            <a:off x="10901683" y="553794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7" name="CuadroTexto 6">
            <a:extLst>
              <a:ext uri="{FF2B5EF4-FFF2-40B4-BE49-F238E27FC236}">
                <a16:creationId xmlns:a16="http://schemas.microsoft.com/office/drawing/2014/main" id="{A9DEE685-55B3-9447-5FCC-D2B08D5D0922}"/>
              </a:ext>
            </a:extLst>
          </p:cNvPr>
          <p:cNvSpPr txBox="1"/>
          <p:nvPr/>
        </p:nvSpPr>
        <p:spPr>
          <a:xfrm>
            <a:off x="1445343" y="5832113"/>
            <a:ext cx="7416824" cy="338554"/>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p:txBody>
      </p:sp>
      <p:pic>
        <p:nvPicPr>
          <p:cNvPr id="4" name="Imagen 3" descr="Captura de pantalla de un celular con letras&#10;&#10;El contenido generado por IA puede ser incorrecto.">
            <a:extLst>
              <a:ext uri="{FF2B5EF4-FFF2-40B4-BE49-F238E27FC236}">
                <a16:creationId xmlns:a16="http://schemas.microsoft.com/office/drawing/2014/main" id="{2C582C6E-1003-7AAE-06F1-26C011587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398" y="708533"/>
            <a:ext cx="3379204" cy="5440934"/>
          </a:xfrm>
          <a:prstGeom prst="rect">
            <a:avLst/>
          </a:prstGeom>
        </p:spPr>
      </p:pic>
      <p:sp>
        <p:nvSpPr>
          <p:cNvPr id="3" name="CuadroTexto 2">
            <a:extLst>
              <a:ext uri="{FF2B5EF4-FFF2-40B4-BE49-F238E27FC236}">
                <a16:creationId xmlns:a16="http://schemas.microsoft.com/office/drawing/2014/main" id="{8BF528BF-0182-5372-D60E-B4D0A6530409}"/>
              </a:ext>
            </a:extLst>
          </p:cNvPr>
          <p:cNvSpPr txBox="1"/>
          <p:nvPr/>
        </p:nvSpPr>
        <p:spPr>
          <a:xfrm>
            <a:off x="1819908" y="6550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Y tras la cirugía</a:t>
            </a:r>
          </a:p>
        </p:txBody>
      </p:sp>
    </p:spTree>
    <p:extLst>
      <p:ext uri="{BB962C8B-B14F-4D97-AF65-F5344CB8AC3E}">
        <p14:creationId xmlns:p14="http://schemas.microsoft.com/office/powerpoint/2010/main" val="18690184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FCA5D-4EF3-4558-236A-F7656DB49C4C}"/>
            </a:ext>
          </a:extLst>
        </p:cNvPr>
        <p:cNvGrpSpPr/>
        <p:nvPr/>
      </p:nvGrpSpPr>
      <p:grpSpPr>
        <a:xfrm>
          <a:off x="0" y="0"/>
          <a:ext cx="0" cy="0"/>
          <a:chOff x="0" y="0"/>
          <a:chExt cx="0" cy="0"/>
        </a:xfrm>
      </p:grpSpPr>
      <p:sp>
        <p:nvSpPr>
          <p:cNvPr id="3" name="Título 4">
            <a:extLst>
              <a:ext uri="{FF2B5EF4-FFF2-40B4-BE49-F238E27FC236}">
                <a16:creationId xmlns:a16="http://schemas.microsoft.com/office/drawing/2014/main" id="{792A1E4E-99F4-3068-0179-6D631129317D}"/>
              </a:ext>
            </a:extLst>
          </p:cNvPr>
          <p:cNvSpPr txBox="1">
            <a:spLocks/>
          </p:cNvSpPr>
          <p:nvPr/>
        </p:nvSpPr>
        <p:spPr>
          <a:xfrm>
            <a:off x="1545112" y="595456"/>
            <a:ext cx="10646888" cy="485495"/>
          </a:xfrm>
          <a:prstGeom prst="rect">
            <a:avLst/>
          </a:prstGeom>
        </p:spPr>
        <p:txBody>
          <a:bodyPr lIns="91440" tIns="45720" rIns="91440" bIns="45720" anchor="t"/>
          <a:lstStyle>
            <a:lvl1pPr algn="l" rtl="0" eaLnBrk="0" fontAlgn="base" hangingPunct="0">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 sz="2400" cap="none" dirty="0">
                <a:latin typeface="Aptos"/>
                <a:cs typeface="Arial"/>
              </a:rPr>
              <a:t>¿Qué sabemos hasta ahora de Maribel?</a:t>
            </a:r>
            <a:endParaRPr lang="es-ES" sz="2400" cap="none" dirty="0">
              <a:cs typeface="Arial"/>
            </a:endParaRPr>
          </a:p>
        </p:txBody>
      </p:sp>
      <p:sp>
        <p:nvSpPr>
          <p:cNvPr id="8" name="Marcador de texto 1">
            <a:extLst>
              <a:ext uri="{FF2B5EF4-FFF2-40B4-BE49-F238E27FC236}">
                <a16:creationId xmlns:a16="http://schemas.microsoft.com/office/drawing/2014/main" id="{84DD8510-A30A-BD82-53A4-D3A3ADF9D821}"/>
              </a:ext>
            </a:extLst>
          </p:cNvPr>
          <p:cNvSpPr txBox="1">
            <a:spLocks/>
          </p:cNvSpPr>
          <p:nvPr/>
        </p:nvSpPr>
        <p:spPr>
          <a:xfrm>
            <a:off x="4098411" y="1421644"/>
            <a:ext cx="4314359" cy="2623553"/>
          </a:xfrm>
          <a:prstGeom prst="rect">
            <a:avLst/>
          </a:prstGeom>
        </p:spPr>
        <p:txBody>
          <a:bodyPr lIns="91440" tIns="45720" rIns="91440" bIns="45720" anchor="t"/>
          <a:lstStyle>
            <a:lvl1pPr marL="0" indent="0" algn="l" rtl="0" eaLnBrk="0" fontAlgn="base" hangingPunct="0">
              <a:lnSpc>
                <a:spcPts val="3000"/>
              </a:lnSpc>
              <a:spcBef>
                <a:spcPts val="0"/>
              </a:spcBef>
              <a:spcAft>
                <a:spcPct val="0"/>
              </a:spcAft>
              <a:buFont typeface="Arial" panose="020B0604020202020204" pitchFamily="34" charset="0"/>
              <a:buNone/>
              <a:defRPr sz="3600" b="1" kern="1200" cap="all" baseline="0">
                <a:solidFill>
                  <a:schemeClr val="tx1"/>
                </a:solidFill>
                <a:latin typeface="Aptos" panose="020B0004020202020204" pitchFamily="34" charset="0"/>
                <a:ea typeface="+mn-ea"/>
                <a:cs typeface="+mn-cs"/>
              </a:defRPr>
            </a:lvl1pPr>
            <a:lvl2pPr marL="0" indent="0" algn="l" rtl="0" eaLnBrk="0" fontAlgn="base" hangingPunct="0">
              <a:spcBef>
                <a:spcPts val="0"/>
              </a:spcBef>
              <a:spcAft>
                <a:spcPct val="0"/>
              </a:spcAft>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marL="1143000" indent="-228600" algn="l" rtl="0" eaLnBrk="0" fontAlgn="base" hangingPunct="0">
              <a:spcBef>
                <a:spcPct val="20000"/>
              </a:spcBef>
              <a:spcAft>
                <a:spcPct val="0"/>
              </a:spcAft>
              <a:buFont typeface="Arial" charset="0"/>
              <a:buChar char="•"/>
              <a:defRPr lang="es-ES" sz="2000" kern="1200" dirty="0" smtClean="0">
                <a:solidFill>
                  <a:srgbClr val="78C8E1"/>
                </a:solidFill>
                <a:latin typeface="Aptos" panose="020B0004020202020204" pitchFamily="34" charset="0"/>
                <a:ea typeface="+mn-ea"/>
                <a:cs typeface="Arial" charset="0"/>
              </a:defRPr>
            </a:lvl3pPr>
            <a:lvl4pPr marL="1600200" indent="-228600" algn="l" rtl="0" eaLnBrk="0" fontAlgn="base" hangingPunct="0">
              <a:spcBef>
                <a:spcPct val="20000"/>
              </a:spcBef>
              <a:spcAft>
                <a:spcPct val="0"/>
              </a:spcAft>
              <a:buFont typeface="Arial" charset="0"/>
              <a:buChar char="–"/>
              <a:defRPr lang="es-ES" sz="1600" i="1" kern="1200" dirty="0" smtClean="0">
                <a:solidFill>
                  <a:srgbClr val="7D7D7D"/>
                </a:solidFill>
                <a:latin typeface="Aptos" panose="020B0004020202020204" pitchFamily="34" charset="0"/>
                <a:ea typeface="+mn-ea"/>
                <a:cs typeface="Arial" charset="0"/>
              </a:defRPr>
            </a:lvl4pPr>
            <a:lvl5pPr marL="2057400" indent="-228600" algn="l" rtl="0" eaLnBrk="0" fontAlgn="base" hangingPunct="0">
              <a:spcBef>
                <a:spcPct val="20000"/>
              </a:spcBef>
              <a:spcAft>
                <a:spcPct val="0"/>
              </a:spcAft>
              <a:buFont typeface="Arial" charset="0"/>
              <a:buChar char="»"/>
              <a:defRPr lang="es-ES" sz="1600" i="1" kern="1200" dirty="0">
                <a:solidFill>
                  <a:srgbClr val="7D7D7D"/>
                </a:solidFill>
                <a:latin typeface="Aptos" panose="020B0004020202020204" pitchFamily="34" charset="0"/>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800"/>
              </a:spcAft>
            </a:pPr>
            <a:r>
              <a:rPr lang="es-ES" sz="1600" kern="100" dirty="0">
                <a:solidFill>
                  <a:schemeClr val="bg1"/>
                </a:solidFill>
                <a:latin typeface="Aptos"/>
                <a:ea typeface="Aptos" panose="020B0004020202020204" pitchFamily="34" charset="0"/>
                <a:cs typeface="Times New Roman"/>
              </a:rPr>
              <a:t>MARIBEL. 37 años. </a:t>
            </a:r>
          </a:p>
          <a:p>
            <a:pPr>
              <a:lnSpc>
                <a:spcPct val="100000"/>
              </a:lnSpc>
              <a:spcAft>
                <a:spcPts val="800"/>
              </a:spcAft>
            </a:pPr>
            <a:r>
              <a:rPr lang="es-ES" sz="1600" b="0" kern="100" dirty="0">
                <a:latin typeface="Aptos"/>
                <a:ea typeface="Aptos" panose="020B0004020202020204" pitchFamily="34" charset="0"/>
                <a:cs typeface="Times New Roman"/>
              </a:rPr>
              <a:t>162 </a:t>
            </a:r>
            <a:r>
              <a:rPr lang="es-ES" sz="1600" b="0" kern="100" cap="none" dirty="0">
                <a:latin typeface="Aptos"/>
                <a:ea typeface="Aptos" panose="020B0004020202020204" pitchFamily="34" charset="0"/>
                <a:cs typeface="Times New Roman"/>
              </a:rPr>
              <a:t>cm, 74 kg. No fumadora.</a:t>
            </a:r>
          </a:p>
          <a:p>
            <a:pPr>
              <a:lnSpc>
                <a:spcPct val="100000"/>
              </a:lnSpc>
              <a:spcAft>
                <a:spcPts val="800"/>
              </a:spcAft>
            </a:pPr>
            <a:r>
              <a:rPr lang="es-ES" sz="1600" b="0" kern="100" cap="none" dirty="0">
                <a:latin typeface="Aptos"/>
                <a:ea typeface="Aptos" panose="020B0004020202020204" pitchFamily="34" charset="0"/>
                <a:cs typeface="Times New Roman"/>
              </a:rPr>
              <a:t>IMC: 28,2 </a:t>
            </a:r>
            <a:r>
              <a:rPr lang="es-ES_tradnl" sz="1600" b="0" kern="100" cap="none" dirty="0">
                <a:latin typeface="Aptos"/>
                <a:ea typeface="Aptos" panose="020B0004020202020204" pitchFamily="34" charset="0"/>
                <a:cs typeface="Times New Roman"/>
              </a:rPr>
              <a:t>kg/m</a:t>
            </a:r>
            <a:r>
              <a:rPr lang="es-ES_tradnl" sz="1600" b="0" kern="100" cap="none" baseline="30000" dirty="0">
                <a:latin typeface="Aptos"/>
                <a:ea typeface="Aptos" panose="020B0004020202020204" pitchFamily="34" charset="0"/>
                <a:cs typeface="Times New Roman"/>
              </a:rPr>
              <a:t>2</a:t>
            </a:r>
            <a:r>
              <a:rPr lang="es-ES" sz="1600" b="0" kern="100" cap="none" baseline="30000" dirty="0">
                <a:latin typeface="Aptos"/>
                <a:ea typeface="Aptos" panose="020B0004020202020204" pitchFamily="34" charset="0"/>
                <a:cs typeface="Times New Roman"/>
              </a:rPr>
              <a:t> </a:t>
            </a:r>
            <a:r>
              <a:rPr lang="es-ES" sz="1600" b="0" kern="100" cap="none" dirty="0">
                <a:latin typeface="Aptos"/>
                <a:cs typeface="Times New Roman"/>
              </a:rPr>
              <a:t>. </a:t>
            </a:r>
            <a:r>
              <a:rPr lang="es-ES" sz="1600" b="0" kern="100" cap="none" dirty="0" err="1">
                <a:latin typeface="Aptos"/>
                <a:ea typeface="Aptos" panose="020B0004020202020204" pitchFamily="34" charset="0"/>
                <a:cs typeface="Times New Roman"/>
              </a:rPr>
              <a:t>Hipertrigliceridemia</a:t>
            </a:r>
            <a:r>
              <a:rPr lang="es-ES" sz="1600" b="0" kern="100" cap="none" dirty="0">
                <a:latin typeface="Aptos"/>
                <a:ea typeface="Aptos" panose="020B0004020202020204" pitchFamily="34" charset="0"/>
                <a:cs typeface="Times New Roman"/>
              </a:rPr>
              <a:t> y obesidad grado II, en seguimiento por endocrino. </a:t>
            </a:r>
          </a:p>
          <a:p>
            <a:pPr marL="285750" indent="-285750">
              <a:lnSpc>
                <a:spcPct val="100000"/>
              </a:lnSpc>
              <a:spcAft>
                <a:spcPts val="800"/>
              </a:spcAft>
              <a:buClr>
                <a:schemeClr val="bg1"/>
              </a:buClr>
              <a:buFont typeface="Wingdings" panose="05000000000000000000" pitchFamily="2" charset="2"/>
              <a:buChar char="§"/>
            </a:pPr>
            <a:r>
              <a:rPr lang="es-ES" sz="1600" b="0" kern="100" cap="none" dirty="0">
                <a:latin typeface="Aptos"/>
                <a:ea typeface="Aptos" panose="020B0004020202020204" pitchFamily="34" charset="0"/>
                <a:cs typeface="Times New Roman"/>
              </a:rPr>
              <a:t>Psoriasis </a:t>
            </a:r>
            <a:r>
              <a:rPr lang="es-ES" sz="1600" b="0" kern="100" cap="none" dirty="0">
                <a:solidFill>
                  <a:srgbClr val="002855"/>
                </a:solidFill>
                <a:latin typeface="Aptos"/>
                <a:ea typeface="Aptos" panose="020B0004020202020204" pitchFamily="34" charset="0"/>
                <a:cs typeface="Times New Roman"/>
              </a:rPr>
              <a:t>en placas moderada a grave desde la adolescencia</a:t>
            </a:r>
            <a:r>
              <a:rPr lang="es-ES" sz="1600" b="0" kern="100" cap="none" dirty="0">
                <a:latin typeface="Aptos"/>
                <a:ea typeface="Aptos" panose="020B0004020202020204" pitchFamily="34" charset="0"/>
                <a:cs typeface="Times New Roman"/>
              </a:rPr>
              <a:t>.</a:t>
            </a:r>
          </a:p>
          <a:p>
            <a:pPr marL="285750" indent="-285750">
              <a:lnSpc>
                <a:spcPct val="100000"/>
              </a:lnSpc>
              <a:spcAft>
                <a:spcPts val="800"/>
              </a:spcAft>
              <a:buClr>
                <a:schemeClr val="bg1"/>
              </a:buClr>
              <a:buFont typeface="Wingdings" panose="05000000000000000000" pitchFamily="2" charset="2"/>
              <a:buChar char="§"/>
            </a:pPr>
            <a:r>
              <a:rPr lang="es-ES" sz="1600" b="0" kern="100" cap="none" dirty="0">
                <a:effectLst/>
                <a:latin typeface="Aptos" panose="020B0004020202020204" pitchFamily="34" charset="0"/>
                <a:ea typeface="Aptos" panose="020B0004020202020204" pitchFamily="34" charset="0"/>
                <a:cs typeface="Times New Roman" panose="02020603050405020304" pitchFamily="18" charset="0"/>
              </a:rPr>
              <a:t>C</a:t>
            </a:r>
            <a:r>
              <a:rPr lang="es-ES" sz="1600" b="0" i="0" u="none" strike="noStrike" cap="none" baseline="0" dirty="0">
                <a:latin typeface="Aptos" panose="020B0004020202020204" pitchFamily="34" charset="0"/>
              </a:rPr>
              <a:t>arcinoma ductal infiltrante de mama en estadio T2N2M0.</a:t>
            </a:r>
          </a:p>
          <a:p>
            <a:pPr marL="285750" indent="-285750">
              <a:lnSpc>
                <a:spcPct val="100000"/>
              </a:lnSpc>
              <a:spcAft>
                <a:spcPts val="800"/>
              </a:spcAft>
              <a:buClr>
                <a:schemeClr val="bg1"/>
              </a:buClr>
              <a:buFont typeface="Wingdings" panose="05000000000000000000" pitchFamily="2" charset="2"/>
              <a:buChar char="§"/>
            </a:pPr>
            <a:r>
              <a:rPr lang="es-ES" sz="1600" b="0" kern="100" cap="none" dirty="0">
                <a:ea typeface="Aptos" panose="020B0004020202020204" pitchFamily="34" charset="0"/>
                <a:cs typeface="Times New Roman" panose="02020603050405020304" pitchFamily="18" charset="0"/>
              </a:rPr>
              <a:t>Síndrome de Lynch.</a:t>
            </a:r>
          </a:p>
          <a:p>
            <a:pPr>
              <a:spcAft>
                <a:spcPts val="800"/>
              </a:spcAft>
            </a:pPr>
            <a:endParaRPr lang="es-ES" sz="1600" kern="100" dirty="0">
              <a:ea typeface="Aptos" panose="020B0004020202020204" pitchFamily="34" charset="0"/>
              <a:cs typeface="Times New Roman" panose="02020603050405020304" pitchFamily="18" charset="0"/>
            </a:endParaRPr>
          </a:p>
          <a:p>
            <a:pPr>
              <a:lnSpc>
                <a:spcPct val="107000"/>
              </a:lnSpc>
              <a:spcAft>
                <a:spcPts val="800"/>
              </a:spcAft>
            </a:pPr>
            <a:endParaRPr lang="es-ES" sz="1600" kern="100" dirty="0">
              <a:ea typeface="Aptos" panose="020B0004020202020204" pitchFamily="34" charset="0"/>
              <a:cs typeface="Times New Roman" panose="02020603050405020304" pitchFamily="18" charset="0"/>
            </a:endParaRPr>
          </a:p>
        </p:txBody>
      </p:sp>
      <p:sp>
        <p:nvSpPr>
          <p:cNvPr id="12" name="Marcador de texto 1">
            <a:extLst>
              <a:ext uri="{FF2B5EF4-FFF2-40B4-BE49-F238E27FC236}">
                <a16:creationId xmlns:a16="http://schemas.microsoft.com/office/drawing/2014/main" id="{400EFEFE-508C-8BC9-2006-B88CBB0C6D82}"/>
              </a:ext>
            </a:extLst>
          </p:cNvPr>
          <p:cNvSpPr>
            <a:spLocks noGrp="1"/>
          </p:cNvSpPr>
          <p:nvPr>
            <p:ph type="body" sz="quarter" idx="10"/>
          </p:nvPr>
        </p:nvSpPr>
        <p:spPr>
          <a:xfrm>
            <a:off x="2765394" y="4578612"/>
            <a:ext cx="6661211" cy="841151"/>
          </a:xfrm>
        </p:spPr>
        <p:txBody>
          <a:bodyPr/>
          <a:lstStyle/>
          <a:p>
            <a:pPr algn="ctr">
              <a:lnSpc>
                <a:spcPct val="100000"/>
              </a:lnSpc>
            </a:pPr>
            <a:r>
              <a:rPr lang="es-ES" sz="1600" b="1" dirty="0">
                <a:solidFill>
                  <a:schemeClr val="bg1"/>
                </a:solidFill>
              </a:rPr>
              <a:t>Paciente con calidad de vida muy afectada (DLQI 13 y PGA 3) tanto a nivel físico como a nivel emocional. </a:t>
            </a:r>
          </a:p>
        </p:txBody>
      </p:sp>
      <p:sp>
        <p:nvSpPr>
          <p:cNvPr id="2" name="CuadroTexto 1">
            <a:extLst>
              <a:ext uri="{FF2B5EF4-FFF2-40B4-BE49-F238E27FC236}">
                <a16:creationId xmlns:a16="http://schemas.microsoft.com/office/drawing/2014/main" id="{1D5EA34F-49F5-EC3D-19CD-019D1F828712}"/>
              </a:ext>
            </a:extLst>
          </p:cNvPr>
          <p:cNvSpPr txBox="1"/>
          <p:nvPr/>
        </p:nvSpPr>
        <p:spPr>
          <a:xfrm>
            <a:off x="733042" y="5717386"/>
            <a:ext cx="9549037" cy="461665"/>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DLQI: Índice de Calidad de Vida en Dermatología, por sus siglas en inglés; IMC: índice de masa corporal; PGA: Evaluación Global del Médico, por sus siglas en inglés.</a:t>
            </a:r>
          </a:p>
        </p:txBody>
      </p:sp>
    </p:spTree>
    <p:extLst>
      <p:ext uri="{BB962C8B-B14F-4D97-AF65-F5344CB8AC3E}">
        <p14:creationId xmlns:p14="http://schemas.microsoft.com/office/powerpoint/2010/main" val="2391202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84E96-2536-0542-BA23-7E1F3E0A31A8}"/>
            </a:ext>
          </a:extLst>
        </p:cNvPr>
        <p:cNvGrpSpPr/>
        <p:nvPr/>
      </p:nvGrpSpPr>
      <p:grpSpPr>
        <a:xfrm>
          <a:off x="0" y="0"/>
          <a:ext cx="0" cy="0"/>
          <a:chOff x="0" y="0"/>
          <a:chExt cx="0" cy="0"/>
        </a:xfrm>
      </p:grpSpPr>
      <p:sp>
        <p:nvSpPr>
          <p:cNvPr id="3" name="Título 4">
            <a:extLst>
              <a:ext uri="{FF2B5EF4-FFF2-40B4-BE49-F238E27FC236}">
                <a16:creationId xmlns:a16="http://schemas.microsoft.com/office/drawing/2014/main" id="{19085E67-6E89-F0BF-15A1-BC77544C1275}"/>
              </a:ext>
            </a:extLst>
          </p:cNvPr>
          <p:cNvSpPr txBox="1">
            <a:spLocks/>
          </p:cNvSpPr>
          <p:nvPr/>
        </p:nvSpPr>
        <p:spPr>
          <a:xfrm>
            <a:off x="1545112" y="595456"/>
            <a:ext cx="10646888" cy="485495"/>
          </a:xfrm>
          <a:prstGeom prst="rect">
            <a:avLst/>
          </a:prstGeom>
        </p:spPr>
        <p:txBody>
          <a:bodyPr lIns="91440" tIns="45720" rIns="91440" bIns="45720" anchor="t"/>
          <a:lstStyle>
            <a:lvl1pPr algn="l" rtl="0" eaLnBrk="0" fontAlgn="base" hangingPunct="0">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 sz="2400" cap="none" dirty="0">
                <a:latin typeface="Aptos"/>
                <a:cs typeface="Arial"/>
              </a:rPr>
              <a:t>¿Qué sabemos hasta ahora de Maribel?</a:t>
            </a:r>
            <a:endParaRPr lang="es-ES" sz="2400" cap="none" dirty="0">
              <a:cs typeface="Arial"/>
            </a:endParaRPr>
          </a:p>
        </p:txBody>
      </p:sp>
      <p:sp>
        <p:nvSpPr>
          <p:cNvPr id="2" name="CuadroTexto 1">
            <a:extLst>
              <a:ext uri="{FF2B5EF4-FFF2-40B4-BE49-F238E27FC236}">
                <a16:creationId xmlns:a16="http://schemas.microsoft.com/office/drawing/2014/main" id="{32CD1FA1-CBFA-AC26-29CD-C5B14A565C51}"/>
              </a:ext>
            </a:extLst>
          </p:cNvPr>
          <p:cNvSpPr txBox="1"/>
          <p:nvPr/>
        </p:nvSpPr>
        <p:spPr>
          <a:xfrm>
            <a:off x="733042" y="5717386"/>
            <a:ext cx="9549037" cy="584775"/>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BSA: Área de superficie corporal, por sus siglas en inglés; PASI: Índice de intensidad y gravedad de la psoriasis, por sus siglas en inglés; QT: quimioterapia; RT: radioterapia; UVBBE: ultravioleta B de banda estrecha.</a:t>
            </a:r>
          </a:p>
        </p:txBody>
      </p:sp>
      <p:pic>
        <p:nvPicPr>
          <p:cNvPr id="7" name="Imagen 6">
            <a:extLst>
              <a:ext uri="{FF2B5EF4-FFF2-40B4-BE49-F238E27FC236}">
                <a16:creationId xmlns:a16="http://schemas.microsoft.com/office/drawing/2014/main" id="{32BF54A1-B1F7-B301-BD87-2EEE1B866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16" y="1862976"/>
            <a:ext cx="10747248" cy="3072384"/>
          </a:xfrm>
          <a:prstGeom prst="rect">
            <a:avLst/>
          </a:prstGeom>
        </p:spPr>
      </p:pic>
    </p:spTree>
    <p:extLst>
      <p:ext uri="{BB962C8B-B14F-4D97-AF65-F5344CB8AC3E}">
        <p14:creationId xmlns:p14="http://schemas.microsoft.com/office/powerpoint/2010/main" val="360286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9A7D7929-A753-5843-E62B-C704F3B81393}"/>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ED6BF50-8114-1F25-DE56-93A44BBD796B}"/>
              </a:ext>
            </a:extLst>
          </p:cNvPr>
          <p:cNvSpPr txBox="1"/>
          <p:nvPr/>
        </p:nvSpPr>
        <p:spPr>
          <a:xfrm>
            <a:off x="1667508" y="5026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Evolución y diagnóstico</a:t>
            </a:r>
          </a:p>
        </p:txBody>
      </p:sp>
      <p:sp>
        <p:nvSpPr>
          <p:cNvPr id="6" name="CuadroTexto 5">
            <a:extLst>
              <a:ext uri="{FF2B5EF4-FFF2-40B4-BE49-F238E27FC236}">
                <a16:creationId xmlns:a16="http://schemas.microsoft.com/office/drawing/2014/main" id="{3B90E459-8A87-B000-FDB4-FD6BCC848537}"/>
              </a:ext>
            </a:extLst>
          </p:cNvPr>
          <p:cNvSpPr txBox="1"/>
          <p:nvPr/>
        </p:nvSpPr>
        <p:spPr>
          <a:xfrm>
            <a:off x="10901683" y="553794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3" name="CuadroTexto 2">
            <a:extLst>
              <a:ext uri="{FF2B5EF4-FFF2-40B4-BE49-F238E27FC236}">
                <a16:creationId xmlns:a16="http://schemas.microsoft.com/office/drawing/2014/main" id="{83D79027-E525-F092-6BD1-8D681FC3A56A}"/>
              </a:ext>
            </a:extLst>
          </p:cNvPr>
          <p:cNvSpPr txBox="1"/>
          <p:nvPr/>
        </p:nvSpPr>
        <p:spPr>
          <a:xfrm>
            <a:off x="1367687" y="5768776"/>
            <a:ext cx="7416824" cy="461665"/>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IAM: infarto agudo de miocardio; PASI: Índice de intensidad y gravedad de la psoriasis, por sus siglas en inglés.</a:t>
            </a:r>
          </a:p>
        </p:txBody>
      </p:sp>
      <p:pic>
        <p:nvPicPr>
          <p:cNvPr id="9" name="Imagen 8">
            <a:extLst>
              <a:ext uri="{FF2B5EF4-FFF2-40B4-BE49-F238E27FC236}">
                <a16:creationId xmlns:a16="http://schemas.microsoft.com/office/drawing/2014/main" id="{51A14421-D013-F2BE-728A-7DF6EB75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782" y="1618477"/>
            <a:ext cx="5004886" cy="3621046"/>
          </a:xfrm>
          <a:prstGeom prst="rect">
            <a:avLst/>
          </a:prstGeom>
        </p:spPr>
      </p:pic>
      <p:sp>
        <p:nvSpPr>
          <p:cNvPr id="4" name="Marcador de texto 1">
            <a:extLst>
              <a:ext uri="{FF2B5EF4-FFF2-40B4-BE49-F238E27FC236}">
                <a16:creationId xmlns:a16="http://schemas.microsoft.com/office/drawing/2014/main" id="{1A70EF6B-AF13-B74D-1606-949702FEDAC1}"/>
              </a:ext>
            </a:extLst>
          </p:cNvPr>
          <p:cNvSpPr txBox="1">
            <a:spLocks/>
          </p:cNvSpPr>
          <p:nvPr/>
        </p:nvSpPr>
        <p:spPr>
          <a:xfrm>
            <a:off x="6286117" y="1891308"/>
            <a:ext cx="4615566" cy="2785467"/>
          </a:xfrm>
          <a:prstGeom prst="rect">
            <a:avLst/>
          </a:prstGeom>
        </p:spPr>
        <p:txBody>
          <a:bodyPr lIns="91440" tIns="45720" rIns="91440" bIns="45720" anchor="t"/>
          <a:lstStyle>
            <a:lvl1pPr marL="0" indent="0" algn="l" rtl="0" eaLnBrk="0" fontAlgn="base" hangingPunct="0">
              <a:lnSpc>
                <a:spcPts val="3000"/>
              </a:lnSpc>
              <a:spcBef>
                <a:spcPts val="0"/>
              </a:spcBef>
              <a:spcAft>
                <a:spcPct val="0"/>
              </a:spcAft>
              <a:buFont typeface="Arial" panose="020B0604020202020204" pitchFamily="34" charset="0"/>
              <a:buNone/>
              <a:defRPr sz="3600" b="1" kern="1200" cap="all" baseline="0">
                <a:solidFill>
                  <a:schemeClr val="tx1"/>
                </a:solidFill>
                <a:latin typeface="Aptos" panose="020B0004020202020204" pitchFamily="34" charset="0"/>
                <a:ea typeface="+mn-ea"/>
                <a:cs typeface="+mn-cs"/>
              </a:defRPr>
            </a:lvl1pPr>
            <a:lvl2pPr marL="0" indent="0" algn="l" rtl="0" eaLnBrk="0" fontAlgn="base" hangingPunct="0">
              <a:spcBef>
                <a:spcPts val="0"/>
              </a:spcBef>
              <a:spcAft>
                <a:spcPct val="0"/>
              </a:spcAft>
              <a:buFont typeface="Arial" panose="020B0604020202020204" pitchFamily="34" charset="0"/>
              <a:buNone/>
              <a:defRPr lang="es-ES" sz="2000" kern="1200" dirty="0" smtClean="0">
                <a:solidFill>
                  <a:schemeClr val="bg1"/>
                </a:solidFill>
                <a:latin typeface="Aptos" panose="020B0004020202020204" pitchFamily="34" charset="0"/>
                <a:ea typeface="+mn-ea"/>
                <a:cs typeface="Arial" charset="0"/>
              </a:defRPr>
            </a:lvl2pPr>
            <a:lvl3pPr marL="1143000" indent="-228600" algn="l" rtl="0" eaLnBrk="0" fontAlgn="base" hangingPunct="0">
              <a:spcBef>
                <a:spcPct val="20000"/>
              </a:spcBef>
              <a:spcAft>
                <a:spcPct val="0"/>
              </a:spcAft>
              <a:buFont typeface="Arial" charset="0"/>
              <a:buChar char="•"/>
              <a:defRPr lang="es-ES" sz="2000" kern="1200" dirty="0" smtClean="0">
                <a:solidFill>
                  <a:srgbClr val="78C8E1"/>
                </a:solidFill>
                <a:latin typeface="Aptos" panose="020B0004020202020204" pitchFamily="34" charset="0"/>
                <a:ea typeface="+mn-ea"/>
                <a:cs typeface="Arial" charset="0"/>
              </a:defRPr>
            </a:lvl3pPr>
            <a:lvl4pPr marL="1600200" indent="-228600" algn="l" rtl="0" eaLnBrk="0" fontAlgn="base" hangingPunct="0">
              <a:spcBef>
                <a:spcPct val="20000"/>
              </a:spcBef>
              <a:spcAft>
                <a:spcPct val="0"/>
              </a:spcAft>
              <a:buFont typeface="Arial" charset="0"/>
              <a:buChar char="–"/>
              <a:defRPr lang="es-ES" sz="1600" i="1" kern="1200" dirty="0" smtClean="0">
                <a:solidFill>
                  <a:srgbClr val="7D7D7D"/>
                </a:solidFill>
                <a:latin typeface="Aptos" panose="020B0004020202020204" pitchFamily="34" charset="0"/>
                <a:ea typeface="+mn-ea"/>
                <a:cs typeface="Arial" charset="0"/>
              </a:defRPr>
            </a:lvl4pPr>
            <a:lvl5pPr marL="2057400" indent="-228600" algn="l" rtl="0" eaLnBrk="0" fontAlgn="base" hangingPunct="0">
              <a:spcBef>
                <a:spcPct val="20000"/>
              </a:spcBef>
              <a:spcAft>
                <a:spcPct val="0"/>
              </a:spcAft>
              <a:buFont typeface="Arial" charset="0"/>
              <a:buChar char="»"/>
              <a:defRPr lang="es-ES" sz="1600" i="1" kern="1200" dirty="0">
                <a:solidFill>
                  <a:srgbClr val="7D7D7D"/>
                </a:solidFill>
                <a:latin typeface="Aptos" panose="020B0004020202020204" pitchFamily="34" charset="0"/>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800"/>
              </a:spcAft>
            </a:pPr>
            <a:r>
              <a:rPr lang="es-ES" sz="1600" kern="100" cap="none" dirty="0">
                <a:solidFill>
                  <a:schemeClr val="bg1"/>
                </a:solidFill>
                <a:latin typeface="Aptos"/>
                <a:ea typeface="Aptos" panose="020B0004020202020204" pitchFamily="34" charset="0"/>
                <a:cs typeface="Times New Roman"/>
              </a:rPr>
              <a:t>¿Cómo manejáis estos casos en consulta? </a:t>
            </a:r>
          </a:p>
          <a:p>
            <a:pPr marL="342900" indent="-342900">
              <a:lnSpc>
                <a:spcPct val="100000"/>
              </a:lnSpc>
              <a:spcAft>
                <a:spcPts val="800"/>
              </a:spcAft>
              <a:buClr>
                <a:schemeClr val="bg1"/>
              </a:buClr>
              <a:buFont typeface="+mj-lt"/>
              <a:buAutoNum type="alphaLcParenR"/>
            </a:pPr>
            <a:r>
              <a:rPr lang="es-ES" sz="1600" b="0" kern="100" cap="none" dirty="0">
                <a:latin typeface="Aptos"/>
                <a:ea typeface="Aptos" panose="020B0004020202020204" pitchFamily="34" charset="0"/>
                <a:cs typeface="Times New Roman"/>
              </a:rPr>
              <a:t>Mantendría </a:t>
            </a:r>
            <a:r>
              <a:rPr lang="es-ES" sz="1600" b="0" kern="100" cap="none" dirty="0" err="1">
                <a:latin typeface="Aptos"/>
                <a:ea typeface="Aptos" panose="020B0004020202020204" pitchFamily="34" charset="0"/>
                <a:cs typeface="Times New Roman"/>
              </a:rPr>
              <a:t>apremilast</a:t>
            </a:r>
            <a:r>
              <a:rPr lang="es-ES" sz="1600" b="0" kern="100" cap="none" dirty="0">
                <a:latin typeface="Aptos"/>
                <a:ea typeface="Aptos" panose="020B0004020202020204" pitchFamily="34" charset="0"/>
                <a:cs typeface="Times New Roman"/>
              </a:rPr>
              <a:t> y tratamiento tópico</a:t>
            </a:r>
          </a:p>
          <a:p>
            <a:pPr marL="342900" indent="-342900">
              <a:lnSpc>
                <a:spcPct val="100000"/>
              </a:lnSpc>
              <a:spcAft>
                <a:spcPts val="800"/>
              </a:spcAft>
              <a:buClr>
                <a:schemeClr val="bg1"/>
              </a:buClr>
              <a:buFont typeface="+mj-lt"/>
              <a:buAutoNum type="alphaLcParenR"/>
            </a:pPr>
            <a:r>
              <a:rPr lang="es-ES" sz="1600" b="0" kern="100" cap="none" dirty="0">
                <a:latin typeface="Aptos"/>
                <a:ea typeface="Aptos" panose="020B0004020202020204" pitchFamily="34" charset="0"/>
                <a:cs typeface="Times New Roman"/>
              </a:rPr>
              <a:t>Probaría otro inmunomodulador no biológico</a:t>
            </a:r>
          </a:p>
          <a:p>
            <a:pPr marL="342900" indent="-342900">
              <a:lnSpc>
                <a:spcPct val="100000"/>
              </a:lnSpc>
              <a:spcAft>
                <a:spcPts val="800"/>
              </a:spcAft>
              <a:buClr>
                <a:schemeClr val="bg1"/>
              </a:buClr>
              <a:buFont typeface="+mj-lt"/>
              <a:buAutoNum type="alphaLcParenR"/>
            </a:pPr>
            <a:r>
              <a:rPr lang="es-ES" sz="1600" b="0" kern="100" cap="none" dirty="0">
                <a:latin typeface="Aptos"/>
                <a:ea typeface="Aptos" panose="020B0004020202020204" pitchFamily="34" charset="0"/>
                <a:cs typeface="Times New Roman"/>
              </a:rPr>
              <a:t>Iniciaría un biológico con datos de seguridad en oncología</a:t>
            </a:r>
          </a:p>
          <a:p>
            <a:pPr marL="342900" indent="-342900">
              <a:lnSpc>
                <a:spcPct val="100000"/>
              </a:lnSpc>
              <a:spcAft>
                <a:spcPts val="800"/>
              </a:spcAft>
              <a:buClr>
                <a:schemeClr val="bg1"/>
              </a:buClr>
              <a:buFont typeface="+mj-lt"/>
              <a:buAutoNum type="alphaLcParenR"/>
            </a:pPr>
            <a:r>
              <a:rPr lang="es-ES" sz="1600" b="0" kern="100" cap="none" dirty="0">
                <a:latin typeface="Aptos"/>
                <a:ea typeface="Aptos" panose="020B0004020202020204" pitchFamily="34" charset="0"/>
                <a:cs typeface="Times New Roman"/>
              </a:rPr>
              <a:t>Valorar otras opciones en comité multidisciplinar</a:t>
            </a:r>
            <a:endParaRPr lang="es-ES" sz="1600" kern="100" cap="none" dirty="0">
              <a:ea typeface="Aptos" panose="020B0004020202020204" pitchFamily="34" charset="0"/>
              <a:cs typeface="Times New Roman" panose="02020603050405020304" pitchFamily="18" charset="0"/>
            </a:endParaRPr>
          </a:p>
          <a:p>
            <a:pPr>
              <a:lnSpc>
                <a:spcPct val="107000"/>
              </a:lnSpc>
              <a:spcAft>
                <a:spcPts val="800"/>
              </a:spcAft>
            </a:pPr>
            <a:endParaRPr lang="es-ES" sz="16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8699161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BB499-5B42-746B-22D9-1321E226C533}"/>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37651F8E-B8B6-A85D-1335-78F356A5B20B}"/>
              </a:ext>
            </a:extLst>
          </p:cNvPr>
          <p:cNvSpPr>
            <a:spLocks noGrp="1"/>
          </p:cNvSpPr>
          <p:nvPr>
            <p:ph type="title"/>
          </p:nvPr>
        </p:nvSpPr>
        <p:spPr/>
        <p:txBody>
          <a:bodyPr/>
          <a:lstStyle/>
          <a:p>
            <a:r>
              <a:rPr lang="es-ES" sz="2400" dirty="0"/>
              <a:t>Estado general y psicológico de la paciente tras fallo a tratamiento</a:t>
            </a:r>
          </a:p>
        </p:txBody>
      </p:sp>
      <p:sp>
        <p:nvSpPr>
          <p:cNvPr id="4" name="Marcador de texto 3">
            <a:extLst>
              <a:ext uri="{FF2B5EF4-FFF2-40B4-BE49-F238E27FC236}">
                <a16:creationId xmlns:a16="http://schemas.microsoft.com/office/drawing/2014/main" id="{0700C815-137C-DFEF-234B-D522F3B93069}"/>
              </a:ext>
            </a:extLst>
          </p:cNvPr>
          <p:cNvSpPr>
            <a:spLocks noGrp="1"/>
          </p:cNvSpPr>
          <p:nvPr>
            <p:ph type="body" sz="quarter" idx="11"/>
          </p:nvPr>
        </p:nvSpPr>
        <p:spPr>
          <a:xfrm>
            <a:off x="2171563" y="2132856"/>
            <a:ext cx="7848873" cy="4012526"/>
          </a:xfrm>
        </p:spPr>
        <p:txBody>
          <a:bodyPr/>
          <a:lstStyle/>
          <a:p>
            <a:pPr marL="171450" indent="-171450" algn="just">
              <a:buFont typeface="Arial" panose="020B0604020202020204" pitchFamily="34" charset="0"/>
              <a:buChar char="•"/>
            </a:pPr>
            <a:r>
              <a:rPr lang="es-ES" b="1" dirty="0">
                <a:solidFill>
                  <a:schemeClr val="tx1"/>
                </a:solidFill>
                <a:latin typeface="ArialMT"/>
              </a:rPr>
              <a:t>Dificultad para un manejo multidisciplinar ya que el tratamiento oncológico era en otro centro. Desde 2022 a 2024, l</a:t>
            </a:r>
            <a:r>
              <a:rPr lang="es-ES" b="1" u="sng" dirty="0">
                <a:solidFill>
                  <a:schemeClr val="tx1"/>
                </a:solidFill>
                <a:latin typeface="ArialMT"/>
              </a:rPr>
              <a:t>a oncóloga no era partidaria de retomar tratamientos biológicos, a excepción de </a:t>
            </a:r>
            <a:r>
              <a:rPr lang="es-ES" b="1" u="sng" dirty="0" err="1">
                <a:solidFill>
                  <a:schemeClr val="tx1"/>
                </a:solidFill>
                <a:latin typeface="ArialMT"/>
              </a:rPr>
              <a:t>apremilast</a:t>
            </a:r>
            <a:r>
              <a:rPr lang="es-ES" b="1" u="sng" dirty="0">
                <a:solidFill>
                  <a:schemeClr val="tx1"/>
                </a:solidFill>
                <a:latin typeface="ArialMT"/>
              </a:rPr>
              <a:t>, por el Síndrome de Lynch. </a:t>
            </a:r>
          </a:p>
          <a:p>
            <a:pPr indent="0" algn="just"/>
            <a:endParaRPr lang="es-ES" dirty="0">
              <a:solidFill>
                <a:schemeClr val="tx1"/>
              </a:solidFill>
              <a:latin typeface="ArialMT"/>
            </a:endParaRPr>
          </a:p>
          <a:p>
            <a:pPr marL="171450" indent="-171450" algn="just">
              <a:buFont typeface="Arial" panose="020B0604020202020204" pitchFamily="34" charset="0"/>
              <a:buChar char="•"/>
            </a:pPr>
            <a:r>
              <a:rPr lang="es-ES" dirty="0">
                <a:solidFill>
                  <a:schemeClr val="tx1"/>
                </a:solidFill>
                <a:latin typeface="ArialMT"/>
              </a:rPr>
              <a:t>Por parte de la paciente, cierta aceptación de la situación dado que ha estado temporadas prolongadas con control parcial de su psoriasis, antes del cáncer de mama. También consciente del riesgo de incremento de otros cánceres por su síndrome genético de base. </a:t>
            </a:r>
          </a:p>
          <a:p>
            <a:pPr marL="171450" indent="-171450" algn="just">
              <a:buFont typeface="Arial" panose="020B0604020202020204" pitchFamily="34" charset="0"/>
              <a:buChar char="•"/>
            </a:pPr>
            <a:endParaRPr lang="es-ES" dirty="0">
              <a:solidFill>
                <a:schemeClr val="tx1"/>
              </a:solidFill>
              <a:latin typeface="ArialMT"/>
            </a:endParaRPr>
          </a:p>
          <a:p>
            <a:pPr algn="just"/>
            <a:endParaRPr lang="es-ES" sz="1200" b="0" i="0" u="none" strike="noStrike" baseline="0" dirty="0">
              <a:solidFill>
                <a:schemeClr val="tx1"/>
              </a:solidFill>
              <a:latin typeface="ArialMT"/>
            </a:endParaRPr>
          </a:p>
        </p:txBody>
      </p:sp>
      <p:sp>
        <p:nvSpPr>
          <p:cNvPr id="2" name="CuadroTexto 1">
            <a:extLst>
              <a:ext uri="{FF2B5EF4-FFF2-40B4-BE49-F238E27FC236}">
                <a16:creationId xmlns:a16="http://schemas.microsoft.com/office/drawing/2014/main" id="{9AE29B37-6412-E575-EFA9-DB18538E8D8E}"/>
              </a:ext>
            </a:extLst>
          </p:cNvPr>
          <p:cNvSpPr txBox="1"/>
          <p:nvPr/>
        </p:nvSpPr>
        <p:spPr>
          <a:xfrm>
            <a:off x="1182296" y="5973964"/>
            <a:ext cx="7416824" cy="338554"/>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p:txBody>
      </p:sp>
    </p:spTree>
    <p:extLst>
      <p:ext uri="{BB962C8B-B14F-4D97-AF65-F5344CB8AC3E}">
        <p14:creationId xmlns:p14="http://schemas.microsoft.com/office/powerpoint/2010/main" val="127839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8EF7-EB45-E956-AB18-1360054EF84A}"/>
            </a:ext>
          </a:extLst>
        </p:cNvPr>
        <p:cNvGrpSpPr/>
        <p:nvPr/>
      </p:nvGrpSpPr>
      <p:grpSpPr>
        <a:xfrm>
          <a:off x="0" y="0"/>
          <a:ext cx="0" cy="0"/>
          <a:chOff x="0" y="0"/>
          <a:chExt cx="0" cy="0"/>
        </a:xfrm>
      </p:grpSpPr>
      <p:sp>
        <p:nvSpPr>
          <p:cNvPr id="7" name="Título 4">
            <a:extLst>
              <a:ext uri="{FF2B5EF4-FFF2-40B4-BE49-F238E27FC236}">
                <a16:creationId xmlns:a16="http://schemas.microsoft.com/office/drawing/2014/main" id="{05C69982-2818-83E4-E052-2889AC649EA8}"/>
              </a:ext>
            </a:extLst>
          </p:cNvPr>
          <p:cNvSpPr txBox="1">
            <a:spLocks/>
          </p:cNvSpPr>
          <p:nvPr/>
        </p:nvSpPr>
        <p:spPr>
          <a:xfrm>
            <a:off x="1545112" y="595456"/>
            <a:ext cx="10646888" cy="485495"/>
          </a:xfrm>
          <a:prstGeom prst="rect">
            <a:avLst/>
          </a:prstGeom>
        </p:spPr>
        <p:txBody>
          <a:bodyPr lIns="91440" tIns="45720" rIns="91440" bIns="45720" anchor="t"/>
          <a:lstStyle>
            <a:lvl1pPr algn="l" rtl="0" eaLnBrk="0" fontAlgn="base" hangingPunct="0">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sz="2400" cap="none" dirty="0">
                <a:solidFill>
                  <a:schemeClr val="bg1"/>
                </a:solidFill>
                <a:latin typeface="Aptos"/>
                <a:cs typeface="Arial"/>
              </a:rPr>
              <a:t>Se </a:t>
            </a:r>
            <a:r>
              <a:rPr lang="fr-FR" sz="2400" cap="none" dirty="0" err="1">
                <a:solidFill>
                  <a:schemeClr val="bg1"/>
                </a:solidFill>
                <a:latin typeface="Aptos"/>
                <a:cs typeface="Arial"/>
              </a:rPr>
              <a:t>plantea</a:t>
            </a:r>
            <a:r>
              <a:rPr lang="fr-FR" sz="2400" cap="none" dirty="0">
                <a:solidFill>
                  <a:schemeClr val="bg1"/>
                </a:solidFill>
                <a:latin typeface="Aptos"/>
                <a:cs typeface="Arial"/>
              </a:rPr>
              <a:t> </a:t>
            </a:r>
            <a:r>
              <a:rPr lang="fr-FR" sz="2400" cap="none" dirty="0" err="1">
                <a:solidFill>
                  <a:schemeClr val="bg1"/>
                </a:solidFill>
                <a:latin typeface="Aptos"/>
                <a:cs typeface="Arial"/>
              </a:rPr>
              <a:t>como</a:t>
            </a:r>
            <a:r>
              <a:rPr lang="fr-FR" sz="2400" cap="none" dirty="0">
                <a:solidFill>
                  <a:schemeClr val="bg1"/>
                </a:solidFill>
                <a:latin typeface="Aptos"/>
                <a:cs typeface="Arial"/>
              </a:rPr>
              <a:t> </a:t>
            </a:r>
            <a:r>
              <a:rPr lang="fr-FR" sz="2400" cap="none" dirty="0" err="1">
                <a:solidFill>
                  <a:schemeClr val="bg1"/>
                </a:solidFill>
                <a:latin typeface="Aptos"/>
                <a:cs typeface="Arial"/>
              </a:rPr>
              <a:t>tratamiento</a:t>
            </a:r>
            <a:r>
              <a:rPr lang="fr-FR" sz="2400" cap="none" dirty="0">
                <a:solidFill>
                  <a:schemeClr val="bg1"/>
                </a:solidFill>
                <a:latin typeface="Aptos"/>
                <a:cs typeface="Arial"/>
              </a:rPr>
              <a:t>:</a:t>
            </a:r>
            <a:endParaRPr lang="es-ES" sz="2400" dirty="0">
              <a:solidFill>
                <a:schemeClr val="bg1"/>
              </a:solidFill>
            </a:endParaRPr>
          </a:p>
        </p:txBody>
      </p:sp>
      <p:sp>
        <p:nvSpPr>
          <p:cNvPr id="3" name="CuadroTexto 2">
            <a:extLst>
              <a:ext uri="{FF2B5EF4-FFF2-40B4-BE49-F238E27FC236}">
                <a16:creationId xmlns:a16="http://schemas.microsoft.com/office/drawing/2014/main" id="{3A0160CA-9FD7-B292-4C77-84F61B606E5F}"/>
              </a:ext>
            </a:extLst>
          </p:cNvPr>
          <p:cNvSpPr txBox="1"/>
          <p:nvPr/>
        </p:nvSpPr>
        <p:spPr>
          <a:xfrm>
            <a:off x="1629970" y="5677768"/>
            <a:ext cx="8523679" cy="584775"/>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Ficha técnica de </a:t>
            </a:r>
            <a:r>
              <a:rPr lang="es-ES" sz="800" dirty="0" err="1"/>
              <a:t>tildrakizumab</a:t>
            </a:r>
            <a:r>
              <a:rPr lang="es-ES" sz="800" dirty="0"/>
              <a:t>. Titular de la autorización de la comercialización Almirall S.A. Disponible en: </a:t>
            </a:r>
            <a:r>
              <a:rPr lang="es-ES" sz="800" dirty="0">
                <a:hlinkClick r:id="rId3">
                  <a:extLst>
                    <a:ext uri="{A12FA001-AC4F-418D-AE19-62706E023703}">
                      <ahyp:hlinkClr xmlns:ahyp="http://schemas.microsoft.com/office/drawing/2018/hyperlinkcolor" val="tx"/>
                    </a:ext>
                  </a:extLst>
                </a:hlinkClick>
              </a:rPr>
              <a:t>https://cima.aemps.es/cima/pdfs/es/ft/1181323001/FT_1181323001.html.pdf</a:t>
            </a:r>
            <a:r>
              <a:rPr lang="es-ES" sz="800" dirty="0"/>
              <a:t> (último acceso mayo 2025).</a:t>
            </a:r>
          </a:p>
        </p:txBody>
      </p:sp>
      <p:pic>
        <p:nvPicPr>
          <p:cNvPr id="4" name="Imagen 3" descr="Texto&#10;&#10;El contenido generado por IA puede ser incorrecto.">
            <a:extLst>
              <a:ext uri="{FF2B5EF4-FFF2-40B4-BE49-F238E27FC236}">
                <a16:creationId xmlns:a16="http://schemas.microsoft.com/office/drawing/2014/main" id="{89FF7E6E-E9B2-D228-F9FB-FC2E3ABF4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682" y="789496"/>
            <a:ext cx="3278636" cy="5279007"/>
          </a:xfrm>
          <a:prstGeom prst="rect">
            <a:avLst/>
          </a:prstGeom>
        </p:spPr>
      </p:pic>
    </p:spTree>
    <p:extLst>
      <p:ext uri="{BB962C8B-B14F-4D97-AF65-F5344CB8AC3E}">
        <p14:creationId xmlns:p14="http://schemas.microsoft.com/office/powerpoint/2010/main" val="179203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F70E-BC58-77FF-7D9C-A13722E8637E}"/>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343362A-76E2-AA92-3F97-318D18F3D2E5}"/>
              </a:ext>
            </a:extLst>
          </p:cNvPr>
          <p:cNvSpPr/>
          <p:nvPr/>
        </p:nvSpPr>
        <p:spPr>
          <a:xfrm>
            <a:off x="-6078" y="-4360"/>
            <a:ext cx="12198870" cy="6861566"/>
          </a:xfrm>
          <a:prstGeom prst="rect">
            <a:avLst/>
          </a:prstGeom>
          <a:solidFill>
            <a:srgbClr val="FFFFF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b="1" i="1"/>
          </a:p>
        </p:txBody>
      </p:sp>
      <p:sp>
        <p:nvSpPr>
          <p:cNvPr id="6" name="CuadroTexto 5">
            <a:extLst>
              <a:ext uri="{FF2B5EF4-FFF2-40B4-BE49-F238E27FC236}">
                <a16:creationId xmlns:a16="http://schemas.microsoft.com/office/drawing/2014/main" id="{B92F9345-568E-335E-5420-E5C28D9BF44A}"/>
              </a:ext>
            </a:extLst>
          </p:cNvPr>
          <p:cNvSpPr txBox="1"/>
          <p:nvPr/>
        </p:nvSpPr>
        <p:spPr>
          <a:xfrm>
            <a:off x="1496885" y="895737"/>
            <a:ext cx="9564447" cy="5074979"/>
          </a:xfrm>
          <a:prstGeom prst="rect">
            <a:avLst/>
          </a:prstGeom>
          <a:noFill/>
        </p:spPr>
        <p:txBody>
          <a:bodyPr wrap="square" lIns="91440" tIns="45720" rIns="91440" bIns="45720" anchor="t">
            <a:spAutoFit/>
          </a:bodyPr>
          <a:lstStyle/>
          <a:p>
            <a:pPr algn="ctr">
              <a:lnSpc>
                <a:spcPct val="150000"/>
              </a:lnSpc>
              <a:spcAft>
                <a:spcPts val="800"/>
              </a:spcAft>
            </a:pPr>
            <a:r>
              <a:rPr lang="es-ES" sz="2000" b="1" i="1" kern="100" dirty="0">
                <a:solidFill>
                  <a:srgbClr val="E00909"/>
                </a:solidFill>
                <a:effectLst/>
                <a:latin typeface="Aptos"/>
                <a:ea typeface="Aptos" panose="020B0004020202020204" pitchFamily="34" charset="0"/>
                <a:cs typeface="Times New Roman"/>
              </a:rPr>
              <a:t>Dicen que estamos todos conectados por hilos invisibles. </a:t>
            </a:r>
            <a:br>
              <a:rPr lang="es-ES" sz="2000" b="1" i="1" kern="100" dirty="0">
                <a:solidFill>
                  <a:srgbClr val="E00909"/>
                </a:solidFill>
                <a:latin typeface="Aptos"/>
                <a:ea typeface="Aptos" panose="020B0004020202020204" pitchFamily="34" charset="0"/>
                <a:cs typeface="Times New Roman"/>
              </a:rPr>
            </a:br>
            <a:r>
              <a:rPr lang="es-ES" sz="2000" b="1" i="1" kern="100" dirty="0">
                <a:solidFill>
                  <a:srgbClr val="E00909"/>
                </a:solidFill>
                <a:effectLst/>
                <a:latin typeface="Aptos"/>
                <a:ea typeface="Aptos" panose="020B0004020202020204" pitchFamily="34" charset="0"/>
                <a:cs typeface="Times New Roman"/>
              </a:rPr>
              <a:t>Hilos que nos unen, incluso cuando no los vemos.</a:t>
            </a:r>
          </a:p>
          <a:p>
            <a:pPr algn="ctr">
              <a:lnSpc>
                <a:spcPct val="150000"/>
              </a:lnSpc>
              <a:spcAft>
                <a:spcPts val="800"/>
              </a:spcAft>
            </a:pPr>
            <a:r>
              <a:rPr lang="es-ES" sz="2000" b="1" i="1" kern="100" dirty="0">
                <a:solidFill>
                  <a:srgbClr val="E00909"/>
                </a:solidFill>
                <a:effectLst/>
                <a:latin typeface="Aptos"/>
                <a:ea typeface="Aptos" panose="020B0004020202020204" pitchFamily="34" charset="0"/>
                <a:cs typeface="Times New Roman"/>
              </a:rPr>
              <a:t>En el tratamiento de la psoriasis, estas conexiones son fundamentales. Son la unión entre la ciencia y el cuidado, entre el compromiso y los resultados, entre el especialista y sus pacientes.</a:t>
            </a:r>
          </a:p>
          <a:p>
            <a:pPr algn="ctr">
              <a:lnSpc>
                <a:spcPct val="150000"/>
              </a:lnSpc>
              <a:spcAft>
                <a:spcPts val="800"/>
              </a:spcAft>
            </a:pPr>
            <a:r>
              <a:rPr lang="es-ES" sz="2000" b="1" i="1" kern="100" dirty="0">
                <a:solidFill>
                  <a:srgbClr val="E00909"/>
                </a:solidFill>
                <a:effectLst/>
                <a:latin typeface="Aptos"/>
                <a:ea typeface="Aptos" panose="020B0004020202020204" pitchFamily="34" charset="0"/>
                <a:cs typeface="Times New Roman"/>
              </a:rPr>
              <a:t>Estas uniones simbolizan el impacto real que podemos tener juntos en la vida de las personas.</a:t>
            </a:r>
          </a:p>
          <a:p>
            <a:pPr algn="ctr">
              <a:lnSpc>
                <a:spcPct val="150000"/>
              </a:lnSpc>
              <a:spcAft>
                <a:spcPts val="800"/>
              </a:spcAft>
            </a:pPr>
            <a:r>
              <a:rPr lang="es-ES" sz="2000" b="1" i="1" kern="100" dirty="0">
                <a:solidFill>
                  <a:srgbClr val="E00909"/>
                </a:solidFill>
                <a:effectLst/>
                <a:latin typeface="Aptos"/>
                <a:ea typeface="Aptos" panose="020B0004020202020204" pitchFamily="34" charset="0"/>
                <a:cs typeface="Times New Roman"/>
              </a:rPr>
              <a:t>Hoy, este hilo nos reúne aquí para aprender, compartir y seguir construyendo conexiones que cambien vidas.</a:t>
            </a:r>
          </a:p>
          <a:p>
            <a:pPr algn="ctr">
              <a:lnSpc>
                <a:spcPct val="150000"/>
              </a:lnSpc>
              <a:spcAft>
                <a:spcPts val="800"/>
              </a:spcAft>
            </a:pPr>
            <a:r>
              <a:rPr lang="es-ES" sz="2000" b="1" i="1" kern="100" dirty="0">
                <a:solidFill>
                  <a:srgbClr val="E00909"/>
                </a:solidFill>
                <a:effectLst/>
                <a:latin typeface="Aptos"/>
                <a:ea typeface="Aptos" panose="020B0004020202020204" pitchFamily="34" charset="0"/>
                <a:cs typeface="Times New Roman"/>
              </a:rPr>
              <a:t>Bienvenidos a Abro Hilo. Dando voz a la psoriasis.</a:t>
            </a:r>
          </a:p>
        </p:txBody>
      </p:sp>
    </p:spTree>
    <p:extLst>
      <p:ext uri="{BB962C8B-B14F-4D97-AF65-F5344CB8AC3E}">
        <p14:creationId xmlns:p14="http://schemas.microsoft.com/office/powerpoint/2010/main" val="1910889230"/>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17534-3D18-6C3B-C568-4D574C10160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62C0179-6450-8FA0-0F2A-4B8CBF3A772D}"/>
              </a:ext>
            </a:extLst>
          </p:cNvPr>
          <p:cNvSpPr>
            <a:spLocks noGrp="1"/>
          </p:cNvSpPr>
          <p:nvPr>
            <p:ph type="title"/>
          </p:nvPr>
        </p:nvSpPr>
        <p:spPr/>
        <p:txBody>
          <a:bodyPr/>
          <a:lstStyle/>
          <a:p>
            <a:r>
              <a:rPr lang="es-ES" sz="2400" dirty="0"/>
              <a:t>Situación basal diciembre 2023</a:t>
            </a:r>
          </a:p>
        </p:txBody>
      </p:sp>
      <p:sp>
        <p:nvSpPr>
          <p:cNvPr id="5" name="Marcador de texto 4">
            <a:extLst>
              <a:ext uri="{FF2B5EF4-FFF2-40B4-BE49-F238E27FC236}">
                <a16:creationId xmlns:a16="http://schemas.microsoft.com/office/drawing/2014/main" id="{C5FA68BE-FB95-02F1-3A7A-941BE0B01664}"/>
              </a:ext>
            </a:extLst>
          </p:cNvPr>
          <p:cNvSpPr>
            <a:spLocks noGrp="1"/>
          </p:cNvSpPr>
          <p:nvPr>
            <p:ph type="body" sz="quarter" idx="11"/>
          </p:nvPr>
        </p:nvSpPr>
        <p:spPr>
          <a:xfrm>
            <a:off x="2531603" y="4425334"/>
            <a:ext cx="7128792" cy="313280"/>
          </a:xfrm>
        </p:spPr>
        <p:txBody>
          <a:bodyPr/>
          <a:lstStyle/>
          <a:p>
            <a:r>
              <a:rPr lang="es-ES" sz="1600" dirty="0">
                <a:solidFill>
                  <a:schemeClr val="tx1"/>
                </a:solidFill>
                <a:latin typeface="Arial" charset="0"/>
              </a:rPr>
              <a:t>Paciente en diciembre de 2023, con tratamiento </a:t>
            </a:r>
            <a:r>
              <a:rPr lang="es-ES" sz="1600" dirty="0" err="1">
                <a:solidFill>
                  <a:schemeClr val="tx1"/>
                </a:solidFill>
                <a:latin typeface="Arial" charset="0"/>
              </a:rPr>
              <a:t>apremilast</a:t>
            </a:r>
            <a:r>
              <a:rPr lang="es-ES" sz="1600" dirty="0">
                <a:solidFill>
                  <a:schemeClr val="tx1"/>
                </a:solidFill>
                <a:latin typeface="Arial" charset="0"/>
              </a:rPr>
              <a:t> y PASI 19,5</a:t>
            </a:r>
          </a:p>
        </p:txBody>
      </p:sp>
      <p:pic>
        <p:nvPicPr>
          <p:cNvPr id="7" name="Imagen 6">
            <a:extLst>
              <a:ext uri="{FF2B5EF4-FFF2-40B4-BE49-F238E27FC236}">
                <a16:creationId xmlns:a16="http://schemas.microsoft.com/office/drawing/2014/main" id="{B0331288-95FF-E807-6D46-E4F381E2538D}"/>
              </a:ext>
            </a:extLst>
          </p:cNvPr>
          <p:cNvPicPr>
            <a:picLocks noChangeAspect="1"/>
          </p:cNvPicPr>
          <p:nvPr/>
        </p:nvPicPr>
        <p:blipFill>
          <a:blip r:embed="rId2"/>
          <a:srcRect b="14584"/>
          <a:stretch/>
        </p:blipFill>
        <p:spPr>
          <a:xfrm>
            <a:off x="911424" y="2218082"/>
            <a:ext cx="10729192" cy="1833995"/>
          </a:xfrm>
          <a:prstGeom prst="rect">
            <a:avLst/>
          </a:prstGeom>
        </p:spPr>
      </p:pic>
      <p:sp>
        <p:nvSpPr>
          <p:cNvPr id="4" name="CuadroTexto 3">
            <a:extLst>
              <a:ext uri="{FF2B5EF4-FFF2-40B4-BE49-F238E27FC236}">
                <a16:creationId xmlns:a16="http://schemas.microsoft.com/office/drawing/2014/main" id="{5CD676AA-095F-B706-BD1A-12FFE23C77B1}"/>
              </a:ext>
            </a:extLst>
          </p:cNvPr>
          <p:cNvSpPr txBox="1"/>
          <p:nvPr/>
        </p:nvSpPr>
        <p:spPr>
          <a:xfrm>
            <a:off x="1236887" y="5714656"/>
            <a:ext cx="7416824" cy="584775"/>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PASI: Índice de intensidad y gravedad de la psoriasis, por sus siglas en inglés.</a:t>
            </a:r>
          </a:p>
          <a:p>
            <a:pPr marL="171450" indent="-171450">
              <a:buFont typeface="Arial" panose="020B0604020202020204" pitchFamily="34" charset="0"/>
              <a:buChar char="•"/>
            </a:pPr>
            <a:endParaRPr lang="es-ES" sz="800" dirty="0"/>
          </a:p>
        </p:txBody>
      </p:sp>
    </p:spTree>
    <p:extLst>
      <p:ext uri="{BB962C8B-B14F-4D97-AF65-F5344CB8AC3E}">
        <p14:creationId xmlns:p14="http://schemas.microsoft.com/office/powerpoint/2010/main" val="3469892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C5CAFC5-EEAF-D3FF-844C-6E90EF2E247F}"/>
              </a:ext>
            </a:extLst>
          </p:cNvPr>
          <p:cNvSpPr>
            <a:spLocks noGrp="1"/>
          </p:cNvSpPr>
          <p:nvPr>
            <p:ph type="title"/>
          </p:nvPr>
        </p:nvSpPr>
        <p:spPr>
          <a:xfrm>
            <a:off x="6384032" y="2924944"/>
            <a:ext cx="4176464" cy="1008112"/>
          </a:xfrm>
        </p:spPr>
        <p:txBody>
          <a:bodyPr/>
          <a:lstStyle/>
          <a:p>
            <a:r>
              <a:rPr lang="es-ES" cap="none" dirty="0">
                <a:solidFill>
                  <a:schemeClr val="bg1"/>
                </a:solidFill>
              </a:rPr>
              <a:t>16</a:t>
            </a:r>
            <a:r>
              <a:rPr lang="es-ES" b="0" cap="none" dirty="0"/>
              <a:t> semanas después…</a:t>
            </a:r>
            <a:br>
              <a:rPr lang="es-ES" b="0" cap="none" dirty="0"/>
            </a:br>
            <a:r>
              <a:rPr lang="es-ES" cap="none" dirty="0"/>
              <a:t>La evolución</a:t>
            </a:r>
          </a:p>
        </p:txBody>
      </p:sp>
      <p:pic>
        <p:nvPicPr>
          <p:cNvPr id="3" name="AdobeStock_333832421">
            <a:hlinkClick r:id="" action="ppaction://media"/>
            <a:extLst>
              <a:ext uri="{FF2B5EF4-FFF2-40B4-BE49-F238E27FC236}">
                <a16:creationId xmlns:a16="http://schemas.microsoft.com/office/drawing/2014/main" id="{9EB8D87B-410A-CE17-E4A0-A41B14B72BEA}"/>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34038" t="22123" r="34051" b="21148"/>
          <a:stretch/>
        </p:blipFill>
        <p:spPr>
          <a:xfrm>
            <a:off x="3935760" y="2348880"/>
            <a:ext cx="2160240" cy="2160240"/>
          </a:xfrm>
          <a:prstGeom prst="rect">
            <a:avLst/>
          </a:prstGeom>
        </p:spPr>
      </p:pic>
      <p:sp>
        <p:nvSpPr>
          <p:cNvPr id="4" name="CuadroTexto 3">
            <a:extLst>
              <a:ext uri="{FF2B5EF4-FFF2-40B4-BE49-F238E27FC236}">
                <a16:creationId xmlns:a16="http://schemas.microsoft.com/office/drawing/2014/main" id="{936A6AD2-1E9E-B3C2-C903-4FA86F7DD026}"/>
              </a:ext>
            </a:extLst>
          </p:cNvPr>
          <p:cNvSpPr txBox="1"/>
          <p:nvPr/>
        </p:nvSpPr>
        <p:spPr>
          <a:xfrm>
            <a:off x="1182296" y="5973964"/>
            <a:ext cx="7416824" cy="338554"/>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p:txBody>
      </p:sp>
    </p:spTree>
    <p:extLst>
      <p:ext uri="{BB962C8B-B14F-4D97-AF65-F5344CB8AC3E}">
        <p14:creationId xmlns:p14="http://schemas.microsoft.com/office/powerpoint/2010/main" val="135628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A1832-5802-6182-840B-F34AC961B92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F29C1681-12A2-E511-DB8B-9D9D37FD55D8}"/>
              </a:ext>
            </a:extLst>
          </p:cNvPr>
          <p:cNvSpPr>
            <a:spLocks noGrp="1"/>
          </p:cNvSpPr>
          <p:nvPr>
            <p:ph type="title"/>
          </p:nvPr>
        </p:nvSpPr>
        <p:spPr/>
        <p:txBody>
          <a:bodyPr/>
          <a:lstStyle/>
          <a:p>
            <a:r>
              <a:rPr lang="es-ES" sz="2400" dirty="0"/>
              <a:t>Situación abril 2024</a:t>
            </a:r>
          </a:p>
        </p:txBody>
      </p:sp>
      <p:sp>
        <p:nvSpPr>
          <p:cNvPr id="5" name="Marcador de texto 4">
            <a:extLst>
              <a:ext uri="{FF2B5EF4-FFF2-40B4-BE49-F238E27FC236}">
                <a16:creationId xmlns:a16="http://schemas.microsoft.com/office/drawing/2014/main" id="{4C766C6A-33E8-0BDB-DBF3-340EBE7789C6}"/>
              </a:ext>
            </a:extLst>
          </p:cNvPr>
          <p:cNvSpPr>
            <a:spLocks noGrp="1"/>
          </p:cNvSpPr>
          <p:nvPr>
            <p:ph type="body" sz="quarter" idx="11"/>
          </p:nvPr>
        </p:nvSpPr>
        <p:spPr>
          <a:xfrm>
            <a:off x="2171563" y="4603176"/>
            <a:ext cx="7920880" cy="313280"/>
          </a:xfrm>
        </p:spPr>
        <p:txBody>
          <a:bodyPr/>
          <a:lstStyle/>
          <a:p>
            <a:r>
              <a:rPr lang="es-ES" sz="1600" dirty="0">
                <a:solidFill>
                  <a:schemeClr val="tx1"/>
                </a:solidFill>
                <a:latin typeface="Arial" charset="0"/>
              </a:rPr>
              <a:t>Paciente en abril de 2024, en la semana 15 tras inicio de </a:t>
            </a:r>
            <a:r>
              <a:rPr lang="es-ES" sz="1600" dirty="0" err="1">
                <a:solidFill>
                  <a:schemeClr val="tx1"/>
                </a:solidFill>
                <a:latin typeface="Arial" charset="0"/>
              </a:rPr>
              <a:t>tildrakizumab</a:t>
            </a:r>
            <a:r>
              <a:rPr lang="es-ES" sz="1600" dirty="0">
                <a:solidFill>
                  <a:schemeClr val="tx1"/>
                </a:solidFill>
                <a:latin typeface="Arial" charset="0"/>
              </a:rPr>
              <a:t> con PASI 0,5</a:t>
            </a:r>
          </a:p>
        </p:txBody>
      </p:sp>
      <p:pic>
        <p:nvPicPr>
          <p:cNvPr id="4" name="Imagen 3">
            <a:extLst>
              <a:ext uri="{FF2B5EF4-FFF2-40B4-BE49-F238E27FC236}">
                <a16:creationId xmlns:a16="http://schemas.microsoft.com/office/drawing/2014/main" id="{648F6B4A-1657-BDAF-A681-7A51F3E19713}"/>
              </a:ext>
            </a:extLst>
          </p:cNvPr>
          <p:cNvPicPr>
            <a:picLocks noChangeAspect="1"/>
          </p:cNvPicPr>
          <p:nvPr/>
        </p:nvPicPr>
        <p:blipFill>
          <a:blip r:embed="rId2"/>
          <a:srcRect b="12201"/>
          <a:stretch/>
        </p:blipFill>
        <p:spPr>
          <a:xfrm>
            <a:off x="863479" y="1844825"/>
            <a:ext cx="10873208" cy="2386655"/>
          </a:xfrm>
          <a:prstGeom prst="rect">
            <a:avLst/>
          </a:prstGeom>
        </p:spPr>
      </p:pic>
      <p:sp>
        <p:nvSpPr>
          <p:cNvPr id="6" name="CuadroTexto 5">
            <a:extLst>
              <a:ext uri="{FF2B5EF4-FFF2-40B4-BE49-F238E27FC236}">
                <a16:creationId xmlns:a16="http://schemas.microsoft.com/office/drawing/2014/main" id="{BFE730F7-4C91-9905-51AC-4BE72595B94E}"/>
              </a:ext>
            </a:extLst>
          </p:cNvPr>
          <p:cNvSpPr txBox="1"/>
          <p:nvPr/>
        </p:nvSpPr>
        <p:spPr>
          <a:xfrm>
            <a:off x="1427386" y="5601433"/>
            <a:ext cx="9136339" cy="707886"/>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PASI: Índice de intensidad y gravedad de la psoriasis, por sus siglas en inglés.</a:t>
            </a:r>
          </a:p>
          <a:p>
            <a:r>
              <a:rPr lang="es-ES" sz="800" dirty="0"/>
              <a:t>Ficha técnica de </a:t>
            </a:r>
            <a:r>
              <a:rPr lang="es-ES" sz="800" dirty="0" err="1"/>
              <a:t>tildrakizumab</a:t>
            </a:r>
            <a:r>
              <a:rPr lang="es-ES" sz="800" dirty="0"/>
              <a:t>. Titular de la autorización de la comercialización Almirall S.A. Disponible en: </a:t>
            </a:r>
            <a:r>
              <a:rPr lang="es-ES" sz="800" dirty="0">
                <a:hlinkClick r:id="rId3">
                  <a:extLst>
                    <a:ext uri="{A12FA001-AC4F-418D-AE19-62706E023703}">
                      <ahyp:hlinkClr xmlns:ahyp="http://schemas.microsoft.com/office/drawing/2018/hyperlinkcolor" val="tx"/>
                    </a:ext>
                  </a:extLst>
                </a:hlinkClick>
              </a:rPr>
              <a:t>https://cima.aemps.es/cima/pdfs/es/ft/1181323001/FT_1181323001.html.pdf</a:t>
            </a:r>
            <a:r>
              <a:rPr lang="es-ES" sz="800" dirty="0"/>
              <a:t> (último acceso mayo 2025).</a:t>
            </a:r>
          </a:p>
        </p:txBody>
      </p:sp>
    </p:spTree>
    <p:extLst>
      <p:ext uri="{BB962C8B-B14F-4D97-AF65-F5344CB8AC3E}">
        <p14:creationId xmlns:p14="http://schemas.microsoft.com/office/powerpoint/2010/main" val="277960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98D6F-FD43-FE52-F26C-3A293ED01F22}"/>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F96675C2-67AC-6B30-326D-EBC107142782}"/>
              </a:ext>
            </a:extLst>
          </p:cNvPr>
          <p:cNvSpPr txBox="1"/>
          <p:nvPr/>
        </p:nvSpPr>
        <p:spPr>
          <a:xfrm>
            <a:off x="9485254" y="5401196"/>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chemeClr val="bg1"/>
                </a:solidFill>
                <a:latin typeface="Trebuchet MS"/>
                <a:cs typeface="Arial"/>
              </a:rPr>
              <a:t>* Perfil ficticio</a:t>
            </a:r>
            <a:endParaRPr lang="es-ES" dirty="0">
              <a:solidFill>
                <a:schemeClr val="bg1"/>
              </a:solidFill>
            </a:endParaRPr>
          </a:p>
        </p:txBody>
      </p:sp>
      <p:sp>
        <p:nvSpPr>
          <p:cNvPr id="3" name="CuadroTexto 2">
            <a:extLst>
              <a:ext uri="{FF2B5EF4-FFF2-40B4-BE49-F238E27FC236}">
                <a16:creationId xmlns:a16="http://schemas.microsoft.com/office/drawing/2014/main" id="{69437347-A7F8-8B26-D94B-71DFB8D062CB}"/>
              </a:ext>
            </a:extLst>
          </p:cNvPr>
          <p:cNvSpPr txBox="1"/>
          <p:nvPr/>
        </p:nvSpPr>
        <p:spPr>
          <a:xfrm>
            <a:off x="1236887" y="5714656"/>
            <a:ext cx="7416824" cy="461665"/>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PASI: Índice de intensidad y gravedad de la psoriasis, por sus siglas en inglés.</a:t>
            </a:r>
          </a:p>
        </p:txBody>
      </p:sp>
      <p:pic>
        <p:nvPicPr>
          <p:cNvPr id="7" name="Imagen 6" descr="Interfaz de usuario gráfica, Aplicación&#10;&#10;El contenido generado por IA puede ser incorrecto.">
            <a:extLst>
              <a:ext uri="{FF2B5EF4-FFF2-40B4-BE49-F238E27FC236}">
                <a16:creationId xmlns:a16="http://schemas.microsoft.com/office/drawing/2014/main" id="{3CBEBB04-7519-22A6-4041-8A3182A15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056" y="313460"/>
            <a:ext cx="3497887" cy="5632028"/>
          </a:xfrm>
          <a:prstGeom prst="rect">
            <a:avLst/>
          </a:prstGeom>
        </p:spPr>
      </p:pic>
    </p:spTree>
    <p:extLst>
      <p:ext uri="{BB962C8B-B14F-4D97-AF65-F5344CB8AC3E}">
        <p14:creationId xmlns:p14="http://schemas.microsoft.com/office/powerpoint/2010/main" val="643864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811EC-CC50-497B-A279-56262B064B71}"/>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24540B1C-C87D-A105-C99B-E06799C56A5E}"/>
              </a:ext>
            </a:extLst>
          </p:cNvPr>
          <p:cNvSpPr>
            <a:spLocks noGrp="1"/>
          </p:cNvSpPr>
          <p:nvPr>
            <p:ph type="body" sz="quarter" idx="10"/>
          </p:nvPr>
        </p:nvSpPr>
        <p:spPr/>
        <p:txBody>
          <a:bodyPr/>
          <a:lstStyle/>
          <a:p>
            <a:r>
              <a:rPr lang="es-ES">
                <a:latin typeface="Aptos" panose="020B0004020202020204" pitchFamily="34" charset="0"/>
              </a:rPr>
              <a:t>¿Y SU MÉDICO?</a:t>
            </a:r>
          </a:p>
        </p:txBody>
      </p:sp>
    </p:spTree>
    <p:extLst>
      <p:ext uri="{BB962C8B-B14F-4D97-AF65-F5344CB8AC3E}">
        <p14:creationId xmlns:p14="http://schemas.microsoft.com/office/powerpoint/2010/main" val="42720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F39E8-ADEE-0619-B551-9C842753F1B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3B082FA1-F8F3-B2B8-D6BB-4DA083C0DDB0}"/>
              </a:ext>
            </a:extLst>
          </p:cNvPr>
          <p:cNvSpPr txBox="1"/>
          <p:nvPr/>
        </p:nvSpPr>
        <p:spPr>
          <a:xfrm>
            <a:off x="9964454" y="501667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74141"/>
                </a:solidFill>
                <a:latin typeface="Trebuchet MS"/>
                <a:cs typeface="Arial"/>
              </a:rPr>
              <a:t>* Perfil ficticio</a:t>
            </a:r>
            <a:endParaRPr lang="es-ES" dirty="0">
              <a:solidFill>
                <a:srgbClr val="F74141"/>
              </a:solidFill>
            </a:endParaRPr>
          </a:p>
        </p:txBody>
      </p:sp>
      <p:sp>
        <p:nvSpPr>
          <p:cNvPr id="2" name="CuadroTexto 1">
            <a:extLst>
              <a:ext uri="{FF2B5EF4-FFF2-40B4-BE49-F238E27FC236}">
                <a16:creationId xmlns:a16="http://schemas.microsoft.com/office/drawing/2014/main" id="{D9D871A2-1754-FF55-5B01-729867585130}"/>
              </a:ext>
            </a:extLst>
          </p:cNvPr>
          <p:cNvSpPr txBox="1"/>
          <p:nvPr/>
        </p:nvSpPr>
        <p:spPr>
          <a:xfrm>
            <a:off x="1236887" y="5714656"/>
            <a:ext cx="7416824" cy="461665"/>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BSA: Área de superficie corporal, por sus siglas en inglés; PASI: Índice de intensidad y gravedad de la psoriasis, por sus siglas en inglés.</a:t>
            </a:r>
          </a:p>
        </p:txBody>
      </p:sp>
      <p:pic>
        <p:nvPicPr>
          <p:cNvPr id="5" name="Imagen 4">
            <a:extLst>
              <a:ext uri="{FF2B5EF4-FFF2-40B4-BE49-F238E27FC236}">
                <a16:creationId xmlns:a16="http://schemas.microsoft.com/office/drawing/2014/main" id="{B1FB9E21-835F-AD78-CE8D-15D98E49C9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61901" y="359362"/>
            <a:ext cx="6868196" cy="5355294"/>
          </a:xfrm>
          <a:prstGeom prst="rect">
            <a:avLst/>
          </a:prstGeom>
        </p:spPr>
      </p:pic>
    </p:spTree>
    <p:extLst>
      <p:ext uri="{BB962C8B-B14F-4D97-AF65-F5344CB8AC3E}">
        <p14:creationId xmlns:p14="http://schemas.microsoft.com/office/powerpoint/2010/main" val="2427250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BFB7C-556D-752C-02E0-5CB586EBEF35}"/>
            </a:ext>
          </a:extLst>
        </p:cNvPr>
        <p:cNvGrpSpPr/>
        <p:nvPr/>
      </p:nvGrpSpPr>
      <p:grpSpPr>
        <a:xfrm>
          <a:off x="0" y="0"/>
          <a:ext cx="0" cy="0"/>
          <a:chOff x="0" y="0"/>
          <a:chExt cx="0" cy="0"/>
        </a:xfrm>
      </p:grpSpPr>
      <p:sp>
        <p:nvSpPr>
          <p:cNvPr id="3" name="Título 4">
            <a:extLst>
              <a:ext uri="{FF2B5EF4-FFF2-40B4-BE49-F238E27FC236}">
                <a16:creationId xmlns:a16="http://schemas.microsoft.com/office/drawing/2014/main" id="{E91B74D6-2363-9826-844C-211AEBCC4FF6}"/>
              </a:ext>
            </a:extLst>
          </p:cNvPr>
          <p:cNvSpPr txBox="1">
            <a:spLocks/>
          </p:cNvSpPr>
          <p:nvPr/>
        </p:nvSpPr>
        <p:spPr>
          <a:xfrm>
            <a:off x="1545112" y="595456"/>
            <a:ext cx="10646888" cy="485495"/>
          </a:xfrm>
          <a:prstGeom prst="rect">
            <a:avLst/>
          </a:prstGeom>
        </p:spPr>
        <p:txBody>
          <a:bodyPr lIns="91440" tIns="45720" rIns="91440" bIns="45720" anchor="t"/>
          <a:lstStyle>
            <a:lvl1pPr algn="l" rtl="0" eaLnBrk="0" fontAlgn="base" hangingPunct="0">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 sz="2400" kern="100" cap="none" dirty="0">
                <a:solidFill>
                  <a:schemeClr val="bg1"/>
                </a:solidFill>
                <a:effectLst/>
                <a:latin typeface="Aptos"/>
                <a:ea typeface="Aptos" panose="020B0004020202020204" pitchFamily="34" charset="0"/>
                <a:cs typeface="Times New Roman"/>
              </a:rPr>
              <a:t>Reflexión final de </a:t>
            </a:r>
            <a:r>
              <a:rPr lang="es-ES" sz="2400" kern="100" cap="none" dirty="0">
                <a:solidFill>
                  <a:schemeClr val="bg1"/>
                </a:solidFill>
                <a:latin typeface="Aptos"/>
                <a:ea typeface="Aptos" panose="020B0004020202020204" pitchFamily="34" charset="0"/>
                <a:cs typeface="Times New Roman"/>
              </a:rPr>
              <a:t>Maribel:</a:t>
            </a:r>
            <a:endParaRPr lang="es-ES" sz="2400" kern="100" cap="none" dirty="0">
              <a:solidFill>
                <a:schemeClr val="bg1"/>
              </a:solidFill>
              <a:cs typeface="Times New Roman"/>
            </a:endParaRPr>
          </a:p>
        </p:txBody>
      </p:sp>
      <p:sp>
        <p:nvSpPr>
          <p:cNvPr id="9" name="CuadroTexto 8">
            <a:extLst>
              <a:ext uri="{FF2B5EF4-FFF2-40B4-BE49-F238E27FC236}">
                <a16:creationId xmlns:a16="http://schemas.microsoft.com/office/drawing/2014/main" id="{E667251A-4EDD-A4EE-249A-A993663237BB}"/>
              </a:ext>
            </a:extLst>
          </p:cNvPr>
          <p:cNvSpPr txBox="1"/>
          <p:nvPr/>
        </p:nvSpPr>
        <p:spPr>
          <a:xfrm>
            <a:off x="9964454" y="501667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74141"/>
                </a:solidFill>
                <a:latin typeface="Trebuchet MS"/>
                <a:cs typeface="Arial"/>
              </a:rPr>
              <a:t>* Perfil ficticio</a:t>
            </a:r>
            <a:endParaRPr lang="es-ES" dirty="0">
              <a:solidFill>
                <a:srgbClr val="F74141"/>
              </a:solidFill>
            </a:endParaRPr>
          </a:p>
        </p:txBody>
      </p:sp>
      <p:sp>
        <p:nvSpPr>
          <p:cNvPr id="2" name="CuadroTexto 1">
            <a:extLst>
              <a:ext uri="{FF2B5EF4-FFF2-40B4-BE49-F238E27FC236}">
                <a16:creationId xmlns:a16="http://schemas.microsoft.com/office/drawing/2014/main" id="{DDE3738A-F9AD-76EC-8196-476F17D5D21D}"/>
              </a:ext>
            </a:extLst>
          </p:cNvPr>
          <p:cNvSpPr txBox="1"/>
          <p:nvPr/>
        </p:nvSpPr>
        <p:spPr>
          <a:xfrm>
            <a:off x="1128814" y="5957947"/>
            <a:ext cx="7416824" cy="461665"/>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endParaRPr lang="es-ES" sz="800" dirty="0"/>
          </a:p>
        </p:txBody>
      </p:sp>
      <p:grpSp>
        <p:nvGrpSpPr>
          <p:cNvPr id="15" name="Grupo 14">
            <a:extLst>
              <a:ext uri="{FF2B5EF4-FFF2-40B4-BE49-F238E27FC236}">
                <a16:creationId xmlns:a16="http://schemas.microsoft.com/office/drawing/2014/main" id="{FBB4DE59-1353-C7C2-3564-76309F6DB80E}"/>
              </a:ext>
            </a:extLst>
          </p:cNvPr>
          <p:cNvGrpSpPr/>
          <p:nvPr/>
        </p:nvGrpSpPr>
        <p:grpSpPr>
          <a:xfrm>
            <a:off x="3021081" y="868023"/>
            <a:ext cx="6149838" cy="5121954"/>
            <a:chOff x="2606780" y="837098"/>
            <a:chExt cx="6149838" cy="5121954"/>
          </a:xfrm>
        </p:grpSpPr>
        <p:pic>
          <p:nvPicPr>
            <p:cNvPr id="11" name="Imagen 10" descr="Interfaz de usuario gráfica, Texto&#10;&#10;El contenido generado por IA puede ser incorrecto.">
              <a:extLst>
                <a:ext uri="{FF2B5EF4-FFF2-40B4-BE49-F238E27FC236}">
                  <a16:creationId xmlns:a16="http://schemas.microsoft.com/office/drawing/2014/main" id="{0AAD600B-559B-E54D-A9C8-058016112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780" y="838203"/>
              <a:ext cx="3180409" cy="5120849"/>
            </a:xfrm>
            <a:prstGeom prst="rect">
              <a:avLst/>
            </a:prstGeom>
          </p:spPr>
        </p:pic>
        <p:pic>
          <p:nvPicPr>
            <p:cNvPr id="14" name="Imagen 13" descr="Texto&#10;&#10;El contenido generado por IA puede ser incorrecto.">
              <a:extLst>
                <a:ext uri="{FF2B5EF4-FFF2-40B4-BE49-F238E27FC236}">
                  <a16:creationId xmlns:a16="http://schemas.microsoft.com/office/drawing/2014/main" id="{5B48E84E-168E-E2B5-6062-21A9EB47C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209" y="837098"/>
              <a:ext cx="3180409" cy="5120849"/>
            </a:xfrm>
            <a:prstGeom prst="rect">
              <a:avLst/>
            </a:prstGeom>
          </p:spPr>
        </p:pic>
      </p:grpSp>
    </p:spTree>
    <p:extLst>
      <p:ext uri="{BB962C8B-B14F-4D97-AF65-F5344CB8AC3E}">
        <p14:creationId xmlns:p14="http://schemas.microsoft.com/office/powerpoint/2010/main" val="960285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0580-6FEB-26D0-8DAC-F807B88A5BAC}"/>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907253E7-A7D9-EDBE-D90B-FCE6BBC873FA}"/>
              </a:ext>
            </a:extLst>
          </p:cNvPr>
          <p:cNvSpPr>
            <a:spLocks noGrp="1"/>
          </p:cNvSpPr>
          <p:nvPr>
            <p:ph type="body" sz="quarter" idx="10"/>
          </p:nvPr>
        </p:nvSpPr>
        <p:spPr/>
        <p:txBody>
          <a:bodyPr/>
          <a:lstStyle/>
          <a:p>
            <a:endParaRPr lang="es-ES"/>
          </a:p>
        </p:txBody>
      </p:sp>
      <p:sp>
        <p:nvSpPr>
          <p:cNvPr id="3" name="Título 2">
            <a:extLst>
              <a:ext uri="{FF2B5EF4-FFF2-40B4-BE49-F238E27FC236}">
                <a16:creationId xmlns:a16="http://schemas.microsoft.com/office/drawing/2014/main" id="{ACF9EAAF-22E6-5221-BE7D-706A227EE292}"/>
              </a:ext>
            </a:extLst>
          </p:cNvPr>
          <p:cNvSpPr>
            <a:spLocks noGrp="1"/>
          </p:cNvSpPr>
          <p:nvPr>
            <p:ph type="title"/>
          </p:nvPr>
        </p:nvSpPr>
        <p:spPr/>
        <p:txBody>
          <a:bodyPr/>
          <a:lstStyle/>
          <a:p>
            <a:r>
              <a:rPr lang="es-ES" dirty="0"/>
              <a:t>CONCLUSIONES</a:t>
            </a:r>
          </a:p>
        </p:txBody>
      </p:sp>
      <p:sp>
        <p:nvSpPr>
          <p:cNvPr id="4" name="Marcador de texto 3">
            <a:extLst>
              <a:ext uri="{FF2B5EF4-FFF2-40B4-BE49-F238E27FC236}">
                <a16:creationId xmlns:a16="http://schemas.microsoft.com/office/drawing/2014/main" id="{B2BA2215-CCD6-F04B-3F40-B27AD18BE244}"/>
              </a:ext>
            </a:extLst>
          </p:cNvPr>
          <p:cNvSpPr>
            <a:spLocks noGrp="1"/>
          </p:cNvSpPr>
          <p:nvPr>
            <p:ph type="body" sz="quarter" idx="11"/>
          </p:nvPr>
        </p:nvSpPr>
        <p:spPr/>
        <p:txBody>
          <a:bodyPr/>
          <a:lstStyle/>
          <a:p>
            <a:endParaRPr lang="es-ES"/>
          </a:p>
        </p:txBody>
      </p:sp>
      <p:sp>
        <p:nvSpPr>
          <p:cNvPr id="5" name="Marcador de texto 4">
            <a:extLst>
              <a:ext uri="{FF2B5EF4-FFF2-40B4-BE49-F238E27FC236}">
                <a16:creationId xmlns:a16="http://schemas.microsoft.com/office/drawing/2014/main" id="{25128AEE-BC9C-940E-988F-4982B096953B}"/>
              </a:ext>
            </a:extLst>
          </p:cNvPr>
          <p:cNvSpPr>
            <a:spLocks noGrp="1"/>
          </p:cNvSpPr>
          <p:nvPr>
            <p:ph type="body" sz="quarter" idx="12"/>
          </p:nvPr>
        </p:nvSpPr>
        <p:spPr/>
        <p:txBody>
          <a:bodyPr/>
          <a:lstStyle/>
          <a:p>
            <a:endParaRPr lang="es-ES"/>
          </a:p>
        </p:txBody>
      </p:sp>
      <p:sp>
        <p:nvSpPr>
          <p:cNvPr id="6" name="Marcador de texto 5">
            <a:extLst>
              <a:ext uri="{FF2B5EF4-FFF2-40B4-BE49-F238E27FC236}">
                <a16:creationId xmlns:a16="http://schemas.microsoft.com/office/drawing/2014/main" id="{D5B4653D-5D5A-25B2-33AC-DE1C3003069E}"/>
              </a:ext>
            </a:extLst>
          </p:cNvPr>
          <p:cNvSpPr>
            <a:spLocks noGrp="1"/>
          </p:cNvSpPr>
          <p:nvPr>
            <p:ph type="body" sz="quarter" idx="13"/>
          </p:nvPr>
        </p:nvSpPr>
        <p:spPr/>
        <p:txBody>
          <a:bodyPr/>
          <a:lstStyle/>
          <a:p>
            <a:endParaRPr lang="es-ES"/>
          </a:p>
        </p:txBody>
      </p:sp>
      <p:sp>
        <p:nvSpPr>
          <p:cNvPr id="7" name="Marcador de texto 6">
            <a:extLst>
              <a:ext uri="{FF2B5EF4-FFF2-40B4-BE49-F238E27FC236}">
                <a16:creationId xmlns:a16="http://schemas.microsoft.com/office/drawing/2014/main" id="{26669D4F-7492-8E94-6CC5-FFE2BCACCD39}"/>
              </a:ext>
            </a:extLst>
          </p:cNvPr>
          <p:cNvSpPr>
            <a:spLocks noGrp="1"/>
          </p:cNvSpPr>
          <p:nvPr>
            <p:ph type="body" sz="quarter" idx="14"/>
          </p:nvPr>
        </p:nvSpPr>
        <p:spPr/>
        <p:txBody>
          <a:bodyPr/>
          <a:lstStyle/>
          <a:p>
            <a:endParaRPr lang="es-ES"/>
          </a:p>
        </p:txBody>
      </p:sp>
    </p:spTree>
    <p:extLst>
      <p:ext uri="{BB962C8B-B14F-4D97-AF65-F5344CB8AC3E}">
        <p14:creationId xmlns:p14="http://schemas.microsoft.com/office/powerpoint/2010/main" val="2545363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5F0C6-DB83-9D4F-F63B-6A3CE64B7973}"/>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D84570C-DF01-A23C-92B4-2971EA74BDDE}"/>
              </a:ext>
            </a:extLst>
          </p:cNvPr>
          <p:cNvSpPr>
            <a:spLocks noGrp="1"/>
          </p:cNvSpPr>
          <p:nvPr>
            <p:ph type="title"/>
          </p:nvPr>
        </p:nvSpPr>
        <p:spPr/>
        <p:txBody>
          <a:bodyPr/>
          <a:lstStyle/>
          <a:p>
            <a:r>
              <a:rPr lang="es-ES" sz="2400" dirty="0"/>
              <a:t>Psoriasis y cáncer</a:t>
            </a:r>
          </a:p>
        </p:txBody>
      </p:sp>
      <p:sp>
        <p:nvSpPr>
          <p:cNvPr id="5" name="CuadroTexto 4">
            <a:extLst>
              <a:ext uri="{FF2B5EF4-FFF2-40B4-BE49-F238E27FC236}">
                <a16:creationId xmlns:a16="http://schemas.microsoft.com/office/drawing/2014/main" id="{3D333530-C843-B4BD-52B3-916A7984336F}"/>
              </a:ext>
            </a:extLst>
          </p:cNvPr>
          <p:cNvSpPr txBox="1"/>
          <p:nvPr/>
        </p:nvSpPr>
        <p:spPr>
          <a:xfrm>
            <a:off x="1423686" y="5355212"/>
            <a:ext cx="8596750" cy="954107"/>
          </a:xfrm>
          <a:prstGeom prst="rect">
            <a:avLst/>
          </a:prstGeom>
          <a:noFill/>
        </p:spPr>
        <p:txBody>
          <a:bodyPr wrap="square">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err="1"/>
              <a:t>EuroGuiDerm</a:t>
            </a:r>
            <a:r>
              <a:rPr lang="es-ES" sz="800" dirty="0"/>
              <a:t>: </a:t>
            </a:r>
            <a:r>
              <a:rPr lang="es-ES" sz="800" dirty="0" err="1"/>
              <a:t>European</a:t>
            </a:r>
            <a:r>
              <a:rPr lang="es-ES" sz="800" dirty="0"/>
              <a:t> </a:t>
            </a:r>
            <a:r>
              <a:rPr lang="es-ES" sz="800" dirty="0" err="1"/>
              <a:t>Guideline</a:t>
            </a:r>
            <a:r>
              <a:rPr lang="es-ES" sz="800" dirty="0"/>
              <a:t>; IL: </a:t>
            </a:r>
            <a:r>
              <a:rPr lang="es-ES" sz="800" dirty="0" err="1"/>
              <a:t>interleuquina</a:t>
            </a:r>
            <a:r>
              <a:rPr lang="es-ES" sz="800" dirty="0"/>
              <a:t>; PSO: psoriasis.</a:t>
            </a:r>
          </a:p>
          <a:p>
            <a:r>
              <a:rPr lang="es-ES" sz="800" dirty="0"/>
              <a:t>1. Puig L, Notario J, López-Ferrer A, et al. </a:t>
            </a:r>
            <a:r>
              <a:rPr lang="es-ES" sz="800" dirty="0" err="1"/>
              <a:t>Recommendations</a:t>
            </a:r>
            <a:r>
              <a:rPr lang="es-ES" sz="800" dirty="0"/>
              <a:t> </a:t>
            </a:r>
            <a:r>
              <a:rPr lang="es-ES" sz="800" dirty="0" err="1"/>
              <a:t>from</a:t>
            </a:r>
            <a:r>
              <a:rPr lang="es-ES" sz="800" dirty="0"/>
              <a:t> </a:t>
            </a:r>
            <a:r>
              <a:rPr lang="es-ES" sz="800" dirty="0" err="1"/>
              <a:t>the</a:t>
            </a:r>
            <a:r>
              <a:rPr lang="es-ES" sz="800" dirty="0"/>
              <a:t> </a:t>
            </a:r>
            <a:r>
              <a:rPr lang="es-ES" sz="800" dirty="0" err="1"/>
              <a:t>Spanish</a:t>
            </a:r>
            <a:r>
              <a:rPr lang="es-ES" sz="800" dirty="0"/>
              <a:t> </a:t>
            </a:r>
            <a:r>
              <a:rPr lang="es-ES" sz="800" dirty="0" err="1"/>
              <a:t>Academy</a:t>
            </a:r>
            <a:r>
              <a:rPr lang="es-ES" sz="800" dirty="0"/>
              <a:t> </a:t>
            </a:r>
            <a:r>
              <a:rPr lang="es-ES" sz="800" dirty="0" err="1"/>
              <a:t>of</a:t>
            </a:r>
            <a:r>
              <a:rPr lang="es-ES" sz="800" dirty="0"/>
              <a:t> </a:t>
            </a:r>
            <a:r>
              <a:rPr lang="es-ES" sz="800" dirty="0" err="1"/>
              <a:t>Dermatology</a:t>
            </a:r>
            <a:r>
              <a:rPr lang="es-ES" sz="800" dirty="0"/>
              <a:t> and </a:t>
            </a:r>
            <a:r>
              <a:rPr lang="es-ES" sz="800" dirty="0" err="1"/>
              <a:t>Venereology</a:t>
            </a:r>
            <a:r>
              <a:rPr lang="es-ES" sz="800" dirty="0"/>
              <a:t> Psoriasis </a:t>
            </a:r>
            <a:r>
              <a:rPr lang="es-ES" sz="800" dirty="0" err="1"/>
              <a:t>Working</a:t>
            </a:r>
            <a:r>
              <a:rPr lang="es-ES" sz="800" dirty="0"/>
              <a:t> Group </a:t>
            </a:r>
            <a:r>
              <a:rPr lang="es-ES" sz="800" dirty="0" err="1"/>
              <a:t>on</a:t>
            </a:r>
            <a:r>
              <a:rPr lang="es-ES" sz="800" dirty="0"/>
              <a:t> </a:t>
            </a:r>
            <a:r>
              <a:rPr lang="es-ES" sz="800" dirty="0" err="1"/>
              <a:t>the</a:t>
            </a:r>
            <a:r>
              <a:rPr lang="es-ES" sz="800" dirty="0"/>
              <a:t> Management </a:t>
            </a:r>
            <a:r>
              <a:rPr lang="es-ES" sz="800" dirty="0" err="1"/>
              <a:t>of</a:t>
            </a:r>
            <a:r>
              <a:rPr lang="es-ES" sz="800" dirty="0"/>
              <a:t> </a:t>
            </a:r>
            <a:r>
              <a:rPr lang="en-US" sz="800" dirty="0"/>
              <a:t>Patients with Cancer and Psoriasis. </a:t>
            </a:r>
            <a:r>
              <a:rPr lang="en-US" sz="800" dirty="0" err="1"/>
              <a:t>Actas</a:t>
            </a:r>
            <a:r>
              <a:rPr lang="en-US" sz="800" dirty="0"/>
              <a:t> </a:t>
            </a:r>
            <a:r>
              <a:rPr lang="en-US" sz="800" dirty="0" err="1"/>
              <a:t>Dermosifiliogr</a:t>
            </a:r>
            <a:r>
              <a:rPr lang="en-US" sz="800" dirty="0"/>
              <a:t>. 2024 Feb 19:S0001-7310(24)00154-6. </a:t>
            </a:r>
            <a:r>
              <a:rPr lang="es-ES" sz="800" dirty="0"/>
              <a:t>2. </a:t>
            </a:r>
            <a:r>
              <a:rPr lang="es-ES" sz="800" dirty="0" err="1"/>
              <a:t>Egeberg</a:t>
            </a:r>
            <a:r>
              <a:rPr lang="es-ES" sz="800" dirty="0"/>
              <a:t> A, </a:t>
            </a:r>
            <a:r>
              <a:rPr lang="es-ES" sz="800" dirty="0" err="1"/>
              <a:t>Jullien</a:t>
            </a:r>
            <a:r>
              <a:rPr lang="es-ES" sz="800" dirty="0"/>
              <a:t> D, </a:t>
            </a:r>
            <a:r>
              <a:rPr lang="es-ES" sz="800" dirty="0" err="1"/>
              <a:t>Gaarn</a:t>
            </a:r>
            <a:r>
              <a:rPr lang="es-ES" sz="800" dirty="0"/>
              <a:t> Du </a:t>
            </a:r>
            <a:r>
              <a:rPr lang="es-ES" sz="800" dirty="0" err="1"/>
              <a:t>Jardin</a:t>
            </a:r>
            <a:r>
              <a:rPr lang="es-ES" sz="800" dirty="0"/>
              <a:t> K, </a:t>
            </a:r>
            <a:r>
              <a:rPr lang="es-ES" sz="800" dirty="0" err="1"/>
              <a:t>Thaçi</a:t>
            </a:r>
            <a:r>
              <a:rPr lang="es-ES" sz="800" dirty="0"/>
              <a:t> D. Five-</a:t>
            </a:r>
            <a:r>
              <a:rPr lang="es-ES" sz="800" dirty="0" err="1"/>
              <a:t>year</a:t>
            </a:r>
            <a:r>
              <a:rPr lang="es-ES" sz="800" dirty="0"/>
              <a:t> safety </a:t>
            </a:r>
            <a:r>
              <a:rPr lang="es-ES" sz="800" dirty="0" err="1"/>
              <a:t>of</a:t>
            </a:r>
            <a:r>
              <a:rPr lang="es-ES" sz="800" dirty="0"/>
              <a:t> </a:t>
            </a:r>
            <a:r>
              <a:rPr lang="es-ES" sz="800" dirty="0" err="1"/>
              <a:t>tildrakizumab</a:t>
            </a:r>
            <a:r>
              <a:rPr lang="es-ES" sz="800" dirty="0"/>
              <a:t> in </a:t>
            </a:r>
            <a:r>
              <a:rPr lang="es-ES" sz="800" dirty="0" err="1"/>
              <a:t>patients</a:t>
            </a:r>
            <a:r>
              <a:rPr lang="es-ES" sz="800" dirty="0"/>
              <a:t> </a:t>
            </a:r>
            <a:r>
              <a:rPr lang="es-ES" sz="800" dirty="0" err="1"/>
              <a:t>with</a:t>
            </a:r>
            <a:r>
              <a:rPr lang="es-ES" sz="800" dirty="0"/>
              <a:t> </a:t>
            </a:r>
            <a:r>
              <a:rPr lang="es-ES" sz="800" dirty="0" err="1"/>
              <a:t>moderate</a:t>
            </a:r>
            <a:r>
              <a:rPr lang="es-ES" sz="800" dirty="0"/>
              <a:t>-</a:t>
            </a:r>
            <a:r>
              <a:rPr lang="es-ES" sz="800" dirty="0" err="1"/>
              <a:t>to</a:t>
            </a:r>
            <a:r>
              <a:rPr lang="es-ES" sz="800" dirty="0"/>
              <a:t>-severe psoriasis </a:t>
            </a:r>
            <a:r>
              <a:rPr lang="es-ES" sz="800" dirty="0" err="1"/>
              <a:t>from</a:t>
            </a:r>
            <a:r>
              <a:rPr lang="es-ES" sz="800" dirty="0"/>
              <a:t> </a:t>
            </a:r>
            <a:r>
              <a:rPr lang="es-ES" sz="800" dirty="0" err="1"/>
              <a:t>two</a:t>
            </a:r>
            <a:r>
              <a:rPr lang="es-ES" sz="800" dirty="0"/>
              <a:t> </a:t>
            </a:r>
            <a:r>
              <a:rPr lang="es-ES" sz="800" dirty="0" err="1"/>
              <a:t>phase</a:t>
            </a:r>
            <a:r>
              <a:rPr lang="es-ES" sz="800" dirty="0"/>
              <a:t> 3 </a:t>
            </a:r>
            <a:r>
              <a:rPr lang="es-ES" sz="800" dirty="0" err="1"/>
              <a:t>trials</a:t>
            </a:r>
            <a:r>
              <a:rPr lang="es-ES" sz="800" dirty="0"/>
              <a:t> (</a:t>
            </a:r>
            <a:r>
              <a:rPr lang="es-ES" sz="800" dirty="0" err="1"/>
              <a:t>reSURFACE</a:t>
            </a:r>
            <a:r>
              <a:rPr lang="es-ES" sz="800" dirty="0"/>
              <a:t> 1 and </a:t>
            </a:r>
            <a:r>
              <a:rPr lang="es-ES" sz="800" dirty="0" err="1"/>
              <a:t>reSURFACE</a:t>
            </a:r>
            <a:r>
              <a:rPr lang="es-ES" sz="800" dirty="0"/>
              <a:t> 2): </a:t>
            </a:r>
            <a:r>
              <a:rPr lang="es-ES" sz="800" dirty="0" err="1"/>
              <a:t>number</a:t>
            </a:r>
            <a:r>
              <a:rPr lang="es-ES" sz="800" dirty="0"/>
              <a:t> </a:t>
            </a:r>
            <a:r>
              <a:rPr lang="es-ES" sz="800" dirty="0" err="1"/>
              <a:t>needed</a:t>
            </a:r>
            <a:r>
              <a:rPr lang="es-ES" sz="800" dirty="0"/>
              <a:t> </a:t>
            </a:r>
            <a:r>
              <a:rPr lang="es-ES" sz="800" dirty="0" err="1"/>
              <a:t>to</a:t>
            </a:r>
            <a:r>
              <a:rPr lang="es-ES" sz="800" dirty="0"/>
              <a:t> </a:t>
            </a:r>
            <a:r>
              <a:rPr lang="es-ES" sz="800" dirty="0" err="1"/>
              <a:t>harm</a:t>
            </a:r>
            <a:r>
              <a:rPr lang="es-ES" sz="800" dirty="0"/>
              <a:t> </a:t>
            </a:r>
            <a:r>
              <a:rPr lang="es-ES" sz="800" dirty="0" err="1"/>
              <a:t>for</a:t>
            </a:r>
            <a:r>
              <a:rPr lang="es-ES" sz="800" dirty="0"/>
              <a:t> </a:t>
            </a:r>
            <a:r>
              <a:rPr lang="es-ES" sz="800" dirty="0" err="1"/>
              <a:t>occurrence</a:t>
            </a:r>
            <a:r>
              <a:rPr lang="es-ES" sz="800" dirty="0"/>
              <a:t> </a:t>
            </a:r>
            <a:r>
              <a:rPr lang="es-ES" sz="800" dirty="0" err="1"/>
              <a:t>of</a:t>
            </a:r>
            <a:r>
              <a:rPr lang="es-ES" sz="800" dirty="0"/>
              <a:t> adverse </a:t>
            </a:r>
            <a:r>
              <a:rPr lang="es-ES" sz="800" dirty="0" err="1"/>
              <a:t>events</a:t>
            </a:r>
            <a:r>
              <a:rPr lang="es-ES" sz="800" dirty="0"/>
              <a:t> </a:t>
            </a:r>
            <a:r>
              <a:rPr lang="es-ES" sz="800" dirty="0" err="1"/>
              <a:t>of</a:t>
            </a:r>
            <a:r>
              <a:rPr lang="es-ES" sz="800" dirty="0"/>
              <a:t> </a:t>
            </a:r>
            <a:r>
              <a:rPr lang="es-ES" sz="800" dirty="0" err="1"/>
              <a:t>special</a:t>
            </a:r>
            <a:r>
              <a:rPr lang="es-ES" sz="800" dirty="0"/>
              <a:t> </a:t>
            </a:r>
            <a:r>
              <a:rPr lang="es-ES" sz="800" dirty="0" err="1"/>
              <a:t>interest</a:t>
            </a:r>
            <a:r>
              <a:rPr lang="es-ES" sz="800" dirty="0"/>
              <a:t>. J </a:t>
            </a:r>
            <a:r>
              <a:rPr lang="es-ES" sz="800" dirty="0" err="1"/>
              <a:t>Dermatolog</a:t>
            </a:r>
            <a:r>
              <a:rPr lang="es-ES" sz="800" dirty="0"/>
              <a:t> </a:t>
            </a:r>
            <a:r>
              <a:rPr lang="es-ES" sz="800" dirty="0" err="1"/>
              <a:t>Treat</a:t>
            </a:r>
            <a:r>
              <a:rPr lang="es-ES" sz="800" dirty="0"/>
              <a:t>. 2023 Dec;34(1):2220447.</a:t>
            </a:r>
          </a:p>
        </p:txBody>
      </p:sp>
      <p:pic>
        <p:nvPicPr>
          <p:cNvPr id="4" name="Imagen 3">
            <a:extLst>
              <a:ext uri="{FF2B5EF4-FFF2-40B4-BE49-F238E27FC236}">
                <a16:creationId xmlns:a16="http://schemas.microsoft.com/office/drawing/2014/main" id="{2A776DDB-1E87-0F9B-6773-21E935B46D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09259" y="548681"/>
            <a:ext cx="6973480" cy="4929640"/>
          </a:xfrm>
          <a:prstGeom prst="rect">
            <a:avLst/>
          </a:prstGeom>
        </p:spPr>
      </p:pic>
    </p:spTree>
    <p:extLst>
      <p:ext uri="{BB962C8B-B14F-4D97-AF65-F5344CB8AC3E}">
        <p14:creationId xmlns:p14="http://schemas.microsoft.com/office/powerpoint/2010/main" val="627400539"/>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AE1DB-FDE3-EF5E-0F22-A695BCC00185}"/>
            </a:ext>
          </a:extLst>
        </p:cNvPr>
        <p:cNvGrpSpPr/>
        <p:nvPr/>
      </p:nvGrpSpPr>
      <p:grpSpPr>
        <a:xfrm>
          <a:off x="0" y="0"/>
          <a:ext cx="0" cy="0"/>
          <a:chOff x="0" y="0"/>
          <a:chExt cx="0" cy="0"/>
        </a:xfrm>
      </p:grpSpPr>
      <p:sp>
        <p:nvSpPr>
          <p:cNvPr id="6" name="Título 5">
            <a:extLst>
              <a:ext uri="{FF2B5EF4-FFF2-40B4-BE49-F238E27FC236}">
                <a16:creationId xmlns:a16="http://schemas.microsoft.com/office/drawing/2014/main" id="{7935AA32-1BF1-3774-CDCD-B221CABA0CBF}"/>
              </a:ext>
            </a:extLst>
          </p:cNvPr>
          <p:cNvSpPr>
            <a:spLocks noGrp="1"/>
          </p:cNvSpPr>
          <p:nvPr>
            <p:ph type="title"/>
          </p:nvPr>
        </p:nvSpPr>
        <p:spPr/>
        <p:txBody>
          <a:bodyPr/>
          <a:lstStyle/>
          <a:p>
            <a:r>
              <a:rPr lang="es-ES" sz="2400" dirty="0"/>
              <a:t>Psoriasis y cáncer</a:t>
            </a:r>
          </a:p>
        </p:txBody>
      </p:sp>
      <p:sp>
        <p:nvSpPr>
          <p:cNvPr id="2" name="CuadroTexto 1">
            <a:extLst>
              <a:ext uri="{FF2B5EF4-FFF2-40B4-BE49-F238E27FC236}">
                <a16:creationId xmlns:a16="http://schemas.microsoft.com/office/drawing/2014/main" id="{0CB26D9C-ADCC-9D50-425A-FB835FB1480F}"/>
              </a:ext>
            </a:extLst>
          </p:cNvPr>
          <p:cNvSpPr txBox="1"/>
          <p:nvPr/>
        </p:nvSpPr>
        <p:spPr>
          <a:xfrm>
            <a:off x="1225312" y="5646714"/>
            <a:ext cx="8795123" cy="954107"/>
          </a:xfrm>
          <a:prstGeom prst="rect">
            <a:avLst/>
          </a:prstGeom>
          <a:noFill/>
        </p:spPr>
        <p:txBody>
          <a:bodyPr wrap="square" rtlCol="0">
            <a:spAutoFit/>
          </a:bodyPr>
          <a:lstStyle/>
          <a:p>
            <a:r>
              <a:rPr lang="es-ES" sz="800" dirty="0"/>
              <a:t>*Caso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a:p>
            <a:r>
              <a:rPr lang="es-ES" sz="800" dirty="0"/>
              <a:t>ADN: ácido desoxirribonucleico; EPCAM: molécula de adhesión de células epiteliales; MLH1: </a:t>
            </a:r>
            <a:r>
              <a:rPr lang="en-US" sz="800" dirty="0" err="1"/>
              <a:t>mutL</a:t>
            </a:r>
            <a:r>
              <a:rPr lang="en-US" sz="800" dirty="0"/>
              <a:t> Homolog 1; MSH6: </a:t>
            </a:r>
            <a:r>
              <a:rPr lang="en-US" sz="800" dirty="0" err="1"/>
              <a:t>mutS</a:t>
            </a:r>
            <a:r>
              <a:rPr lang="en-US" sz="800" dirty="0"/>
              <a:t> Homolog 6; PMS2: </a:t>
            </a:r>
            <a:r>
              <a:rPr lang="es-ES" sz="800" dirty="0"/>
              <a:t>Segregación </a:t>
            </a:r>
            <a:r>
              <a:rPr lang="es-ES" sz="800" dirty="0" err="1"/>
              <a:t>Postmeiótica</a:t>
            </a:r>
            <a:r>
              <a:rPr lang="es-ES" sz="800" dirty="0"/>
              <a:t> aumentada tipo 2</a:t>
            </a:r>
            <a:r>
              <a:rPr lang="en-US" sz="800" dirty="0"/>
              <a:t>.</a:t>
            </a:r>
            <a:endParaRPr lang="es-ES" sz="800" dirty="0"/>
          </a:p>
          <a:p>
            <a:r>
              <a:rPr lang="es-ES" sz="800" dirty="0"/>
              <a:t>1. </a:t>
            </a:r>
            <a:r>
              <a:rPr lang="es-ES" sz="800" dirty="0" err="1"/>
              <a:t>Kamiya</a:t>
            </a:r>
            <a:r>
              <a:rPr lang="es-ES" sz="800" dirty="0"/>
              <a:t> K, Yamauchi H, </a:t>
            </a:r>
            <a:r>
              <a:rPr lang="es-ES" sz="800" dirty="0" err="1"/>
              <a:t>Ohtsuki</a:t>
            </a:r>
            <a:r>
              <a:rPr lang="es-ES" sz="800" dirty="0"/>
              <a:t> M. </a:t>
            </a:r>
            <a:r>
              <a:rPr lang="es-ES" sz="800" dirty="0" err="1"/>
              <a:t>Treatment</a:t>
            </a:r>
            <a:r>
              <a:rPr lang="es-ES" sz="800" dirty="0"/>
              <a:t> </a:t>
            </a:r>
            <a:r>
              <a:rPr lang="es-ES" sz="800" dirty="0" err="1"/>
              <a:t>of</a:t>
            </a:r>
            <a:r>
              <a:rPr lang="es-ES" sz="800" dirty="0"/>
              <a:t> psoriasis </a:t>
            </a:r>
            <a:r>
              <a:rPr lang="es-ES" sz="800" dirty="0" err="1"/>
              <a:t>vulgaris</a:t>
            </a:r>
            <a:r>
              <a:rPr lang="es-ES" sz="800" dirty="0"/>
              <a:t> </a:t>
            </a:r>
            <a:r>
              <a:rPr lang="es-ES" sz="800" dirty="0" err="1"/>
              <a:t>with</a:t>
            </a:r>
            <a:r>
              <a:rPr lang="es-ES" sz="800" dirty="0"/>
              <a:t> </a:t>
            </a:r>
            <a:r>
              <a:rPr lang="es-ES" sz="800" dirty="0" err="1"/>
              <a:t>guselkumab</a:t>
            </a:r>
            <a:r>
              <a:rPr lang="es-ES" sz="800" dirty="0"/>
              <a:t> in a </a:t>
            </a:r>
            <a:r>
              <a:rPr lang="es-ES" sz="800" dirty="0" err="1"/>
              <a:t>patient</a:t>
            </a:r>
            <a:r>
              <a:rPr lang="es-ES" sz="800" dirty="0"/>
              <a:t> </a:t>
            </a:r>
            <a:r>
              <a:rPr lang="es-ES" sz="800" dirty="0" err="1"/>
              <a:t>with</a:t>
            </a:r>
            <a:r>
              <a:rPr lang="es-ES" sz="800" dirty="0"/>
              <a:t> non-</a:t>
            </a:r>
            <a:r>
              <a:rPr lang="es-ES" sz="800" dirty="0" err="1"/>
              <a:t>small</a:t>
            </a:r>
            <a:r>
              <a:rPr lang="es-ES" sz="800" dirty="0"/>
              <a:t> </a:t>
            </a:r>
            <a:r>
              <a:rPr lang="es-ES" sz="800" dirty="0" err="1"/>
              <a:t>cell</a:t>
            </a:r>
            <a:r>
              <a:rPr lang="es-ES" sz="800" dirty="0"/>
              <a:t> </a:t>
            </a:r>
            <a:r>
              <a:rPr lang="es-ES" sz="800" dirty="0" err="1"/>
              <a:t>lung</a:t>
            </a:r>
            <a:r>
              <a:rPr lang="es-ES" sz="800" dirty="0"/>
              <a:t> cáncer. </a:t>
            </a:r>
            <a:r>
              <a:rPr lang="es-ES" sz="800" dirty="0" err="1"/>
              <a:t>Eur</a:t>
            </a:r>
            <a:r>
              <a:rPr lang="es-ES" sz="800" dirty="0"/>
              <a:t> J </a:t>
            </a:r>
            <a:r>
              <a:rPr lang="es-ES" sz="800" dirty="0" err="1"/>
              <a:t>Dermatol</a:t>
            </a:r>
            <a:r>
              <a:rPr lang="es-ES" sz="800" dirty="0"/>
              <a:t> 2020. 2. </a:t>
            </a:r>
            <a:r>
              <a:rPr lang="en-US" sz="800" dirty="0"/>
              <a:t>Moreira L, Balaguer F, Lindor N, et al. Identification of Lynch syndrome among patients with colorectal cancer. JAMA 2012; 308:1555.</a:t>
            </a:r>
            <a:endParaRPr lang="es-ES" sz="800" dirty="0"/>
          </a:p>
          <a:p>
            <a:endParaRPr lang="es-ES" sz="800" dirty="0"/>
          </a:p>
          <a:p>
            <a:endParaRPr lang="es-ES" sz="800" dirty="0"/>
          </a:p>
        </p:txBody>
      </p:sp>
      <p:pic>
        <p:nvPicPr>
          <p:cNvPr id="10" name="Imagen 9">
            <a:extLst>
              <a:ext uri="{FF2B5EF4-FFF2-40B4-BE49-F238E27FC236}">
                <a16:creationId xmlns:a16="http://schemas.microsoft.com/office/drawing/2014/main" id="{9D4C59C8-67ED-E6FB-B894-9B79A31442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83689" y="977661"/>
            <a:ext cx="5624618" cy="4902676"/>
          </a:xfrm>
          <a:prstGeom prst="rect">
            <a:avLst/>
          </a:prstGeom>
        </p:spPr>
      </p:pic>
    </p:spTree>
    <p:extLst>
      <p:ext uri="{BB962C8B-B14F-4D97-AF65-F5344CB8AC3E}">
        <p14:creationId xmlns:p14="http://schemas.microsoft.com/office/powerpoint/2010/main" val="296035634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5CCBF3-AE35-BD02-687E-ACA5AE56EB2D}"/>
              </a:ext>
            </a:extLst>
          </p:cNvPr>
          <p:cNvSpPr>
            <a:spLocks noGrp="1"/>
          </p:cNvSpPr>
          <p:nvPr>
            <p:ph type="body" sz="quarter" idx="10"/>
          </p:nvPr>
        </p:nvSpPr>
        <p:spPr/>
        <p:txBody>
          <a:bodyPr/>
          <a:lstStyle/>
          <a:p>
            <a:r>
              <a:rPr lang="es-ES" dirty="0">
                <a:latin typeface="Aptos" panose="020B0004020202020204" pitchFamily="34" charset="0"/>
              </a:rPr>
              <a:t>“ABRO HILO”, está diseñada para conectar conocimientos, experiencias y perspectivas. A través de casos clínicos y dinámicas interactivas, exploraremos juntos nuevas formas de abordar la psoriasis.</a:t>
            </a:r>
          </a:p>
        </p:txBody>
      </p:sp>
      <p:sp>
        <p:nvSpPr>
          <p:cNvPr id="3" name="Marcador de texto 5">
            <a:extLst>
              <a:ext uri="{FF2B5EF4-FFF2-40B4-BE49-F238E27FC236}">
                <a16:creationId xmlns:a16="http://schemas.microsoft.com/office/drawing/2014/main" id="{BD597921-49F4-57F1-B692-599FB557B567}"/>
              </a:ext>
            </a:extLst>
          </p:cNvPr>
          <p:cNvSpPr txBox="1">
            <a:spLocks/>
          </p:cNvSpPr>
          <p:nvPr/>
        </p:nvSpPr>
        <p:spPr>
          <a:xfrm>
            <a:off x="889989" y="5903072"/>
            <a:ext cx="6304984" cy="372616"/>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900" dirty="0">
                <a:solidFill>
                  <a:srgbClr val="FFFFFF"/>
                </a:solidFill>
              </a:rPr>
              <a:t>Caso real </a:t>
            </a:r>
            <a:r>
              <a:rPr lang="es-ES" sz="900" dirty="0" err="1">
                <a:solidFill>
                  <a:srgbClr val="FFFFFF"/>
                </a:solidFill>
              </a:rPr>
              <a:t>ficcionado</a:t>
            </a:r>
            <a:r>
              <a:rPr lang="es-ES" sz="900" dirty="0">
                <a:solidFill>
                  <a:srgbClr val="FFFFFF"/>
                </a:solidFill>
              </a:rPr>
              <a:t> a través de hilos y conversaciones simuladas en RRSS y canales de comunicación con el propósito de ilustrar su contenido en reuniones de expertos. Almirall no incentiva la publicación de información de medicamentos a través de redes sociales. </a:t>
            </a:r>
          </a:p>
        </p:txBody>
      </p:sp>
    </p:spTree>
    <p:extLst>
      <p:ext uri="{BB962C8B-B14F-4D97-AF65-F5344CB8AC3E}">
        <p14:creationId xmlns:p14="http://schemas.microsoft.com/office/powerpoint/2010/main" val="590163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8C2D757-ECDE-E8A6-FADD-C87182572039}"/>
              </a:ext>
            </a:extLst>
          </p:cNvPr>
          <p:cNvSpPr>
            <a:spLocks noGrp="1"/>
          </p:cNvSpPr>
          <p:nvPr>
            <p:ph type="title"/>
          </p:nvPr>
        </p:nvSpPr>
        <p:spPr/>
        <p:txBody>
          <a:bodyPr/>
          <a:lstStyle/>
          <a:p>
            <a:r>
              <a:rPr lang="es-ES" dirty="0"/>
              <a:t>TOMA DE DECISIONES CLÍNICAS</a:t>
            </a:r>
          </a:p>
        </p:txBody>
      </p:sp>
      <p:sp>
        <p:nvSpPr>
          <p:cNvPr id="4" name="Marcador de texto 3">
            <a:extLst>
              <a:ext uri="{FF2B5EF4-FFF2-40B4-BE49-F238E27FC236}">
                <a16:creationId xmlns:a16="http://schemas.microsoft.com/office/drawing/2014/main" id="{196777E9-F01E-CDCD-79E9-8AB3E90413C6}"/>
              </a:ext>
            </a:extLst>
          </p:cNvPr>
          <p:cNvSpPr>
            <a:spLocks noGrp="1"/>
          </p:cNvSpPr>
          <p:nvPr>
            <p:ph type="body" sz="quarter" idx="11"/>
          </p:nvPr>
        </p:nvSpPr>
        <p:spPr>
          <a:xfrm>
            <a:off x="1920160" y="5733255"/>
            <a:ext cx="7848873" cy="576063"/>
          </a:xfrm>
        </p:spPr>
        <p:txBody>
          <a:bodyPr/>
          <a:lstStyle/>
          <a:p>
            <a:pPr algn="l"/>
            <a:r>
              <a:rPr lang="es-ES" sz="800" dirty="0">
                <a:solidFill>
                  <a:schemeClr val="tx1"/>
                </a:solidFill>
                <a:latin typeface="Arial" charset="0"/>
              </a:rPr>
              <a:t>*Caso facilitado por la Dra. Beatriz Aranegui, Hospital Universitario Infanta Cristina, Parla, (Madrid), </a:t>
            </a:r>
            <a:r>
              <a:rPr lang="es-ES" sz="800" dirty="0" err="1">
                <a:solidFill>
                  <a:schemeClr val="tx1"/>
                </a:solidFill>
                <a:latin typeface="Arial" charset="0"/>
              </a:rPr>
              <a:t>ficcionado</a:t>
            </a:r>
            <a:r>
              <a:rPr lang="es-ES" sz="800" dirty="0">
                <a:solidFill>
                  <a:schemeClr val="tx1"/>
                </a:solidFill>
                <a:latin typeface="Arial" charset="0"/>
              </a:rPr>
              <a:t> a partir de historia clínica y datos reales de paciente con su consentimiento para compartir la información del caso.</a:t>
            </a:r>
          </a:p>
          <a:p>
            <a:pPr algn="l"/>
            <a:r>
              <a:rPr lang="es-ES" sz="800" dirty="0">
                <a:solidFill>
                  <a:schemeClr val="tx1"/>
                </a:solidFill>
                <a:latin typeface="Arial" charset="0"/>
              </a:rPr>
              <a:t>AEDV: Academia Española de Dermatología y Venereología; </a:t>
            </a:r>
            <a:r>
              <a:rPr lang="es-ES" sz="800" dirty="0" err="1">
                <a:solidFill>
                  <a:schemeClr val="tx1"/>
                </a:solidFill>
                <a:latin typeface="Arial" charset="0"/>
              </a:rPr>
              <a:t>EuroGuiDerm</a:t>
            </a:r>
            <a:r>
              <a:rPr lang="es-ES" sz="800" dirty="0">
                <a:solidFill>
                  <a:schemeClr val="tx1"/>
                </a:solidFill>
                <a:latin typeface="Arial" charset="0"/>
              </a:rPr>
              <a:t>: </a:t>
            </a:r>
            <a:r>
              <a:rPr lang="es-ES" sz="800" dirty="0" err="1">
                <a:solidFill>
                  <a:schemeClr val="tx1"/>
                </a:solidFill>
                <a:latin typeface="Arial" charset="0"/>
              </a:rPr>
              <a:t>European</a:t>
            </a:r>
            <a:r>
              <a:rPr lang="es-ES" sz="800" dirty="0">
                <a:solidFill>
                  <a:schemeClr val="tx1"/>
                </a:solidFill>
                <a:latin typeface="Arial" charset="0"/>
              </a:rPr>
              <a:t> </a:t>
            </a:r>
            <a:r>
              <a:rPr lang="es-ES" sz="800" dirty="0" err="1">
                <a:solidFill>
                  <a:schemeClr val="tx1"/>
                </a:solidFill>
                <a:latin typeface="Arial" charset="0"/>
              </a:rPr>
              <a:t>Guideline</a:t>
            </a:r>
            <a:r>
              <a:rPr lang="es-ES" sz="800" dirty="0">
                <a:solidFill>
                  <a:schemeClr val="tx1"/>
                </a:solidFill>
                <a:latin typeface="Arial" charset="0"/>
              </a:rPr>
              <a:t>; IL: </a:t>
            </a:r>
            <a:r>
              <a:rPr lang="es-ES" sz="800" dirty="0" err="1">
                <a:solidFill>
                  <a:schemeClr val="tx1"/>
                </a:solidFill>
                <a:latin typeface="Arial" charset="0"/>
              </a:rPr>
              <a:t>interleuquina</a:t>
            </a:r>
            <a:r>
              <a:rPr lang="es-ES" sz="800" dirty="0">
                <a:solidFill>
                  <a:schemeClr val="tx1"/>
                </a:solidFill>
                <a:latin typeface="Arial" charset="0"/>
              </a:rPr>
              <a:t>; PSO: psoriasis.</a:t>
            </a:r>
          </a:p>
        </p:txBody>
      </p:sp>
      <p:sp>
        <p:nvSpPr>
          <p:cNvPr id="5" name="Marcador de texto 3">
            <a:extLst>
              <a:ext uri="{FF2B5EF4-FFF2-40B4-BE49-F238E27FC236}">
                <a16:creationId xmlns:a16="http://schemas.microsoft.com/office/drawing/2014/main" id="{B131CDF0-A02B-B36E-283C-473675988F1C}"/>
              </a:ext>
            </a:extLst>
          </p:cNvPr>
          <p:cNvSpPr txBox="1">
            <a:spLocks/>
          </p:cNvSpPr>
          <p:nvPr/>
        </p:nvSpPr>
        <p:spPr>
          <a:xfrm>
            <a:off x="2171563" y="1700808"/>
            <a:ext cx="7848873" cy="3456384"/>
          </a:xfrm>
          <a:prstGeom prst="rect">
            <a:avLst/>
          </a:prstGeom>
        </p:spPr>
        <p:txBody>
          <a:bodyPr/>
          <a:lstStyle>
            <a:lvl1pPr marL="0" indent="-342900" algn="ctr" rtl="0" eaLnBrk="0" fontAlgn="base" hangingPunct="0">
              <a:spcBef>
                <a:spcPts val="0"/>
              </a:spcBef>
              <a:spcAft>
                <a:spcPct val="0"/>
              </a:spcAft>
              <a:buFontTx/>
              <a:buNone/>
              <a:defRPr lang="es-ES" sz="1400" i="0" kern="1200" dirty="0" smtClean="0">
                <a:solidFill>
                  <a:schemeClr val="tx2"/>
                </a:solidFill>
                <a:latin typeface="Aptos" panose="020B0004020202020204" pitchFamily="34" charset="0"/>
                <a:ea typeface="+mn-ea"/>
                <a:cs typeface="Arial"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dirty="0">
                <a:solidFill>
                  <a:srgbClr val="606060"/>
                </a:solidFill>
                <a:latin typeface="ArialMT"/>
              </a:rPr>
              <a:t>La información contenida tanto en la </a:t>
            </a:r>
            <a:r>
              <a:rPr lang="es-ES" b="1" dirty="0">
                <a:solidFill>
                  <a:srgbClr val="606060"/>
                </a:solidFill>
                <a:latin typeface="ArialMT"/>
              </a:rPr>
              <a:t>AEDV</a:t>
            </a:r>
            <a:r>
              <a:rPr lang="es-ES" dirty="0">
                <a:solidFill>
                  <a:srgbClr val="606060"/>
                </a:solidFill>
                <a:latin typeface="ArialMT"/>
              </a:rPr>
              <a:t> como en las </a:t>
            </a:r>
            <a:r>
              <a:rPr lang="es-ES" b="1" i="0" u="none" strike="noStrike" baseline="0" dirty="0">
                <a:solidFill>
                  <a:srgbClr val="606060"/>
                </a:solidFill>
                <a:latin typeface="ArialMT"/>
              </a:rPr>
              <a:t>guías </a:t>
            </a:r>
            <a:r>
              <a:rPr lang="es-ES" b="1" i="0" u="none" strike="noStrike" baseline="0" dirty="0" err="1">
                <a:solidFill>
                  <a:srgbClr val="606060"/>
                </a:solidFill>
                <a:latin typeface="ArialMT"/>
              </a:rPr>
              <a:t>EuroGuiDerm</a:t>
            </a:r>
            <a:r>
              <a:rPr lang="es-ES" b="1" i="0" u="none" strike="noStrike" baseline="0" dirty="0">
                <a:solidFill>
                  <a:srgbClr val="606060"/>
                </a:solidFill>
                <a:latin typeface="ArialMT"/>
              </a:rPr>
              <a:t> </a:t>
            </a:r>
            <a:r>
              <a:rPr lang="es-ES" b="0" i="0" u="none" strike="noStrike" baseline="0" dirty="0">
                <a:solidFill>
                  <a:srgbClr val="606060"/>
                </a:solidFill>
                <a:latin typeface="ArialMT"/>
              </a:rPr>
              <a:t>y </a:t>
            </a:r>
            <a:r>
              <a:rPr lang="es-ES" b="1" i="0" u="none" strike="noStrike" baseline="0" dirty="0">
                <a:solidFill>
                  <a:srgbClr val="606060"/>
                </a:solidFill>
                <a:latin typeface="ArialMT"/>
              </a:rPr>
              <a:t>BETA-PSO </a:t>
            </a:r>
            <a:r>
              <a:rPr lang="es-ES" dirty="0">
                <a:solidFill>
                  <a:srgbClr val="606060"/>
                </a:solidFill>
                <a:latin typeface="ArialMT"/>
              </a:rPr>
              <a:t>ha sido el apoyo fundamental para la decisión de introducir nuevamente un inhibidor de IL-23. </a:t>
            </a:r>
          </a:p>
          <a:p>
            <a:pPr algn="just"/>
            <a:endParaRPr lang="es-ES" dirty="0">
              <a:solidFill>
                <a:srgbClr val="606060"/>
              </a:solidFill>
              <a:latin typeface="ArialMT"/>
            </a:endParaRPr>
          </a:p>
          <a:p>
            <a:pPr algn="just"/>
            <a:r>
              <a:rPr lang="es-ES" dirty="0">
                <a:solidFill>
                  <a:srgbClr val="606060"/>
                </a:solidFill>
                <a:latin typeface="ArialMT"/>
              </a:rPr>
              <a:t>Actualmente es la opción más coste-efectiva en pacientes que no puedan controlarse con </a:t>
            </a:r>
            <a:r>
              <a:rPr lang="es-ES" dirty="0" err="1">
                <a:solidFill>
                  <a:srgbClr val="606060"/>
                </a:solidFill>
                <a:latin typeface="ArialMT"/>
              </a:rPr>
              <a:t>acitretino</a:t>
            </a:r>
            <a:r>
              <a:rPr lang="es-ES" dirty="0">
                <a:solidFill>
                  <a:srgbClr val="606060"/>
                </a:solidFill>
                <a:latin typeface="ArialMT"/>
              </a:rPr>
              <a:t> o </a:t>
            </a:r>
            <a:r>
              <a:rPr lang="es-ES" dirty="0" err="1">
                <a:solidFill>
                  <a:srgbClr val="606060"/>
                </a:solidFill>
                <a:latin typeface="ArialMT"/>
              </a:rPr>
              <a:t>apremilast</a:t>
            </a:r>
            <a:r>
              <a:rPr lang="es-ES" dirty="0">
                <a:solidFill>
                  <a:srgbClr val="606060"/>
                </a:solidFill>
                <a:latin typeface="ArialMT"/>
              </a:rPr>
              <a:t>. </a:t>
            </a:r>
          </a:p>
          <a:p>
            <a:pPr algn="just"/>
            <a:endParaRPr lang="es-ES" dirty="0">
              <a:solidFill>
                <a:srgbClr val="606060"/>
              </a:solidFill>
              <a:latin typeface="ArialMT"/>
            </a:endParaRPr>
          </a:p>
          <a:p>
            <a:pPr algn="just"/>
            <a:r>
              <a:rPr lang="es-ES" dirty="0">
                <a:solidFill>
                  <a:srgbClr val="606060"/>
                </a:solidFill>
                <a:latin typeface="ArialMT"/>
              </a:rPr>
              <a:t>Posiblemente debería considerarse como primera línea en pacientes con alta carga en los que presumiblemente no se vaya a conseguir un control con </a:t>
            </a:r>
            <a:r>
              <a:rPr lang="es-ES" dirty="0" err="1">
                <a:solidFill>
                  <a:srgbClr val="606060"/>
                </a:solidFill>
                <a:latin typeface="ArialMT"/>
              </a:rPr>
              <a:t>acitretino</a:t>
            </a:r>
            <a:r>
              <a:rPr lang="es-ES" dirty="0">
                <a:solidFill>
                  <a:srgbClr val="606060"/>
                </a:solidFill>
                <a:latin typeface="ArialMT"/>
              </a:rPr>
              <a:t> o </a:t>
            </a:r>
            <a:r>
              <a:rPr lang="es-ES" dirty="0" err="1">
                <a:solidFill>
                  <a:srgbClr val="606060"/>
                </a:solidFill>
                <a:latin typeface="ArialMT"/>
              </a:rPr>
              <a:t>apremilast</a:t>
            </a:r>
            <a:r>
              <a:rPr lang="es-ES" dirty="0">
                <a:solidFill>
                  <a:srgbClr val="606060"/>
                </a:solidFill>
                <a:latin typeface="ArialMT"/>
              </a:rPr>
              <a:t>.</a:t>
            </a:r>
          </a:p>
        </p:txBody>
      </p:sp>
    </p:spTree>
    <p:extLst>
      <p:ext uri="{BB962C8B-B14F-4D97-AF65-F5344CB8AC3E}">
        <p14:creationId xmlns:p14="http://schemas.microsoft.com/office/powerpoint/2010/main" val="189442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23F7D-46E4-2532-EDCF-894A1B5CD030}"/>
            </a:ext>
          </a:extLst>
        </p:cNvPr>
        <p:cNvGrpSpPr/>
        <p:nvPr/>
      </p:nvGrpSpPr>
      <p:grpSpPr>
        <a:xfrm>
          <a:off x="0" y="0"/>
          <a:ext cx="0" cy="0"/>
          <a:chOff x="0" y="0"/>
          <a:chExt cx="0" cy="0"/>
        </a:xfrm>
      </p:grpSpPr>
    </p:spTree>
    <p:extLst>
      <p:ext uri="{BB962C8B-B14F-4D97-AF65-F5344CB8AC3E}">
        <p14:creationId xmlns:p14="http://schemas.microsoft.com/office/powerpoint/2010/main" val="129433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AB7405E-9AEA-6BDE-F7A8-C73505929E78}"/>
              </a:ext>
            </a:extLst>
          </p:cNvPr>
          <p:cNvSpPr>
            <a:spLocks noGrp="1"/>
          </p:cNvSpPr>
          <p:nvPr>
            <p:ph type="body" sz="quarter" idx="14"/>
          </p:nvPr>
        </p:nvSpPr>
        <p:spPr>
          <a:xfrm>
            <a:off x="1793211" y="3266269"/>
            <a:ext cx="1152127" cy="432047"/>
          </a:xfrm>
        </p:spPr>
        <p:txBody>
          <a:bodyPr/>
          <a:lstStyle/>
          <a:p>
            <a:r>
              <a:rPr lang="es-ES"/>
              <a:t>00:00 - 00:00</a:t>
            </a:r>
          </a:p>
        </p:txBody>
      </p:sp>
      <p:sp>
        <p:nvSpPr>
          <p:cNvPr id="3" name="Marcador de texto 2">
            <a:extLst>
              <a:ext uri="{FF2B5EF4-FFF2-40B4-BE49-F238E27FC236}">
                <a16:creationId xmlns:a16="http://schemas.microsoft.com/office/drawing/2014/main" id="{77427518-0A20-8CAA-EF00-5CAAAAC7210E}"/>
              </a:ext>
            </a:extLst>
          </p:cNvPr>
          <p:cNvSpPr>
            <a:spLocks noGrp="1"/>
          </p:cNvSpPr>
          <p:nvPr>
            <p:ph type="body" sz="quarter" idx="15"/>
          </p:nvPr>
        </p:nvSpPr>
        <p:spPr>
          <a:xfrm>
            <a:off x="3161362" y="3188928"/>
            <a:ext cx="7560840" cy="432047"/>
          </a:xfrm>
        </p:spPr>
        <p:txBody>
          <a:bodyPr/>
          <a:lstStyle/>
          <a:p>
            <a:r>
              <a:rPr lang="es-ES" err="1"/>
              <a:t>Lorem</a:t>
            </a:r>
            <a:r>
              <a:rPr lang="es-ES"/>
              <a:t> </a:t>
            </a:r>
            <a:r>
              <a:rPr lang="es-ES" err="1"/>
              <a:t>ipsum</a:t>
            </a:r>
            <a:r>
              <a:rPr lang="es-ES"/>
              <a:t> dolor </a:t>
            </a:r>
            <a:r>
              <a:rPr lang="es-ES" err="1"/>
              <a:t>sit</a:t>
            </a:r>
            <a:r>
              <a:rPr lang="es-ES"/>
              <a:t> </a:t>
            </a:r>
            <a:r>
              <a:rPr lang="es-ES" err="1"/>
              <a:t>amet</a:t>
            </a:r>
            <a:endParaRPr lang="es-ES"/>
          </a:p>
        </p:txBody>
      </p:sp>
      <p:sp>
        <p:nvSpPr>
          <p:cNvPr id="4" name="Marcador de texto 3">
            <a:extLst>
              <a:ext uri="{FF2B5EF4-FFF2-40B4-BE49-F238E27FC236}">
                <a16:creationId xmlns:a16="http://schemas.microsoft.com/office/drawing/2014/main" id="{537FFC99-754E-7F01-6FBD-CEAA370F8054}"/>
              </a:ext>
            </a:extLst>
          </p:cNvPr>
          <p:cNvSpPr>
            <a:spLocks noGrp="1"/>
          </p:cNvSpPr>
          <p:nvPr>
            <p:ph type="body" sz="quarter" idx="16"/>
          </p:nvPr>
        </p:nvSpPr>
        <p:spPr>
          <a:xfrm>
            <a:off x="3161362" y="3438053"/>
            <a:ext cx="7560840" cy="296567"/>
          </a:xfrm>
        </p:spPr>
        <p:txBody>
          <a:bodyPr/>
          <a:lstStyle/>
          <a:p>
            <a:r>
              <a:rPr lang="es-ES" err="1">
                <a:solidFill>
                  <a:srgbClr val="666666"/>
                </a:solidFill>
              </a:rPr>
              <a:t>Pellentesque</a:t>
            </a:r>
            <a:r>
              <a:rPr lang="es-ES">
                <a:solidFill>
                  <a:srgbClr val="666666"/>
                </a:solidFill>
              </a:rPr>
              <a:t> </a:t>
            </a:r>
            <a:r>
              <a:rPr lang="es-ES" err="1">
                <a:solidFill>
                  <a:srgbClr val="666666"/>
                </a:solidFill>
              </a:rPr>
              <a:t>quam</a:t>
            </a:r>
            <a:r>
              <a:rPr lang="es-ES">
                <a:solidFill>
                  <a:srgbClr val="666666"/>
                </a:solidFill>
              </a:rPr>
              <a:t> </a:t>
            </a:r>
            <a:r>
              <a:rPr lang="es-ES" err="1">
                <a:solidFill>
                  <a:srgbClr val="666666"/>
                </a:solidFill>
              </a:rPr>
              <a:t>ligula</a:t>
            </a:r>
            <a:r>
              <a:rPr lang="es-ES">
                <a:solidFill>
                  <a:srgbClr val="666666"/>
                </a:solidFill>
              </a:rPr>
              <a:t>, </a:t>
            </a:r>
            <a:r>
              <a:rPr lang="es-ES" err="1">
                <a:solidFill>
                  <a:srgbClr val="666666"/>
                </a:solidFill>
              </a:rPr>
              <a:t>cursus</a:t>
            </a:r>
            <a:r>
              <a:rPr lang="es-ES">
                <a:solidFill>
                  <a:srgbClr val="666666"/>
                </a:solidFill>
              </a:rPr>
              <a:t> quis </a:t>
            </a:r>
            <a:r>
              <a:rPr lang="es-ES" err="1">
                <a:solidFill>
                  <a:srgbClr val="666666"/>
                </a:solidFill>
              </a:rPr>
              <a:t>volutpat</a:t>
            </a:r>
            <a:r>
              <a:rPr lang="es-ES">
                <a:solidFill>
                  <a:srgbClr val="666666"/>
                </a:solidFill>
              </a:rPr>
              <a:t> </a:t>
            </a:r>
            <a:r>
              <a:rPr lang="es-ES" err="1">
                <a:solidFill>
                  <a:srgbClr val="666666"/>
                </a:solidFill>
              </a:rPr>
              <a:t>nec</a:t>
            </a:r>
            <a:endParaRPr lang="es-ES">
              <a:solidFill>
                <a:srgbClr val="666666"/>
              </a:solidFill>
            </a:endParaRPr>
          </a:p>
        </p:txBody>
      </p:sp>
      <p:sp>
        <p:nvSpPr>
          <p:cNvPr id="5" name="Marcador de texto 4">
            <a:extLst>
              <a:ext uri="{FF2B5EF4-FFF2-40B4-BE49-F238E27FC236}">
                <a16:creationId xmlns:a16="http://schemas.microsoft.com/office/drawing/2014/main" id="{EBDCAF97-4CCB-641A-0724-28EA520F5BBA}"/>
              </a:ext>
            </a:extLst>
          </p:cNvPr>
          <p:cNvSpPr>
            <a:spLocks noGrp="1"/>
          </p:cNvSpPr>
          <p:nvPr>
            <p:ph type="body" sz="quarter" idx="26"/>
          </p:nvPr>
        </p:nvSpPr>
        <p:spPr/>
        <p:txBody>
          <a:bodyPr/>
          <a:lstStyle/>
          <a:p>
            <a:r>
              <a:rPr lang="es-ES" dirty="0"/>
              <a:t>02/MARZO/2025 </a:t>
            </a:r>
            <a:r>
              <a:rPr lang="es-ES" b="0" dirty="0"/>
              <a:t>(00:00 - 00:00)</a:t>
            </a:r>
          </a:p>
        </p:txBody>
      </p:sp>
      <p:sp>
        <p:nvSpPr>
          <p:cNvPr id="6" name="Marcador de texto 5">
            <a:extLst>
              <a:ext uri="{FF2B5EF4-FFF2-40B4-BE49-F238E27FC236}">
                <a16:creationId xmlns:a16="http://schemas.microsoft.com/office/drawing/2014/main" id="{C665268A-450C-5BA0-9521-A74B95B8C1E2}"/>
              </a:ext>
            </a:extLst>
          </p:cNvPr>
          <p:cNvSpPr>
            <a:spLocks noGrp="1"/>
          </p:cNvSpPr>
          <p:nvPr>
            <p:ph type="body" sz="quarter" idx="27"/>
          </p:nvPr>
        </p:nvSpPr>
        <p:spPr/>
        <p:txBody>
          <a:bodyPr/>
          <a:lstStyle/>
          <a:p>
            <a:r>
              <a:rPr lang="es-ES"/>
              <a:t>MADRID </a:t>
            </a:r>
            <a:r>
              <a:rPr lang="es-ES" b="0"/>
              <a:t>- SEDE</a:t>
            </a:r>
          </a:p>
        </p:txBody>
      </p:sp>
      <p:sp>
        <p:nvSpPr>
          <p:cNvPr id="7" name="Marcador de texto 6">
            <a:extLst>
              <a:ext uri="{FF2B5EF4-FFF2-40B4-BE49-F238E27FC236}">
                <a16:creationId xmlns:a16="http://schemas.microsoft.com/office/drawing/2014/main" id="{05B1B792-44C6-1E66-418D-742472399C4C}"/>
              </a:ext>
            </a:extLst>
          </p:cNvPr>
          <p:cNvSpPr>
            <a:spLocks noGrp="1"/>
          </p:cNvSpPr>
          <p:nvPr>
            <p:ph type="body" sz="quarter" idx="28"/>
          </p:nvPr>
        </p:nvSpPr>
        <p:spPr>
          <a:xfrm>
            <a:off x="3161362" y="2579476"/>
            <a:ext cx="7560840" cy="432047"/>
          </a:xfrm>
        </p:spPr>
        <p:txBody>
          <a:bodyPr/>
          <a:lstStyle/>
          <a:p>
            <a:r>
              <a:rPr lang="es-ES"/>
              <a:t>Nombre Apellidos, Hospital</a:t>
            </a:r>
          </a:p>
        </p:txBody>
      </p:sp>
      <p:sp>
        <p:nvSpPr>
          <p:cNvPr id="8" name="Marcador de texto 7">
            <a:extLst>
              <a:ext uri="{FF2B5EF4-FFF2-40B4-BE49-F238E27FC236}">
                <a16:creationId xmlns:a16="http://schemas.microsoft.com/office/drawing/2014/main" id="{60685D38-BB32-9EBB-A9FE-8359D69DC00C}"/>
              </a:ext>
            </a:extLst>
          </p:cNvPr>
          <p:cNvSpPr>
            <a:spLocks noGrp="1"/>
          </p:cNvSpPr>
          <p:nvPr>
            <p:ph type="body" sz="quarter" idx="29"/>
          </p:nvPr>
        </p:nvSpPr>
        <p:spPr>
          <a:xfrm>
            <a:off x="1793211" y="2648818"/>
            <a:ext cx="1800199" cy="432047"/>
          </a:xfrm>
        </p:spPr>
        <p:txBody>
          <a:bodyPr/>
          <a:lstStyle/>
          <a:p>
            <a:r>
              <a:rPr lang="es-ES" b="1"/>
              <a:t>Ponente</a:t>
            </a:r>
          </a:p>
        </p:txBody>
      </p:sp>
      <p:sp>
        <p:nvSpPr>
          <p:cNvPr id="9" name="Marcador de texto 8">
            <a:extLst>
              <a:ext uri="{FF2B5EF4-FFF2-40B4-BE49-F238E27FC236}">
                <a16:creationId xmlns:a16="http://schemas.microsoft.com/office/drawing/2014/main" id="{54C31AA1-DC82-BC3A-81DC-4D82BA0E060B}"/>
              </a:ext>
            </a:extLst>
          </p:cNvPr>
          <p:cNvSpPr>
            <a:spLocks noGrp="1"/>
          </p:cNvSpPr>
          <p:nvPr>
            <p:ph type="body" sz="quarter" idx="30"/>
          </p:nvPr>
        </p:nvSpPr>
        <p:spPr>
          <a:xfrm>
            <a:off x="1793211" y="3938389"/>
            <a:ext cx="1800199" cy="432047"/>
          </a:xfrm>
        </p:spPr>
        <p:txBody>
          <a:bodyPr/>
          <a:lstStyle/>
          <a:p>
            <a:r>
              <a:rPr lang="es-ES"/>
              <a:t>00:00 - 00:00</a:t>
            </a:r>
          </a:p>
          <a:p>
            <a:endParaRPr lang="es-ES"/>
          </a:p>
        </p:txBody>
      </p:sp>
      <p:sp>
        <p:nvSpPr>
          <p:cNvPr id="10" name="Marcador de texto 9">
            <a:extLst>
              <a:ext uri="{FF2B5EF4-FFF2-40B4-BE49-F238E27FC236}">
                <a16:creationId xmlns:a16="http://schemas.microsoft.com/office/drawing/2014/main" id="{76109CCB-589F-66EF-177A-D7E7412C481D}"/>
              </a:ext>
            </a:extLst>
          </p:cNvPr>
          <p:cNvSpPr>
            <a:spLocks noGrp="1"/>
          </p:cNvSpPr>
          <p:nvPr>
            <p:ph type="body" sz="quarter" idx="31"/>
          </p:nvPr>
        </p:nvSpPr>
        <p:spPr>
          <a:xfrm>
            <a:off x="3161362" y="3861048"/>
            <a:ext cx="7560840" cy="432047"/>
          </a:xfrm>
        </p:spPr>
        <p:txBody>
          <a:bodyPr/>
          <a:lstStyle/>
          <a:p>
            <a:r>
              <a:rPr lang="es-ES" err="1"/>
              <a:t>Cadipiscing</a:t>
            </a:r>
            <a:r>
              <a:rPr lang="es-ES"/>
              <a:t> </a:t>
            </a:r>
            <a:r>
              <a:rPr lang="es-ES" err="1"/>
              <a:t>eli</a:t>
            </a:r>
            <a:endParaRPr lang="es-ES"/>
          </a:p>
        </p:txBody>
      </p:sp>
      <p:sp>
        <p:nvSpPr>
          <p:cNvPr id="11" name="Marcador de texto 10">
            <a:extLst>
              <a:ext uri="{FF2B5EF4-FFF2-40B4-BE49-F238E27FC236}">
                <a16:creationId xmlns:a16="http://schemas.microsoft.com/office/drawing/2014/main" id="{DD79BBB2-4473-175F-4E3D-2568A272F275}"/>
              </a:ext>
            </a:extLst>
          </p:cNvPr>
          <p:cNvSpPr>
            <a:spLocks noGrp="1"/>
          </p:cNvSpPr>
          <p:nvPr>
            <p:ph type="body" sz="quarter" idx="32"/>
          </p:nvPr>
        </p:nvSpPr>
        <p:spPr>
          <a:xfrm>
            <a:off x="3161362" y="4113284"/>
            <a:ext cx="7560840" cy="296567"/>
          </a:xfrm>
        </p:spPr>
        <p:txBody>
          <a:bodyPr/>
          <a:lstStyle/>
          <a:p>
            <a:r>
              <a:rPr lang="fr-FR" err="1">
                <a:solidFill>
                  <a:srgbClr val="666666"/>
                </a:solidFill>
              </a:rPr>
              <a:t>Donec</a:t>
            </a:r>
            <a:r>
              <a:rPr lang="fr-FR">
                <a:solidFill>
                  <a:srgbClr val="666666"/>
                </a:solidFill>
              </a:rPr>
              <a:t> </a:t>
            </a:r>
            <a:r>
              <a:rPr lang="fr-FR" err="1">
                <a:solidFill>
                  <a:srgbClr val="666666"/>
                </a:solidFill>
              </a:rPr>
              <a:t>vulputate</a:t>
            </a:r>
            <a:r>
              <a:rPr lang="fr-FR">
                <a:solidFill>
                  <a:srgbClr val="666666"/>
                </a:solidFill>
              </a:rPr>
              <a:t> et ex </a:t>
            </a:r>
            <a:r>
              <a:rPr lang="fr-FR" err="1">
                <a:solidFill>
                  <a:srgbClr val="666666"/>
                </a:solidFill>
              </a:rPr>
              <a:t>sed</a:t>
            </a:r>
            <a:r>
              <a:rPr lang="fr-FR">
                <a:solidFill>
                  <a:srgbClr val="666666"/>
                </a:solidFill>
              </a:rPr>
              <a:t> </a:t>
            </a:r>
            <a:r>
              <a:rPr lang="fr-FR" err="1">
                <a:solidFill>
                  <a:srgbClr val="666666"/>
                </a:solidFill>
              </a:rPr>
              <a:t>aliquam</a:t>
            </a:r>
            <a:endParaRPr lang="es-ES">
              <a:solidFill>
                <a:srgbClr val="666666"/>
              </a:solidFill>
            </a:endParaRPr>
          </a:p>
        </p:txBody>
      </p:sp>
      <p:sp>
        <p:nvSpPr>
          <p:cNvPr id="12" name="Marcador de texto 11">
            <a:extLst>
              <a:ext uri="{FF2B5EF4-FFF2-40B4-BE49-F238E27FC236}">
                <a16:creationId xmlns:a16="http://schemas.microsoft.com/office/drawing/2014/main" id="{30E6D9F5-628B-E41E-0F1D-A63979901276}"/>
              </a:ext>
            </a:extLst>
          </p:cNvPr>
          <p:cNvSpPr>
            <a:spLocks noGrp="1"/>
          </p:cNvSpPr>
          <p:nvPr>
            <p:ph type="body" sz="quarter" idx="33"/>
          </p:nvPr>
        </p:nvSpPr>
        <p:spPr>
          <a:xfrm>
            <a:off x="1793211" y="4586461"/>
            <a:ext cx="1800199" cy="432047"/>
          </a:xfrm>
        </p:spPr>
        <p:txBody>
          <a:bodyPr/>
          <a:lstStyle/>
          <a:p>
            <a:r>
              <a:rPr lang="es-ES"/>
              <a:t>00:00 - 00:00</a:t>
            </a:r>
          </a:p>
          <a:p>
            <a:endParaRPr lang="es-ES"/>
          </a:p>
        </p:txBody>
      </p:sp>
      <p:sp>
        <p:nvSpPr>
          <p:cNvPr id="13" name="Marcador de texto 12">
            <a:extLst>
              <a:ext uri="{FF2B5EF4-FFF2-40B4-BE49-F238E27FC236}">
                <a16:creationId xmlns:a16="http://schemas.microsoft.com/office/drawing/2014/main" id="{65281607-BDD6-C5C5-50ED-3012E1127D7D}"/>
              </a:ext>
            </a:extLst>
          </p:cNvPr>
          <p:cNvSpPr>
            <a:spLocks noGrp="1"/>
          </p:cNvSpPr>
          <p:nvPr>
            <p:ph type="body" sz="quarter" idx="34"/>
          </p:nvPr>
        </p:nvSpPr>
        <p:spPr>
          <a:xfrm>
            <a:off x="3161362" y="4509120"/>
            <a:ext cx="7560840" cy="432047"/>
          </a:xfrm>
        </p:spPr>
        <p:txBody>
          <a:bodyPr/>
          <a:lstStyle/>
          <a:p>
            <a:r>
              <a:rPr lang="es-ES" err="1"/>
              <a:t>Sitamet</a:t>
            </a:r>
            <a:r>
              <a:rPr lang="es-ES"/>
              <a:t>, </a:t>
            </a:r>
            <a:r>
              <a:rPr lang="es-ES" err="1"/>
              <a:t>consectetur</a:t>
            </a:r>
            <a:r>
              <a:rPr lang="es-ES"/>
              <a:t> </a:t>
            </a:r>
            <a:r>
              <a:rPr lang="es-ES" err="1"/>
              <a:t>adipiscing</a:t>
            </a:r>
            <a:r>
              <a:rPr lang="es-ES"/>
              <a:t> </a:t>
            </a:r>
            <a:r>
              <a:rPr lang="es-ES" err="1"/>
              <a:t>elit</a:t>
            </a:r>
            <a:endParaRPr lang="es-ES"/>
          </a:p>
        </p:txBody>
      </p:sp>
      <p:sp>
        <p:nvSpPr>
          <p:cNvPr id="14" name="Marcador de texto 13">
            <a:extLst>
              <a:ext uri="{FF2B5EF4-FFF2-40B4-BE49-F238E27FC236}">
                <a16:creationId xmlns:a16="http://schemas.microsoft.com/office/drawing/2014/main" id="{C170B94E-C01B-ED98-274D-A92A51105BB9}"/>
              </a:ext>
            </a:extLst>
          </p:cNvPr>
          <p:cNvSpPr>
            <a:spLocks noGrp="1"/>
          </p:cNvSpPr>
          <p:nvPr>
            <p:ph type="body" sz="quarter" idx="35"/>
          </p:nvPr>
        </p:nvSpPr>
        <p:spPr>
          <a:xfrm>
            <a:off x="3161362" y="4758634"/>
            <a:ext cx="7560840" cy="296567"/>
          </a:xfrm>
        </p:spPr>
        <p:txBody>
          <a:bodyPr/>
          <a:lstStyle/>
          <a:p>
            <a:r>
              <a:rPr lang="es-ES" err="1">
                <a:solidFill>
                  <a:srgbClr val="666666"/>
                </a:solidFill>
              </a:rPr>
              <a:t>Pellentesque</a:t>
            </a:r>
            <a:r>
              <a:rPr lang="es-ES">
                <a:solidFill>
                  <a:srgbClr val="666666"/>
                </a:solidFill>
              </a:rPr>
              <a:t> </a:t>
            </a:r>
            <a:r>
              <a:rPr lang="es-ES" err="1">
                <a:solidFill>
                  <a:srgbClr val="666666"/>
                </a:solidFill>
              </a:rPr>
              <a:t>quam</a:t>
            </a:r>
            <a:r>
              <a:rPr lang="es-ES">
                <a:solidFill>
                  <a:srgbClr val="666666"/>
                </a:solidFill>
              </a:rPr>
              <a:t> </a:t>
            </a:r>
            <a:r>
              <a:rPr lang="es-ES" err="1">
                <a:solidFill>
                  <a:srgbClr val="666666"/>
                </a:solidFill>
              </a:rPr>
              <a:t>ligula</a:t>
            </a:r>
            <a:r>
              <a:rPr lang="es-ES">
                <a:solidFill>
                  <a:srgbClr val="666666"/>
                </a:solidFill>
              </a:rPr>
              <a:t>, </a:t>
            </a:r>
            <a:r>
              <a:rPr lang="es-ES" err="1">
                <a:solidFill>
                  <a:srgbClr val="666666"/>
                </a:solidFill>
              </a:rPr>
              <a:t>cursus</a:t>
            </a:r>
            <a:r>
              <a:rPr lang="es-ES">
                <a:solidFill>
                  <a:srgbClr val="666666"/>
                </a:solidFill>
              </a:rPr>
              <a:t> quis </a:t>
            </a:r>
            <a:r>
              <a:rPr lang="es-ES" err="1">
                <a:solidFill>
                  <a:srgbClr val="666666"/>
                </a:solidFill>
              </a:rPr>
              <a:t>volutpat</a:t>
            </a:r>
            <a:r>
              <a:rPr lang="es-ES">
                <a:solidFill>
                  <a:srgbClr val="666666"/>
                </a:solidFill>
              </a:rPr>
              <a:t> </a:t>
            </a:r>
            <a:r>
              <a:rPr lang="es-ES" err="1">
                <a:solidFill>
                  <a:srgbClr val="666666"/>
                </a:solidFill>
              </a:rPr>
              <a:t>nec</a:t>
            </a:r>
            <a:endParaRPr lang="es-ES">
              <a:solidFill>
                <a:srgbClr val="666666"/>
              </a:solidFill>
            </a:endParaRPr>
          </a:p>
        </p:txBody>
      </p:sp>
      <p:sp>
        <p:nvSpPr>
          <p:cNvPr id="15" name="Marcador de texto 14">
            <a:extLst>
              <a:ext uri="{FF2B5EF4-FFF2-40B4-BE49-F238E27FC236}">
                <a16:creationId xmlns:a16="http://schemas.microsoft.com/office/drawing/2014/main" id="{C784491D-B3DE-99F1-FBEF-F53B19894216}"/>
              </a:ext>
            </a:extLst>
          </p:cNvPr>
          <p:cNvSpPr>
            <a:spLocks noGrp="1"/>
          </p:cNvSpPr>
          <p:nvPr>
            <p:ph type="body" sz="quarter" idx="36"/>
          </p:nvPr>
        </p:nvSpPr>
        <p:spPr>
          <a:xfrm>
            <a:off x="1793211" y="5234533"/>
            <a:ext cx="1800199" cy="432047"/>
          </a:xfrm>
        </p:spPr>
        <p:txBody>
          <a:bodyPr/>
          <a:lstStyle/>
          <a:p>
            <a:r>
              <a:rPr lang="es-ES"/>
              <a:t>00:00 - 00:00</a:t>
            </a:r>
          </a:p>
          <a:p>
            <a:endParaRPr lang="es-ES"/>
          </a:p>
        </p:txBody>
      </p:sp>
      <p:sp>
        <p:nvSpPr>
          <p:cNvPr id="16" name="Marcador de texto 15">
            <a:extLst>
              <a:ext uri="{FF2B5EF4-FFF2-40B4-BE49-F238E27FC236}">
                <a16:creationId xmlns:a16="http://schemas.microsoft.com/office/drawing/2014/main" id="{0A11F61F-3E2F-0B96-4A7A-F832EF72DD27}"/>
              </a:ext>
            </a:extLst>
          </p:cNvPr>
          <p:cNvSpPr>
            <a:spLocks noGrp="1"/>
          </p:cNvSpPr>
          <p:nvPr>
            <p:ph type="body" sz="quarter" idx="37"/>
          </p:nvPr>
        </p:nvSpPr>
        <p:spPr>
          <a:xfrm>
            <a:off x="3161362" y="5157192"/>
            <a:ext cx="7560840" cy="432047"/>
          </a:xfrm>
        </p:spPr>
        <p:txBody>
          <a:bodyPr/>
          <a:lstStyle/>
          <a:p>
            <a:r>
              <a:rPr lang="es-ES" err="1"/>
              <a:t>Lorem</a:t>
            </a:r>
            <a:r>
              <a:rPr lang="es-ES"/>
              <a:t> </a:t>
            </a:r>
            <a:r>
              <a:rPr lang="es-ES" err="1"/>
              <a:t>adipiscing</a:t>
            </a:r>
            <a:r>
              <a:rPr lang="es-ES"/>
              <a:t> </a:t>
            </a:r>
            <a:r>
              <a:rPr lang="es-ES" err="1"/>
              <a:t>elit</a:t>
            </a:r>
            <a:endParaRPr lang="es-ES"/>
          </a:p>
        </p:txBody>
      </p:sp>
      <p:sp>
        <p:nvSpPr>
          <p:cNvPr id="17" name="Marcador de texto 16">
            <a:extLst>
              <a:ext uri="{FF2B5EF4-FFF2-40B4-BE49-F238E27FC236}">
                <a16:creationId xmlns:a16="http://schemas.microsoft.com/office/drawing/2014/main" id="{EAAFA65A-2DA5-05DA-C898-DDEEAA989A51}"/>
              </a:ext>
            </a:extLst>
          </p:cNvPr>
          <p:cNvSpPr>
            <a:spLocks noGrp="1"/>
          </p:cNvSpPr>
          <p:nvPr>
            <p:ph type="body" sz="quarter" idx="38"/>
          </p:nvPr>
        </p:nvSpPr>
        <p:spPr>
          <a:xfrm>
            <a:off x="3161362" y="5415759"/>
            <a:ext cx="7560840" cy="296567"/>
          </a:xfrm>
        </p:spPr>
        <p:txBody>
          <a:bodyPr/>
          <a:lstStyle/>
          <a:p>
            <a:r>
              <a:rPr lang="fr-FR" err="1">
                <a:solidFill>
                  <a:srgbClr val="666666"/>
                </a:solidFill>
              </a:rPr>
              <a:t>Donec</a:t>
            </a:r>
            <a:r>
              <a:rPr lang="fr-FR">
                <a:solidFill>
                  <a:srgbClr val="666666"/>
                </a:solidFill>
              </a:rPr>
              <a:t> </a:t>
            </a:r>
            <a:r>
              <a:rPr lang="fr-FR" err="1">
                <a:solidFill>
                  <a:srgbClr val="666666"/>
                </a:solidFill>
              </a:rPr>
              <a:t>vulputate</a:t>
            </a:r>
            <a:r>
              <a:rPr lang="fr-FR">
                <a:solidFill>
                  <a:srgbClr val="666666"/>
                </a:solidFill>
              </a:rPr>
              <a:t> et ex </a:t>
            </a:r>
            <a:r>
              <a:rPr lang="fr-FR" err="1">
                <a:solidFill>
                  <a:srgbClr val="666666"/>
                </a:solidFill>
              </a:rPr>
              <a:t>sed</a:t>
            </a:r>
            <a:r>
              <a:rPr lang="fr-FR">
                <a:solidFill>
                  <a:srgbClr val="666666"/>
                </a:solidFill>
              </a:rPr>
              <a:t> </a:t>
            </a:r>
            <a:r>
              <a:rPr lang="fr-FR" err="1">
                <a:solidFill>
                  <a:srgbClr val="666666"/>
                </a:solidFill>
              </a:rPr>
              <a:t>aliquam</a:t>
            </a:r>
            <a:endParaRPr lang="es-ES">
              <a:solidFill>
                <a:srgbClr val="666666"/>
              </a:solidFill>
            </a:endParaRPr>
          </a:p>
        </p:txBody>
      </p:sp>
      <p:sp>
        <p:nvSpPr>
          <p:cNvPr id="21" name="CuadroTexto 20">
            <a:extLst>
              <a:ext uri="{FF2B5EF4-FFF2-40B4-BE49-F238E27FC236}">
                <a16:creationId xmlns:a16="http://schemas.microsoft.com/office/drawing/2014/main" id="{323ACB18-DAD3-02D0-F887-8F8933F6FBA8}"/>
              </a:ext>
            </a:extLst>
          </p:cNvPr>
          <p:cNvSpPr txBox="1"/>
          <p:nvPr/>
        </p:nvSpPr>
        <p:spPr>
          <a:xfrm rot="16200000">
            <a:off x="11357378" y="4811824"/>
            <a:ext cx="1346844" cy="184666"/>
          </a:xfrm>
          <a:prstGeom prst="rect">
            <a:avLst/>
          </a:prstGeom>
          <a:noFill/>
        </p:spPr>
        <p:txBody>
          <a:bodyPr wrap="none" rtlCol="0">
            <a:spAutoFit/>
          </a:bodyPr>
          <a:lstStyle/>
          <a:p>
            <a:r>
              <a:rPr lang="es-ES" sz="600" dirty="0">
                <a:solidFill>
                  <a:srgbClr val="808080"/>
                </a:solidFill>
              </a:rPr>
              <a:t>ES-ILU-2400075  Diciembre 2024</a:t>
            </a:r>
          </a:p>
        </p:txBody>
      </p:sp>
    </p:spTree>
    <p:extLst>
      <p:ext uri="{BB962C8B-B14F-4D97-AF65-F5344CB8AC3E}">
        <p14:creationId xmlns:p14="http://schemas.microsoft.com/office/powerpoint/2010/main" val="329852099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2DC6E01-6207-4D93-8F00-18F761B09A0D}"/>
              </a:ext>
            </a:extLst>
          </p:cNvPr>
          <p:cNvSpPr>
            <a:spLocks noGrp="1"/>
          </p:cNvSpPr>
          <p:nvPr>
            <p:ph type="body" sz="quarter" idx="10"/>
          </p:nvPr>
        </p:nvSpPr>
        <p:spPr>
          <a:xfrm>
            <a:off x="865993" y="4293096"/>
            <a:ext cx="6934981" cy="1963161"/>
          </a:xfrm>
        </p:spPr>
        <p:txBody>
          <a:bodyPr/>
          <a:lstStyle/>
          <a:p>
            <a:pPr algn="l"/>
            <a:r>
              <a:rPr lang="es-ES" dirty="0"/>
              <a:t>PSORIASIS SEVERA EN PLACAS TRATADA CON TILDRAKIZUMAB EN PACIENTE CON CÁNCER</a:t>
            </a:r>
          </a:p>
          <a:p>
            <a:pPr algn="l"/>
            <a:r>
              <a:rPr lang="pt-BR" dirty="0"/>
              <a:t>DE MAMA POR SÍNDROME DE LYNCH</a:t>
            </a:r>
            <a:endParaRPr lang="es-ES" dirty="0"/>
          </a:p>
        </p:txBody>
      </p:sp>
      <p:sp>
        <p:nvSpPr>
          <p:cNvPr id="3" name="Marcador de texto 2">
            <a:extLst>
              <a:ext uri="{FF2B5EF4-FFF2-40B4-BE49-F238E27FC236}">
                <a16:creationId xmlns:a16="http://schemas.microsoft.com/office/drawing/2014/main" id="{D73BBC5A-5EEF-03DD-7EAF-5BE9B9255F92}"/>
              </a:ext>
            </a:extLst>
          </p:cNvPr>
          <p:cNvSpPr>
            <a:spLocks noGrp="1"/>
          </p:cNvSpPr>
          <p:nvPr>
            <p:ph type="body" sz="quarter" idx="12"/>
          </p:nvPr>
        </p:nvSpPr>
        <p:spPr/>
        <p:txBody>
          <a:bodyPr/>
          <a:lstStyle/>
          <a:p>
            <a:pPr algn="r">
              <a:spcBef>
                <a:spcPts val="100"/>
              </a:spcBef>
            </a:pPr>
            <a:r>
              <a:rPr lang="es-ES" sz="3600" b="1" dirty="0"/>
              <a:t>Caso Clínico </a:t>
            </a:r>
          </a:p>
          <a:p>
            <a:pPr algn="r">
              <a:spcBef>
                <a:spcPts val="100"/>
              </a:spcBef>
            </a:pPr>
            <a:r>
              <a:rPr lang="es-ES" sz="3600" b="1" dirty="0"/>
              <a:t>02</a:t>
            </a:r>
            <a:endParaRPr lang="es-ES" sz="3600" dirty="0"/>
          </a:p>
        </p:txBody>
      </p:sp>
      <p:sp>
        <p:nvSpPr>
          <p:cNvPr id="5" name="CuadroTexto 4">
            <a:extLst>
              <a:ext uri="{FF2B5EF4-FFF2-40B4-BE49-F238E27FC236}">
                <a16:creationId xmlns:a16="http://schemas.microsoft.com/office/drawing/2014/main" id="{930DBDD6-335F-467A-C5B8-485AEB2D6DCC}"/>
              </a:ext>
            </a:extLst>
          </p:cNvPr>
          <p:cNvSpPr txBox="1"/>
          <p:nvPr/>
        </p:nvSpPr>
        <p:spPr>
          <a:xfrm>
            <a:off x="983432" y="6256257"/>
            <a:ext cx="6097508" cy="369332"/>
          </a:xfrm>
          <a:prstGeom prst="rect">
            <a:avLst/>
          </a:prstGeom>
          <a:noFill/>
        </p:spPr>
        <p:txBody>
          <a:bodyPr wrap="square">
            <a:spAutoFit/>
          </a:bodyPr>
          <a:lstStyle/>
          <a:p>
            <a:r>
              <a:rPr lang="es-ES" sz="900" dirty="0"/>
              <a:t>* Caso facilitado por la Dra. Beatriz Aranegui, Hospital Universitario Infanta Cristina, Parla, (Madrid), </a:t>
            </a:r>
            <a:r>
              <a:rPr lang="es-ES" sz="900" dirty="0" err="1"/>
              <a:t>ficcionado</a:t>
            </a:r>
            <a:r>
              <a:rPr lang="es-ES" sz="900" dirty="0"/>
              <a:t> a partir de historia clínica y datos reales de paciente con su consentimiento para compartir la información del caso.</a:t>
            </a:r>
          </a:p>
        </p:txBody>
      </p:sp>
    </p:spTree>
    <p:extLst>
      <p:ext uri="{BB962C8B-B14F-4D97-AF65-F5344CB8AC3E}">
        <p14:creationId xmlns:p14="http://schemas.microsoft.com/office/powerpoint/2010/main" val="398473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3" descr="Diagonal hacia abajo ancha"/>
          <p:cNvSpPr txBox="1">
            <a:spLocks noChangeArrowheads="1"/>
          </p:cNvSpPr>
          <p:nvPr/>
        </p:nvSpPr>
        <p:spPr bwMode="auto">
          <a:xfrm>
            <a:off x="8762919" y="674688"/>
            <a:ext cx="55399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1000" b="1">
                <a:solidFill>
                  <a:schemeClr val="tx1"/>
                </a:solidFill>
                <a:latin typeface="Arial" pitchFamily="34" charset="0"/>
                <a:cs typeface="Arial" pitchFamily="34" charset="0"/>
              </a:defRPr>
            </a:lvl1pPr>
            <a:lvl2pPr marL="742950" indent="-285750" eaLnBrk="0" hangingPunct="0">
              <a:defRPr sz="1000" b="1">
                <a:solidFill>
                  <a:schemeClr val="tx1"/>
                </a:solidFill>
                <a:latin typeface="Arial" pitchFamily="34" charset="0"/>
                <a:cs typeface="Arial" pitchFamily="34" charset="0"/>
              </a:defRPr>
            </a:lvl2pPr>
            <a:lvl3pPr marL="1143000" indent="-228600" eaLnBrk="0" hangingPunct="0">
              <a:defRPr sz="1000" b="1">
                <a:solidFill>
                  <a:schemeClr val="tx1"/>
                </a:solidFill>
                <a:latin typeface="Arial" pitchFamily="34" charset="0"/>
                <a:cs typeface="Arial" pitchFamily="34" charset="0"/>
              </a:defRPr>
            </a:lvl3pPr>
            <a:lvl4pPr marL="1600200" indent="-228600" eaLnBrk="0" hangingPunct="0">
              <a:defRPr sz="1000" b="1">
                <a:solidFill>
                  <a:schemeClr val="tx1"/>
                </a:solidFill>
                <a:latin typeface="Arial" pitchFamily="34" charset="0"/>
                <a:cs typeface="Arial" pitchFamily="34" charset="0"/>
              </a:defRPr>
            </a:lvl4pPr>
            <a:lvl5pPr marL="2057400" indent="-228600" eaLnBrk="0" hangingPunct="0">
              <a:defRPr sz="10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cs typeface="Arial" pitchFamily="34" charset="0"/>
              </a:defRPr>
            </a:lvl9pPr>
          </a:lstStyle>
          <a:p>
            <a:pPr algn="r" defTabSz="1219140">
              <a:spcBef>
                <a:spcPct val="50000"/>
              </a:spcBef>
              <a:defRPr/>
            </a:pPr>
            <a:endParaRPr lang="es-ES" sz="2400" b="0">
              <a:solidFill>
                <a:srgbClr val="000000"/>
              </a:solidFill>
            </a:endParaRPr>
          </a:p>
        </p:txBody>
      </p:sp>
      <p:sp>
        <p:nvSpPr>
          <p:cNvPr id="119813" name="Text Box 4"/>
          <p:cNvSpPr txBox="1">
            <a:spLocks noChangeArrowheads="1"/>
          </p:cNvSpPr>
          <p:nvPr/>
        </p:nvSpPr>
        <p:spPr bwMode="auto">
          <a:xfrm>
            <a:off x="1631504" y="1340768"/>
            <a:ext cx="9073007" cy="4708981"/>
          </a:xfrm>
          <a:prstGeom prst="rect">
            <a:avLst/>
          </a:prstGeom>
          <a:noFill/>
        </p:spPr>
        <p:txBody>
          <a:bodyPr wrap="square">
            <a:spAutoFit/>
          </a:bodyPr>
          <a:lstStyle>
            <a:defPPr>
              <a:defRPr lang="es-ES"/>
            </a:defPPr>
            <a:lvl1pPr>
              <a:defRPr>
                <a:solidFill>
                  <a:schemeClr val="accent2"/>
                </a:solidFill>
              </a:defRPr>
            </a:lvl1pPr>
          </a:lstStyle>
          <a:p>
            <a:pPr algn="just" defTabSz="914377">
              <a:spcBef>
                <a:spcPts val="600"/>
              </a:spcBef>
            </a:pPr>
            <a:r>
              <a:rPr lang="es-ES" sz="1400">
                <a:solidFill>
                  <a:srgbClr val="002855"/>
                </a:solidFill>
                <a:latin typeface="Aptos" panose="020B0004020202020204" pitchFamily="34" charset="0"/>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p>
          <a:p>
            <a:pPr algn="just" defTabSz="914377">
              <a:spcBef>
                <a:spcPts val="600"/>
              </a:spcBef>
            </a:pPr>
            <a:r>
              <a:rPr lang="es-ES" sz="1400">
                <a:solidFill>
                  <a:srgbClr val="002855"/>
                </a:solidFill>
                <a:latin typeface="Aptos" panose="020B00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algn="just" defTabSz="914377">
              <a:spcBef>
                <a:spcPts val="600"/>
              </a:spcBef>
            </a:pPr>
            <a:r>
              <a:rPr lang="es-ES" sz="1400">
                <a:solidFill>
                  <a:srgbClr val="002855"/>
                </a:solidFill>
                <a:latin typeface="Aptos" panose="020B00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p>
          <a:p>
            <a:pPr algn="just" defTabSz="914377">
              <a:spcBef>
                <a:spcPts val="600"/>
              </a:spcBef>
            </a:pPr>
            <a:r>
              <a:rPr lang="es-ES" sz="1400">
                <a:solidFill>
                  <a:srgbClr val="002855"/>
                </a:solidFill>
                <a:latin typeface="Aptos" panose="020B0004020202020204" pitchFamily="34" charset="0"/>
              </a:rPr>
              <a:t>Igualmente, todos los nombres comerciales, marcas o signos distintivos de cualquier clase contenidos en la Presentación están protegidos por la Ley.</a:t>
            </a:r>
          </a:p>
          <a:p>
            <a:pPr algn="just" defTabSz="914377">
              <a:spcBef>
                <a:spcPts val="600"/>
              </a:spcBef>
            </a:pPr>
            <a:r>
              <a:rPr lang="es-ES" sz="1400">
                <a:solidFill>
                  <a:srgbClr val="002855"/>
                </a:solidFill>
                <a:latin typeface="Aptos" panose="020B00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
        <p:nvSpPr>
          <p:cNvPr id="2" name="Título 4">
            <a:extLst>
              <a:ext uri="{FF2B5EF4-FFF2-40B4-BE49-F238E27FC236}">
                <a16:creationId xmlns:a16="http://schemas.microsoft.com/office/drawing/2014/main" id="{9EC0672D-44FE-E612-144B-B667B29C64E8}"/>
              </a:ext>
            </a:extLst>
          </p:cNvPr>
          <p:cNvSpPr txBox="1">
            <a:spLocks/>
          </p:cNvSpPr>
          <p:nvPr/>
        </p:nvSpPr>
        <p:spPr>
          <a:xfrm>
            <a:off x="1545112" y="595456"/>
            <a:ext cx="10646888" cy="485495"/>
          </a:xfrm>
          <a:prstGeom prst="rect">
            <a:avLst/>
          </a:prstGeom>
        </p:spPr>
        <p:txBody>
          <a:bodyPr/>
          <a:lstStyle>
            <a:lvl1pPr algn="l" rtl="0" eaLnBrk="0" fontAlgn="base" hangingPunct="0">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cap="none" err="1"/>
              <a:t>Exoneración</a:t>
            </a:r>
            <a:r>
              <a:rPr lang="fr-FR" cap="none"/>
              <a:t> de </a:t>
            </a:r>
            <a:r>
              <a:rPr lang="fr-FR" cap="none" err="1"/>
              <a:t>responsibilidad</a:t>
            </a:r>
            <a:r>
              <a:rPr lang="fr-FR" cap="none"/>
              <a:t> y </a:t>
            </a:r>
            <a:r>
              <a:rPr lang="fr-FR" cap="none" err="1"/>
              <a:t>uso</a:t>
            </a:r>
            <a:r>
              <a:rPr lang="fr-FR" cap="none"/>
              <a:t> de la </a:t>
            </a:r>
            <a:r>
              <a:rPr lang="fr-FR" cap="none" err="1"/>
              <a:t>presentación</a:t>
            </a:r>
            <a:r>
              <a:rPr lang="fr-FR" cap="none"/>
              <a:t> </a:t>
            </a:r>
          </a:p>
        </p:txBody>
      </p:sp>
    </p:spTree>
    <p:extLst>
      <p:ext uri="{BB962C8B-B14F-4D97-AF65-F5344CB8AC3E}">
        <p14:creationId xmlns:p14="http://schemas.microsoft.com/office/powerpoint/2010/main" val="420329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3" descr="Diagonal hacia abajo ancha"/>
          <p:cNvSpPr txBox="1">
            <a:spLocks noChangeArrowheads="1"/>
          </p:cNvSpPr>
          <p:nvPr/>
        </p:nvSpPr>
        <p:spPr bwMode="auto">
          <a:xfrm>
            <a:off x="8762919" y="674688"/>
            <a:ext cx="55399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1000" b="1">
                <a:solidFill>
                  <a:schemeClr val="tx1"/>
                </a:solidFill>
                <a:latin typeface="Arial" pitchFamily="34" charset="0"/>
                <a:cs typeface="Arial" pitchFamily="34" charset="0"/>
              </a:defRPr>
            </a:lvl1pPr>
            <a:lvl2pPr marL="742950" indent="-285750" eaLnBrk="0" hangingPunct="0">
              <a:defRPr sz="1000" b="1">
                <a:solidFill>
                  <a:schemeClr val="tx1"/>
                </a:solidFill>
                <a:latin typeface="Arial" pitchFamily="34" charset="0"/>
                <a:cs typeface="Arial" pitchFamily="34" charset="0"/>
              </a:defRPr>
            </a:lvl2pPr>
            <a:lvl3pPr marL="1143000" indent="-228600" eaLnBrk="0" hangingPunct="0">
              <a:defRPr sz="1000" b="1">
                <a:solidFill>
                  <a:schemeClr val="tx1"/>
                </a:solidFill>
                <a:latin typeface="Arial" pitchFamily="34" charset="0"/>
                <a:cs typeface="Arial" pitchFamily="34" charset="0"/>
              </a:defRPr>
            </a:lvl3pPr>
            <a:lvl4pPr marL="1600200" indent="-228600" eaLnBrk="0" hangingPunct="0">
              <a:defRPr sz="1000" b="1">
                <a:solidFill>
                  <a:schemeClr val="tx1"/>
                </a:solidFill>
                <a:latin typeface="Arial" pitchFamily="34" charset="0"/>
                <a:cs typeface="Arial" pitchFamily="34" charset="0"/>
              </a:defRPr>
            </a:lvl4pPr>
            <a:lvl5pPr marL="2057400" indent="-228600" eaLnBrk="0" hangingPunct="0">
              <a:defRPr sz="10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0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0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0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000" b="1">
                <a:solidFill>
                  <a:schemeClr val="tx1"/>
                </a:solidFill>
                <a:latin typeface="Arial" pitchFamily="34" charset="0"/>
                <a:cs typeface="Arial" pitchFamily="34" charset="0"/>
              </a:defRPr>
            </a:lvl9pPr>
          </a:lstStyle>
          <a:p>
            <a:pPr algn="r" defTabSz="1219140">
              <a:spcBef>
                <a:spcPct val="50000"/>
              </a:spcBef>
              <a:defRPr/>
            </a:pPr>
            <a:endParaRPr lang="es-ES" sz="2400" b="0">
              <a:solidFill>
                <a:srgbClr val="000000"/>
              </a:solidFill>
            </a:endParaRPr>
          </a:p>
        </p:txBody>
      </p:sp>
      <p:sp>
        <p:nvSpPr>
          <p:cNvPr id="2" name="Título 4">
            <a:extLst>
              <a:ext uri="{FF2B5EF4-FFF2-40B4-BE49-F238E27FC236}">
                <a16:creationId xmlns:a16="http://schemas.microsoft.com/office/drawing/2014/main" id="{9EC0672D-44FE-E612-144B-B667B29C64E8}"/>
              </a:ext>
            </a:extLst>
          </p:cNvPr>
          <p:cNvSpPr txBox="1">
            <a:spLocks/>
          </p:cNvSpPr>
          <p:nvPr/>
        </p:nvSpPr>
        <p:spPr>
          <a:xfrm>
            <a:off x="1545112" y="595456"/>
            <a:ext cx="10646888" cy="485495"/>
          </a:xfrm>
          <a:prstGeom prst="rect">
            <a:avLst/>
          </a:prstGeom>
        </p:spPr>
        <p:txBody>
          <a:bodyPr lIns="91440" tIns="45720" rIns="91440" bIns="45720" anchor="t"/>
          <a:lstStyle>
            <a:lvl1pPr algn="l" rtl="0" eaLnBrk="0" fontAlgn="base" hangingPunct="0">
              <a:spcBef>
                <a:spcPct val="0"/>
              </a:spcBef>
              <a:spcAft>
                <a:spcPct val="0"/>
              </a:spcAft>
              <a:defRPr lang="es-ES" sz="2800" b="1" kern="1200" cap="all" baseline="0" dirty="0">
                <a:solidFill>
                  <a:schemeClr val="tx1"/>
                </a:solidFill>
                <a:latin typeface="Aptos" panose="020B0004020202020204" pitchFamily="34" charset="0"/>
                <a:ea typeface="+mn-ea"/>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cap="none" err="1">
                <a:latin typeface="Aptos"/>
                <a:cs typeface="Arial"/>
              </a:rPr>
              <a:t>Conflictos</a:t>
            </a:r>
            <a:r>
              <a:rPr lang="fr-FR" cap="none">
                <a:latin typeface="Aptos"/>
                <a:cs typeface="Arial"/>
              </a:rPr>
              <a:t> de interés</a:t>
            </a:r>
            <a:endParaRPr lang="es-ES"/>
          </a:p>
        </p:txBody>
      </p:sp>
      <p:sp>
        <p:nvSpPr>
          <p:cNvPr id="4" name="Text Placeholder 4">
            <a:extLst>
              <a:ext uri="{FF2B5EF4-FFF2-40B4-BE49-F238E27FC236}">
                <a16:creationId xmlns:a16="http://schemas.microsoft.com/office/drawing/2014/main" id="{4289BE3A-3F69-3201-7ED1-81593DF21E62}"/>
              </a:ext>
            </a:extLst>
          </p:cNvPr>
          <p:cNvSpPr txBox="1">
            <a:spLocks/>
          </p:cNvSpPr>
          <p:nvPr/>
        </p:nvSpPr>
        <p:spPr>
          <a:xfrm>
            <a:off x="1682476" y="3734749"/>
            <a:ext cx="6432756" cy="45076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400" dirty="0">
                <a:solidFill>
                  <a:srgbClr val="002855"/>
                </a:solidFill>
                <a:latin typeface="Aptos" panose="020B0004020202020204" pitchFamily="34" charset="0"/>
              </a:rPr>
              <a:t>He participado como </a:t>
            </a:r>
            <a:r>
              <a:rPr lang="es-ES" sz="1400" b="1" dirty="0">
                <a:solidFill>
                  <a:srgbClr val="FF0000"/>
                </a:solidFill>
                <a:latin typeface="Aptos" panose="020B0004020202020204" pitchFamily="34" charset="0"/>
              </a:rPr>
              <a:t>investigador principal o colaborador en ensayos clínicos o trabajos de investigación</a:t>
            </a:r>
            <a:r>
              <a:rPr lang="es-ES" sz="1400" dirty="0">
                <a:solidFill>
                  <a:srgbClr val="FF0000"/>
                </a:solidFill>
                <a:latin typeface="Aptos" panose="020B0004020202020204" pitchFamily="34" charset="0"/>
              </a:rPr>
              <a:t> </a:t>
            </a:r>
            <a:r>
              <a:rPr lang="es-ES" sz="1400" dirty="0">
                <a:solidFill>
                  <a:srgbClr val="002855"/>
                </a:solidFill>
                <a:latin typeface="Aptos" panose="020B0004020202020204" pitchFamily="34" charset="0"/>
              </a:rPr>
              <a:t>para:</a:t>
            </a:r>
            <a:endParaRPr lang="es-ES" sz="1400" dirty="0">
              <a:latin typeface="Aptos" panose="020B00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68791779-CEB5-2F6F-46A7-1C7D0DE71F6D}"/>
              </a:ext>
            </a:extLst>
          </p:cNvPr>
          <p:cNvSpPr txBox="1">
            <a:spLocks/>
          </p:cNvSpPr>
          <p:nvPr/>
        </p:nvSpPr>
        <p:spPr>
          <a:xfrm>
            <a:off x="1682476" y="1958238"/>
            <a:ext cx="6480796" cy="707630"/>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400" dirty="0">
                <a:solidFill>
                  <a:srgbClr val="002855"/>
                </a:solidFill>
                <a:latin typeface="Aptos" panose="020B0004020202020204" pitchFamily="34" charset="0"/>
              </a:rPr>
              <a:t>He proporcionado </a:t>
            </a:r>
            <a:r>
              <a:rPr lang="es-ES" sz="1400" b="1" dirty="0">
                <a:solidFill>
                  <a:srgbClr val="FF0000"/>
                </a:solidFill>
                <a:latin typeface="Aptos" panose="020B0004020202020204" pitchFamily="34" charset="0"/>
              </a:rPr>
              <a:t>asesoramiento científico, participado en reuniones médicas y cursos de formación </a:t>
            </a:r>
            <a:r>
              <a:rPr lang="es-ES" sz="1400" dirty="0">
                <a:solidFill>
                  <a:srgbClr val="002855"/>
                </a:solidFill>
                <a:latin typeface="Aptos" panose="020B0004020202020204" pitchFamily="34" charset="0"/>
              </a:rPr>
              <a:t>patrocinados por:</a:t>
            </a:r>
          </a:p>
        </p:txBody>
      </p:sp>
      <p:sp>
        <p:nvSpPr>
          <p:cNvPr id="8" name="Text Placeholder 4">
            <a:extLst>
              <a:ext uri="{FF2B5EF4-FFF2-40B4-BE49-F238E27FC236}">
                <a16:creationId xmlns:a16="http://schemas.microsoft.com/office/drawing/2014/main" id="{3B541611-ECBD-483F-EA5F-7578C42AAABD}"/>
              </a:ext>
            </a:extLst>
          </p:cNvPr>
          <p:cNvSpPr txBox="1">
            <a:spLocks/>
          </p:cNvSpPr>
          <p:nvPr/>
        </p:nvSpPr>
        <p:spPr>
          <a:xfrm>
            <a:off x="1682476" y="2812493"/>
            <a:ext cx="8827048" cy="384464"/>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400" b="1">
                <a:solidFill>
                  <a:srgbClr val="002855"/>
                </a:solidFill>
                <a:highlight>
                  <a:srgbClr val="FFFF00"/>
                </a:highlight>
                <a:latin typeface="Aptos" panose="020B0004020202020204" pitchFamily="34" charset="0"/>
              </a:rPr>
              <a:t>XXX</a:t>
            </a:r>
          </a:p>
        </p:txBody>
      </p:sp>
      <p:sp>
        <p:nvSpPr>
          <p:cNvPr id="10" name="Text Placeholder 4">
            <a:extLst>
              <a:ext uri="{FF2B5EF4-FFF2-40B4-BE49-F238E27FC236}">
                <a16:creationId xmlns:a16="http://schemas.microsoft.com/office/drawing/2014/main" id="{D7267613-D88E-D90E-6766-D4E24ED44A90}"/>
              </a:ext>
            </a:extLst>
          </p:cNvPr>
          <p:cNvSpPr txBox="1">
            <a:spLocks/>
          </p:cNvSpPr>
          <p:nvPr/>
        </p:nvSpPr>
        <p:spPr>
          <a:xfrm>
            <a:off x="1682476" y="4515298"/>
            <a:ext cx="8827048" cy="384464"/>
          </a:xfrm>
          <a:prstGeom prst="rect">
            <a:avLst/>
          </a:prstGeom>
        </p:spPr>
        <p:txBody>
          <a:bodyPr wrap="square">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s-ES" sz="1400" b="1">
                <a:solidFill>
                  <a:srgbClr val="002855"/>
                </a:solidFill>
                <a:highlight>
                  <a:srgbClr val="FFFF00"/>
                </a:highlight>
                <a:latin typeface="Aptos" panose="020B0004020202020204" pitchFamily="34" charset="0"/>
              </a:rPr>
              <a:t>XXX</a:t>
            </a:r>
          </a:p>
        </p:txBody>
      </p:sp>
    </p:spTree>
    <p:extLst>
      <p:ext uri="{BB962C8B-B14F-4D97-AF65-F5344CB8AC3E}">
        <p14:creationId xmlns:p14="http://schemas.microsoft.com/office/powerpoint/2010/main" val="1999606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10A5F1C-931E-E825-C25B-45F729499B14}"/>
              </a:ext>
            </a:extLst>
          </p:cNvPr>
          <p:cNvSpPr txBox="1"/>
          <p:nvPr/>
        </p:nvSpPr>
        <p:spPr>
          <a:xfrm>
            <a:off x="2305355" y="5026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r"/>
            <a:r>
              <a:rPr lang="es-ES" sz="2400" dirty="0">
                <a:solidFill>
                  <a:srgbClr val="FFFFFF"/>
                </a:solidFill>
              </a:rPr>
              <a:t>Un hilo de Resiliencia</a:t>
            </a:r>
          </a:p>
        </p:txBody>
      </p:sp>
      <p:sp>
        <p:nvSpPr>
          <p:cNvPr id="5" name="CuadroTexto 4">
            <a:extLst>
              <a:ext uri="{FF2B5EF4-FFF2-40B4-BE49-F238E27FC236}">
                <a16:creationId xmlns:a16="http://schemas.microsoft.com/office/drawing/2014/main" id="{061DBFBD-1970-E63E-50B1-752C92B268D4}"/>
              </a:ext>
            </a:extLst>
          </p:cNvPr>
          <p:cNvSpPr txBox="1"/>
          <p:nvPr/>
        </p:nvSpPr>
        <p:spPr>
          <a:xfrm>
            <a:off x="10739383" y="5858548"/>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Perfiles ficticios</a:t>
            </a:r>
            <a:endParaRPr lang="es-ES" dirty="0"/>
          </a:p>
        </p:txBody>
      </p:sp>
      <p:sp>
        <p:nvSpPr>
          <p:cNvPr id="6" name="CuadroTexto 5">
            <a:extLst>
              <a:ext uri="{FF2B5EF4-FFF2-40B4-BE49-F238E27FC236}">
                <a16:creationId xmlns:a16="http://schemas.microsoft.com/office/drawing/2014/main" id="{249056DE-13F9-EB9C-3FB8-157568CC5336}"/>
              </a:ext>
            </a:extLst>
          </p:cNvPr>
          <p:cNvSpPr txBox="1"/>
          <p:nvPr/>
        </p:nvSpPr>
        <p:spPr>
          <a:xfrm>
            <a:off x="1182296" y="5973964"/>
            <a:ext cx="7416824" cy="338554"/>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p:txBody>
      </p:sp>
      <p:pic>
        <p:nvPicPr>
          <p:cNvPr id="8" name="Imagen 7" descr="Interfaz de usuario gráfica, Aplicación, PowerPoint&#10;&#10;Descripción generada automáticamente">
            <a:extLst>
              <a:ext uri="{FF2B5EF4-FFF2-40B4-BE49-F238E27FC236}">
                <a16:creationId xmlns:a16="http://schemas.microsoft.com/office/drawing/2014/main" id="{8FFBD756-5920-3E79-C089-85D296D578B9}"/>
              </a:ext>
            </a:extLst>
          </p:cNvPr>
          <p:cNvPicPr>
            <a:picLocks noChangeAspect="1"/>
          </p:cNvPicPr>
          <p:nvPr/>
        </p:nvPicPr>
        <p:blipFill>
          <a:blip r:embed="rId3" cstate="print">
            <a:extLst>
              <a:ext uri="{28A0092B-C50C-407E-A947-70E740481C1C}">
                <a14:useLocalDpi xmlns:a14="http://schemas.microsoft.com/office/drawing/2010/main" val="0"/>
              </a:ext>
            </a:extLst>
          </a:blip>
          <a:srcRect l="5201" r="5201" b="39500"/>
          <a:stretch/>
        </p:blipFill>
        <p:spPr>
          <a:xfrm>
            <a:off x="4718189" y="1360350"/>
            <a:ext cx="2867929" cy="3442692"/>
          </a:xfrm>
          <a:prstGeom prst="rect">
            <a:avLst/>
          </a:prstGeom>
        </p:spPr>
      </p:pic>
      <p:pic>
        <p:nvPicPr>
          <p:cNvPr id="10" name="Imagen 9" descr="Interfaz de usuario gráfica, Aplicación&#10;&#10;El contenido generado por IA puede ser incorrecto.">
            <a:extLst>
              <a:ext uri="{FF2B5EF4-FFF2-40B4-BE49-F238E27FC236}">
                <a16:creationId xmlns:a16="http://schemas.microsoft.com/office/drawing/2014/main" id="{28DFACE8-92EC-ACA0-D077-83FA12160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429" y="1360350"/>
            <a:ext cx="2602162" cy="4122594"/>
          </a:xfrm>
          <a:prstGeom prst="rect">
            <a:avLst/>
          </a:prstGeom>
        </p:spPr>
      </p:pic>
      <p:pic>
        <p:nvPicPr>
          <p:cNvPr id="12" name="Imagen 11" descr="Interfaz de usuario gráfica, Texto, Aplicación&#10;&#10;El contenido generado por IA puede ser incorrecto.">
            <a:extLst>
              <a:ext uri="{FF2B5EF4-FFF2-40B4-BE49-F238E27FC236}">
                <a16:creationId xmlns:a16="http://schemas.microsoft.com/office/drawing/2014/main" id="{EEFFA853-DF42-9C4F-07FA-1E643A64E9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1716" y="1360350"/>
            <a:ext cx="2489855" cy="4137300"/>
          </a:xfrm>
          <a:prstGeom prst="rect">
            <a:avLst/>
          </a:prstGeom>
        </p:spPr>
      </p:pic>
      <p:sp>
        <p:nvSpPr>
          <p:cNvPr id="3" name="Rectángulo 2">
            <a:extLst>
              <a:ext uri="{FF2B5EF4-FFF2-40B4-BE49-F238E27FC236}">
                <a16:creationId xmlns:a16="http://schemas.microsoft.com/office/drawing/2014/main" id="{B76FCD13-30C0-1243-C7CA-0A53A943E4A2}"/>
              </a:ext>
            </a:extLst>
          </p:cNvPr>
          <p:cNvSpPr/>
          <p:nvPr/>
        </p:nvSpPr>
        <p:spPr>
          <a:xfrm>
            <a:off x="6962775" y="1876425"/>
            <a:ext cx="419100" cy="238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9D606AAF-7717-F846-C038-037C26BF53D3}"/>
              </a:ext>
            </a:extLst>
          </p:cNvPr>
          <p:cNvSpPr txBox="1"/>
          <p:nvPr/>
        </p:nvSpPr>
        <p:spPr>
          <a:xfrm>
            <a:off x="6886575" y="1864682"/>
            <a:ext cx="623343" cy="261610"/>
          </a:xfrm>
          <a:prstGeom prst="rect">
            <a:avLst/>
          </a:prstGeom>
          <a:noFill/>
        </p:spPr>
        <p:txBody>
          <a:bodyPr wrap="square" rtlCol="0">
            <a:spAutoFit/>
          </a:bodyPr>
          <a:lstStyle/>
          <a:p>
            <a:r>
              <a:rPr lang="es-ES" sz="1100" b="1" dirty="0">
                <a:solidFill>
                  <a:schemeClr val="tx2"/>
                </a:solidFill>
                <a:latin typeface="Roboto" pitchFamily="2" charset="0"/>
                <a:ea typeface="Roboto" pitchFamily="2" charset="0"/>
              </a:rPr>
              <a:t>1.1M</a:t>
            </a:r>
          </a:p>
        </p:txBody>
      </p:sp>
    </p:spTree>
    <p:extLst>
      <p:ext uri="{BB962C8B-B14F-4D97-AF65-F5344CB8AC3E}">
        <p14:creationId xmlns:p14="http://schemas.microsoft.com/office/powerpoint/2010/main" val="1212545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lum/>
          </a:blip>
          <a:srcRect/>
          <a:stretch>
            <a:fillRect/>
          </a:stretch>
        </a:blipFill>
        <a:effectLst/>
      </p:bgPr>
    </p:bg>
    <p:spTree>
      <p:nvGrpSpPr>
        <p:cNvPr id="1" name="">
          <a:extLst>
            <a:ext uri="{FF2B5EF4-FFF2-40B4-BE49-F238E27FC236}">
              <a16:creationId xmlns:a16="http://schemas.microsoft.com/office/drawing/2014/main" id="{2FDF6574-8020-5558-A7C3-8FE17144CE1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4C940DE3-EAEF-03A8-E392-4DFAD85A4564}"/>
              </a:ext>
            </a:extLst>
          </p:cNvPr>
          <p:cNvSpPr txBox="1"/>
          <p:nvPr/>
        </p:nvSpPr>
        <p:spPr>
          <a:xfrm>
            <a:off x="1667508" y="502666"/>
            <a:ext cx="8856984" cy="523220"/>
          </a:xfrm>
          <a:prstGeom prst="rect">
            <a:avLst/>
          </a:prstGeom>
        </p:spPr>
        <p:txBody>
          <a:bodyPr/>
          <a:lstStyle>
            <a:defPPr>
              <a:defRPr lang="es-ES"/>
            </a:defPPr>
            <a:lvl1pPr eaLnBrk="0" hangingPunct="0">
              <a:defRPr sz="2800" b="1" cap="none" baseline="0">
                <a:latin typeface="Aptos" panose="020B0004020202020204" pitchFamily="34" charset="0"/>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2400" dirty="0">
                <a:solidFill>
                  <a:schemeClr val="bg1"/>
                </a:solidFill>
              </a:rPr>
              <a:t>Un muro de experiencias</a:t>
            </a:r>
          </a:p>
        </p:txBody>
      </p:sp>
      <p:sp>
        <p:nvSpPr>
          <p:cNvPr id="6" name="CuadroTexto 5">
            <a:extLst>
              <a:ext uri="{FF2B5EF4-FFF2-40B4-BE49-F238E27FC236}">
                <a16:creationId xmlns:a16="http://schemas.microsoft.com/office/drawing/2014/main" id="{AE221F63-088E-B69B-D537-719F76CF66B0}"/>
              </a:ext>
            </a:extLst>
          </p:cNvPr>
          <p:cNvSpPr txBox="1"/>
          <p:nvPr/>
        </p:nvSpPr>
        <p:spPr>
          <a:xfrm>
            <a:off x="10901683" y="5537944"/>
            <a:ext cx="11252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900" dirty="0">
                <a:solidFill>
                  <a:srgbClr val="FFFFFF"/>
                </a:solidFill>
                <a:latin typeface="Trebuchet MS"/>
                <a:cs typeface="Arial"/>
              </a:rPr>
              <a:t>* Perfil ficticio</a:t>
            </a:r>
            <a:endParaRPr lang="es-ES" dirty="0"/>
          </a:p>
        </p:txBody>
      </p:sp>
      <p:sp>
        <p:nvSpPr>
          <p:cNvPr id="3" name="CuadroTexto 2">
            <a:extLst>
              <a:ext uri="{FF2B5EF4-FFF2-40B4-BE49-F238E27FC236}">
                <a16:creationId xmlns:a16="http://schemas.microsoft.com/office/drawing/2014/main" id="{36206974-39AC-B195-3F5D-F047BDC83C9B}"/>
              </a:ext>
            </a:extLst>
          </p:cNvPr>
          <p:cNvSpPr txBox="1"/>
          <p:nvPr/>
        </p:nvSpPr>
        <p:spPr>
          <a:xfrm>
            <a:off x="1182296" y="5973964"/>
            <a:ext cx="7416824" cy="338554"/>
          </a:xfrm>
          <a:prstGeom prst="rect">
            <a:avLst/>
          </a:prstGeom>
          <a:noFill/>
        </p:spPr>
        <p:txBody>
          <a:bodyPr wrap="square" rtlCol="0">
            <a:spAutoFit/>
          </a:bodyPr>
          <a:lstStyle/>
          <a:p>
            <a:r>
              <a:rPr lang="es-ES" sz="800" dirty="0"/>
              <a:t>* Caso facilitado por la Dra. Beatriz Aranegui, Hospital Universitario Infanta Cristina, Parla, (Madrid), </a:t>
            </a:r>
            <a:r>
              <a:rPr lang="es-ES" sz="800" dirty="0" err="1"/>
              <a:t>ficcionado</a:t>
            </a:r>
            <a:r>
              <a:rPr lang="es-ES" sz="800" dirty="0"/>
              <a:t> a partir de historia clínica y datos reales de paciente con su consentimiento para compartir la información del caso.</a:t>
            </a:r>
          </a:p>
        </p:txBody>
      </p:sp>
      <p:pic>
        <p:nvPicPr>
          <p:cNvPr id="15" name="Imagen 14">
            <a:extLst>
              <a:ext uri="{FF2B5EF4-FFF2-40B4-BE49-F238E27FC236}">
                <a16:creationId xmlns:a16="http://schemas.microsoft.com/office/drawing/2014/main" id="{6A1AE29D-52F1-092F-B8FF-A71D1DAF9B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4212" y="1992575"/>
            <a:ext cx="5577788" cy="2467592"/>
          </a:xfrm>
          <a:prstGeom prst="rect">
            <a:avLst/>
          </a:prstGeom>
        </p:spPr>
      </p:pic>
      <p:pic>
        <p:nvPicPr>
          <p:cNvPr id="5" name="Imagen 4" descr="Interfaz de usuario gráfica, Aplicación&#10;&#10;El contenido generado por IA puede ser incorrecto.">
            <a:extLst>
              <a:ext uri="{FF2B5EF4-FFF2-40B4-BE49-F238E27FC236}">
                <a16:creationId xmlns:a16="http://schemas.microsoft.com/office/drawing/2014/main" id="{E9EC96D1-8C41-AB98-5FB5-5C1F15F775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308" y="1152012"/>
            <a:ext cx="3292003" cy="4695825"/>
          </a:xfrm>
          <a:prstGeom prst="rect">
            <a:avLst/>
          </a:prstGeom>
        </p:spPr>
      </p:pic>
      <p:pic>
        <p:nvPicPr>
          <p:cNvPr id="8" name="Imagen 7" descr="Interfaz de usuario gráfica, Aplicación&#10;&#10;El contenido generado por IA puede ser incorrecto.">
            <a:extLst>
              <a:ext uri="{FF2B5EF4-FFF2-40B4-BE49-F238E27FC236}">
                <a16:creationId xmlns:a16="http://schemas.microsoft.com/office/drawing/2014/main" id="{3788E4FA-20DD-746A-A0AC-D15BB40C88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713" y="1081087"/>
            <a:ext cx="3292004" cy="4695826"/>
          </a:xfrm>
          <a:prstGeom prst="rect">
            <a:avLst/>
          </a:prstGeom>
        </p:spPr>
      </p:pic>
    </p:spTree>
    <p:extLst>
      <p:ext uri="{BB962C8B-B14F-4D97-AF65-F5344CB8AC3E}">
        <p14:creationId xmlns:p14="http://schemas.microsoft.com/office/powerpoint/2010/main" val="3672190718"/>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4"/>
    </p:ext>
  </p:extLst>
</p:sld>
</file>

<file path=ppt/theme/theme1.xml><?xml version="1.0" encoding="utf-8"?>
<a:theme xmlns:a="http://schemas.openxmlformats.org/drawingml/2006/main" name="Tema de Office">
  <a:themeElements>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ppt/theme/themeOverride2.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ppt/theme/themeOverride3.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ppt/theme/themeOverride4.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ppt/theme/themeOverride5.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ppt/theme/themeOverride6.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ppt/theme/themeOverride7.xml><?xml version="1.0" encoding="utf-8"?>
<a:themeOverride xmlns:a="http://schemas.openxmlformats.org/drawingml/2006/main">
  <a:clrScheme name="Personalizado 74">
    <a:dk1>
      <a:srgbClr val="002855"/>
    </a:dk1>
    <a:lt1>
      <a:srgbClr val="F74141"/>
    </a:lt1>
    <a:dk2>
      <a:srgbClr val="333333"/>
    </a:dk2>
    <a:lt2>
      <a:srgbClr val="002855"/>
    </a:lt2>
    <a:accent1>
      <a:srgbClr val="F74141"/>
    </a:accent1>
    <a:accent2>
      <a:srgbClr val="333333"/>
    </a:accent2>
    <a:accent3>
      <a:srgbClr val="002855"/>
    </a:accent3>
    <a:accent4>
      <a:srgbClr val="F74141"/>
    </a:accent4>
    <a:accent5>
      <a:srgbClr val="333333"/>
    </a:accent5>
    <a:accent6>
      <a:srgbClr val="002855"/>
    </a:accent6>
    <a:hlink>
      <a:srgbClr val="F74141"/>
    </a:hlink>
    <a:folHlink>
      <a:srgbClr val="33333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0f08dba-bd49-45c4-868f-ad7565a3db77" xsi:nil="true"/>
    <Destination xmlns="51c84bd1-48e0-4397-8435-29fb4b0f12ff" xsi:nil="true"/>
    <IsPublic xmlns="51c84bd1-48e0-4397-8435-29fb4b0f12ff" xsi:nil="true"/>
    <lcf76f155ced4ddcb4097134ff3c332f xmlns="51c84bd1-48e0-4397-8435-29fb4b0f12ff">
      <Terms xmlns="http://schemas.microsoft.com/office/infopath/2007/PartnerControls"/>
    </lcf76f155ced4ddcb4097134ff3c332f>
    <PublishedVersion xmlns="51c84bd1-48e0-4397-8435-29fb4b0f12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1A427882E6974585639C8C88A14562" ma:contentTypeVersion="18" ma:contentTypeDescription="Create a new document." ma:contentTypeScope="" ma:versionID="1b474292642735ae6816be45b9e51829">
  <xsd:schema xmlns:xsd="http://www.w3.org/2001/XMLSchema" xmlns:xs="http://www.w3.org/2001/XMLSchema" xmlns:p="http://schemas.microsoft.com/office/2006/metadata/properties" xmlns:ns2="51c84bd1-48e0-4397-8435-29fb4b0f12ff" xmlns:ns3="20f08dba-bd49-45c4-868f-ad7565a3db77" targetNamespace="http://schemas.microsoft.com/office/2006/metadata/properties" ma:root="true" ma:fieldsID="1de752569580c4117643cb3a4c20e17f" ns2:_="" ns3:_="">
    <xsd:import namespace="51c84bd1-48e0-4397-8435-29fb4b0f12ff"/>
    <xsd:import namespace="20f08dba-bd49-45c4-868f-ad7565a3db77"/>
    <xsd:element name="properties">
      <xsd:complexType>
        <xsd:sequence>
          <xsd:element name="documentManagement">
            <xsd:complexType>
              <xsd:all>
                <xsd:element ref="ns2:IsPublic" minOccurs="0"/>
                <xsd:element ref="ns2:PublishedVersion" minOccurs="0"/>
                <xsd:element ref="ns2:Destination"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84bd1-48e0-4397-8435-29fb4b0f12ff" elementFormDefault="qualified">
    <xsd:import namespace="http://schemas.microsoft.com/office/2006/documentManagement/types"/>
    <xsd:import namespace="http://schemas.microsoft.com/office/infopath/2007/PartnerControls"/>
    <xsd:element name="IsPublic" ma:index="8" nillable="true" ma:displayName="IsPublic" ma:description="IsPublic" ma:indexed="true" ma:internalName="IsPublic">
      <xsd:simpleType>
        <xsd:restriction base="dms:Boolean"/>
      </xsd:simpleType>
    </xsd:element>
    <xsd:element name="PublishedVersion" ma:index="9" nillable="true" ma:displayName="PublishedVersion" ma:description="PublishedVersion" ma:hidden="true" ma:indexed="true" ma:internalName="PublishedVersion">
      <xsd:simpleType>
        <xsd:restriction base="dms:Text">
          <xsd:maxLength value="255"/>
        </xsd:restriction>
      </xsd:simpleType>
    </xsd:element>
    <xsd:element name="Destination" ma:index="10" nillable="true" ma:displayName="Destination" ma:description="Destination" ma:hidden="true" ma:indexed="true" ma:internalName="Destination">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f08dba-bd49-45c4-868f-ad7565a3db7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215941-8a19-4910-87ff-8d703f631361}" ma:internalName="TaxCatchAll" ma:showField="CatchAllData" ma:web="20f08dba-bd49-45c4-868f-ad7565a3d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59CFE-930F-42ED-9178-E496DD10205D}">
  <ds:schemaRefs>
    <ds:schemaRef ds:uri="http://schemas.microsoft.com/office/2006/metadata/properties"/>
    <ds:schemaRef ds:uri="http://schemas.microsoft.com/office/infopath/2007/PartnerControls"/>
    <ds:schemaRef ds:uri="20f08dba-bd49-45c4-868f-ad7565a3db77"/>
    <ds:schemaRef ds:uri="51c84bd1-48e0-4397-8435-29fb4b0f12ff"/>
  </ds:schemaRefs>
</ds:datastoreItem>
</file>

<file path=customXml/itemProps2.xml><?xml version="1.0" encoding="utf-8"?>
<ds:datastoreItem xmlns:ds="http://schemas.openxmlformats.org/officeDocument/2006/customXml" ds:itemID="{D9ADE61B-AA42-4963-BD3C-C8CDC8AC709C}">
  <ds:schemaRefs>
    <ds:schemaRef ds:uri="http://schemas.microsoft.com/sharepoint/v3/contenttype/forms"/>
  </ds:schemaRefs>
</ds:datastoreItem>
</file>

<file path=customXml/itemProps3.xml><?xml version="1.0" encoding="utf-8"?>
<ds:datastoreItem xmlns:ds="http://schemas.openxmlformats.org/officeDocument/2006/customXml" ds:itemID="{DA2198B6-C13F-47D7-B3AF-6C53D6CA171E}"/>
</file>

<file path=docProps/app.xml><?xml version="1.0" encoding="utf-8"?>
<Properties xmlns="http://schemas.openxmlformats.org/officeDocument/2006/extended-properties" xmlns:vt="http://schemas.openxmlformats.org/officeDocument/2006/docPropsVTypes">
  <Template/>
  <TotalTime>8923</TotalTime>
  <Words>2892</Words>
  <Application>Microsoft Office PowerPoint</Application>
  <PresentationFormat>Widescreen</PresentationFormat>
  <Paragraphs>169</Paragraphs>
  <Slides>31</Slides>
  <Notes>9</Notes>
  <HiddenSlides>1</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Estado general y psicológico de la paciente tras fallo a tratamiento</vt:lpstr>
      <vt:lpstr>PowerPoint Presentation</vt:lpstr>
      <vt:lpstr>Situación basal diciembre 2023</vt:lpstr>
      <vt:lpstr>16 semanas después… La evolución</vt:lpstr>
      <vt:lpstr>Situación abril 2024</vt:lpstr>
      <vt:lpstr>PowerPoint Presentation</vt:lpstr>
      <vt:lpstr>PowerPoint Presentation</vt:lpstr>
      <vt:lpstr>PowerPoint Presentation</vt:lpstr>
      <vt:lpstr>PowerPoint Presentation</vt:lpstr>
      <vt:lpstr>CONCLUSIONES</vt:lpstr>
      <vt:lpstr>Psoriasis y cáncer</vt:lpstr>
      <vt:lpstr>Psoriasis y cáncer</vt:lpstr>
      <vt:lpstr>TOMA DE DECISIONES CLÍNICAS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Adriana Martin | Doctaforum</dc:creator>
  <cp:lastModifiedBy>Paula Cutanda | Doctaforum</cp:lastModifiedBy>
  <cp:revision>126</cp:revision>
  <cp:lastPrinted>2017-02-10T12:24:17Z</cp:lastPrinted>
  <dcterms:created xsi:type="dcterms:W3CDTF">2015-01-15T15:52:56Z</dcterms:created>
  <dcterms:modified xsi:type="dcterms:W3CDTF">2025-05-13T06:24:15Z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0x010100431A427882E6974585639C8C88A14562</vt:lpwstr>
  </property>
  <property fmtid="{D5CDD505-2E9C-101B-9397-08002B2CF9AE}" pid="3" name="MSIP_Label_533616b6-00a5-4cd1-b577-93208fa93eb1_Enabled">
    <vt:lpwstr>true</vt:lpwstr>
  </property>
  <property fmtid="{D5CDD505-2E9C-101B-9397-08002B2CF9AE}" pid="4" name="MSIP_Label_533616b6-00a5-4cd1-b577-93208fa93eb1_SetDate">
    <vt:lpwstr>2025-05-13T06:24:13Z</vt:lpwstr>
  </property>
  <property fmtid="{D5CDD505-2E9C-101B-9397-08002B2CF9AE}" pid="5" name="MSIP_Label_533616b6-00a5-4cd1-b577-93208fa93eb1_Method">
    <vt:lpwstr>Standard</vt:lpwstr>
  </property>
  <property fmtid="{D5CDD505-2E9C-101B-9397-08002B2CF9AE}" pid="6" name="MSIP_Label_533616b6-00a5-4cd1-b577-93208fa93eb1_Name">
    <vt:lpwstr>Internal Use</vt:lpwstr>
  </property>
  <property fmtid="{D5CDD505-2E9C-101B-9397-08002B2CF9AE}" pid="7" name="MSIP_Label_533616b6-00a5-4cd1-b577-93208fa93eb1_SiteId">
    <vt:lpwstr>342ace0e-1054-45ce-9b30-900fc0440b9d</vt:lpwstr>
  </property>
  <property fmtid="{D5CDD505-2E9C-101B-9397-08002B2CF9AE}" pid="8" name="MSIP_Label_533616b6-00a5-4cd1-b577-93208fa93eb1_ActionId">
    <vt:lpwstr>ffa8a65c-45c9-4a7a-91cb-c873cf502b7f</vt:lpwstr>
  </property>
  <property fmtid="{D5CDD505-2E9C-101B-9397-08002B2CF9AE}" pid="9" name="MSIP_Label_533616b6-00a5-4cd1-b577-93208fa93eb1_ContentBits">
    <vt:lpwstr>1</vt:lpwstr>
  </property>
  <property fmtid="{D5CDD505-2E9C-101B-9397-08002B2CF9AE}" pid="10" name="MSIP_Label_533616b6-00a5-4cd1-b577-93208fa93eb1_Tag">
    <vt:lpwstr>10, 3, 0, 2</vt:lpwstr>
  </property>
  <property fmtid="{D5CDD505-2E9C-101B-9397-08002B2CF9AE}" pid="11" name="ClassificationContentMarkingHeaderLocations">
    <vt:lpwstr>Tema de Office:3</vt:lpwstr>
  </property>
  <property fmtid="{D5CDD505-2E9C-101B-9397-08002B2CF9AE}" pid="12" name="ClassificationContentMarkingHeaderText">
    <vt:lpwstr>INTERNAL USE</vt:lpwstr>
  </property>
  <property fmtid="{D5CDD505-2E9C-101B-9397-08002B2CF9AE}" pid="13" name="MediaServiceImageTags">
    <vt:lpwstr/>
  </property>
</Properties>
</file>